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4"/>
  </p:notesMasterIdLst>
  <p:sldIdLst>
    <p:sldId id="319" r:id="rId3"/>
    <p:sldId id="363" r:id="rId4"/>
    <p:sldId id="359" r:id="rId5"/>
    <p:sldId id="355" r:id="rId6"/>
    <p:sldId id="356" r:id="rId7"/>
    <p:sldId id="273" r:id="rId8"/>
    <p:sldId id="357" r:id="rId9"/>
    <p:sldId id="358" r:id="rId10"/>
    <p:sldId id="324" r:id="rId11"/>
    <p:sldId id="367" r:id="rId12"/>
    <p:sldId id="366" r:id="rId13"/>
    <p:sldId id="329" r:id="rId14"/>
    <p:sldId id="323" r:id="rId15"/>
    <p:sldId id="322" r:id="rId16"/>
    <p:sldId id="325" r:id="rId17"/>
    <p:sldId id="328" r:id="rId18"/>
    <p:sldId id="368" r:id="rId19"/>
    <p:sldId id="351" r:id="rId20"/>
    <p:sldId id="369" r:id="rId21"/>
    <p:sldId id="370" r:id="rId22"/>
    <p:sldId id="371" r:id="rId23"/>
    <p:sldId id="372" r:id="rId24"/>
    <p:sldId id="334" r:id="rId25"/>
    <p:sldId id="373" r:id="rId26"/>
    <p:sldId id="374" r:id="rId27"/>
    <p:sldId id="375" r:id="rId28"/>
    <p:sldId id="361" r:id="rId29"/>
    <p:sldId id="348" r:id="rId30"/>
    <p:sldId id="347" r:id="rId31"/>
    <p:sldId id="365" r:id="rId32"/>
    <p:sldId id="352"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8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1F971A-B653-4B4D-AA02-31E04DDC1224}"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D60893-66AC-434B-BD03-11304EEFF38D}" type="slidenum">
              <a:rPr lang="en-US" smtClean="0"/>
              <a:t>‹#›</a:t>
            </a:fld>
            <a:endParaRPr lang="en-US"/>
          </a:p>
        </p:txBody>
      </p:sp>
    </p:spTree>
    <p:extLst>
      <p:ext uri="{BB962C8B-B14F-4D97-AF65-F5344CB8AC3E}">
        <p14:creationId xmlns:p14="http://schemas.microsoft.com/office/powerpoint/2010/main" val="3627161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191214-4670-49C0-8DED-2C5BAC2093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69854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191214-4670-49C0-8DED-2C5BAC2093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67891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114300" y="746125"/>
            <a:ext cx="6629400" cy="3729038"/>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512359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191214-4670-49C0-8DED-2C5BAC2093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6179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CLICK CHUỘT LẦN LƯỢT VÀO CÁC SỎI ĐÁ 1,2,3 </a:t>
            </a:r>
            <a:r>
              <a:rPr lang="en-US" dirty="0">
                <a:sym typeface="Wingdings" panose="05000000000000000000" pitchFamily="2" charset="2"/>
              </a:rPr>
              <a:t> SLIDE CÂU HỎI</a:t>
            </a:r>
            <a:endParaRPr lang="en-US" dirty="0"/>
          </a:p>
          <a:p>
            <a:r>
              <a:rPr lang="en-US" dirty="0"/>
              <a:t>SAU KHI TRẢ LỜI HẾT 3 CÂU </a:t>
            </a:r>
            <a:r>
              <a:rPr lang="en-US" dirty="0">
                <a:sym typeface="Wingdings" panose="05000000000000000000" pitchFamily="2" charset="2"/>
              </a:rPr>
              <a:t> </a:t>
            </a:r>
            <a:r>
              <a:rPr lang="en-US" dirty="0"/>
              <a:t>GV </a:t>
            </a:r>
            <a:r>
              <a:rPr lang="en-US" dirty="0" err="1"/>
              <a:t>nhấn</a:t>
            </a:r>
            <a:r>
              <a:rPr lang="en-US" dirty="0"/>
              <a:t> </a:t>
            </a:r>
            <a:r>
              <a:rPr lang="en-US" dirty="0" err="1"/>
              <a:t>vào</a:t>
            </a:r>
            <a:r>
              <a:rPr lang="en-US" dirty="0"/>
              <a:t> </a:t>
            </a:r>
            <a:r>
              <a:rPr lang="en-US" dirty="0" err="1"/>
              <a:t>hình</a:t>
            </a:r>
            <a:r>
              <a:rPr lang="en-US" dirty="0"/>
              <a:t> </a:t>
            </a:r>
            <a:r>
              <a:rPr lang="en-US" dirty="0" err="1"/>
              <a:t>trái</a:t>
            </a:r>
            <a:r>
              <a:rPr lang="en-US" dirty="0"/>
              <a:t> </a:t>
            </a:r>
            <a:r>
              <a:rPr lang="en-US" dirty="0" err="1"/>
              <a:t>tim</a:t>
            </a:r>
            <a:r>
              <a:rPr lang="en-US" dirty="0"/>
              <a:t> </a:t>
            </a:r>
            <a:r>
              <a:rPr lang="en-US" dirty="0" err="1"/>
              <a:t>để</a:t>
            </a:r>
            <a:r>
              <a:rPr lang="en-US" dirty="0"/>
              <a:t> </a:t>
            </a:r>
            <a:r>
              <a:rPr lang="en-US" dirty="0" err="1"/>
              <a:t>chuyển</a:t>
            </a:r>
            <a:r>
              <a:rPr lang="en-US" dirty="0"/>
              <a:t> </a:t>
            </a:r>
            <a:r>
              <a:rPr lang="en-US" dirty="0" err="1"/>
              <a:t>đến</a:t>
            </a:r>
            <a:r>
              <a:rPr lang="en-US" dirty="0"/>
              <a:t> slide </a:t>
            </a:r>
            <a:r>
              <a:rPr lang="en-US" dirty="0" err="1"/>
              <a:t>hoạt</a:t>
            </a:r>
            <a:r>
              <a:rPr lang="en-US" dirty="0"/>
              <a:t> </a:t>
            </a:r>
            <a:r>
              <a:rPr lang="en-US" dirty="0" err="1"/>
              <a:t>động</a:t>
            </a:r>
            <a:r>
              <a:rPr lang="en-US" dirty="0"/>
              <a:t> 1</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191214-4670-49C0-8DED-2C5BAC2093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69833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GV CLICK CHUỘT VÀO Ô ĐÁP ÁN </a:t>
            </a:r>
            <a:r>
              <a:rPr lang="en-US" b="1" dirty="0">
                <a:sym typeface="Wingdings" panose="05000000000000000000" pitchFamily="2" charset="2"/>
              </a:rPr>
              <a:t> XUẤT HIỆN KẾT QUẢ ĐÚNG/SAI</a:t>
            </a:r>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191214-4670-49C0-8DED-2C5BAC2093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3990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191214-4670-49C0-8DED-2C5BAC2093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2747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191214-4670-49C0-8DED-2C5BAC2093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1792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191214-4670-49C0-8DED-2C5BAC2093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99854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191214-4670-49C0-8DED-2C5BAC2093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10036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191214-4670-49C0-8DED-2C5BAC2093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8539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191214-4670-49C0-8DED-2C5BAC2093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775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a:prstGeom prst="rect">
            <a:avLst/>
          </a:prstGeo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22701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304800" y="1066800"/>
            <a:ext cx="5486400" cy="301730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49212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11190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539886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246771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028702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70746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995692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038226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296809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65469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04800" y="1066800"/>
            <a:ext cx="5486400" cy="301730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598747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198968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262110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14589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a:prstGeom prst="rect">
            <a:avLst/>
          </a:prstGeo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a:prstGeom prst="rect">
            <a:avLst/>
          </a:prstGeo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39094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a:prstGeom prst="rect">
            <a:avLst/>
          </a:prstGeo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a:prstGeom prst="rect">
            <a:avLst/>
          </a:prstGeo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60004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a:prstGeom prst="rect">
            <a:avLst/>
          </a:prstGeo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a:prstGeom prst="rect">
            <a:avLst/>
          </a:prstGeo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a:prstGeom prst="rect">
            <a:avLst/>
          </a:prstGeo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a:prstGeom prst="rect">
            <a:avLst/>
          </a:prstGeo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8" name="Footer Placeholder 7"/>
          <p:cNvSpPr>
            <a:spLocks noGrp="1"/>
          </p:cNvSpPr>
          <p:nvPr>
            <p:ph type="ftr" sz="quarter" idx="11"/>
          </p:nvPr>
        </p:nvSpPr>
        <p:spPr>
          <a:xfrm>
            <a:off x="2082800" y="4237567"/>
            <a:ext cx="1930400" cy="243417"/>
          </a:xfrm>
          <a:prstGeom prst="rect">
            <a:avLst/>
          </a:prstGeom>
        </p:spPr>
        <p:txBody>
          <a:bodyPr/>
          <a:lstStyle/>
          <a:p>
            <a:endParaRPr lang="en-US"/>
          </a:p>
        </p:txBody>
      </p:sp>
      <p:sp>
        <p:nvSpPr>
          <p:cNvPr id="9" name="Slide Number Placeholder 8"/>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99374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4" name="Footer Placeholder 3"/>
          <p:cNvSpPr>
            <a:spLocks noGrp="1"/>
          </p:cNvSpPr>
          <p:nvPr>
            <p:ph type="ftr" sz="quarter" idx="11"/>
          </p:nvPr>
        </p:nvSpPr>
        <p:spPr>
          <a:xfrm>
            <a:off x="2082800" y="4237567"/>
            <a:ext cx="1930400" cy="243417"/>
          </a:xfrm>
          <a:prstGeom prst="rect">
            <a:avLst/>
          </a:prstGeom>
        </p:spPr>
        <p:txBody>
          <a:bodyPr/>
          <a:lstStyle/>
          <a:p>
            <a:endParaRPr lang="en-US"/>
          </a:p>
        </p:txBody>
      </p:sp>
      <p:sp>
        <p:nvSpPr>
          <p:cNvPr id="5" name="Slide Number Placeholder 4"/>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21546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56304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a:prstGeom prst="rect">
            <a:avLst/>
          </a:prstGeo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a:prstGeom prst="rect">
            <a:avLst/>
          </a:prstGeo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a:prstGeom prst="rect">
            <a:avLst/>
          </a:prstGeo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010977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a:prstGeom prst="rect">
            <a:avLst/>
          </a:prstGeo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a:prstGeom prst="rect">
            <a:avLst/>
          </a:prstGeo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a:prstGeom prst="rect">
            <a:avLst/>
          </a:prstGeo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2/4/2023</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17664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pic>
        <p:nvPicPr>
          <p:cNvPr id="9" name="Picture 8" descr="A picture containing shape&#10;&#10;Description automatically generated">
            <a:extLst>
              <a:ext uri="{FF2B5EF4-FFF2-40B4-BE49-F238E27FC236}">
                <a16:creationId xmlns:a16="http://schemas.microsoft.com/office/drawing/2014/main" id="{F3C2F195-E1F5-4306-83F9-D2DEF8E7F46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552575" y="361950"/>
            <a:ext cx="1314450" cy="1314450"/>
          </a:xfrm>
          <a:prstGeom prst="rect">
            <a:avLst/>
          </a:prstGeom>
        </p:spPr>
      </p:pic>
    </p:spTree>
    <p:extLst>
      <p:ext uri="{BB962C8B-B14F-4D97-AF65-F5344CB8AC3E}">
        <p14:creationId xmlns:p14="http://schemas.microsoft.com/office/powerpoint/2010/main" val="3920629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2/4/2023</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pic>
        <p:nvPicPr>
          <p:cNvPr id="8" name="Picture 7" descr="Logo&#10;&#10;Description automatically generated">
            <a:extLst>
              <a:ext uri="{FF2B5EF4-FFF2-40B4-BE49-F238E27FC236}">
                <a16:creationId xmlns:a16="http://schemas.microsoft.com/office/drawing/2014/main" id="{7D16174E-09E6-DBA4-ACB8-06017B6E9477}"/>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158344" y="-642350"/>
            <a:ext cx="3174883" cy="3174883"/>
          </a:xfrm>
          <a:prstGeom prst="rect">
            <a:avLst/>
          </a:prstGeom>
        </p:spPr>
      </p:pic>
    </p:spTree>
    <p:extLst>
      <p:ext uri="{BB962C8B-B14F-4D97-AF65-F5344CB8AC3E}">
        <p14:creationId xmlns:p14="http://schemas.microsoft.com/office/powerpoint/2010/main" val="141738330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44.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png"/></Relationships>
</file>

<file path=ppt/slides/_rels/slide1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audio" Target="../media/audio2.wav"/><Relationship Id="rId7" Type="http://schemas.openxmlformats.org/officeDocument/2006/relationships/image" Target="../media/image5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52.png"/><Relationship Id="rId5" Type="http://schemas.microsoft.com/office/2007/relationships/hdphoto" Target="../media/hdphoto1.wdp"/><Relationship Id="rId4" Type="http://schemas.openxmlformats.org/officeDocument/2006/relationships/image" Target="../media/image43.png"/><Relationship Id="rId9" Type="http://schemas.openxmlformats.org/officeDocument/2006/relationships/image" Target="../media/image55.pn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56.pn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53.png"/><Relationship Id="rId4" Type="http://schemas.openxmlformats.org/officeDocument/2006/relationships/image" Target="../media/image52.png"/></Relationships>
</file>

<file path=ppt/slides/_rels/slide16.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43.png"/><Relationship Id="rId7" Type="http://schemas.openxmlformats.org/officeDocument/2006/relationships/image" Target="../media/image40.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3.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43.png"/><Relationship Id="rId7" Type="http://schemas.openxmlformats.org/officeDocument/2006/relationships/image" Target="../media/image40.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3.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60.png"/><Relationship Id="rId4" Type="http://schemas.microsoft.com/office/2007/relationships/hdphoto" Target="../media/hdphoto3.wdp"/></Relationships>
</file>

<file path=ppt/slides/_rels/slide1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44.png"/><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4" Type="http://schemas.microsoft.com/office/2007/relationships/hdphoto" Target="../media/hdphoto2.wdp"/></Relationships>
</file>

<file path=ppt/slides/_rels/slide2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2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2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2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2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4.png"/><Relationship Id="rId1" Type="http://schemas.openxmlformats.org/officeDocument/2006/relationships/slideLayout" Target="../slideLayouts/slideLayout7.xml"/><Relationship Id="rId4" Type="http://schemas.microsoft.com/office/2007/relationships/hdphoto" Target="../media/hdphoto4.wdp"/></Relationships>
</file>

<file path=ppt/slides/_rels/slide2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71.PNG"/><Relationship Id="rId4" Type="http://schemas.microsoft.com/office/2007/relationships/hdphoto" Target="../media/hdphoto4.wdp"/></Relationships>
</file>

<file path=ppt/slides/_rels/slide2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microsoft.com/office/2007/relationships/hdphoto" Target="../media/hdphoto4.wdp"/></Relationships>
</file>

<file path=ppt/slides/_rels/slide3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svg"/><Relationship Id="rId18" Type="http://schemas.openxmlformats.org/officeDocument/2006/relationships/image" Target="../media/image28.png"/><Relationship Id="rId3" Type="http://schemas.openxmlformats.org/officeDocument/2006/relationships/slideLayout" Target="../slideLayouts/slideLayout7.xml"/><Relationship Id="rId7" Type="http://schemas.openxmlformats.org/officeDocument/2006/relationships/image" Target="../media/image18.svg"/><Relationship Id="rId12" Type="http://schemas.openxmlformats.org/officeDocument/2006/relationships/image" Target="../media/image23.png"/><Relationship Id="rId17" Type="http://schemas.openxmlformats.org/officeDocument/2006/relationships/slide" Target="slide5.xml"/><Relationship Id="rId2" Type="http://schemas.openxmlformats.org/officeDocument/2006/relationships/audio" Target="../media/media1.mp3"/><Relationship Id="rId16" Type="http://schemas.openxmlformats.org/officeDocument/2006/relationships/image" Target="../media/image27.png"/><Relationship Id="rId1" Type="http://schemas.microsoft.com/office/2007/relationships/media" Target="../media/media1.mp3"/><Relationship Id="rId6" Type="http://schemas.openxmlformats.org/officeDocument/2006/relationships/image" Target="../media/image17.png"/><Relationship Id="rId11" Type="http://schemas.openxmlformats.org/officeDocument/2006/relationships/image" Target="../media/image22.sv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png"/><Relationship Id="rId4" Type="http://schemas.openxmlformats.org/officeDocument/2006/relationships/image" Target="../media/image15.jpg"/><Relationship Id="rId9" Type="http://schemas.openxmlformats.org/officeDocument/2006/relationships/image" Target="../media/image20.svg"/><Relationship Id="rId14" Type="http://schemas.openxmlformats.org/officeDocument/2006/relationships/image" Target="../media/image25.png"/></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slide" Target="slide7.xml"/><Relationship Id="rId18" Type="http://schemas.openxmlformats.org/officeDocument/2006/relationships/image" Target="../media/image34.png"/><Relationship Id="rId3" Type="http://schemas.openxmlformats.org/officeDocument/2006/relationships/slideLayout" Target="../slideLayouts/slideLayout7.xml"/><Relationship Id="rId21" Type="http://schemas.openxmlformats.org/officeDocument/2006/relationships/image" Target="../media/image36.gif"/><Relationship Id="rId7" Type="http://schemas.openxmlformats.org/officeDocument/2006/relationships/image" Target="../media/image22.svg"/><Relationship Id="rId12" Type="http://schemas.openxmlformats.org/officeDocument/2006/relationships/image" Target="../media/image30.png"/><Relationship Id="rId17" Type="http://schemas.openxmlformats.org/officeDocument/2006/relationships/image" Target="../media/image33.svg"/><Relationship Id="rId2" Type="http://schemas.openxmlformats.org/officeDocument/2006/relationships/audio" Target="../media/media2.mp3"/><Relationship Id="rId16" Type="http://schemas.openxmlformats.org/officeDocument/2006/relationships/image" Target="../media/image32.png"/><Relationship Id="rId20" Type="http://schemas.openxmlformats.org/officeDocument/2006/relationships/slide" Target="slide9.xml"/><Relationship Id="rId1" Type="http://schemas.microsoft.com/office/2007/relationships/media" Target="../media/media2.mp3"/><Relationship Id="rId6" Type="http://schemas.openxmlformats.org/officeDocument/2006/relationships/image" Target="../media/image21.png"/><Relationship Id="rId11" Type="http://schemas.openxmlformats.org/officeDocument/2006/relationships/slide" Target="slide6.xml"/><Relationship Id="rId5" Type="http://schemas.openxmlformats.org/officeDocument/2006/relationships/image" Target="../media/image15.jpg"/><Relationship Id="rId15" Type="http://schemas.openxmlformats.org/officeDocument/2006/relationships/slide" Target="slide8.xml"/><Relationship Id="rId23" Type="http://schemas.openxmlformats.org/officeDocument/2006/relationships/image" Target="../media/image37.png"/><Relationship Id="rId10" Type="http://schemas.openxmlformats.org/officeDocument/2006/relationships/image" Target="../media/image29.png"/><Relationship Id="rId19" Type="http://schemas.openxmlformats.org/officeDocument/2006/relationships/image" Target="../media/image35.svg"/><Relationship Id="rId4" Type="http://schemas.openxmlformats.org/officeDocument/2006/relationships/notesSlide" Target="../notesSlides/notesSlide2.xml"/><Relationship Id="rId9" Type="http://schemas.openxmlformats.org/officeDocument/2006/relationships/image" Target="../media/image24.svg"/><Relationship Id="rId14" Type="http://schemas.openxmlformats.org/officeDocument/2006/relationships/image" Target="../media/image31.png"/><Relationship Id="rId22" Type="http://schemas.openxmlformats.org/officeDocument/2006/relationships/image" Target="../media/image25.png"/></Relationships>
</file>

<file path=ppt/slides/_rels/slide6.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image" Target="../media/image39.png"/><Relationship Id="rId3" Type="http://schemas.openxmlformats.org/officeDocument/2006/relationships/audio" Target="NULL" TargetMode="External"/><Relationship Id="rId7" Type="http://schemas.openxmlformats.org/officeDocument/2006/relationships/audio" Target="../media/audio1.wav"/><Relationship Id="rId12" Type="http://schemas.openxmlformats.org/officeDocument/2006/relationships/image" Target="../media/image38.png"/><Relationship Id="rId2" Type="http://schemas.openxmlformats.org/officeDocument/2006/relationships/audio" Target="../media/media3.mp3"/><Relationship Id="rId16" Type="http://schemas.openxmlformats.org/officeDocument/2006/relationships/image" Target="../media/image41.png"/><Relationship Id="rId1" Type="http://schemas.microsoft.com/office/2007/relationships/media" Target="../media/media3.mp3"/><Relationship Id="rId6" Type="http://schemas.openxmlformats.org/officeDocument/2006/relationships/notesSlide" Target="../notesSlides/notesSlide3.xml"/><Relationship Id="rId11" Type="http://schemas.openxmlformats.org/officeDocument/2006/relationships/image" Target="../media/image29.png"/><Relationship Id="rId5" Type="http://schemas.openxmlformats.org/officeDocument/2006/relationships/slideLayout" Target="../slideLayouts/slideLayout2.xml"/><Relationship Id="rId15" Type="http://schemas.openxmlformats.org/officeDocument/2006/relationships/slide" Target="slide5.xml"/><Relationship Id="rId10" Type="http://schemas.openxmlformats.org/officeDocument/2006/relationships/image" Target="../media/image25.png"/><Relationship Id="rId4" Type="http://schemas.microsoft.com/office/2007/relationships/media" Target="../media/media4.mp3"/><Relationship Id="rId9" Type="http://schemas.openxmlformats.org/officeDocument/2006/relationships/image" Target="../media/image15.jpg"/><Relationship Id="rId14" Type="http://schemas.openxmlformats.org/officeDocument/2006/relationships/image" Target="../media/image40.png"/></Relationships>
</file>

<file path=ppt/slides/_rels/slide7.xml.rels><?xml version="1.0" encoding="UTF-8" standalone="yes"?>
<Relationships xmlns="http://schemas.openxmlformats.org/package/2006/relationships"><Relationship Id="rId8" Type="http://schemas.openxmlformats.org/officeDocument/2006/relationships/image" Target="../media/image15.jpg"/><Relationship Id="rId13" Type="http://schemas.openxmlformats.org/officeDocument/2006/relationships/image" Target="../media/image30.png"/><Relationship Id="rId3" Type="http://schemas.openxmlformats.org/officeDocument/2006/relationships/audio" Target="NULL" TargetMode="External"/><Relationship Id="rId7" Type="http://schemas.openxmlformats.org/officeDocument/2006/relationships/audio" Target="../media/audio2.wav"/><Relationship Id="rId12" Type="http://schemas.openxmlformats.org/officeDocument/2006/relationships/image" Target="../media/image40.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audio" Target="../media/audio1.wav"/><Relationship Id="rId11" Type="http://schemas.openxmlformats.org/officeDocument/2006/relationships/image" Target="../media/image39.png"/><Relationship Id="rId5" Type="http://schemas.openxmlformats.org/officeDocument/2006/relationships/slideLayout" Target="../slideLayouts/slideLayout2.xml"/><Relationship Id="rId15" Type="http://schemas.openxmlformats.org/officeDocument/2006/relationships/image" Target="../media/image41.png"/><Relationship Id="rId10" Type="http://schemas.openxmlformats.org/officeDocument/2006/relationships/image" Target="../media/image38.png"/><Relationship Id="rId4" Type="http://schemas.microsoft.com/office/2007/relationships/media" Target="../media/media4.mp3"/><Relationship Id="rId9" Type="http://schemas.openxmlformats.org/officeDocument/2006/relationships/image" Target="../media/image25.png"/><Relationship Id="rId14" Type="http://schemas.openxmlformats.org/officeDocument/2006/relationships/slide" Target="slide5.xml"/></Relationships>
</file>

<file path=ppt/slides/_rels/slide8.xml.rels><?xml version="1.0" encoding="UTF-8" standalone="yes"?>
<Relationships xmlns="http://schemas.openxmlformats.org/package/2006/relationships"><Relationship Id="rId8" Type="http://schemas.openxmlformats.org/officeDocument/2006/relationships/image" Target="../media/image15.jpg"/><Relationship Id="rId13" Type="http://schemas.openxmlformats.org/officeDocument/2006/relationships/image" Target="../media/image31.png"/><Relationship Id="rId3" Type="http://schemas.openxmlformats.org/officeDocument/2006/relationships/audio" Target="NULL" TargetMode="External"/><Relationship Id="rId7" Type="http://schemas.openxmlformats.org/officeDocument/2006/relationships/audio" Target="../media/audio2.wav"/><Relationship Id="rId12" Type="http://schemas.openxmlformats.org/officeDocument/2006/relationships/image" Target="../media/image40.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audio" Target="../media/audio1.wav"/><Relationship Id="rId11" Type="http://schemas.openxmlformats.org/officeDocument/2006/relationships/image" Target="../media/image39.png"/><Relationship Id="rId5" Type="http://schemas.openxmlformats.org/officeDocument/2006/relationships/slideLayout" Target="../slideLayouts/slideLayout2.xml"/><Relationship Id="rId15" Type="http://schemas.openxmlformats.org/officeDocument/2006/relationships/image" Target="../media/image41.png"/><Relationship Id="rId10" Type="http://schemas.openxmlformats.org/officeDocument/2006/relationships/image" Target="../media/image38.png"/><Relationship Id="rId4" Type="http://schemas.microsoft.com/office/2007/relationships/media" Target="../media/media4.mp3"/><Relationship Id="rId9" Type="http://schemas.openxmlformats.org/officeDocument/2006/relationships/image" Target="../media/image25.png"/><Relationship Id="rId14" Type="http://schemas.openxmlformats.org/officeDocument/2006/relationships/slide" Target="slide5.xml"/></Relationships>
</file>

<file path=ppt/slides/_rels/slide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87007BF7-3526-0C97-4DA5-A40F4FBF4733}"/>
              </a:ext>
            </a:extLst>
          </p:cNvPr>
          <p:cNvPicPr>
            <a:picLocks noChangeAspect="1"/>
          </p:cNvPicPr>
          <p:nvPr/>
        </p:nvPicPr>
        <p:blipFill rotWithShape="1">
          <a:blip r:embed="rId3">
            <a:extLst>
              <a:ext uri="{28A0092B-C50C-407E-A947-70E740481C1C}">
                <a14:useLocalDpi xmlns:a14="http://schemas.microsoft.com/office/drawing/2010/main" val="0"/>
              </a:ext>
            </a:extLst>
          </a:blip>
          <a:srcRect r="54806"/>
          <a:stretch/>
        </p:blipFill>
        <p:spPr>
          <a:xfrm>
            <a:off x="306985" y="2463800"/>
            <a:ext cx="3208731" cy="3997641"/>
          </a:xfrm>
          <a:prstGeom prst="rect">
            <a:avLst/>
          </a:prstGeom>
        </p:spPr>
      </p:pic>
      <p:sp>
        <p:nvSpPr>
          <p:cNvPr id="2" name="Rectangle: Rounded Corners 1">
            <a:extLst>
              <a:ext uri="{FF2B5EF4-FFF2-40B4-BE49-F238E27FC236}">
                <a16:creationId xmlns:a16="http://schemas.microsoft.com/office/drawing/2014/main" id="{D4C428B5-0D18-1469-0FF9-EAA095A66A82}"/>
              </a:ext>
            </a:extLst>
          </p:cNvPr>
          <p:cNvSpPr/>
          <p:nvPr/>
        </p:nvSpPr>
        <p:spPr>
          <a:xfrm>
            <a:off x="3040660" y="361346"/>
            <a:ext cx="6959600" cy="4220179"/>
          </a:xfrm>
          <a:prstGeom prst="roundRect">
            <a:avLst/>
          </a:prstGeom>
          <a:solidFill>
            <a:schemeClr val="bg1">
              <a:alpha val="85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22" name="Picture 21">
            <a:extLst>
              <a:ext uri="{FF2B5EF4-FFF2-40B4-BE49-F238E27FC236}">
                <a16:creationId xmlns:a16="http://schemas.microsoft.com/office/drawing/2014/main" id="{48BAB99F-75DD-BE64-38A2-B75D5748A6F4}"/>
              </a:ext>
            </a:extLst>
          </p:cNvPr>
          <p:cNvPicPr>
            <a:picLocks noChangeAspect="1"/>
          </p:cNvPicPr>
          <p:nvPr/>
        </p:nvPicPr>
        <p:blipFill rotWithShape="1">
          <a:blip r:embed="rId4">
            <a:extLst>
              <a:ext uri="{28A0092B-C50C-407E-A947-70E740481C1C}">
                <a14:useLocalDpi xmlns:a14="http://schemas.microsoft.com/office/drawing/2010/main" val="0"/>
              </a:ext>
            </a:extLst>
          </a:blip>
          <a:srcRect l="66881" t="56233" r="7630" b="19801"/>
          <a:stretch/>
        </p:blipFill>
        <p:spPr>
          <a:xfrm>
            <a:off x="203200" y="5193837"/>
            <a:ext cx="1727200" cy="914400"/>
          </a:xfrm>
          <a:prstGeom prst="rect">
            <a:avLst/>
          </a:prstGeom>
        </p:spPr>
      </p:pic>
      <p:pic>
        <p:nvPicPr>
          <p:cNvPr id="5" name="Picture 4">
            <a:extLst>
              <a:ext uri="{FF2B5EF4-FFF2-40B4-BE49-F238E27FC236}">
                <a16:creationId xmlns:a16="http://schemas.microsoft.com/office/drawing/2014/main" id="{56D762AE-52A3-A121-3A16-C5D3A5DF191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718055">
            <a:off x="5285940" y="862606"/>
            <a:ext cx="2172385" cy="1325938"/>
          </a:xfrm>
          <a:prstGeom prst="rect">
            <a:avLst/>
          </a:prstGeom>
        </p:spPr>
      </p:pic>
      <p:pic>
        <p:nvPicPr>
          <p:cNvPr id="7" name="Picture 6">
            <a:extLst>
              <a:ext uri="{FF2B5EF4-FFF2-40B4-BE49-F238E27FC236}">
                <a16:creationId xmlns:a16="http://schemas.microsoft.com/office/drawing/2014/main" id="{44137472-EAB6-8C47-97B5-B042C623E08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70830" y="2614637"/>
            <a:ext cx="5972166" cy="1746339"/>
          </a:xfrm>
          <a:prstGeom prst="rect">
            <a:avLst/>
          </a:prstGeom>
        </p:spPr>
      </p:pic>
      <p:sp>
        <p:nvSpPr>
          <p:cNvPr id="3" name="TextBox 2">
            <a:extLst>
              <a:ext uri="{FF2B5EF4-FFF2-40B4-BE49-F238E27FC236}">
                <a16:creationId xmlns:a16="http://schemas.microsoft.com/office/drawing/2014/main" id="{EF15DE70-B4F6-462D-7DAB-5EF97D1A7C79}"/>
              </a:ext>
            </a:extLst>
          </p:cNvPr>
          <p:cNvSpPr txBox="1"/>
          <p:nvPr/>
        </p:nvSpPr>
        <p:spPr>
          <a:xfrm>
            <a:off x="3388246" y="429953"/>
            <a:ext cx="6197600" cy="584775"/>
          </a:xfrm>
          <a:prstGeom prst="rect">
            <a:avLst/>
          </a:prstGeom>
          <a:noFill/>
        </p:spPr>
        <p:txBody>
          <a:bodyPr wrap="square" rtlCol="0">
            <a:spAutoFit/>
          </a:bodyPr>
          <a:lstStyle/>
          <a:p>
            <a:pPr algn="ctr" defTabSz="609630"/>
            <a:r>
              <a:rPr lang="en-US" sz="3200" dirty="0" err="1">
                <a:solidFill>
                  <a:prstClr val="black"/>
                </a:solidFill>
                <a:latin typeface="Cambria" panose="02040503050406030204" pitchFamily="18" charset="0"/>
                <a:ea typeface="Cambria" panose="02040503050406030204" pitchFamily="18" charset="0"/>
              </a:rPr>
              <a:t>Thứ</a:t>
            </a:r>
            <a:r>
              <a:rPr lang="en-US" sz="3200" dirty="0">
                <a:solidFill>
                  <a:prstClr val="black"/>
                </a:solidFill>
                <a:latin typeface="Cambria" panose="02040503050406030204" pitchFamily="18" charset="0"/>
                <a:ea typeface="Cambria" panose="02040503050406030204" pitchFamily="18" charset="0"/>
              </a:rPr>
              <a:t> … </a:t>
            </a:r>
            <a:r>
              <a:rPr lang="en-US" sz="3200" dirty="0" err="1">
                <a:solidFill>
                  <a:prstClr val="black"/>
                </a:solidFill>
                <a:latin typeface="Cambria" panose="02040503050406030204" pitchFamily="18" charset="0"/>
                <a:ea typeface="Cambria" panose="02040503050406030204" pitchFamily="18" charset="0"/>
              </a:rPr>
              <a:t>ngày</a:t>
            </a:r>
            <a:r>
              <a:rPr lang="en-US" sz="3200" dirty="0">
                <a:solidFill>
                  <a:prstClr val="black"/>
                </a:solidFill>
                <a:latin typeface="Cambria" panose="02040503050406030204" pitchFamily="18" charset="0"/>
                <a:ea typeface="Cambria" panose="02040503050406030204" pitchFamily="18" charset="0"/>
              </a:rPr>
              <a:t> … </a:t>
            </a:r>
            <a:r>
              <a:rPr lang="en-US" sz="3200" dirty="0" err="1">
                <a:solidFill>
                  <a:prstClr val="black"/>
                </a:solidFill>
                <a:latin typeface="Cambria" panose="02040503050406030204" pitchFamily="18" charset="0"/>
                <a:ea typeface="Cambria" panose="02040503050406030204" pitchFamily="18" charset="0"/>
              </a:rPr>
              <a:t>tháng</a:t>
            </a:r>
            <a:r>
              <a:rPr lang="en-US" sz="3200" dirty="0">
                <a:solidFill>
                  <a:prstClr val="black"/>
                </a:solidFill>
                <a:latin typeface="Cambria" panose="02040503050406030204" pitchFamily="18" charset="0"/>
                <a:ea typeface="Cambria" panose="02040503050406030204" pitchFamily="18" charset="0"/>
              </a:rPr>
              <a:t> … </a:t>
            </a:r>
            <a:r>
              <a:rPr lang="en-US" sz="3200" dirty="0" err="1">
                <a:solidFill>
                  <a:prstClr val="black"/>
                </a:solidFill>
                <a:latin typeface="Cambria" panose="02040503050406030204" pitchFamily="18" charset="0"/>
                <a:ea typeface="Cambria" panose="02040503050406030204" pitchFamily="18" charset="0"/>
              </a:rPr>
              <a:t>năm</a:t>
            </a:r>
            <a:r>
              <a:rPr lang="en-US" sz="3200" dirty="0">
                <a:solidFill>
                  <a:prstClr val="black"/>
                </a:solidFill>
                <a:latin typeface="Cambria" panose="02040503050406030204" pitchFamily="18" charset="0"/>
                <a:ea typeface="Cambria" panose="02040503050406030204" pitchFamily="18" charset="0"/>
              </a:rPr>
              <a:t> …</a:t>
            </a:r>
          </a:p>
        </p:txBody>
      </p:sp>
      <p:pic>
        <p:nvPicPr>
          <p:cNvPr id="4" name="Picture 3">
            <a:extLst>
              <a:ext uri="{FF2B5EF4-FFF2-40B4-BE49-F238E27FC236}">
                <a16:creationId xmlns:a16="http://schemas.microsoft.com/office/drawing/2014/main" id="{AB8C6D99-E969-4BA5-A69E-1DA98823EBBD}"/>
              </a:ext>
            </a:extLst>
          </p:cNvPr>
          <p:cNvPicPr>
            <a:picLocks noChangeAspect="1"/>
          </p:cNvPicPr>
          <p:nvPr/>
        </p:nvPicPr>
        <p:blipFill>
          <a:blip r:embed="rId7"/>
          <a:stretch>
            <a:fillRect/>
          </a:stretch>
        </p:blipFill>
        <p:spPr>
          <a:xfrm>
            <a:off x="4548563" y="1865726"/>
            <a:ext cx="4523624" cy="707197"/>
          </a:xfrm>
          <a:prstGeom prst="rect">
            <a:avLst/>
          </a:prstGeom>
        </p:spPr>
      </p:pic>
    </p:spTree>
    <p:extLst>
      <p:ext uri="{BB962C8B-B14F-4D97-AF65-F5344CB8AC3E}">
        <p14:creationId xmlns:p14="http://schemas.microsoft.com/office/powerpoint/2010/main" val="1869737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randombar(horizont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80">
                                          <p:stCondLst>
                                            <p:cond delay="0"/>
                                          </p:stCondLst>
                                        </p:cTn>
                                        <p:tgtEl>
                                          <p:spTgt spid="7"/>
                                        </p:tgtEl>
                                      </p:cBhvr>
                                    </p:animEffect>
                                    <p:anim calcmode="lin" valueType="num">
                                      <p:cBhvr>
                                        <p:cTn id="2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0" dur="26">
                                          <p:stCondLst>
                                            <p:cond delay="650"/>
                                          </p:stCondLst>
                                        </p:cTn>
                                        <p:tgtEl>
                                          <p:spTgt spid="7"/>
                                        </p:tgtEl>
                                      </p:cBhvr>
                                      <p:to x="100000" y="60000"/>
                                    </p:animScale>
                                    <p:animScale>
                                      <p:cBhvr>
                                        <p:cTn id="31" dur="166" decel="50000">
                                          <p:stCondLst>
                                            <p:cond delay="676"/>
                                          </p:stCondLst>
                                        </p:cTn>
                                        <p:tgtEl>
                                          <p:spTgt spid="7"/>
                                        </p:tgtEl>
                                      </p:cBhvr>
                                      <p:to x="100000" y="100000"/>
                                    </p:animScale>
                                    <p:animScale>
                                      <p:cBhvr>
                                        <p:cTn id="32" dur="26">
                                          <p:stCondLst>
                                            <p:cond delay="1312"/>
                                          </p:stCondLst>
                                        </p:cTn>
                                        <p:tgtEl>
                                          <p:spTgt spid="7"/>
                                        </p:tgtEl>
                                      </p:cBhvr>
                                      <p:to x="100000" y="80000"/>
                                    </p:animScale>
                                    <p:animScale>
                                      <p:cBhvr>
                                        <p:cTn id="33" dur="166" decel="50000">
                                          <p:stCondLst>
                                            <p:cond delay="1338"/>
                                          </p:stCondLst>
                                        </p:cTn>
                                        <p:tgtEl>
                                          <p:spTgt spid="7"/>
                                        </p:tgtEl>
                                      </p:cBhvr>
                                      <p:to x="100000" y="100000"/>
                                    </p:animScale>
                                    <p:animScale>
                                      <p:cBhvr>
                                        <p:cTn id="34" dur="26">
                                          <p:stCondLst>
                                            <p:cond delay="1642"/>
                                          </p:stCondLst>
                                        </p:cTn>
                                        <p:tgtEl>
                                          <p:spTgt spid="7"/>
                                        </p:tgtEl>
                                      </p:cBhvr>
                                      <p:to x="100000" y="90000"/>
                                    </p:animScale>
                                    <p:animScale>
                                      <p:cBhvr>
                                        <p:cTn id="35" dur="166" decel="50000">
                                          <p:stCondLst>
                                            <p:cond delay="1668"/>
                                          </p:stCondLst>
                                        </p:cTn>
                                        <p:tgtEl>
                                          <p:spTgt spid="7"/>
                                        </p:tgtEl>
                                      </p:cBhvr>
                                      <p:to x="100000" y="100000"/>
                                    </p:animScale>
                                    <p:animScale>
                                      <p:cBhvr>
                                        <p:cTn id="36" dur="26">
                                          <p:stCondLst>
                                            <p:cond delay="1808"/>
                                          </p:stCondLst>
                                        </p:cTn>
                                        <p:tgtEl>
                                          <p:spTgt spid="7"/>
                                        </p:tgtEl>
                                      </p:cBhvr>
                                      <p:to x="100000" y="95000"/>
                                    </p:animScale>
                                    <p:animScale>
                                      <p:cBhvr>
                                        <p:cTn id="37"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2C2E464-6CCF-E13A-49C6-029429BA3282}"/>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10000"/>
                    </a14:imgEffect>
                    <a14:imgEffect>
                      <a14:saturation sat="300000"/>
                    </a14:imgEffect>
                  </a14:imgLayer>
                </a14:imgProps>
              </a:ext>
            </a:extLst>
          </a:blip>
          <a:srcRect l="328"/>
          <a:stretch/>
        </p:blipFill>
        <p:spPr>
          <a:xfrm>
            <a:off x="-101600" y="-76200"/>
            <a:ext cx="12327467" cy="6934200"/>
          </a:xfrm>
          <a:prstGeom prst="rect">
            <a:avLst/>
          </a:prstGeom>
        </p:spPr>
      </p:pic>
      <p:pic>
        <p:nvPicPr>
          <p:cNvPr id="6" name="Picture 5">
            <a:extLst>
              <a:ext uri="{FF2B5EF4-FFF2-40B4-BE49-F238E27FC236}">
                <a16:creationId xmlns:a16="http://schemas.microsoft.com/office/drawing/2014/main" id="{DB4A9ECD-E78F-B53F-DC6E-00A1BE5A57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57601" y="2565400"/>
            <a:ext cx="5885243" cy="4714979"/>
          </a:xfrm>
          <a:prstGeom prst="rect">
            <a:avLst/>
          </a:prstGeom>
        </p:spPr>
      </p:pic>
      <p:sp>
        <p:nvSpPr>
          <p:cNvPr id="4" name="Rectangle: Rounded Corners 3">
            <a:extLst>
              <a:ext uri="{FF2B5EF4-FFF2-40B4-BE49-F238E27FC236}">
                <a16:creationId xmlns:a16="http://schemas.microsoft.com/office/drawing/2014/main" id="{E4A1B6C1-F644-914E-FA97-5773C84CE7CA}"/>
              </a:ext>
            </a:extLst>
          </p:cNvPr>
          <p:cNvSpPr/>
          <p:nvPr/>
        </p:nvSpPr>
        <p:spPr>
          <a:xfrm>
            <a:off x="2572500" y="1247775"/>
            <a:ext cx="7838325" cy="1435100"/>
          </a:xfrm>
          <a:prstGeom prst="roundRect">
            <a:avLst/>
          </a:prstGeom>
          <a:solidFill>
            <a:schemeClr val="bg1">
              <a:alpha val="90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a:ea typeface="+mn-ea"/>
                <a:cs typeface="+mn-cs"/>
              </a:rPr>
              <a:t>Quan </a:t>
            </a:r>
            <a:r>
              <a:rPr kumimoji="0" lang="en-US" sz="4400" b="1" i="0" u="none" strike="noStrike" kern="1200" cap="none" spc="0" normalizeH="0" baseline="0" noProof="0" dirty="0" err="1">
                <a:ln>
                  <a:noFill/>
                </a:ln>
                <a:solidFill>
                  <a:prstClr val="black"/>
                </a:solidFill>
                <a:effectLst/>
                <a:uLnTx/>
                <a:uFillTx/>
                <a:latin typeface="Calibri"/>
                <a:ea typeface="+mn-ea"/>
                <a:cs typeface="+mn-cs"/>
              </a:rPr>
              <a:t>sát</a:t>
            </a:r>
            <a:r>
              <a:rPr kumimoji="0" lang="en-US" sz="4400" b="1" i="0" u="none" strike="noStrike" kern="1200" cap="none" spc="0" normalizeH="0" baseline="0" noProof="0" dirty="0">
                <a:ln>
                  <a:noFill/>
                </a:ln>
                <a:solidFill>
                  <a:prstClr val="black"/>
                </a:solidFill>
                <a:effectLst/>
                <a:uLnTx/>
                <a:uFillTx/>
                <a:latin typeface="Calibri"/>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a:ea typeface="+mn-ea"/>
                <a:cs typeface="+mn-cs"/>
              </a:rPr>
              <a:t>tranh</a:t>
            </a:r>
            <a:r>
              <a:rPr kumimoji="0" lang="en-US" sz="4400" b="1" i="0" u="none" strike="noStrike" kern="1200" cap="none" spc="0" normalizeH="0" baseline="0" noProof="0" dirty="0">
                <a:ln>
                  <a:noFill/>
                </a:ln>
                <a:solidFill>
                  <a:prstClr val="black"/>
                </a:solidFill>
                <a:effectLst/>
                <a:uLnTx/>
                <a:uFillTx/>
                <a:latin typeface="Calibri"/>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a:ea typeface="+mn-ea"/>
                <a:cs typeface="+mn-cs"/>
              </a:rPr>
              <a:t>và</a:t>
            </a:r>
            <a:r>
              <a:rPr kumimoji="0" lang="en-US" sz="4400" b="1" i="0" u="none" strike="noStrike" kern="1200" cap="none" spc="0" normalizeH="0" baseline="0" noProof="0" dirty="0">
                <a:ln>
                  <a:noFill/>
                </a:ln>
                <a:solidFill>
                  <a:prstClr val="black"/>
                </a:solidFill>
                <a:effectLst/>
                <a:uLnTx/>
                <a:uFillTx/>
                <a:latin typeface="Calibri"/>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a:ea typeface="+mn-ea"/>
                <a:cs typeface="+mn-cs"/>
              </a:rPr>
              <a:t>trả</a:t>
            </a:r>
            <a:r>
              <a:rPr kumimoji="0" lang="en-US" sz="4400" b="1" i="0" u="none" strike="noStrike" kern="1200" cap="none" spc="0" normalizeH="0" baseline="0" noProof="0" dirty="0">
                <a:ln>
                  <a:noFill/>
                </a:ln>
                <a:solidFill>
                  <a:prstClr val="black"/>
                </a:solidFill>
                <a:effectLst/>
                <a:uLnTx/>
                <a:uFillTx/>
                <a:latin typeface="Calibri"/>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a:ea typeface="+mn-ea"/>
                <a:cs typeface="+mn-cs"/>
              </a:rPr>
              <a:t>lời</a:t>
            </a:r>
            <a:r>
              <a:rPr kumimoji="0" lang="en-US" sz="4400" b="1" i="0" u="none" strike="noStrike" kern="1200" cap="none" spc="0" normalizeH="0" baseline="0" noProof="0" dirty="0">
                <a:ln>
                  <a:noFill/>
                </a:ln>
                <a:solidFill>
                  <a:prstClr val="black"/>
                </a:solidFill>
                <a:effectLst/>
                <a:uLnTx/>
                <a:uFillTx/>
                <a:latin typeface="Calibri"/>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a:ea typeface="+mn-ea"/>
                <a:cs typeface="+mn-cs"/>
              </a:rPr>
              <a:t>câu</a:t>
            </a:r>
            <a:r>
              <a:rPr kumimoji="0" lang="en-US" sz="4400" b="1" i="0" u="none" strike="noStrike" kern="1200" cap="none" spc="0" normalizeH="0" baseline="0" noProof="0" dirty="0">
                <a:ln>
                  <a:noFill/>
                </a:ln>
                <a:solidFill>
                  <a:prstClr val="black"/>
                </a:solidFill>
                <a:effectLst/>
                <a:uLnTx/>
                <a:uFillTx/>
                <a:latin typeface="Calibri"/>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a:ea typeface="+mn-ea"/>
                <a:cs typeface="+mn-cs"/>
              </a:rPr>
              <a:t>hỏi</a:t>
            </a:r>
            <a:endParaRPr kumimoji="0" lang="en-US" sz="44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4940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E1458B4-E193-4160-97DF-2C6F7B6407F4}"/>
              </a:ext>
            </a:extLst>
          </p:cNvPr>
          <p:cNvSpPr/>
          <p:nvPr/>
        </p:nvSpPr>
        <p:spPr>
          <a:xfrm>
            <a:off x="352425" y="371475"/>
            <a:ext cx="11525250" cy="62007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4" name="Picture 3">
            <a:extLst>
              <a:ext uri="{FF2B5EF4-FFF2-40B4-BE49-F238E27FC236}">
                <a16:creationId xmlns:a16="http://schemas.microsoft.com/office/drawing/2014/main" id="{F790FDCE-6AC4-405E-A6D6-7E24D618202E}"/>
              </a:ext>
            </a:extLst>
          </p:cNvPr>
          <p:cNvPicPr>
            <a:picLocks noChangeAspect="1"/>
          </p:cNvPicPr>
          <p:nvPr/>
        </p:nvPicPr>
        <p:blipFill>
          <a:blip r:embed="rId2"/>
          <a:stretch>
            <a:fillRect/>
          </a:stretch>
        </p:blipFill>
        <p:spPr>
          <a:xfrm>
            <a:off x="595312" y="842962"/>
            <a:ext cx="5514975" cy="2200275"/>
          </a:xfrm>
          <a:prstGeom prst="rect">
            <a:avLst/>
          </a:prstGeom>
        </p:spPr>
      </p:pic>
      <p:pic>
        <p:nvPicPr>
          <p:cNvPr id="6" name="Picture 5">
            <a:extLst>
              <a:ext uri="{FF2B5EF4-FFF2-40B4-BE49-F238E27FC236}">
                <a16:creationId xmlns:a16="http://schemas.microsoft.com/office/drawing/2014/main" id="{1ACECA0E-D30C-47C0-BABE-ACE597BCA7A8}"/>
              </a:ext>
            </a:extLst>
          </p:cNvPr>
          <p:cNvPicPr>
            <a:picLocks noChangeAspect="1"/>
          </p:cNvPicPr>
          <p:nvPr/>
        </p:nvPicPr>
        <p:blipFill>
          <a:blip r:embed="rId3"/>
          <a:stretch>
            <a:fillRect/>
          </a:stretch>
        </p:blipFill>
        <p:spPr>
          <a:xfrm>
            <a:off x="6148387" y="823912"/>
            <a:ext cx="5514975" cy="2257425"/>
          </a:xfrm>
          <a:prstGeom prst="rect">
            <a:avLst/>
          </a:prstGeom>
        </p:spPr>
      </p:pic>
      <p:pic>
        <p:nvPicPr>
          <p:cNvPr id="8" name="Picture 7">
            <a:extLst>
              <a:ext uri="{FF2B5EF4-FFF2-40B4-BE49-F238E27FC236}">
                <a16:creationId xmlns:a16="http://schemas.microsoft.com/office/drawing/2014/main" id="{143B6D84-9092-446D-9BA1-981DE2941BF1}"/>
              </a:ext>
            </a:extLst>
          </p:cNvPr>
          <p:cNvPicPr>
            <a:picLocks noChangeAspect="1"/>
          </p:cNvPicPr>
          <p:nvPr/>
        </p:nvPicPr>
        <p:blipFill>
          <a:blip r:embed="rId4"/>
          <a:stretch>
            <a:fillRect/>
          </a:stretch>
        </p:blipFill>
        <p:spPr>
          <a:xfrm>
            <a:off x="1228725" y="3262312"/>
            <a:ext cx="3790950" cy="2352675"/>
          </a:xfrm>
          <a:prstGeom prst="rect">
            <a:avLst/>
          </a:prstGeom>
        </p:spPr>
      </p:pic>
      <p:grpSp>
        <p:nvGrpSpPr>
          <p:cNvPr id="9" name="Group 8">
            <a:extLst>
              <a:ext uri="{FF2B5EF4-FFF2-40B4-BE49-F238E27FC236}">
                <a16:creationId xmlns:a16="http://schemas.microsoft.com/office/drawing/2014/main" id="{D7F4E00C-6B0C-4E58-B68F-343D05C9B8A9}"/>
              </a:ext>
            </a:extLst>
          </p:cNvPr>
          <p:cNvGrpSpPr/>
          <p:nvPr/>
        </p:nvGrpSpPr>
        <p:grpSpPr>
          <a:xfrm>
            <a:off x="4784724" y="2776509"/>
            <a:ext cx="7502525" cy="2366991"/>
            <a:chOff x="-153245" y="3275024"/>
            <a:chExt cx="8746513" cy="2954598"/>
          </a:xfrm>
        </p:grpSpPr>
        <p:pic>
          <p:nvPicPr>
            <p:cNvPr id="10" name="Picture 9">
              <a:extLst>
                <a:ext uri="{FF2B5EF4-FFF2-40B4-BE49-F238E27FC236}">
                  <a16:creationId xmlns:a16="http://schemas.microsoft.com/office/drawing/2014/main" id="{E34C3EF1-5AB9-4B8B-8440-5E60A95BE989}"/>
                </a:ext>
              </a:extLst>
            </p:cNvPr>
            <p:cNvPicPr>
              <a:picLocks noChangeAspect="1"/>
            </p:cNvPicPr>
            <p:nvPr/>
          </p:nvPicPr>
          <p:blipFill rotWithShape="1">
            <a:blip r:embed="rId5">
              <a:extLst>
                <a:ext uri="{28A0092B-C50C-407E-A947-70E740481C1C}">
                  <a14:useLocalDpi xmlns:a14="http://schemas.microsoft.com/office/drawing/2010/main" val="0"/>
                </a:ext>
              </a:extLst>
            </a:blip>
            <a:srcRect b="66220"/>
            <a:stretch/>
          </p:blipFill>
          <p:spPr>
            <a:xfrm>
              <a:off x="-153245" y="3275024"/>
              <a:ext cx="8746513" cy="2954598"/>
            </a:xfrm>
            <a:prstGeom prst="rect">
              <a:avLst/>
            </a:prstGeom>
          </p:spPr>
        </p:pic>
        <p:sp>
          <p:nvSpPr>
            <p:cNvPr id="11" name="TextBox 10">
              <a:extLst>
                <a:ext uri="{FF2B5EF4-FFF2-40B4-BE49-F238E27FC236}">
                  <a16:creationId xmlns:a16="http://schemas.microsoft.com/office/drawing/2014/main" id="{B8DFEB58-81DF-4815-B65A-92EDD74B70E9}"/>
                </a:ext>
              </a:extLst>
            </p:cNvPr>
            <p:cNvSpPr txBox="1"/>
            <p:nvPr/>
          </p:nvSpPr>
          <p:spPr>
            <a:xfrm>
              <a:off x="3235344" y="4154288"/>
              <a:ext cx="4436932" cy="1498311"/>
            </a:xfrm>
            <a:prstGeom prst="rect">
              <a:avLst/>
            </a:prstGeom>
            <a:noFill/>
          </p:spPr>
          <p:txBody>
            <a:bodyPr wrap="square">
              <a:spAutoFit/>
            </a:bodyPr>
            <a:lstStyle/>
            <a:p>
              <a:pPr marL="0" marR="0" algn="just">
                <a:spcBef>
                  <a:spcPts val="0"/>
                </a:spcBef>
                <a:spcAft>
                  <a:spcPts val="0"/>
                </a:spcAft>
              </a:pPr>
              <a:r>
                <a:rPr lang="nl-NL" sz="2400" b="1" dirty="0">
                  <a:effectLst/>
                  <a:latin typeface="+mj-lt"/>
                  <a:ea typeface="Times New Roman" panose="02020603050405020304" pitchFamily="18" charset="0"/>
                </a:rPr>
                <a:t>Các bạn đã tuân thủ những quy tắc nào khi tham gia các phương tiện giao thông?</a:t>
              </a:r>
              <a:endParaRPr lang="en-US" sz="2400" b="1" dirty="0">
                <a:effectLst/>
                <a:latin typeface="+mj-lt"/>
                <a:ea typeface="Times New Roman" panose="02020603050405020304" pitchFamily="18" charset="0"/>
              </a:endParaRPr>
            </a:p>
          </p:txBody>
        </p:sp>
      </p:grpSp>
      <p:grpSp>
        <p:nvGrpSpPr>
          <p:cNvPr id="12" name="Group 11">
            <a:extLst>
              <a:ext uri="{FF2B5EF4-FFF2-40B4-BE49-F238E27FC236}">
                <a16:creationId xmlns:a16="http://schemas.microsoft.com/office/drawing/2014/main" id="{4544ABB8-0CB2-4A4E-A87A-B7E56D2CA53C}"/>
              </a:ext>
            </a:extLst>
          </p:cNvPr>
          <p:cNvGrpSpPr/>
          <p:nvPr/>
        </p:nvGrpSpPr>
        <p:grpSpPr>
          <a:xfrm>
            <a:off x="4899024" y="4491009"/>
            <a:ext cx="7502525" cy="2366991"/>
            <a:chOff x="-153245" y="3275024"/>
            <a:chExt cx="8746513" cy="2954598"/>
          </a:xfrm>
        </p:grpSpPr>
        <p:pic>
          <p:nvPicPr>
            <p:cNvPr id="13" name="Picture 12">
              <a:extLst>
                <a:ext uri="{FF2B5EF4-FFF2-40B4-BE49-F238E27FC236}">
                  <a16:creationId xmlns:a16="http://schemas.microsoft.com/office/drawing/2014/main" id="{B6EC030F-77FE-4F3B-89C7-95BC2B2DFAA9}"/>
                </a:ext>
              </a:extLst>
            </p:cNvPr>
            <p:cNvPicPr>
              <a:picLocks noChangeAspect="1"/>
            </p:cNvPicPr>
            <p:nvPr/>
          </p:nvPicPr>
          <p:blipFill rotWithShape="1">
            <a:blip r:embed="rId5">
              <a:extLst>
                <a:ext uri="{28A0092B-C50C-407E-A947-70E740481C1C}">
                  <a14:useLocalDpi xmlns:a14="http://schemas.microsoft.com/office/drawing/2010/main" val="0"/>
                </a:ext>
              </a:extLst>
            </a:blip>
            <a:srcRect b="66220"/>
            <a:stretch/>
          </p:blipFill>
          <p:spPr>
            <a:xfrm>
              <a:off x="-153245" y="3275024"/>
              <a:ext cx="8746513" cy="2954598"/>
            </a:xfrm>
            <a:prstGeom prst="rect">
              <a:avLst/>
            </a:prstGeom>
          </p:spPr>
        </p:pic>
        <p:sp>
          <p:nvSpPr>
            <p:cNvPr id="14" name="TextBox 13">
              <a:extLst>
                <a:ext uri="{FF2B5EF4-FFF2-40B4-BE49-F238E27FC236}">
                  <a16:creationId xmlns:a16="http://schemas.microsoft.com/office/drawing/2014/main" id="{065726AD-2304-40EF-9DB2-144D34C27F01}"/>
                </a:ext>
              </a:extLst>
            </p:cNvPr>
            <p:cNvSpPr txBox="1"/>
            <p:nvPr/>
          </p:nvSpPr>
          <p:spPr>
            <a:xfrm>
              <a:off x="3235344" y="4154288"/>
              <a:ext cx="4436932" cy="1498311"/>
            </a:xfrm>
            <a:prstGeom prst="rect">
              <a:avLst/>
            </a:prstGeom>
            <a:noFill/>
          </p:spPr>
          <p:txBody>
            <a:bodyPr wrap="square">
              <a:spAutoFit/>
            </a:bodyPr>
            <a:lstStyle/>
            <a:p>
              <a:pPr marL="0" marR="0" algn="just">
                <a:spcBef>
                  <a:spcPts val="0"/>
                </a:spcBef>
                <a:spcAft>
                  <a:spcPts val="0"/>
                </a:spcAft>
              </a:pPr>
              <a:r>
                <a:rPr lang="vi-VN" sz="2400" b="1" dirty="0">
                  <a:effectLst/>
                  <a:latin typeface="Calibri" panose="020F0502020204030204" pitchFamily="34" charset="0"/>
                  <a:ea typeface="Cambria" panose="02040503050406030204" pitchFamily="18" charset="0"/>
                  <a:cs typeface="Calibri" panose="020F0502020204030204" pitchFamily="34" charset="0"/>
                </a:rPr>
                <a:t>Em còn biết những quy tắc nào khác khi tham gia các phương tiện giao thông</a:t>
              </a:r>
              <a:endParaRPr lang="en-US" sz="2400" b="1" dirty="0">
                <a:effectLst/>
                <a:latin typeface="Calibri" panose="020F0502020204030204" pitchFamily="34" charset="0"/>
                <a:ea typeface="Cambria" panose="02040503050406030204" pitchFamily="18" charset="0"/>
                <a:cs typeface="Calibri" panose="020F0502020204030204" pitchFamily="34" charset="0"/>
              </a:endParaRPr>
            </a:p>
          </p:txBody>
        </p:sp>
      </p:grpSp>
    </p:spTree>
    <p:extLst>
      <p:ext uri="{BB962C8B-B14F-4D97-AF65-F5344CB8AC3E}">
        <p14:creationId xmlns:p14="http://schemas.microsoft.com/office/powerpoint/2010/main" val="1999045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left)">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te cartoon thai student namaste greeting in the school uniform. Free Vector">
            <a:extLst>
              <a:ext uri="{FF2B5EF4-FFF2-40B4-BE49-F238E27FC236}">
                <a16:creationId xmlns:a16="http://schemas.microsoft.com/office/drawing/2014/main" id="{AA84327B-8942-4FE4-8F40-1C62EBD3ED97}"/>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1573222" y="1693983"/>
            <a:ext cx="3053479" cy="467529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te cartoon thai student namaste greeting in the school uniform. Free Vector">
            <a:extLst>
              <a:ext uri="{FF2B5EF4-FFF2-40B4-BE49-F238E27FC236}">
                <a16:creationId xmlns:a16="http://schemas.microsoft.com/office/drawing/2014/main" id="{CDB44BBB-6CBD-452D-AAD8-CC45BEC5A08F}"/>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7860493" y="1827333"/>
            <a:ext cx="2985874" cy="46801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B0AEC808-E8D3-4A54-AFB5-DDC2B37DE8D8}"/>
              </a:ext>
            </a:extLst>
          </p:cNvPr>
          <p:cNvPicPr>
            <a:picLocks noChangeAspect="1"/>
          </p:cNvPicPr>
          <p:nvPr/>
        </p:nvPicPr>
        <p:blipFill>
          <a:blip r:embed="rId6"/>
          <a:stretch>
            <a:fillRect/>
          </a:stretch>
        </p:blipFill>
        <p:spPr>
          <a:xfrm>
            <a:off x="3209925" y="762202"/>
            <a:ext cx="5925647" cy="2386135"/>
          </a:xfrm>
          <a:prstGeom prst="rect">
            <a:avLst/>
          </a:prstGeom>
        </p:spPr>
      </p:pic>
    </p:spTree>
    <p:extLst>
      <p:ext uri="{BB962C8B-B14F-4D97-AF65-F5344CB8AC3E}">
        <p14:creationId xmlns:p14="http://schemas.microsoft.com/office/powerpoint/2010/main" val="3795669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CE04893-A39E-0CE1-7A1D-D394554C9760}"/>
              </a:ext>
            </a:extLst>
          </p:cNvPr>
          <p:cNvGrpSpPr/>
          <p:nvPr/>
        </p:nvGrpSpPr>
        <p:grpSpPr>
          <a:xfrm>
            <a:off x="-7582" y="0"/>
            <a:ext cx="12192000" cy="6858000"/>
            <a:chOff x="-11373" y="0"/>
            <a:chExt cx="18288000" cy="10287000"/>
          </a:xfrm>
        </p:grpSpPr>
        <p:sp>
          <p:nvSpPr>
            <p:cNvPr id="2" name="TextBox 2">
              <a:extLst>
                <a:ext uri="{FF2B5EF4-FFF2-40B4-BE49-F238E27FC236}">
                  <a16:creationId xmlns:a16="http://schemas.microsoft.com/office/drawing/2014/main" id="{4D9CD571-DA9D-D14F-17DE-84AB74D56724}"/>
                </a:ext>
              </a:extLst>
            </p:cNvPr>
            <p:cNvSpPr txBox="1"/>
            <p:nvPr/>
          </p:nvSpPr>
          <p:spPr>
            <a:xfrm>
              <a:off x="7850544" y="4958834"/>
              <a:ext cx="2586912" cy="415499"/>
            </a:xfrm>
            <a:prstGeom prst="rect">
              <a:avLst/>
            </a:prstGeom>
            <a:noFill/>
          </p:spPr>
          <p:txBody>
            <a:bodyPr wrap="square">
              <a:spAutoFit/>
            </a:bodyPr>
            <a:ls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30"/>
              <a:r>
                <a:rPr lang="en-US" sz="1200" dirty="0" err="1">
                  <a:solidFill>
                    <a:prstClr val="black"/>
                  </a:solidFill>
                  <a:latin typeface="Arial" panose="020B0604020202020204" pitchFamily="34" charset="0"/>
                </a:rPr>
                <a:t>Nguyễn</a:t>
              </a:r>
              <a:r>
                <a:rPr lang="en-US" sz="1200" dirty="0">
                  <a:solidFill>
                    <a:prstClr val="black"/>
                  </a:solidFill>
                  <a:latin typeface="Arial" panose="020B0604020202020204" pitchFamily="34" charset="0"/>
                </a:rPr>
                <a:t> </a:t>
              </a:r>
              <a:r>
                <a:rPr lang="en-US" sz="1200" dirty="0" err="1">
                  <a:solidFill>
                    <a:prstClr val="black"/>
                  </a:solidFill>
                  <a:latin typeface="Arial" panose="020B0604020202020204" pitchFamily="34" charset="0"/>
                </a:rPr>
                <a:t>Thị</a:t>
              </a:r>
              <a:r>
                <a:rPr lang="en-US" sz="1200" dirty="0">
                  <a:solidFill>
                    <a:prstClr val="black"/>
                  </a:solidFill>
                  <a:latin typeface="Arial" panose="020B0604020202020204" pitchFamily="34" charset="0"/>
                </a:rPr>
                <a:t> </a:t>
              </a:r>
              <a:r>
                <a:rPr lang="en-US" sz="1200" dirty="0" err="1">
                  <a:solidFill>
                    <a:prstClr val="black"/>
                  </a:solidFill>
                  <a:latin typeface="Arial" panose="020B0604020202020204" pitchFamily="34" charset="0"/>
                </a:rPr>
                <a:t>Ái</a:t>
              </a:r>
              <a:r>
                <a:rPr lang="en-US" sz="1200" dirty="0">
                  <a:solidFill>
                    <a:prstClr val="black"/>
                  </a:solidFill>
                  <a:latin typeface="Arial" panose="020B0604020202020204" pitchFamily="34" charset="0"/>
                </a:rPr>
                <a:t> </a:t>
              </a:r>
              <a:r>
                <a:rPr lang="en-US" sz="1200" dirty="0" err="1">
                  <a:solidFill>
                    <a:prstClr val="black"/>
                  </a:solidFill>
                  <a:latin typeface="Arial" panose="020B0604020202020204" pitchFamily="34" charset="0"/>
                </a:rPr>
                <a:t>Quyên</a:t>
              </a:r>
              <a:endParaRPr lang="en-US" sz="1200" dirty="0">
                <a:solidFill>
                  <a:prstClr val="black"/>
                </a:solidFill>
                <a:latin typeface="Calibri"/>
              </a:endParaRPr>
            </a:p>
          </p:txBody>
        </p:sp>
        <p:pic>
          <p:nvPicPr>
            <p:cNvPr id="5" name="Picture 4">
              <a:extLst>
                <a:ext uri="{FF2B5EF4-FFF2-40B4-BE49-F238E27FC236}">
                  <a16:creationId xmlns:a16="http://schemas.microsoft.com/office/drawing/2014/main" id="{F997914B-B91F-6F6A-7785-43F565A069ED}"/>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10000"/>
                      </a14:imgEffect>
                      <a14:imgEffect>
                        <a14:saturation sat="300000"/>
                      </a14:imgEffect>
                    </a14:imgLayer>
                  </a14:imgProps>
                </a:ext>
              </a:extLst>
            </a:blip>
            <a:srcRect l="328"/>
            <a:stretch/>
          </p:blipFill>
          <p:spPr>
            <a:xfrm>
              <a:off x="-11373" y="0"/>
              <a:ext cx="18288000" cy="10287000"/>
            </a:xfrm>
            <a:prstGeom prst="rect">
              <a:avLst/>
            </a:prstGeom>
          </p:spPr>
        </p:pic>
      </p:grpSp>
      <p:sp>
        <p:nvSpPr>
          <p:cNvPr id="4" name="Rectangle 3">
            <a:extLst>
              <a:ext uri="{FF2B5EF4-FFF2-40B4-BE49-F238E27FC236}">
                <a16:creationId xmlns:a16="http://schemas.microsoft.com/office/drawing/2014/main" id="{7A28AA1A-AA02-4A0A-40AD-72CB4B6D23FF}"/>
              </a:ext>
            </a:extLst>
          </p:cNvPr>
          <p:cNvSpPr/>
          <p:nvPr/>
        </p:nvSpPr>
        <p:spPr>
          <a:xfrm>
            <a:off x="1311746" y="1099215"/>
            <a:ext cx="4329015" cy="36732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11" name="Picture 10">
            <a:extLst>
              <a:ext uri="{FF2B5EF4-FFF2-40B4-BE49-F238E27FC236}">
                <a16:creationId xmlns:a16="http://schemas.microsoft.com/office/drawing/2014/main" id="{F088D613-F477-EEBC-B5B5-38AF9C5AB745}"/>
              </a:ext>
            </a:extLst>
          </p:cNvPr>
          <p:cNvPicPr>
            <a:picLocks noChangeAspect="1"/>
          </p:cNvPicPr>
          <p:nvPr/>
        </p:nvPicPr>
        <p:blipFill rotWithShape="1">
          <a:blip r:embed="rId5">
            <a:extLst>
              <a:ext uri="{28A0092B-C50C-407E-A947-70E740481C1C}">
                <a14:useLocalDpi xmlns:a14="http://schemas.microsoft.com/office/drawing/2010/main" val="0"/>
              </a:ext>
            </a:extLst>
          </a:blip>
          <a:srcRect l="34587" t="11853" r="32075" b="12582"/>
          <a:stretch/>
        </p:blipFill>
        <p:spPr>
          <a:xfrm>
            <a:off x="5842000" y="3604514"/>
            <a:ext cx="2743200" cy="3497580"/>
          </a:xfrm>
          <a:prstGeom prst="rect">
            <a:avLst/>
          </a:prstGeom>
        </p:spPr>
      </p:pic>
      <p:grpSp>
        <p:nvGrpSpPr>
          <p:cNvPr id="19" name="Group 18">
            <a:extLst>
              <a:ext uri="{FF2B5EF4-FFF2-40B4-BE49-F238E27FC236}">
                <a16:creationId xmlns:a16="http://schemas.microsoft.com/office/drawing/2014/main" id="{0261B2B4-EAC8-02BB-763D-CB88A1972024}"/>
              </a:ext>
            </a:extLst>
          </p:cNvPr>
          <p:cNvGrpSpPr/>
          <p:nvPr/>
        </p:nvGrpSpPr>
        <p:grpSpPr>
          <a:xfrm>
            <a:off x="6096000" y="177800"/>
            <a:ext cx="5130800" cy="3670808"/>
            <a:chOff x="8105832" y="1047466"/>
            <a:chExt cx="6493522" cy="5010434"/>
          </a:xfrm>
        </p:grpSpPr>
        <p:pic>
          <p:nvPicPr>
            <p:cNvPr id="17" name="Picture 16">
              <a:extLst>
                <a:ext uri="{FF2B5EF4-FFF2-40B4-BE49-F238E27FC236}">
                  <a16:creationId xmlns:a16="http://schemas.microsoft.com/office/drawing/2014/main" id="{9D996F55-E0FA-C510-580A-ECB9539D86B3}"/>
                </a:ext>
              </a:extLst>
            </p:cNvPr>
            <p:cNvPicPr>
              <a:picLocks noChangeAspect="1"/>
            </p:cNvPicPr>
            <p:nvPr/>
          </p:nvPicPr>
          <p:blipFill rotWithShape="1">
            <a:blip r:embed="rId6">
              <a:extLst>
                <a:ext uri="{28A0092B-C50C-407E-A947-70E740481C1C}">
                  <a14:useLocalDpi xmlns:a14="http://schemas.microsoft.com/office/drawing/2010/main" val="0"/>
                </a:ext>
              </a:extLst>
            </a:blip>
            <a:srcRect r="52930" b="53704"/>
            <a:stretch/>
          </p:blipFill>
          <p:spPr>
            <a:xfrm>
              <a:off x="8105832" y="1047466"/>
              <a:ext cx="6493522" cy="5010434"/>
            </a:xfrm>
            <a:prstGeom prst="rect">
              <a:avLst/>
            </a:prstGeom>
          </p:spPr>
        </p:pic>
        <p:sp>
          <p:nvSpPr>
            <p:cNvPr id="18" name="TextBox 17">
              <a:extLst>
                <a:ext uri="{FF2B5EF4-FFF2-40B4-BE49-F238E27FC236}">
                  <a16:creationId xmlns:a16="http://schemas.microsoft.com/office/drawing/2014/main" id="{52A6E922-FA2F-B19B-DD70-D26C8356F4D6}"/>
                </a:ext>
              </a:extLst>
            </p:cNvPr>
            <p:cNvSpPr txBox="1"/>
            <p:nvPr/>
          </p:nvSpPr>
          <p:spPr>
            <a:xfrm>
              <a:off x="8965929" y="2507216"/>
              <a:ext cx="4630293" cy="1806415"/>
            </a:xfrm>
            <a:prstGeom prst="rect">
              <a:avLst/>
            </a:prstGeom>
            <a:noFill/>
          </p:spPr>
          <p:txBody>
            <a:bodyPr wrap="square" rtlCol="0">
              <a:spAutoFit/>
            </a:bodyPr>
            <a:lstStyle/>
            <a:p>
              <a:pPr algn="ctr" defTabSz="609630"/>
              <a:r>
                <a:rPr lang="en-US" sz="4000" b="1" dirty="0" err="1">
                  <a:solidFill>
                    <a:prstClr val="black"/>
                  </a:solidFill>
                  <a:latin typeface="Calibri"/>
                </a:rPr>
                <a:t>Thắt</a:t>
              </a:r>
              <a:r>
                <a:rPr lang="en-US" sz="4000" b="1" dirty="0">
                  <a:solidFill>
                    <a:prstClr val="black"/>
                  </a:solidFill>
                  <a:latin typeface="Calibri"/>
                </a:rPr>
                <a:t> </a:t>
              </a:r>
              <a:r>
                <a:rPr lang="en-US" sz="4000" b="1" dirty="0" err="1">
                  <a:solidFill>
                    <a:prstClr val="black"/>
                  </a:solidFill>
                  <a:latin typeface="Calibri"/>
                </a:rPr>
                <a:t>dây</a:t>
              </a:r>
              <a:r>
                <a:rPr lang="en-US" sz="4000" b="1" dirty="0">
                  <a:solidFill>
                    <a:prstClr val="black"/>
                  </a:solidFill>
                  <a:latin typeface="Calibri"/>
                </a:rPr>
                <a:t> an </a:t>
              </a:r>
              <a:r>
                <a:rPr lang="en-US" sz="4000" b="1" dirty="0" err="1">
                  <a:solidFill>
                    <a:prstClr val="black"/>
                  </a:solidFill>
                  <a:latin typeface="Calibri"/>
                </a:rPr>
                <a:t>toàn</a:t>
              </a:r>
              <a:r>
                <a:rPr lang="en-US" sz="4000" b="1" dirty="0">
                  <a:solidFill>
                    <a:prstClr val="black"/>
                  </a:solidFill>
                  <a:latin typeface="Calibri"/>
                </a:rPr>
                <a:t> </a:t>
              </a:r>
              <a:r>
                <a:rPr lang="en-US" sz="4000" b="1" dirty="0" err="1">
                  <a:solidFill>
                    <a:prstClr val="black"/>
                  </a:solidFill>
                  <a:latin typeface="Calibri"/>
                </a:rPr>
                <a:t>khi</a:t>
              </a:r>
              <a:r>
                <a:rPr lang="en-US" sz="4000" b="1" dirty="0">
                  <a:solidFill>
                    <a:prstClr val="black"/>
                  </a:solidFill>
                  <a:latin typeface="Calibri"/>
                </a:rPr>
                <a:t> </a:t>
              </a:r>
              <a:r>
                <a:rPr lang="en-US" sz="4000" b="1" dirty="0" err="1">
                  <a:solidFill>
                    <a:prstClr val="black"/>
                  </a:solidFill>
                  <a:latin typeface="Calibri"/>
                </a:rPr>
                <a:t>đi</a:t>
              </a:r>
              <a:r>
                <a:rPr lang="en-US" sz="4000" b="1" dirty="0">
                  <a:solidFill>
                    <a:prstClr val="black"/>
                  </a:solidFill>
                  <a:latin typeface="Calibri"/>
                </a:rPr>
                <a:t> ô </a:t>
              </a:r>
              <a:r>
                <a:rPr lang="en-US" sz="4000" b="1" dirty="0" err="1">
                  <a:solidFill>
                    <a:prstClr val="black"/>
                  </a:solidFill>
                  <a:latin typeface="Calibri"/>
                </a:rPr>
                <a:t>tô</a:t>
              </a:r>
              <a:endParaRPr lang="en-US" sz="4000" b="1" dirty="0">
                <a:solidFill>
                  <a:prstClr val="black"/>
                </a:solidFill>
                <a:latin typeface="Calibri"/>
              </a:endParaRPr>
            </a:p>
          </p:txBody>
        </p:sp>
      </p:grpSp>
      <p:pic>
        <p:nvPicPr>
          <p:cNvPr id="9" name="Picture 8">
            <a:extLst>
              <a:ext uri="{FF2B5EF4-FFF2-40B4-BE49-F238E27FC236}">
                <a16:creationId xmlns:a16="http://schemas.microsoft.com/office/drawing/2014/main" id="{A96909EF-8A8C-4957-80A9-75E00B107983}"/>
              </a:ext>
            </a:extLst>
          </p:cNvPr>
          <p:cNvPicPr>
            <a:picLocks noChangeAspect="1"/>
          </p:cNvPicPr>
          <p:nvPr/>
        </p:nvPicPr>
        <p:blipFill>
          <a:blip r:embed="rId7"/>
          <a:stretch>
            <a:fillRect/>
          </a:stretch>
        </p:blipFill>
        <p:spPr>
          <a:xfrm rot="20689949">
            <a:off x="1406189" y="1050456"/>
            <a:ext cx="4084717" cy="3344732"/>
          </a:xfrm>
          <a:prstGeom prst="rect">
            <a:avLst/>
          </a:prstGeom>
        </p:spPr>
      </p:pic>
      <p:pic>
        <p:nvPicPr>
          <p:cNvPr id="15" name="Đúng">
            <a:extLst>
              <a:ext uri="{FF2B5EF4-FFF2-40B4-BE49-F238E27FC236}">
                <a16:creationId xmlns:a16="http://schemas.microsoft.com/office/drawing/2014/main" id="{B4D79AC9-272F-4A16-ABAF-576FA17CD84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942880" y="2496222"/>
            <a:ext cx="1273218" cy="1323382"/>
          </a:xfrm>
          <a:prstGeom prst="rect">
            <a:avLst/>
          </a:prstGeom>
        </p:spPr>
      </p:pic>
    </p:spTree>
    <p:extLst>
      <p:ext uri="{BB962C8B-B14F-4D97-AF65-F5344CB8AC3E}">
        <p14:creationId xmlns:p14="http://schemas.microsoft.com/office/powerpoint/2010/main" val="246957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par>
                          <p:cTn id="13" fill="hold">
                            <p:stCondLst>
                              <p:cond delay="500"/>
                            </p:stCondLst>
                            <p:childTnLst>
                              <p:par>
                                <p:cTn id="14" presetID="50" presetClass="entr" presetSubtype="0" decel="100000" fill="hold" nodeType="after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p:cTn id="16" dur="1000" fill="hold"/>
                                        <p:tgtEl>
                                          <p:spTgt spid="15"/>
                                        </p:tgtEl>
                                        <p:attrNameLst>
                                          <p:attrName>ppt_w</p:attrName>
                                        </p:attrNameLst>
                                      </p:cBhvr>
                                      <p:tavLst>
                                        <p:tav tm="0">
                                          <p:val>
                                            <p:strVal val="#ppt_w+.3"/>
                                          </p:val>
                                        </p:tav>
                                        <p:tav tm="100000">
                                          <p:val>
                                            <p:strVal val="#ppt_w"/>
                                          </p:val>
                                        </p:tav>
                                      </p:tavLst>
                                    </p:anim>
                                    <p:anim calcmode="lin" valueType="num">
                                      <p:cBhvr>
                                        <p:cTn id="17" dur="1000" fill="hold"/>
                                        <p:tgtEl>
                                          <p:spTgt spid="15"/>
                                        </p:tgtEl>
                                        <p:attrNameLst>
                                          <p:attrName>ppt_h</p:attrName>
                                        </p:attrNameLst>
                                      </p:cBhvr>
                                      <p:tavLst>
                                        <p:tav tm="0">
                                          <p:val>
                                            <p:strVal val="#ppt_h"/>
                                          </p:val>
                                        </p:tav>
                                        <p:tav tm="100000">
                                          <p:val>
                                            <p:strVal val="#ppt_h"/>
                                          </p:val>
                                        </p:tav>
                                      </p:tavLst>
                                    </p:anim>
                                    <p:animEffect transition="in" filter="fade">
                                      <p:cBhvr>
                                        <p:cTn id="18" dur="1000"/>
                                        <p:tgtEl>
                                          <p:spTgt spid="15"/>
                                        </p:tgtEl>
                                      </p:cBhvr>
                                    </p:animEffect>
                                  </p:childTnLst>
                                  <p:subTnLst>
                                    <p:audio>
                                      <p:cMediaNode>
                                        <p:cTn display="0" masterRel="sameClick">
                                          <p:stCondLst>
                                            <p:cond evt="begin" delay="0">
                                              <p:tn val="14"/>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997914B-B91F-6F6A-7785-43F565A069ED}"/>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10000"/>
                    </a14:imgEffect>
                    <a14:imgEffect>
                      <a14:saturation sat="300000"/>
                    </a14:imgEffect>
                  </a14:imgLayer>
                </a14:imgProps>
              </a:ext>
            </a:extLst>
          </a:blip>
          <a:srcRect l="328"/>
          <a:stretch/>
        </p:blipFill>
        <p:spPr>
          <a:xfrm>
            <a:off x="0" y="0"/>
            <a:ext cx="12192000" cy="6858000"/>
          </a:xfrm>
          <a:prstGeom prst="rect">
            <a:avLst/>
          </a:prstGeom>
        </p:spPr>
      </p:pic>
      <p:sp>
        <p:nvSpPr>
          <p:cNvPr id="4" name="Rectangle 3">
            <a:extLst>
              <a:ext uri="{FF2B5EF4-FFF2-40B4-BE49-F238E27FC236}">
                <a16:creationId xmlns:a16="http://schemas.microsoft.com/office/drawing/2014/main" id="{7A28AA1A-AA02-4A0A-40AD-72CB4B6D23FF}"/>
              </a:ext>
            </a:extLst>
          </p:cNvPr>
          <p:cNvSpPr/>
          <p:nvPr/>
        </p:nvSpPr>
        <p:spPr>
          <a:xfrm>
            <a:off x="1473417" y="1143000"/>
            <a:ext cx="4114800" cy="33739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7" name="Picture 6">
            <a:extLst>
              <a:ext uri="{FF2B5EF4-FFF2-40B4-BE49-F238E27FC236}">
                <a16:creationId xmlns:a16="http://schemas.microsoft.com/office/drawing/2014/main" id="{D177B911-CA91-1C22-E271-00143623B6B0}"/>
              </a:ext>
            </a:extLst>
          </p:cNvPr>
          <p:cNvPicPr>
            <a:picLocks noChangeAspect="1"/>
          </p:cNvPicPr>
          <p:nvPr/>
        </p:nvPicPr>
        <p:blipFill rotWithShape="1">
          <a:blip r:embed="rId6">
            <a:extLst>
              <a:ext uri="{28A0092B-C50C-407E-A947-70E740481C1C}">
                <a14:useLocalDpi xmlns:a14="http://schemas.microsoft.com/office/drawing/2010/main" val="0"/>
              </a:ext>
            </a:extLst>
          </a:blip>
          <a:srcRect l="34587" t="11853" r="32075" b="12582"/>
          <a:stretch/>
        </p:blipFill>
        <p:spPr>
          <a:xfrm>
            <a:off x="5588217" y="3569287"/>
            <a:ext cx="2641600" cy="3368040"/>
          </a:xfrm>
          <a:prstGeom prst="rect">
            <a:avLst/>
          </a:prstGeom>
        </p:spPr>
      </p:pic>
      <p:grpSp>
        <p:nvGrpSpPr>
          <p:cNvPr id="8" name="Group 7">
            <a:extLst>
              <a:ext uri="{FF2B5EF4-FFF2-40B4-BE49-F238E27FC236}">
                <a16:creationId xmlns:a16="http://schemas.microsoft.com/office/drawing/2014/main" id="{CE46466F-0BE6-8B27-53ED-6E98FDC19474}"/>
              </a:ext>
            </a:extLst>
          </p:cNvPr>
          <p:cNvGrpSpPr/>
          <p:nvPr/>
        </p:nvGrpSpPr>
        <p:grpSpPr>
          <a:xfrm>
            <a:off x="5943600" y="78311"/>
            <a:ext cx="4950201" cy="4056125"/>
            <a:chOff x="8105832" y="1047466"/>
            <a:chExt cx="6493522" cy="5010434"/>
          </a:xfrm>
        </p:grpSpPr>
        <p:pic>
          <p:nvPicPr>
            <p:cNvPr id="9" name="Picture 8">
              <a:extLst>
                <a:ext uri="{FF2B5EF4-FFF2-40B4-BE49-F238E27FC236}">
                  <a16:creationId xmlns:a16="http://schemas.microsoft.com/office/drawing/2014/main" id="{9587A9F5-CD41-0486-EA43-3D97F3BC4A26}"/>
                </a:ext>
              </a:extLst>
            </p:cNvPr>
            <p:cNvPicPr>
              <a:picLocks noChangeAspect="1"/>
            </p:cNvPicPr>
            <p:nvPr/>
          </p:nvPicPr>
          <p:blipFill rotWithShape="1">
            <a:blip r:embed="rId7">
              <a:extLst>
                <a:ext uri="{28A0092B-C50C-407E-A947-70E740481C1C}">
                  <a14:useLocalDpi xmlns:a14="http://schemas.microsoft.com/office/drawing/2010/main" val="0"/>
                </a:ext>
              </a:extLst>
            </a:blip>
            <a:srcRect r="52930" b="53704"/>
            <a:stretch/>
          </p:blipFill>
          <p:spPr>
            <a:xfrm>
              <a:off x="8105832" y="1047466"/>
              <a:ext cx="6493522" cy="5010434"/>
            </a:xfrm>
            <a:prstGeom prst="rect">
              <a:avLst/>
            </a:prstGeom>
          </p:spPr>
        </p:pic>
        <p:sp>
          <p:nvSpPr>
            <p:cNvPr id="10" name="TextBox 9">
              <a:extLst>
                <a:ext uri="{FF2B5EF4-FFF2-40B4-BE49-F238E27FC236}">
                  <a16:creationId xmlns:a16="http://schemas.microsoft.com/office/drawing/2014/main" id="{AEAC88C1-568B-DD01-4E7F-099FDC059771}"/>
                </a:ext>
              </a:extLst>
            </p:cNvPr>
            <p:cNvSpPr txBox="1"/>
            <p:nvPr/>
          </p:nvSpPr>
          <p:spPr>
            <a:xfrm>
              <a:off x="8747626" y="2779262"/>
              <a:ext cx="4953000" cy="1596794"/>
            </a:xfrm>
            <a:prstGeom prst="rect">
              <a:avLst/>
            </a:prstGeom>
            <a:noFill/>
          </p:spPr>
          <p:txBody>
            <a:bodyPr wrap="square" rtlCol="0">
              <a:spAutoFit/>
            </a:bodyPr>
            <a:lstStyle/>
            <a:p>
              <a:pPr algn="ctr" defTabSz="609630"/>
              <a:r>
                <a:rPr lang="en-US" sz="2600" b="1" i="0" dirty="0" err="1">
                  <a:solidFill>
                    <a:srgbClr val="212529"/>
                  </a:solidFill>
                  <a:effectLst/>
                  <a:latin typeface="+mj-lt"/>
                </a:rPr>
                <a:t>Đội</a:t>
              </a:r>
              <a:r>
                <a:rPr lang="en-US" sz="2600" b="1" i="0" dirty="0">
                  <a:solidFill>
                    <a:srgbClr val="212529"/>
                  </a:solidFill>
                  <a:effectLst/>
                  <a:latin typeface="+mj-lt"/>
                </a:rPr>
                <a:t> </a:t>
              </a:r>
              <a:r>
                <a:rPr lang="en-US" sz="2600" b="1" i="0" dirty="0" err="1">
                  <a:solidFill>
                    <a:srgbClr val="212529"/>
                  </a:solidFill>
                  <a:effectLst/>
                  <a:latin typeface="+mj-lt"/>
                </a:rPr>
                <a:t>mũ</a:t>
              </a:r>
              <a:r>
                <a:rPr lang="en-US" sz="2600" b="1" i="0" dirty="0">
                  <a:solidFill>
                    <a:srgbClr val="212529"/>
                  </a:solidFill>
                  <a:effectLst/>
                  <a:latin typeface="+mj-lt"/>
                </a:rPr>
                <a:t> </a:t>
              </a:r>
              <a:r>
                <a:rPr lang="en-US" sz="2600" b="1" i="0" dirty="0" err="1">
                  <a:solidFill>
                    <a:srgbClr val="212529"/>
                  </a:solidFill>
                  <a:effectLst/>
                  <a:latin typeface="+mj-lt"/>
                </a:rPr>
                <a:t>bảo</a:t>
              </a:r>
              <a:r>
                <a:rPr lang="en-US" sz="2600" b="1" i="0" dirty="0">
                  <a:solidFill>
                    <a:srgbClr val="212529"/>
                  </a:solidFill>
                  <a:effectLst/>
                  <a:latin typeface="+mj-lt"/>
                </a:rPr>
                <a:t> </a:t>
              </a:r>
              <a:r>
                <a:rPr lang="en-US" sz="2600" b="1" i="0" dirty="0" err="1">
                  <a:solidFill>
                    <a:srgbClr val="212529"/>
                  </a:solidFill>
                  <a:effectLst/>
                  <a:latin typeface="+mj-lt"/>
                </a:rPr>
                <a:t>hiểm</a:t>
              </a:r>
              <a:r>
                <a:rPr lang="en-US" sz="2600" b="1" i="0" dirty="0">
                  <a:solidFill>
                    <a:srgbClr val="212529"/>
                  </a:solidFill>
                  <a:effectLst/>
                  <a:latin typeface="+mj-lt"/>
                </a:rPr>
                <a:t> </a:t>
              </a:r>
              <a:r>
                <a:rPr lang="en-US" sz="2600" b="1" i="0" dirty="0" err="1">
                  <a:solidFill>
                    <a:srgbClr val="212529"/>
                  </a:solidFill>
                  <a:effectLst/>
                  <a:latin typeface="+mj-lt"/>
                </a:rPr>
                <a:t>đúng</a:t>
              </a:r>
              <a:r>
                <a:rPr lang="en-US" sz="2600" b="1" i="0" dirty="0">
                  <a:solidFill>
                    <a:srgbClr val="212529"/>
                  </a:solidFill>
                  <a:effectLst/>
                  <a:latin typeface="+mj-lt"/>
                </a:rPr>
                <a:t> </a:t>
              </a:r>
              <a:r>
                <a:rPr lang="en-US" sz="2600" b="1" i="0" dirty="0" err="1">
                  <a:solidFill>
                    <a:srgbClr val="212529"/>
                  </a:solidFill>
                  <a:effectLst/>
                  <a:latin typeface="+mj-lt"/>
                </a:rPr>
                <a:t>cách</a:t>
              </a:r>
              <a:r>
                <a:rPr lang="en-US" sz="2600" b="1" i="0" dirty="0">
                  <a:solidFill>
                    <a:srgbClr val="212529"/>
                  </a:solidFill>
                  <a:effectLst/>
                  <a:latin typeface="+mj-lt"/>
                </a:rPr>
                <a:t>, </a:t>
              </a:r>
              <a:r>
                <a:rPr lang="en-US" sz="2600" b="1" i="0" dirty="0" err="1">
                  <a:solidFill>
                    <a:srgbClr val="212529"/>
                  </a:solidFill>
                  <a:effectLst/>
                  <a:latin typeface="+mj-lt"/>
                </a:rPr>
                <a:t>ngồi</a:t>
              </a:r>
              <a:r>
                <a:rPr lang="en-US" sz="2600" b="1" i="0" dirty="0">
                  <a:solidFill>
                    <a:srgbClr val="212529"/>
                  </a:solidFill>
                  <a:effectLst/>
                  <a:latin typeface="+mj-lt"/>
                </a:rPr>
                <a:t> </a:t>
              </a:r>
              <a:r>
                <a:rPr lang="en-US" sz="2600" b="1" i="0" dirty="0" err="1">
                  <a:solidFill>
                    <a:srgbClr val="212529"/>
                  </a:solidFill>
                  <a:effectLst/>
                  <a:latin typeface="+mj-lt"/>
                </a:rPr>
                <a:t>ngay</a:t>
              </a:r>
              <a:r>
                <a:rPr lang="en-US" sz="2600" b="1" i="0" dirty="0">
                  <a:solidFill>
                    <a:srgbClr val="212529"/>
                  </a:solidFill>
                  <a:effectLst/>
                  <a:latin typeface="+mj-lt"/>
                </a:rPr>
                <a:t> </a:t>
              </a:r>
              <a:r>
                <a:rPr lang="en-US" sz="2600" b="1" i="0" dirty="0" err="1">
                  <a:solidFill>
                    <a:srgbClr val="212529"/>
                  </a:solidFill>
                  <a:effectLst/>
                  <a:latin typeface="+mj-lt"/>
                </a:rPr>
                <a:t>ngắn</a:t>
              </a:r>
              <a:r>
                <a:rPr lang="en-US" sz="2600" b="1" i="0" dirty="0">
                  <a:solidFill>
                    <a:srgbClr val="212529"/>
                  </a:solidFill>
                  <a:effectLst/>
                  <a:latin typeface="+mj-lt"/>
                </a:rPr>
                <a:t> </a:t>
              </a:r>
              <a:r>
                <a:rPr lang="en-US" sz="2600" b="1" i="0" dirty="0" err="1">
                  <a:solidFill>
                    <a:srgbClr val="212529"/>
                  </a:solidFill>
                  <a:effectLst/>
                  <a:latin typeface="+mj-lt"/>
                </a:rPr>
                <a:t>khi</a:t>
              </a:r>
              <a:r>
                <a:rPr lang="en-US" sz="2600" b="1" i="0" dirty="0">
                  <a:solidFill>
                    <a:srgbClr val="212529"/>
                  </a:solidFill>
                  <a:effectLst/>
                  <a:latin typeface="+mj-lt"/>
                </a:rPr>
                <a:t> </a:t>
              </a:r>
              <a:r>
                <a:rPr lang="en-US" sz="2600" b="1" i="0" dirty="0" err="1">
                  <a:solidFill>
                    <a:srgbClr val="212529"/>
                  </a:solidFill>
                  <a:effectLst/>
                  <a:latin typeface="+mj-lt"/>
                </a:rPr>
                <a:t>ngồi</a:t>
              </a:r>
              <a:r>
                <a:rPr lang="en-US" sz="2600" b="1" i="0" dirty="0">
                  <a:solidFill>
                    <a:srgbClr val="212529"/>
                  </a:solidFill>
                  <a:effectLst/>
                  <a:latin typeface="+mj-lt"/>
                </a:rPr>
                <a:t> </a:t>
              </a:r>
              <a:r>
                <a:rPr lang="en-US" sz="2600" b="1" i="0" dirty="0" err="1">
                  <a:solidFill>
                    <a:srgbClr val="212529"/>
                  </a:solidFill>
                  <a:effectLst/>
                  <a:latin typeface="+mj-lt"/>
                </a:rPr>
                <a:t>sau</a:t>
              </a:r>
              <a:r>
                <a:rPr lang="en-US" sz="2600" b="1" i="0" dirty="0">
                  <a:solidFill>
                    <a:srgbClr val="212529"/>
                  </a:solidFill>
                  <a:effectLst/>
                  <a:latin typeface="+mj-lt"/>
                </a:rPr>
                <a:t> </a:t>
              </a:r>
              <a:r>
                <a:rPr lang="en-US" sz="2600" b="1" i="0" dirty="0" err="1">
                  <a:solidFill>
                    <a:srgbClr val="212529"/>
                  </a:solidFill>
                  <a:effectLst/>
                  <a:latin typeface="+mj-lt"/>
                </a:rPr>
                <a:t>xe</a:t>
              </a:r>
              <a:r>
                <a:rPr lang="en-US" sz="2600" b="1" i="0" dirty="0">
                  <a:solidFill>
                    <a:srgbClr val="212529"/>
                  </a:solidFill>
                  <a:effectLst/>
                  <a:latin typeface="+mj-lt"/>
                </a:rPr>
                <a:t> </a:t>
              </a:r>
              <a:r>
                <a:rPr lang="en-US" sz="2600" b="1" i="0" dirty="0" err="1">
                  <a:solidFill>
                    <a:srgbClr val="212529"/>
                  </a:solidFill>
                  <a:effectLst/>
                  <a:latin typeface="+mj-lt"/>
                </a:rPr>
                <a:t>máy</a:t>
              </a:r>
              <a:endParaRPr lang="en-US" sz="2600" b="1" dirty="0">
                <a:solidFill>
                  <a:prstClr val="black"/>
                </a:solidFill>
                <a:latin typeface="+mj-lt"/>
              </a:endParaRPr>
            </a:p>
          </p:txBody>
        </p:sp>
      </p:grpSp>
      <p:pic>
        <p:nvPicPr>
          <p:cNvPr id="15" name="Đúng">
            <a:extLst>
              <a:ext uri="{FF2B5EF4-FFF2-40B4-BE49-F238E27FC236}">
                <a16:creationId xmlns:a16="http://schemas.microsoft.com/office/drawing/2014/main" id="{E92310CA-9E16-6BD6-CE3C-2A5514E033F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647605" y="2591472"/>
            <a:ext cx="1273218" cy="1323382"/>
          </a:xfrm>
          <a:prstGeom prst="rect">
            <a:avLst/>
          </a:prstGeom>
        </p:spPr>
      </p:pic>
      <p:pic>
        <p:nvPicPr>
          <p:cNvPr id="11" name="Picture 10">
            <a:extLst>
              <a:ext uri="{FF2B5EF4-FFF2-40B4-BE49-F238E27FC236}">
                <a16:creationId xmlns:a16="http://schemas.microsoft.com/office/drawing/2014/main" id="{B916BCDE-2B84-434A-B369-4E13FD5C7595}"/>
              </a:ext>
            </a:extLst>
          </p:cNvPr>
          <p:cNvPicPr>
            <a:picLocks noChangeAspect="1"/>
          </p:cNvPicPr>
          <p:nvPr/>
        </p:nvPicPr>
        <p:blipFill>
          <a:blip r:embed="rId9"/>
          <a:stretch>
            <a:fillRect/>
          </a:stretch>
        </p:blipFill>
        <p:spPr>
          <a:xfrm rot="20603952">
            <a:off x="1465147" y="1230821"/>
            <a:ext cx="3994005" cy="3195204"/>
          </a:xfrm>
          <a:prstGeom prst="rect">
            <a:avLst/>
          </a:prstGeom>
        </p:spPr>
      </p:pic>
    </p:spTree>
    <p:extLst>
      <p:ext uri="{BB962C8B-B14F-4D97-AF65-F5344CB8AC3E}">
        <p14:creationId xmlns:p14="http://schemas.microsoft.com/office/powerpoint/2010/main" val="4081028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par>
                          <p:cTn id="13" fill="hold">
                            <p:stCondLst>
                              <p:cond delay="500"/>
                            </p:stCondLst>
                            <p:childTnLst>
                              <p:par>
                                <p:cTn id="14" presetID="50" presetClass="entr" presetSubtype="0" decel="100000" fill="hold" nodeType="after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p:cTn id="16" dur="1000" fill="hold"/>
                                        <p:tgtEl>
                                          <p:spTgt spid="15"/>
                                        </p:tgtEl>
                                        <p:attrNameLst>
                                          <p:attrName>ppt_w</p:attrName>
                                        </p:attrNameLst>
                                      </p:cBhvr>
                                      <p:tavLst>
                                        <p:tav tm="0">
                                          <p:val>
                                            <p:strVal val="#ppt_w+.3"/>
                                          </p:val>
                                        </p:tav>
                                        <p:tav tm="100000">
                                          <p:val>
                                            <p:strVal val="#ppt_w"/>
                                          </p:val>
                                        </p:tav>
                                      </p:tavLst>
                                    </p:anim>
                                    <p:anim calcmode="lin" valueType="num">
                                      <p:cBhvr>
                                        <p:cTn id="17" dur="1000" fill="hold"/>
                                        <p:tgtEl>
                                          <p:spTgt spid="15"/>
                                        </p:tgtEl>
                                        <p:attrNameLst>
                                          <p:attrName>ppt_h</p:attrName>
                                        </p:attrNameLst>
                                      </p:cBhvr>
                                      <p:tavLst>
                                        <p:tav tm="0">
                                          <p:val>
                                            <p:strVal val="#ppt_h"/>
                                          </p:val>
                                        </p:tav>
                                        <p:tav tm="100000">
                                          <p:val>
                                            <p:strVal val="#ppt_h"/>
                                          </p:val>
                                        </p:tav>
                                      </p:tavLst>
                                    </p:anim>
                                    <p:animEffect transition="in" filter="fade">
                                      <p:cBhvr>
                                        <p:cTn id="18" dur="1000"/>
                                        <p:tgtEl>
                                          <p:spTgt spid="15"/>
                                        </p:tgtEl>
                                      </p:cBhvr>
                                    </p:animEffect>
                                  </p:childTnLst>
                                  <p:subTnLst>
                                    <p:audio>
                                      <p:cMediaNode>
                                        <p:cTn display="0" masterRel="sameClick">
                                          <p:stCondLst>
                                            <p:cond evt="begin" delay="0">
                                              <p:tn val="14"/>
                                            </p:cond>
                                          </p:stCondLst>
                                          <p:endCondLst>
                                            <p:cond evt="onStopAudio" delay="0">
                                              <p:tgtEl>
                                                <p:sldTgt/>
                                              </p:tgtEl>
                                            </p:cond>
                                          </p:endCondLst>
                                        </p:cTn>
                                        <p:tgtEl>
                                          <p:sndTgt r:embed="rId3"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997914B-B91F-6F6A-7785-43F565A069ED}"/>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10000"/>
                    </a14:imgEffect>
                    <a14:imgEffect>
                      <a14:saturation sat="300000"/>
                    </a14:imgEffect>
                  </a14:imgLayer>
                </a14:imgProps>
              </a:ext>
            </a:extLst>
          </a:blip>
          <a:srcRect l="328"/>
          <a:stretch/>
        </p:blipFill>
        <p:spPr>
          <a:xfrm>
            <a:off x="-7582" y="0"/>
            <a:ext cx="12192000" cy="6858000"/>
          </a:xfrm>
          <a:prstGeom prst="rect">
            <a:avLst/>
          </a:prstGeom>
        </p:spPr>
      </p:pic>
      <p:sp>
        <p:nvSpPr>
          <p:cNvPr id="4" name="Rectangle 3">
            <a:extLst>
              <a:ext uri="{FF2B5EF4-FFF2-40B4-BE49-F238E27FC236}">
                <a16:creationId xmlns:a16="http://schemas.microsoft.com/office/drawing/2014/main" id="{7A28AA1A-AA02-4A0A-40AD-72CB4B6D23FF}"/>
              </a:ext>
            </a:extLst>
          </p:cNvPr>
          <p:cNvSpPr/>
          <p:nvPr/>
        </p:nvSpPr>
        <p:spPr>
          <a:xfrm rot="21324728">
            <a:off x="1405282" y="1575864"/>
            <a:ext cx="4199837" cy="35507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11" name="Picture 10">
            <a:extLst>
              <a:ext uri="{FF2B5EF4-FFF2-40B4-BE49-F238E27FC236}">
                <a16:creationId xmlns:a16="http://schemas.microsoft.com/office/drawing/2014/main" id="{F088D613-F477-EEBC-B5B5-38AF9C5AB745}"/>
              </a:ext>
            </a:extLst>
          </p:cNvPr>
          <p:cNvPicPr>
            <a:picLocks noChangeAspect="1"/>
          </p:cNvPicPr>
          <p:nvPr/>
        </p:nvPicPr>
        <p:blipFill rotWithShape="1">
          <a:blip r:embed="rId4">
            <a:extLst>
              <a:ext uri="{28A0092B-C50C-407E-A947-70E740481C1C}">
                <a14:useLocalDpi xmlns:a14="http://schemas.microsoft.com/office/drawing/2010/main" val="0"/>
              </a:ext>
            </a:extLst>
          </a:blip>
          <a:srcRect l="34587" t="11853" r="32075" b="12582"/>
          <a:stretch/>
        </p:blipFill>
        <p:spPr>
          <a:xfrm>
            <a:off x="6197600" y="3561398"/>
            <a:ext cx="2689624" cy="3429270"/>
          </a:xfrm>
          <a:prstGeom prst="rect">
            <a:avLst/>
          </a:prstGeom>
        </p:spPr>
      </p:pic>
      <p:grpSp>
        <p:nvGrpSpPr>
          <p:cNvPr id="19" name="Group 18">
            <a:extLst>
              <a:ext uri="{FF2B5EF4-FFF2-40B4-BE49-F238E27FC236}">
                <a16:creationId xmlns:a16="http://schemas.microsoft.com/office/drawing/2014/main" id="{0261B2B4-EAC8-02BB-763D-CB88A1972024}"/>
              </a:ext>
            </a:extLst>
          </p:cNvPr>
          <p:cNvGrpSpPr/>
          <p:nvPr/>
        </p:nvGrpSpPr>
        <p:grpSpPr>
          <a:xfrm>
            <a:off x="6096000" y="583075"/>
            <a:ext cx="4329015" cy="3340289"/>
            <a:chOff x="8105832" y="1047466"/>
            <a:chExt cx="6493522" cy="5010434"/>
          </a:xfrm>
        </p:grpSpPr>
        <p:pic>
          <p:nvPicPr>
            <p:cNvPr id="17" name="Picture 16">
              <a:extLst>
                <a:ext uri="{FF2B5EF4-FFF2-40B4-BE49-F238E27FC236}">
                  <a16:creationId xmlns:a16="http://schemas.microsoft.com/office/drawing/2014/main" id="{9D996F55-E0FA-C510-580A-ECB9539D86B3}"/>
                </a:ext>
              </a:extLst>
            </p:cNvPr>
            <p:cNvPicPr>
              <a:picLocks noChangeAspect="1"/>
            </p:cNvPicPr>
            <p:nvPr/>
          </p:nvPicPr>
          <p:blipFill rotWithShape="1">
            <a:blip r:embed="rId5">
              <a:extLst>
                <a:ext uri="{28A0092B-C50C-407E-A947-70E740481C1C}">
                  <a14:useLocalDpi xmlns:a14="http://schemas.microsoft.com/office/drawing/2010/main" val="0"/>
                </a:ext>
              </a:extLst>
            </a:blip>
            <a:srcRect r="52930" b="53704"/>
            <a:stretch/>
          </p:blipFill>
          <p:spPr>
            <a:xfrm>
              <a:off x="8105832" y="1047466"/>
              <a:ext cx="6493522" cy="5010434"/>
            </a:xfrm>
            <a:prstGeom prst="rect">
              <a:avLst/>
            </a:prstGeom>
          </p:spPr>
        </p:pic>
        <p:sp>
          <p:nvSpPr>
            <p:cNvPr id="18" name="TextBox 17">
              <a:extLst>
                <a:ext uri="{FF2B5EF4-FFF2-40B4-BE49-F238E27FC236}">
                  <a16:creationId xmlns:a16="http://schemas.microsoft.com/office/drawing/2014/main" id="{52A6E922-FA2F-B19B-DD70-D26C8356F4D6}"/>
                </a:ext>
              </a:extLst>
            </p:cNvPr>
            <p:cNvSpPr txBox="1"/>
            <p:nvPr/>
          </p:nvSpPr>
          <p:spPr>
            <a:xfrm>
              <a:off x="9199942" y="2698558"/>
              <a:ext cx="4419600" cy="2354490"/>
            </a:xfrm>
            <a:prstGeom prst="rect">
              <a:avLst/>
            </a:prstGeom>
            <a:noFill/>
          </p:spPr>
          <p:txBody>
            <a:bodyPr wrap="square" rtlCol="0">
              <a:spAutoFit/>
            </a:bodyPr>
            <a:lstStyle/>
            <a:p>
              <a:pPr algn="ctr" defTabSz="609630"/>
              <a:r>
                <a:rPr lang="en-US" sz="2400" b="1" i="0" dirty="0">
                  <a:solidFill>
                    <a:srgbClr val="212529"/>
                  </a:solidFill>
                  <a:effectLst/>
                  <a:latin typeface="+mj-lt"/>
                </a:rPr>
                <a:t> </a:t>
              </a:r>
              <a:r>
                <a:rPr lang="en-US" sz="2400" b="1" dirty="0" err="1">
                  <a:solidFill>
                    <a:srgbClr val="212529"/>
                  </a:solidFill>
                  <a:latin typeface="+mj-lt"/>
                </a:rPr>
                <a:t>X</a:t>
              </a:r>
              <a:r>
                <a:rPr lang="en-US" sz="2400" b="1" i="0" dirty="0" err="1">
                  <a:solidFill>
                    <a:srgbClr val="212529"/>
                  </a:solidFill>
                  <a:effectLst/>
                  <a:latin typeface="+mj-lt"/>
                </a:rPr>
                <a:t>ếp</a:t>
              </a:r>
              <a:r>
                <a:rPr lang="en-US" sz="2400" b="1" i="0" dirty="0">
                  <a:solidFill>
                    <a:srgbClr val="212529"/>
                  </a:solidFill>
                  <a:effectLst/>
                  <a:latin typeface="+mj-lt"/>
                </a:rPr>
                <a:t> </a:t>
              </a:r>
              <a:r>
                <a:rPr lang="en-US" sz="2400" b="1" i="0" dirty="0" err="1">
                  <a:solidFill>
                    <a:srgbClr val="212529"/>
                  </a:solidFill>
                  <a:effectLst/>
                  <a:latin typeface="+mj-lt"/>
                </a:rPr>
                <a:t>hàng</a:t>
              </a:r>
              <a:r>
                <a:rPr lang="en-US" sz="2400" b="1" i="0" dirty="0">
                  <a:solidFill>
                    <a:srgbClr val="212529"/>
                  </a:solidFill>
                  <a:effectLst/>
                  <a:latin typeface="+mj-lt"/>
                </a:rPr>
                <a:t> </a:t>
              </a:r>
              <a:r>
                <a:rPr lang="en-US" sz="2400" b="1" i="0" dirty="0" err="1">
                  <a:solidFill>
                    <a:srgbClr val="212529"/>
                  </a:solidFill>
                  <a:effectLst/>
                  <a:latin typeface="+mj-lt"/>
                </a:rPr>
                <a:t>ngay</a:t>
              </a:r>
              <a:r>
                <a:rPr lang="en-US" sz="2400" b="1" i="0" dirty="0">
                  <a:solidFill>
                    <a:srgbClr val="212529"/>
                  </a:solidFill>
                  <a:effectLst/>
                  <a:latin typeface="+mj-lt"/>
                </a:rPr>
                <a:t> </a:t>
              </a:r>
              <a:r>
                <a:rPr lang="en-US" sz="2400" b="1" i="0" dirty="0" err="1">
                  <a:solidFill>
                    <a:srgbClr val="212529"/>
                  </a:solidFill>
                  <a:effectLst/>
                  <a:latin typeface="+mj-lt"/>
                </a:rPr>
                <a:t>ngắn</a:t>
              </a:r>
              <a:r>
                <a:rPr lang="en-US" sz="2400" b="1" i="0" dirty="0">
                  <a:solidFill>
                    <a:srgbClr val="212529"/>
                  </a:solidFill>
                  <a:effectLst/>
                  <a:latin typeface="+mj-lt"/>
                </a:rPr>
                <a:t>, </a:t>
              </a:r>
              <a:r>
                <a:rPr lang="en-US" sz="2400" b="1" i="0" dirty="0" err="1">
                  <a:solidFill>
                    <a:srgbClr val="212529"/>
                  </a:solidFill>
                  <a:effectLst/>
                  <a:latin typeface="+mj-lt"/>
                </a:rPr>
                <a:t>không</a:t>
              </a:r>
              <a:r>
                <a:rPr lang="en-US" sz="2400" b="1" i="0" dirty="0">
                  <a:solidFill>
                    <a:srgbClr val="212529"/>
                  </a:solidFill>
                  <a:effectLst/>
                  <a:latin typeface="+mj-lt"/>
                </a:rPr>
                <a:t> </a:t>
              </a:r>
              <a:r>
                <a:rPr lang="en-US" sz="2400" b="1" i="0" dirty="0" err="1">
                  <a:solidFill>
                    <a:srgbClr val="212529"/>
                  </a:solidFill>
                  <a:effectLst/>
                  <a:latin typeface="+mj-lt"/>
                </a:rPr>
                <a:t>chen</a:t>
              </a:r>
              <a:r>
                <a:rPr lang="en-US" sz="2400" b="1" i="0" dirty="0">
                  <a:solidFill>
                    <a:srgbClr val="212529"/>
                  </a:solidFill>
                  <a:effectLst/>
                  <a:latin typeface="+mj-lt"/>
                </a:rPr>
                <a:t> </a:t>
              </a:r>
              <a:r>
                <a:rPr lang="en-US" sz="2400" b="1" i="0" dirty="0" err="1">
                  <a:solidFill>
                    <a:srgbClr val="212529"/>
                  </a:solidFill>
                  <a:effectLst/>
                  <a:latin typeface="+mj-lt"/>
                </a:rPr>
                <a:t>lấn</a:t>
              </a:r>
              <a:r>
                <a:rPr lang="en-US" sz="2400" b="1" i="0" dirty="0">
                  <a:solidFill>
                    <a:srgbClr val="212529"/>
                  </a:solidFill>
                  <a:effectLst/>
                  <a:latin typeface="+mj-lt"/>
                </a:rPr>
                <a:t> </a:t>
              </a:r>
              <a:r>
                <a:rPr lang="en-US" sz="2400" b="1" i="0" dirty="0" err="1">
                  <a:solidFill>
                    <a:srgbClr val="212529"/>
                  </a:solidFill>
                  <a:effectLst/>
                  <a:latin typeface="+mj-lt"/>
                </a:rPr>
                <a:t>xô</a:t>
              </a:r>
              <a:r>
                <a:rPr lang="en-US" sz="2400" b="1" i="0" dirty="0">
                  <a:solidFill>
                    <a:srgbClr val="212529"/>
                  </a:solidFill>
                  <a:effectLst/>
                  <a:latin typeface="+mj-lt"/>
                </a:rPr>
                <a:t> </a:t>
              </a:r>
              <a:r>
                <a:rPr lang="en-US" sz="2400" b="1" i="0" dirty="0" err="1">
                  <a:solidFill>
                    <a:srgbClr val="212529"/>
                  </a:solidFill>
                  <a:effectLst/>
                  <a:latin typeface="+mj-lt"/>
                </a:rPr>
                <a:t>đẩy</a:t>
              </a:r>
              <a:r>
                <a:rPr lang="en-US" sz="2400" b="1" i="0" dirty="0">
                  <a:solidFill>
                    <a:srgbClr val="212529"/>
                  </a:solidFill>
                  <a:effectLst/>
                  <a:latin typeface="+mj-lt"/>
                </a:rPr>
                <a:t> </a:t>
              </a:r>
              <a:r>
                <a:rPr lang="en-US" sz="2400" b="1" i="0" dirty="0" err="1">
                  <a:solidFill>
                    <a:srgbClr val="212529"/>
                  </a:solidFill>
                  <a:effectLst/>
                  <a:latin typeface="+mj-lt"/>
                </a:rPr>
                <a:t>khi</a:t>
              </a:r>
              <a:r>
                <a:rPr lang="en-US" sz="2400" b="1" i="0" dirty="0">
                  <a:solidFill>
                    <a:srgbClr val="212529"/>
                  </a:solidFill>
                  <a:effectLst/>
                  <a:latin typeface="+mj-lt"/>
                </a:rPr>
                <a:t> </a:t>
              </a:r>
              <a:r>
                <a:rPr lang="en-US" sz="2400" b="1" i="0" dirty="0" err="1">
                  <a:solidFill>
                    <a:srgbClr val="212529"/>
                  </a:solidFill>
                  <a:effectLst/>
                  <a:latin typeface="+mj-lt"/>
                </a:rPr>
                <a:t>chuẩn</a:t>
              </a:r>
              <a:r>
                <a:rPr lang="en-US" sz="2400" b="1" i="0" dirty="0">
                  <a:solidFill>
                    <a:srgbClr val="212529"/>
                  </a:solidFill>
                  <a:effectLst/>
                  <a:latin typeface="+mj-lt"/>
                </a:rPr>
                <a:t> </a:t>
              </a:r>
              <a:r>
                <a:rPr lang="en-US" sz="2400" b="1" i="0" dirty="0" err="1">
                  <a:solidFill>
                    <a:srgbClr val="212529"/>
                  </a:solidFill>
                  <a:effectLst/>
                  <a:latin typeface="+mj-lt"/>
                </a:rPr>
                <a:t>bị</a:t>
              </a:r>
              <a:r>
                <a:rPr lang="en-US" sz="2400" b="1" i="0" dirty="0">
                  <a:solidFill>
                    <a:srgbClr val="212529"/>
                  </a:solidFill>
                  <a:effectLst/>
                  <a:latin typeface="+mj-lt"/>
                </a:rPr>
                <a:t> </a:t>
              </a:r>
              <a:r>
                <a:rPr lang="en-US" sz="2400" b="1" i="0" dirty="0" err="1">
                  <a:solidFill>
                    <a:srgbClr val="212529"/>
                  </a:solidFill>
                  <a:effectLst/>
                  <a:latin typeface="+mj-lt"/>
                </a:rPr>
                <a:t>lên</a:t>
              </a:r>
              <a:r>
                <a:rPr lang="en-US" sz="2400" b="1" i="0" dirty="0">
                  <a:solidFill>
                    <a:srgbClr val="212529"/>
                  </a:solidFill>
                  <a:effectLst/>
                  <a:latin typeface="+mj-lt"/>
                </a:rPr>
                <a:t> </a:t>
              </a:r>
              <a:r>
                <a:rPr lang="en-US" sz="2400" b="1" i="0" dirty="0" err="1">
                  <a:solidFill>
                    <a:srgbClr val="212529"/>
                  </a:solidFill>
                  <a:effectLst/>
                  <a:latin typeface="+mj-lt"/>
                </a:rPr>
                <a:t>tàu</a:t>
              </a:r>
              <a:endParaRPr lang="en-US" sz="2400" b="1" dirty="0">
                <a:solidFill>
                  <a:prstClr val="black"/>
                </a:solidFill>
                <a:latin typeface="+mj-lt"/>
              </a:endParaRPr>
            </a:p>
          </p:txBody>
        </p:sp>
      </p:grpSp>
      <p:pic>
        <p:nvPicPr>
          <p:cNvPr id="10" name="Đúng">
            <a:extLst>
              <a:ext uri="{FF2B5EF4-FFF2-40B4-BE49-F238E27FC236}">
                <a16:creationId xmlns:a16="http://schemas.microsoft.com/office/drawing/2014/main" id="{AD5BC39F-D954-170F-416C-B182E2D059F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49182" y="2604816"/>
            <a:ext cx="1273218" cy="1323382"/>
          </a:xfrm>
          <a:prstGeom prst="rect">
            <a:avLst/>
          </a:prstGeom>
        </p:spPr>
      </p:pic>
      <p:pic>
        <p:nvPicPr>
          <p:cNvPr id="7" name="Picture 6">
            <a:extLst>
              <a:ext uri="{FF2B5EF4-FFF2-40B4-BE49-F238E27FC236}">
                <a16:creationId xmlns:a16="http://schemas.microsoft.com/office/drawing/2014/main" id="{24BA74E0-18C6-4E1B-809E-64F87621A337}"/>
              </a:ext>
            </a:extLst>
          </p:cNvPr>
          <p:cNvPicPr>
            <a:picLocks noChangeAspect="1"/>
          </p:cNvPicPr>
          <p:nvPr/>
        </p:nvPicPr>
        <p:blipFill>
          <a:blip r:embed="rId7"/>
          <a:stretch>
            <a:fillRect/>
          </a:stretch>
        </p:blipFill>
        <p:spPr>
          <a:xfrm rot="20694343">
            <a:off x="1380754" y="1642165"/>
            <a:ext cx="4115242" cy="3315460"/>
          </a:xfrm>
          <a:prstGeom prst="rect">
            <a:avLst/>
          </a:prstGeom>
        </p:spPr>
      </p:pic>
    </p:spTree>
    <p:extLst>
      <p:ext uri="{BB962C8B-B14F-4D97-AF65-F5344CB8AC3E}">
        <p14:creationId xmlns:p14="http://schemas.microsoft.com/office/powerpoint/2010/main" val="2535044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randombar(horizontal)">
                                      <p:cBhvr>
                                        <p:cTn id="12" dur="500"/>
                                        <p:tgtEl>
                                          <p:spTgt spid="19"/>
                                        </p:tgtEl>
                                      </p:cBhvr>
                                    </p:animEffect>
                                  </p:childTnLst>
                                </p:cTn>
                              </p:par>
                              <p:par>
                                <p:cTn id="13" presetID="14" presetClass="entr" presetSubtype="1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997914B-B91F-6F6A-7785-43F565A069ED}"/>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10000"/>
                    </a14:imgEffect>
                    <a14:imgEffect>
                      <a14:saturation sat="300000"/>
                    </a14:imgEffect>
                  </a14:imgLayer>
                </a14:imgProps>
              </a:ext>
            </a:extLst>
          </a:blip>
          <a:srcRect l="328"/>
          <a:stretch/>
        </p:blipFill>
        <p:spPr>
          <a:xfrm>
            <a:off x="13110" y="-76200"/>
            <a:ext cx="12914489" cy="7264400"/>
          </a:xfrm>
          <a:prstGeom prst="rect">
            <a:avLst/>
          </a:prstGeom>
        </p:spPr>
      </p:pic>
      <p:sp>
        <p:nvSpPr>
          <p:cNvPr id="4" name="Rectangle 3">
            <a:extLst>
              <a:ext uri="{FF2B5EF4-FFF2-40B4-BE49-F238E27FC236}">
                <a16:creationId xmlns:a16="http://schemas.microsoft.com/office/drawing/2014/main" id="{7A28AA1A-AA02-4A0A-40AD-72CB4B6D23FF}"/>
              </a:ext>
            </a:extLst>
          </p:cNvPr>
          <p:cNvSpPr/>
          <p:nvPr/>
        </p:nvSpPr>
        <p:spPr>
          <a:xfrm>
            <a:off x="1604270" y="1758856"/>
            <a:ext cx="4205074" cy="33402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grpSp>
        <p:nvGrpSpPr>
          <p:cNvPr id="19" name="Group 18">
            <a:extLst>
              <a:ext uri="{FF2B5EF4-FFF2-40B4-BE49-F238E27FC236}">
                <a16:creationId xmlns:a16="http://schemas.microsoft.com/office/drawing/2014/main" id="{0261B2B4-EAC8-02BB-763D-CB88A1972024}"/>
              </a:ext>
            </a:extLst>
          </p:cNvPr>
          <p:cNvGrpSpPr/>
          <p:nvPr/>
        </p:nvGrpSpPr>
        <p:grpSpPr>
          <a:xfrm>
            <a:off x="6088743" y="156672"/>
            <a:ext cx="4329015" cy="3340289"/>
            <a:chOff x="8105832" y="1047466"/>
            <a:chExt cx="6493522" cy="5010434"/>
          </a:xfrm>
        </p:grpSpPr>
        <p:pic>
          <p:nvPicPr>
            <p:cNvPr id="17" name="Picture 16">
              <a:extLst>
                <a:ext uri="{FF2B5EF4-FFF2-40B4-BE49-F238E27FC236}">
                  <a16:creationId xmlns:a16="http://schemas.microsoft.com/office/drawing/2014/main" id="{9D996F55-E0FA-C510-580A-ECB9539D86B3}"/>
                </a:ext>
              </a:extLst>
            </p:cNvPr>
            <p:cNvPicPr>
              <a:picLocks noChangeAspect="1"/>
            </p:cNvPicPr>
            <p:nvPr/>
          </p:nvPicPr>
          <p:blipFill rotWithShape="1">
            <a:blip r:embed="rId5">
              <a:extLst>
                <a:ext uri="{28A0092B-C50C-407E-A947-70E740481C1C}">
                  <a14:useLocalDpi xmlns:a14="http://schemas.microsoft.com/office/drawing/2010/main" val="0"/>
                </a:ext>
              </a:extLst>
            </a:blip>
            <a:srcRect r="52930" b="53704"/>
            <a:stretch/>
          </p:blipFill>
          <p:spPr>
            <a:xfrm>
              <a:off x="8105832" y="1047466"/>
              <a:ext cx="6493522" cy="5010434"/>
            </a:xfrm>
            <a:prstGeom prst="rect">
              <a:avLst/>
            </a:prstGeom>
          </p:spPr>
        </p:pic>
        <p:sp>
          <p:nvSpPr>
            <p:cNvPr id="18" name="TextBox 17">
              <a:extLst>
                <a:ext uri="{FF2B5EF4-FFF2-40B4-BE49-F238E27FC236}">
                  <a16:creationId xmlns:a16="http://schemas.microsoft.com/office/drawing/2014/main" id="{52A6E922-FA2F-B19B-DD70-D26C8356F4D6}"/>
                </a:ext>
              </a:extLst>
            </p:cNvPr>
            <p:cNvSpPr txBox="1"/>
            <p:nvPr/>
          </p:nvSpPr>
          <p:spPr>
            <a:xfrm>
              <a:off x="9146235" y="2526958"/>
              <a:ext cx="4412716" cy="2539157"/>
            </a:xfrm>
            <a:prstGeom prst="rect">
              <a:avLst/>
            </a:prstGeom>
            <a:noFill/>
          </p:spPr>
          <p:txBody>
            <a:bodyPr wrap="square" rtlCol="0">
              <a:spAutoFit/>
            </a:bodyPr>
            <a:lstStyle/>
            <a:p>
              <a:pPr algn="ctr" defTabSz="609630"/>
              <a:r>
                <a:rPr lang="en-US" sz="2600" b="1" dirty="0" err="1">
                  <a:solidFill>
                    <a:srgbClr val="212529"/>
                  </a:solidFill>
                  <a:latin typeface="+mj-lt"/>
                </a:rPr>
                <a:t>M</a:t>
              </a:r>
              <a:r>
                <a:rPr lang="en-US" sz="2600" b="1" i="0" dirty="0" err="1">
                  <a:solidFill>
                    <a:srgbClr val="212529"/>
                  </a:solidFill>
                  <a:effectLst/>
                  <a:latin typeface="+mj-lt"/>
                </a:rPr>
                <a:t>ặc</a:t>
              </a:r>
              <a:r>
                <a:rPr lang="en-US" sz="2600" b="1" i="0" dirty="0">
                  <a:solidFill>
                    <a:srgbClr val="212529"/>
                  </a:solidFill>
                  <a:effectLst/>
                  <a:latin typeface="+mj-lt"/>
                </a:rPr>
                <a:t> </a:t>
              </a:r>
              <a:r>
                <a:rPr lang="en-US" sz="2600" b="1" i="0" dirty="0" err="1">
                  <a:solidFill>
                    <a:srgbClr val="212529"/>
                  </a:solidFill>
                  <a:effectLst/>
                  <a:latin typeface="+mj-lt"/>
                </a:rPr>
                <a:t>áo</a:t>
              </a:r>
              <a:r>
                <a:rPr lang="en-US" sz="2600" b="1" i="0" dirty="0">
                  <a:solidFill>
                    <a:srgbClr val="212529"/>
                  </a:solidFill>
                  <a:effectLst/>
                  <a:latin typeface="+mj-lt"/>
                </a:rPr>
                <a:t> </a:t>
              </a:r>
              <a:r>
                <a:rPr lang="en-US" sz="2600" b="1" i="0" dirty="0" err="1">
                  <a:solidFill>
                    <a:srgbClr val="212529"/>
                  </a:solidFill>
                  <a:effectLst/>
                  <a:latin typeface="+mj-lt"/>
                </a:rPr>
                <a:t>phao</a:t>
              </a:r>
              <a:r>
                <a:rPr lang="en-US" sz="2600" b="1" i="0" dirty="0">
                  <a:solidFill>
                    <a:srgbClr val="212529"/>
                  </a:solidFill>
                  <a:effectLst/>
                  <a:latin typeface="+mj-lt"/>
                </a:rPr>
                <a:t> </a:t>
              </a:r>
              <a:r>
                <a:rPr lang="en-US" sz="2600" b="1" i="0" dirty="0" err="1">
                  <a:solidFill>
                    <a:srgbClr val="212529"/>
                  </a:solidFill>
                  <a:effectLst/>
                  <a:latin typeface="+mj-lt"/>
                </a:rPr>
                <a:t>đúng</a:t>
              </a:r>
              <a:r>
                <a:rPr lang="en-US" sz="2600" b="1" i="0" dirty="0">
                  <a:solidFill>
                    <a:srgbClr val="212529"/>
                  </a:solidFill>
                  <a:effectLst/>
                  <a:latin typeface="+mj-lt"/>
                </a:rPr>
                <a:t> </a:t>
              </a:r>
              <a:r>
                <a:rPr lang="en-US" sz="2600" b="1" i="0" dirty="0" err="1">
                  <a:solidFill>
                    <a:srgbClr val="212529"/>
                  </a:solidFill>
                  <a:effectLst/>
                  <a:latin typeface="+mj-lt"/>
                </a:rPr>
                <a:t>cách</a:t>
              </a:r>
              <a:r>
                <a:rPr lang="en-US" sz="2600" b="1" i="0" dirty="0">
                  <a:solidFill>
                    <a:srgbClr val="212529"/>
                  </a:solidFill>
                  <a:effectLst/>
                  <a:latin typeface="+mj-lt"/>
                </a:rPr>
                <a:t>, </a:t>
              </a:r>
              <a:r>
                <a:rPr lang="en-US" sz="2600" b="1" i="0" dirty="0" err="1">
                  <a:solidFill>
                    <a:srgbClr val="212529"/>
                  </a:solidFill>
                  <a:effectLst/>
                  <a:latin typeface="+mj-lt"/>
                </a:rPr>
                <a:t>ngồi</a:t>
              </a:r>
              <a:r>
                <a:rPr lang="en-US" sz="2600" b="1" i="0" dirty="0">
                  <a:solidFill>
                    <a:srgbClr val="212529"/>
                  </a:solidFill>
                  <a:effectLst/>
                  <a:latin typeface="+mj-lt"/>
                </a:rPr>
                <a:t> </a:t>
              </a:r>
              <a:r>
                <a:rPr lang="en-US" sz="2600" b="1" i="0" dirty="0" err="1">
                  <a:solidFill>
                    <a:srgbClr val="212529"/>
                  </a:solidFill>
                  <a:effectLst/>
                  <a:latin typeface="+mj-lt"/>
                </a:rPr>
                <a:t>ngay</a:t>
              </a:r>
              <a:r>
                <a:rPr lang="en-US" sz="2600" b="1" i="0" dirty="0">
                  <a:solidFill>
                    <a:srgbClr val="212529"/>
                  </a:solidFill>
                  <a:effectLst/>
                  <a:latin typeface="+mj-lt"/>
                </a:rPr>
                <a:t> </a:t>
              </a:r>
              <a:r>
                <a:rPr lang="en-US" sz="2600" b="1" i="0" dirty="0" err="1">
                  <a:solidFill>
                    <a:srgbClr val="212529"/>
                  </a:solidFill>
                  <a:effectLst/>
                  <a:latin typeface="+mj-lt"/>
                </a:rPr>
                <a:t>ngắn</a:t>
              </a:r>
              <a:r>
                <a:rPr lang="en-US" sz="2600" b="1" i="0" dirty="0">
                  <a:solidFill>
                    <a:srgbClr val="212529"/>
                  </a:solidFill>
                  <a:effectLst/>
                  <a:latin typeface="+mj-lt"/>
                </a:rPr>
                <a:t> </a:t>
              </a:r>
              <a:r>
                <a:rPr lang="en-US" sz="2600" b="1" i="0" dirty="0" err="1">
                  <a:solidFill>
                    <a:srgbClr val="212529"/>
                  </a:solidFill>
                  <a:effectLst/>
                  <a:latin typeface="+mj-lt"/>
                </a:rPr>
                <a:t>khi</a:t>
              </a:r>
              <a:r>
                <a:rPr lang="en-US" sz="2600" b="1" i="0" dirty="0">
                  <a:solidFill>
                    <a:srgbClr val="212529"/>
                  </a:solidFill>
                  <a:effectLst/>
                  <a:latin typeface="+mj-lt"/>
                </a:rPr>
                <a:t> </a:t>
              </a:r>
              <a:r>
                <a:rPr lang="en-US" sz="2600" b="1" i="0" dirty="0" err="1">
                  <a:solidFill>
                    <a:srgbClr val="212529"/>
                  </a:solidFill>
                  <a:effectLst/>
                  <a:latin typeface="+mj-lt"/>
                </a:rPr>
                <a:t>đi</a:t>
              </a:r>
              <a:r>
                <a:rPr lang="en-US" sz="2600" b="1" i="0" dirty="0">
                  <a:solidFill>
                    <a:srgbClr val="212529"/>
                  </a:solidFill>
                  <a:effectLst/>
                  <a:latin typeface="+mj-lt"/>
                </a:rPr>
                <a:t> </a:t>
              </a:r>
              <a:r>
                <a:rPr lang="en-US" sz="2600" b="1" i="0" dirty="0" err="1">
                  <a:solidFill>
                    <a:srgbClr val="212529"/>
                  </a:solidFill>
                  <a:effectLst/>
                  <a:latin typeface="+mj-lt"/>
                </a:rPr>
                <a:t>tàu</a:t>
              </a:r>
              <a:r>
                <a:rPr lang="en-US" sz="2600" b="1" i="0" dirty="0">
                  <a:solidFill>
                    <a:srgbClr val="212529"/>
                  </a:solidFill>
                  <a:effectLst/>
                  <a:latin typeface="+mj-lt"/>
                </a:rPr>
                <a:t>, </a:t>
              </a:r>
              <a:r>
                <a:rPr lang="en-US" sz="2600" b="1" i="0" dirty="0" err="1">
                  <a:solidFill>
                    <a:srgbClr val="212529"/>
                  </a:solidFill>
                  <a:effectLst/>
                  <a:latin typeface="+mj-lt"/>
                </a:rPr>
                <a:t>thuyền</a:t>
              </a:r>
              <a:endParaRPr lang="en-US" sz="2600" b="1" dirty="0">
                <a:solidFill>
                  <a:prstClr val="black"/>
                </a:solidFill>
                <a:latin typeface="+mj-lt"/>
              </a:endParaRPr>
            </a:p>
          </p:txBody>
        </p:sp>
      </p:grpSp>
      <p:pic>
        <p:nvPicPr>
          <p:cNvPr id="9" name="Picture 8">
            <a:extLst>
              <a:ext uri="{FF2B5EF4-FFF2-40B4-BE49-F238E27FC236}">
                <a16:creationId xmlns:a16="http://schemas.microsoft.com/office/drawing/2014/main" id="{B65F292F-1D60-57E8-AC09-C72E1492983E}"/>
              </a:ext>
            </a:extLst>
          </p:cNvPr>
          <p:cNvPicPr>
            <a:picLocks noChangeAspect="1"/>
          </p:cNvPicPr>
          <p:nvPr/>
        </p:nvPicPr>
        <p:blipFill rotWithShape="1">
          <a:blip r:embed="rId6">
            <a:extLst>
              <a:ext uri="{28A0092B-C50C-407E-A947-70E740481C1C}">
                <a14:useLocalDpi xmlns:a14="http://schemas.microsoft.com/office/drawing/2010/main" val="0"/>
              </a:ext>
            </a:extLst>
          </a:blip>
          <a:srcRect l="34587" t="11853" r="32075" b="12582"/>
          <a:stretch/>
        </p:blipFill>
        <p:spPr>
          <a:xfrm>
            <a:off x="6492126" y="3471562"/>
            <a:ext cx="2775277" cy="3538477"/>
          </a:xfrm>
          <a:prstGeom prst="rect">
            <a:avLst/>
          </a:prstGeom>
        </p:spPr>
      </p:pic>
      <p:pic>
        <p:nvPicPr>
          <p:cNvPr id="10" name="Đúng">
            <a:extLst>
              <a:ext uri="{FF2B5EF4-FFF2-40B4-BE49-F238E27FC236}">
                <a16:creationId xmlns:a16="http://schemas.microsoft.com/office/drawing/2014/main" id="{279BC805-51F1-31A8-3DF7-24DD9C1CC43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97738" y="2335252"/>
            <a:ext cx="1273218" cy="1323382"/>
          </a:xfrm>
          <a:prstGeom prst="rect">
            <a:avLst/>
          </a:prstGeom>
        </p:spPr>
      </p:pic>
      <p:pic>
        <p:nvPicPr>
          <p:cNvPr id="11" name="Picture 10">
            <a:extLst>
              <a:ext uri="{FF2B5EF4-FFF2-40B4-BE49-F238E27FC236}">
                <a16:creationId xmlns:a16="http://schemas.microsoft.com/office/drawing/2014/main" id="{979D8A34-BFFF-428B-8466-4FDB99906E20}"/>
              </a:ext>
            </a:extLst>
          </p:cNvPr>
          <p:cNvPicPr>
            <a:picLocks noChangeAspect="1"/>
          </p:cNvPicPr>
          <p:nvPr/>
        </p:nvPicPr>
        <p:blipFill>
          <a:blip r:embed="rId8"/>
          <a:stretch>
            <a:fillRect/>
          </a:stretch>
        </p:blipFill>
        <p:spPr>
          <a:xfrm rot="20606221">
            <a:off x="1546955" y="1876238"/>
            <a:ext cx="4020562" cy="3357674"/>
          </a:xfrm>
          <a:prstGeom prst="rect">
            <a:avLst/>
          </a:prstGeom>
        </p:spPr>
      </p:pic>
    </p:spTree>
    <p:extLst>
      <p:ext uri="{BB962C8B-B14F-4D97-AF65-F5344CB8AC3E}">
        <p14:creationId xmlns:p14="http://schemas.microsoft.com/office/powerpoint/2010/main" val="3774823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randombar(horizontal)">
                                      <p:cBhvr>
                                        <p:cTn id="12" dur="500"/>
                                        <p:tgtEl>
                                          <p:spTgt spid="19"/>
                                        </p:tgtEl>
                                      </p:cBhvr>
                                    </p:animEffect>
                                  </p:childTnLst>
                                </p:cTn>
                              </p:par>
                              <p:par>
                                <p:cTn id="13" presetID="14" presetClass="entr" presetSubtype="1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subTnLst>
                                    <p:audio>
                                      <p:cMediaNode>
                                        <p:cTn display="0" masterRel="sameClick">
                                          <p:stCondLst>
                                            <p:cond evt="begin" delay="0">
                                              <p:tn val="13"/>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997914B-B91F-6F6A-7785-43F565A069ED}"/>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10000"/>
                    </a14:imgEffect>
                    <a14:imgEffect>
                      <a14:saturation sat="300000"/>
                    </a14:imgEffect>
                  </a14:imgLayer>
                </a14:imgProps>
              </a:ext>
            </a:extLst>
          </a:blip>
          <a:srcRect l="328"/>
          <a:stretch/>
        </p:blipFill>
        <p:spPr>
          <a:xfrm>
            <a:off x="13110" y="-76200"/>
            <a:ext cx="12914489" cy="7264400"/>
          </a:xfrm>
          <a:prstGeom prst="rect">
            <a:avLst/>
          </a:prstGeom>
        </p:spPr>
      </p:pic>
      <p:sp>
        <p:nvSpPr>
          <p:cNvPr id="4" name="Rectangle 3">
            <a:extLst>
              <a:ext uri="{FF2B5EF4-FFF2-40B4-BE49-F238E27FC236}">
                <a16:creationId xmlns:a16="http://schemas.microsoft.com/office/drawing/2014/main" id="{7A28AA1A-AA02-4A0A-40AD-72CB4B6D23FF}"/>
              </a:ext>
            </a:extLst>
          </p:cNvPr>
          <p:cNvSpPr/>
          <p:nvPr/>
        </p:nvSpPr>
        <p:spPr>
          <a:xfrm>
            <a:off x="1604270" y="1758856"/>
            <a:ext cx="4205074" cy="33402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grpSp>
        <p:nvGrpSpPr>
          <p:cNvPr id="19" name="Group 18">
            <a:extLst>
              <a:ext uri="{FF2B5EF4-FFF2-40B4-BE49-F238E27FC236}">
                <a16:creationId xmlns:a16="http://schemas.microsoft.com/office/drawing/2014/main" id="{0261B2B4-EAC8-02BB-763D-CB88A1972024}"/>
              </a:ext>
            </a:extLst>
          </p:cNvPr>
          <p:cNvGrpSpPr/>
          <p:nvPr/>
        </p:nvGrpSpPr>
        <p:grpSpPr>
          <a:xfrm>
            <a:off x="6088743" y="156672"/>
            <a:ext cx="5026932" cy="3539028"/>
            <a:chOff x="8105832" y="1047466"/>
            <a:chExt cx="6493522" cy="5010434"/>
          </a:xfrm>
        </p:grpSpPr>
        <p:pic>
          <p:nvPicPr>
            <p:cNvPr id="17" name="Picture 16">
              <a:extLst>
                <a:ext uri="{FF2B5EF4-FFF2-40B4-BE49-F238E27FC236}">
                  <a16:creationId xmlns:a16="http://schemas.microsoft.com/office/drawing/2014/main" id="{9D996F55-E0FA-C510-580A-ECB9539D86B3}"/>
                </a:ext>
              </a:extLst>
            </p:cNvPr>
            <p:cNvPicPr>
              <a:picLocks noChangeAspect="1"/>
            </p:cNvPicPr>
            <p:nvPr/>
          </p:nvPicPr>
          <p:blipFill rotWithShape="1">
            <a:blip r:embed="rId5">
              <a:extLst>
                <a:ext uri="{28A0092B-C50C-407E-A947-70E740481C1C}">
                  <a14:useLocalDpi xmlns:a14="http://schemas.microsoft.com/office/drawing/2010/main" val="0"/>
                </a:ext>
              </a:extLst>
            </a:blip>
            <a:srcRect r="52930" b="53704"/>
            <a:stretch/>
          </p:blipFill>
          <p:spPr>
            <a:xfrm>
              <a:off x="8105832" y="1047466"/>
              <a:ext cx="6493522" cy="5010434"/>
            </a:xfrm>
            <a:prstGeom prst="rect">
              <a:avLst/>
            </a:prstGeom>
          </p:spPr>
        </p:pic>
        <p:sp>
          <p:nvSpPr>
            <p:cNvPr id="18" name="TextBox 17">
              <a:extLst>
                <a:ext uri="{FF2B5EF4-FFF2-40B4-BE49-F238E27FC236}">
                  <a16:creationId xmlns:a16="http://schemas.microsoft.com/office/drawing/2014/main" id="{52A6E922-FA2F-B19B-DD70-D26C8356F4D6}"/>
                </a:ext>
              </a:extLst>
            </p:cNvPr>
            <p:cNvSpPr txBox="1"/>
            <p:nvPr/>
          </p:nvSpPr>
          <p:spPr>
            <a:xfrm>
              <a:off x="9146234" y="2526958"/>
              <a:ext cx="4412716" cy="2745158"/>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lang="en-US" sz="2400" b="1" i="0" dirty="0">
                  <a:solidFill>
                    <a:srgbClr val="212529"/>
                  </a:solidFill>
                  <a:effectLst/>
                  <a:latin typeface="Arial" panose="020B0604020202020204" pitchFamily="34" charset="0"/>
                  <a:cs typeface="Arial" panose="020B0604020202020204" pitchFamily="34" charset="0"/>
                </a:rPr>
                <a:t>T</a:t>
              </a:r>
              <a:r>
                <a:rPr lang="vi-VN" sz="2400" b="1" i="0" dirty="0">
                  <a:solidFill>
                    <a:srgbClr val="212529"/>
                  </a:solidFill>
                  <a:effectLst/>
                  <a:latin typeface="Arial" panose="020B0604020202020204" pitchFamily="34" charset="0"/>
                  <a:cs typeface="Arial" panose="020B0604020202020204" pitchFamily="34" charset="0"/>
                </a:rPr>
                <a:t>heo dõi và tuân thủ các hướng dẫn an toàn của tiếp viên hàng không khi ngồi trên máy bay.</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pic>
        <p:nvPicPr>
          <p:cNvPr id="9" name="Picture 8">
            <a:extLst>
              <a:ext uri="{FF2B5EF4-FFF2-40B4-BE49-F238E27FC236}">
                <a16:creationId xmlns:a16="http://schemas.microsoft.com/office/drawing/2014/main" id="{B65F292F-1D60-57E8-AC09-C72E1492983E}"/>
              </a:ext>
            </a:extLst>
          </p:cNvPr>
          <p:cNvPicPr>
            <a:picLocks noChangeAspect="1"/>
          </p:cNvPicPr>
          <p:nvPr/>
        </p:nvPicPr>
        <p:blipFill rotWithShape="1">
          <a:blip r:embed="rId6">
            <a:extLst>
              <a:ext uri="{28A0092B-C50C-407E-A947-70E740481C1C}">
                <a14:useLocalDpi xmlns:a14="http://schemas.microsoft.com/office/drawing/2010/main" val="0"/>
              </a:ext>
            </a:extLst>
          </a:blip>
          <a:srcRect l="34587" t="11853" r="32075" b="12582"/>
          <a:stretch/>
        </p:blipFill>
        <p:spPr>
          <a:xfrm>
            <a:off x="6492126" y="3471562"/>
            <a:ext cx="2775277" cy="3538477"/>
          </a:xfrm>
          <a:prstGeom prst="rect">
            <a:avLst/>
          </a:prstGeom>
        </p:spPr>
      </p:pic>
      <p:pic>
        <p:nvPicPr>
          <p:cNvPr id="10" name="Đúng">
            <a:extLst>
              <a:ext uri="{FF2B5EF4-FFF2-40B4-BE49-F238E27FC236}">
                <a16:creationId xmlns:a16="http://schemas.microsoft.com/office/drawing/2014/main" id="{279BC805-51F1-31A8-3DF7-24DD9C1CC43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702613" y="2411452"/>
            <a:ext cx="1273218" cy="1323382"/>
          </a:xfrm>
          <a:prstGeom prst="rect">
            <a:avLst/>
          </a:prstGeom>
        </p:spPr>
      </p:pic>
      <p:pic>
        <p:nvPicPr>
          <p:cNvPr id="3" name="Picture 2">
            <a:extLst>
              <a:ext uri="{FF2B5EF4-FFF2-40B4-BE49-F238E27FC236}">
                <a16:creationId xmlns:a16="http://schemas.microsoft.com/office/drawing/2014/main" id="{F3444609-5B5C-4A04-AFAF-97684515EFAF}"/>
              </a:ext>
            </a:extLst>
          </p:cNvPr>
          <p:cNvPicPr>
            <a:picLocks noChangeAspect="1"/>
          </p:cNvPicPr>
          <p:nvPr/>
        </p:nvPicPr>
        <p:blipFill>
          <a:blip r:embed="rId8"/>
          <a:stretch>
            <a:fillRect/>
          </a:stretch>
        </p:blipFill>
        <p:spPr>
          <a:xfrm rot="20900278">
            <a:off x="1401336" y="1963495"/>
            <a:ext cx="4561813" cy="2786526"/>
          </a:xfrm>
          <a:prstGeom prst="rect">
            <a:avLst/>
          </a:prstGeom>
        </p:spPr>
      </p:pic>
    </p:spTree>
    <p:extLst>
      <p:ext uri="{BB962C8B-B14F-4D97-AF65-F5344CB8AC3E}">
        <p14:creationId xmlns:p14="http://schemas.microsoft.com/office/powerpoint/2010/main" val="2619477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randombar(horizontal)">
                                      <p:cBhvr>
                                        <p:cTn id="12" dur="500"/>
                                        <p:tgtEl>
                                          <p:spTgt spid="19"/>
                                        </p:tgtEl>
                                      </p:cBhvr>
                                    </p:animEffect>
                                  </p:childTnLst>
                                </p:cTn>
                              </p:par>
                              <p:par>
                                <p:cTn id="13" presetID="14" presetClass="entr" presetSubtype="1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subTnLst>
                                    <p:audio>
                                      <p:cMediaNode>
                                        <p:cTn display="0" masterRel="sameClick">
                                          <p:stCondLst>
                                            <p:cond evt="begin" delay="0">
                                              <p:tn val="13"/>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434D219-0F30-1F03-81EB-5983F1FAED7B}"/>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10000"/>
                    </a14:imgEffect>
                    <a14:imgEffect>
                      <a14:saturation sat="400000"/>
                    </a14:imgEffect>
                  </a14:imgLayer>
                </a14:imgProps>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62BFAA4C-DCCF-660F-A143-251931449685}"/>
              </a:ext>
            </a:extLst>
          </p:cNvPr>
          <p:cNvSpPr txBox="1"/>
          <p:nvPr/>
        </p:nvSpPr>
        <p:spPr>
          <a:xfrm>
            <a:off x="581378" y="1622882"/>
            <a:ext cx="8890000" cy="2553891"/>
          </a:xfrm>
          <a:prstGeom prst="roundRect">
            <a:avLst/>
          </a:prstGeom>
          <a:solidFill>
            <a:schemeClr val="bg1"/>
          </a:solidFill>
        </p:spPr>
        <p:txBody>
          <a:bodyPr wrap="square" rtlCol="0">
            <a:spAutoFit/>
          </a:bodyPr>
          <a:lstStyle/>
          <a:p>
            <a:pPr algn="ctr" defTabSz="609630"/>
            <a:r>
              <a:rPr lang="vi-VN" sz="3600" b="1" dirty="0">
                <a:solidFill>
                  <a:srgbClr val="002060"/>
                </a:solidFill>
                <a:latin typeface="Calibri"/>
              </a:rPr>
              <a:t>Viêc tham gia các phương tiện giao thông của các bạn trong các tình huống đã </a:t>
            </a:r>
            <a:r>
              <a:rPr lang="en-US" sz="3600" b="1" dirty="0" err="1">
                <a:solidFill>
                  <a:srgbClr val="002060"/>
                </a:solidFill>
                <a:latin typeface="Calibri"/>
              </a:rPr>
              <a:t>đảm</a:t>
            </a:r>
            <a:r>
              <a:rPr lang="vi-VN" sz="3600" b="1" dirty="0">
                <a:solidFill>
                  <a:srgbClr val="002060"/>
                </a:solidFill>
                <a:latin typeface="Calibri"/>
              </a:rPr>
              <a:t> bảo an toàn</a:t>
            </a:r>
            <a:r>
              <a:rPr lang="en-US" sz="3600" b="1" dirty="0">
                <a:solidFill>
                  <a:srgbClr val="002060"/>
                </a:solidFill>
                <a:latin typeface="Calibri"/>
              </a:rPr>
              <a:t> k</a:t>
            </a:r>
            <a:r>
              <a:rPr lang="vi-VN" sz="3600" b="1" dirty="0">
                <a:solidFill>
                  <a:srgbClr val="002060"/>
                </a:solidFill>
                <a:latin typeface="Calibri"/>
              </a:rPr>
              <a:t>hi tham gia các phương tiện giao thông</a:t>
            </a:r>
            <a:endParaRPr lang="en-US" sz="3600" b="1" dirty="0">
              <a:solidFill>
                <a:srgbClr val="002060"/>
              </a:solidFill>
              <a:latin typeface="Calibri"/>
            </a:endParaRPr>
          </a:p>
        </p:txBody>
      </p:sp>
      <p:pic>
        <p:nvPicPr>
          <p:cNvPr id="1026" name="Picture 2" descr="Premium Vector | Happy cute little kid girl sing a song">
            <a:extLst>
              <a:ext uri="{FF2B5EF4-FFF2-40B4-BE49-F238E27FC236}">
                <a16:creationId xmlns:a16="http://schemas.microsoft.com/office/drawing/2014/main" id="{8D92922F-BCFD-499A-9433-19B504DD171D}"/>
              </a:ext>
            </a:extLst>
          </p:cNvPr>
          <p:cNvPicPr>
            <a:picLocks noChangeAspect="1" noChangeArrowheads="1"/>
          </p:cNvPicPr>
          <p:nvPr/>
        </p:nvPicPr>
        <p:blipFill rotWithShape="1">
          <a:blip r:embed="rId5">
            <a:clrChange>
              <a:clrFrom>
                <a:srgbClr val="FEFEFE"/>
              </a:clrFrom>
              <a:clrTo>
                <a:srgbClr val="FEFEFE">
                  <a:alpha val="0"/>
                </a:srgbClr>
              </a:clrTo>
            </a:clrChange>
            <a:extLst>
              <a:ext uri="{28A0092B-C50C-407E-A947-70E740481C1C}">
                <a14:useLocalDpi xmlns:a14="http://schemas.microsoft.com/office/drawing/2010/main" val="0"/>
              </a:ext>
            </a:extLst>
          </a:blip>
          <a:srcRect l="6622" t="40673" r="64238" b="11257"/>
          <a:stretch/>
        </p:blipFill>
        <p:spPr bwMode="auto">
          <a:xfrm>
            <a:off x="4622800" y="4008781"/>
            <a:ext cx="1727200" cy="28492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5464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wipe(down)">
                                      <p:cBhvr>
                                        <p:cTn id="10"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69B3413-E433-7B44-12EB-B895CC1B86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0800" y="-1335070"/>
            <a:ext cx="4356985" cy="4356985"/>
          </a:xfrm>
          <a:prstGeom prst="rect">
            <a:avLst/>
          </a:prstGeom>
        </p:spPr>
      </p:pic>
      <p:sp>
        <p:nvSpPr>
          <p:cNvPr id="2" name="TextBox 1">
            <a:extLst>
              <a:ext uri="{FF2B5EF4-FFF2-40B4-BE49-F238E27FC236}">
                <a16:creationId xmlns:a16="http://schemas.microsoft.com/office/drawing/2014/main" id="{28EA3DF7-ED0B-7375-9DBD-80DAAB774E81}"/>
              </a:ext>
            </a:extLst>
          </p:cNvPr>
          <p:cNvSpPr txBox="1"/>
          <p:nvPr/>
        </p:nvSpPr>
        <p:spPr>
          <a:xfrm>
            <a:off x="2371725" y="2809875"/>
            <a:ext cx="9593965" cy="2123658"/>
          </a:xfrm>
          <a:prstGeom prst="rect">
            <a:avLst/>
          </a:prstGeom>
          <a:noFill/>
        </p:spPr>
        <p:txBody>
          <a:bodyPr wrap="square" rtlCol="0">
            <a:spAutoFit/>
          </a:bodyPr>
          <a:lstStyle/>
          <a:p>
            <a:pPr algn="ctr" defTabSz="609630"/>
            <a:r>
              <a:rPr lang="vi-VN" sz="4400" b="1" dirty="0">
                <a:ln w="6600">
                  <a:solidFill>
                    <a:srgbClr val="FF0000"/>
                  </a:solidFill>
                  <a:prstDash val="solid"/>
                </a:ln>
                <a:solidFill>
                  <a:srgbClr val="FFFFFF"/>
                </a:solidFill>
                <a:effectLst>
                  <a:outerShdw dist="38100" dir="2700000" algn="tl" rotWithShape="0">
                    <a:srgbClr val="FF0000"/>
                  </a:outerShdw>
                </a:effectLst>
                <a:latin typeface="Calibri" panose="020F0502020204030204" pitchFamily="34" charset="0"/>
                <a:cs typeface="Calibri" panose="020F0502020204030204" pitchFamily="34" charset="0"/>
              </a:rPr>
              <a:t>Tìm hiểu sự cần thiết phải tuân thủ các quy tắc an toàn khi tham gia các phương tiện giao thông</a:t>
            </a:r>
            <a:endParaRPr lang="en-US" sz="4400" b="1" dirty="0">
              <a:ln w="6600">
                <a:solidFill>
                  <a:srgbClr val="FF0000"/>
                </a:solidFill>
                <a:prstDash val="solid"/>
              </a:ln>
              <a:solidFill>
                <a:srgbClr val="FFFFFF"/>
              </a:solidFill>
              <a:effectLst>
                <a:outerShdw dist="38100" dir="2700000" algn="tl" rotWithShape="0">
                  <a:srgbClr val="FF0000"/>
                </a:out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64982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3B166559-87CD-37FF-4C74-1D8D45328B89}"/>
              </a:ext>
            </a:extLst>
          </p:cNvPr>
          <p:cNvSpPr/>
          <p:nvPr/>
        </p:nvSpPr>
        <p:spPr>
          <a:xfrm>
            <a:off x="216362" y="275990"/>
            <a:ext cx="11759276" cy="6306020"/>
          </a:xfrm>
          <a:prstGeom prst="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2400">
              <a:solidFill>
                <a:prstClr val="white"/>
              </a:solidFill>
              <a:latin typeface="Cambria" panose="02040503050406030204" pitchFamily="18" charset="0"/>
              <a:ea typeface="Cambria" panose="02040503050406030204" pitchFamily="18" charset="0"/>
            </a:endParaRPr>
          </a:p>
        </p:txBody>
      </p:sp>
      <p:pic>
        <p:nvPicPr>
          <p:cNvPr id="38" name="Picture 20">
            <a:extLst>
              <a:ext uri="{FF2B5EF4-FFF2-40B4-BE49-F238E27FC236}">
                <a16:creationId xmlns:a16="http://schemas.microsoft.com/office/drawing/2014/main" id="{88E28773-D2DE-AAC1-AC38-D9A47E5A1111}"/>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71459" y="690410"/>
            <a:ext cx="1422400" cy="1470526"/>
          </a:xfrm>
          <a:prstGeom prst="rect">
            <a:avLst/>
          </a:prstGeom>
        </p:spPr>
      </p:pic>
      <p:grpSp>
        <p:nvGrpSpPr>
          <p:cNvPr id="13" name="Group 12">
            <a:extLst>
              <a:ext uri="{FF2B5EF4-FFF2-40B4-BE49-F238E27FC236}">
                <a16:creationId xmlns:a16="http://schemas.microsoft.com/office/drawing/2014/main" id="{B7D25F54-AF6B-0291-9E32-F3568B235866}"/>
              </a:ext>
            </a:extLst>
          </p:cNvPr>
          <p:cNvGrpSpPr/>
          <p:nvPr/>
        </p:nvGrpSpPr>
        <p:grpSpPr>
          <a:xfrm>
            <a:off x="2768388" y="2301637"/>
            <a:ext cx="8023437" cy="989432"/>
            <a:chOff x="961817" y="3547341"/>
            <a:chExt cx="12035155" cy="2193320"/>
          </a:xfrm>
        </p:grpSpPr>
        <p:sp>
          <p:nvSpPr>
            <p:cNvPr id="25" name="Rectangle: Rounded Corners 24">
              <a:extLst>
                <a:ext uri="{FF2B5EF4-FFF2-40B4-BE49-F238E27FC236}">
                  <a16:creationId xmlns:a16="http://schemas.microsoft.com/office/drawing/2014/main" id="{C3C1DD0A-6F60-3BDC-98F9-5729CC112C52}"/>
                </a:ext>
              </a:extLst>
            </p:cNvPr>
            <p:cNvSpPr/>
            <p:nvPr/>
          </p:nvSpPr>
          <p:spPr>
            <a:xfrm>
              <a:off x="961817" y="3547341"/>
              <a:ext cx="11992183" cy="2193320"/>
            </a:xfrm>
            <a:prstGeom prst="roundRect">
              <a:avLst/>
            </a:prstGeom>
            <a:solidFill>
              <a:schemeClr val="bg1"/>
            </a:solidFill>
            <a:ln w="28575">
              <a:solidFill>
                <a:srgbClr val="FFC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2400">
                <a:solidFill>
                  <a:prstClr val="white"/>
                </a:solidFill>
                <a:latin typeface="Cambria" panose="02040503050406030204" pitchFamily="18" charset="0"/>
                <a:ea typeface="Cambria" panose="02040503050406030204" pitchFamily="18" charset="0"/>
              </a:endParaRPr>
            </a:p>
          </p:txBody>
        </p:sp>
        <p:sp>
          <p:nvSpPr>
            <p:cNvPr id="35" name="Hộp Văn bản 48">
              <a:extLst>
                <a:ext uri="{FF2B5EF4-FFF2-40B4-BE49-F238E27FC236}">
                  <a16:creationId xmlns:a16="http://schemas.microsoft.com/office/drawing/2014/main" id="{98740D88-C1AE-C748-8B1F-6706C0B544D4}"/>
                </a:ext>
              </a:extLst>
            </p:cNvPr>
            <p:cNvSpPr txBox="1"/>
            <p:nvPr/>
          </p:nvSpPr>
          <p:spPr>
            <a:xfrm>
              <a:off x="1188075" y="3729285"/>
              <a:ext cx="11808897" cy="1842110"/>
            </a:xfrm>
            <a:prstGeom prst="rect">
              <a:avLst/>
            </a:prstGeom>
            <a:noFill/>
          </p:spPr>
          <p:txBody>
            <a:bodyPr wrap="square" rtlCol="0">
              <a:spAutoFit/>
            </a:bodyPr>
            <a:lstStyle/>
            <a:p>
              <a:pPr algn="just" defTabSz="609630"/>
              <a:r>
                <a:rPr lang="nl-NL" sz="2400" b="1" dirty="0">
                  <a:effectLst/>
                  <a:latin typeface="Cambria" panose="02040503050406030204" pitchFamily="18" charset="0"/>
                  <a:ea typeface="Cambria" panose="02040503050406030204" pitchFamily="18" charset="0"/>
                </a:rPr>
                <a:t>Nêu được các quy tắc an toàn khi tham gia các phương tiện giao thông</a:t>
              </a:r>
              <a:endParaRPr lang="en-US" sz="2400" b="1" dirty="0">
                <a:solidFill>
                  <a:srgbClr val="FFC000"/>
                </a:solidFill>
                <a:latin typeface="Cambria" panose="02040503050406030204" pitchFamily="18" charset="0"/>
                <a:ea typeface="Cambria" panose="02040503050406030204" pitchFamily="18" charset="0"/>
              </a:endParaRPr>
            </a:p>
          </p:txBody>
        </p:sp>
        <p:sp>
          <p:nvSpPr>
            <p:cNvPr id="43" name="Rectangle: Rounded Corners 42">
              <a:extLst>
                <a:ext uri="{FF2B5EF4-FFF2-40B4-BE49-F238E27FC236}">
                  <a16:creationId xmlns:a16="http://schemas.microsoft.com/office/drawing/2014/main" id="{A13D7532-5A91-BC10-4845-5C8794D90909}"/>
                </a:ext>
              </a:extLst>
            </p:cNvPr>
            <p:cNvSpPr/>
            <p:nvPr/>
          </p:nvSpPr>
          <p:spPr>
            <a:xfrm>
              <a:off x="1080462" y="3720648"/>
              <a:ext cx="11772440" cy="1881440"/>
            </a:xfrm>
            <a:prstGeom prst="roundRect">
              <a:avLst/>
            </a:prstGeom>
            <a:noFill/>
            <a:ln w="38100">
              <a:solidFill>
                <a:srgbClr val="FFC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2400">
                <a:solidFill>
                  <a:prstClr val="white"/>
                </a:solidFill>
                <a:latin typeface="Cambria" panose="02040503050406030204" pitchFamily="18" charset="0"/>
                <a:ea typeface="Cambria" panose="02040503050406030204" pitchFamily="18" charset="0"/>
              </a:endParaRPr>
            </a:p>
          </p:txBody>
        </p:sp>
      </p:grpSp>
      <p:grpSp>
        <p:nvGrpSpPr>
          <p:cNvPr id="14" name="Group 13">
            <a:extLst>
              <a:ext uri="{FF2B5EF4-FFF2-40B4-BE49-F238E27FC236}">
                <a16:creationId xmlns:a16="http://schemas.microsoft.com/office/drawing/2014/main" id="{2558B8C5-AFFC-69DE-EA98-1F6ABCB3BD84}"/>
              </a:ext>
            </a:extLst>
          </p:cNvPr>
          <p:cNvGrpSpPr/>
          <p:nvPr/>
        </p:nvGrpSpPr>
        <p:grpSpPr>
          <a:xfrm>
            <a:off x="2505075" y="3688078"/>
            <a:ext cx="9157869" cy="1341122"/>
            <a:chOff x="1684172" y="6414842"/>
            <a:chExt cx="16603828" cy="3738883"/>
          </a:xfrm>
        </p:grpSpPr>
        <p:sp>
          <p:nvSpPr>
            <p:cNvPr id="27" name="Rectangle: Rounded Corners 26">
              <a:extLst>
                <a:ext uri="{FF2B5EF4-FFF2-40B4-BE49-F238E27FC236}">
                  <a16:creationId xmlns:a16="http://schemas.microsoft.com/office/drawing/2014/main" id="{403CB5F1-8D93-5358-38AC-D0AA241F057E}"/>
                </a:ext>
              </a:extLst>
            </p:cNvPr>
            <p:cNvSpPr/>
            <p:nvPr/>
          </p:nvSpPr>
          <p:spPr>
            <a:xfrm>
              <a:off x="1684172" y="6414842"/>
              <a:ext cx="16603828" cy="3094099"/>
            </a:xfrm>
            <a:prstGeom prst="roundRect">
              <a:avLst/>
            </a:prstGeom>
            <a:solidFill>
              <a:schemeClr val="bg1"/>
            </a:solidFill>
            <a:ln w="28575">
              <a:solidFill>
                <a:srgbClr val="00FFCC"/>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2400">
                <a:solidFill>
                  <a:prstClr val="white"/>
                </a:solidFill>
                <a:latin typeface="Cambria" panose="02040503050406030204" pitchFamily="18" charset="0"/>
                <a:ea typeface="Cambria" panose="02040503050406030204" pitchFamily="18" charset="0"/>
              </a:endParaRPr>
            </a:p>
          </p:txBody>
        </p:sp>
        <p:sp>
          <p:nvSpPr>
            <p:cNvPr id="41" name="Hộp Văn bản 60">
              <a:extLst>
                <a:ext uri="{FF2B5EF4-FFF2-40B4-BE49-F238E27FC236}">
                  <a16:creationId xmlns:a16="http://schemas.microsoft.com/office/drawing/2014/main" id="{5341734E-B020-A4CF-82F0-64F46C3BA37D}"/>
                </a:ext>
              </a:extLst>
            </p:cNvPr>
            <p:cNvSpPr txBox="1"/>
            <p:nvPr/>
          </p:nvSpPr>
          <p:spPr>
            <a:xfrm>
              <a:off x="1770519" y="6601019"/>
              <a:ext cx="16327517" cy="3552706"/>
            </a:xfrm>
            <a:prstGeom prst="rect">
              <a:avLst/>
            </a:prstGeom>
            <a:noFill/>
          </p:spPr>
          <p:txBody>
            <a:bodyPr wrap="square" rtlCol="0">
              <a:spAutoFit/>
            </a:bodyPr>
            <a:lstStyle/>
            <a:p>
              <a:pPr marL="0" marR="0" indent="228600" algn="just">
                <a:lnSpc>
                  <a:spcPct val="115000"/>
                </a:lnSpc>
                <a:spcBef>
                  <a:spcPts val="0"/>
                </a:spcBef>
                <a:spcAft>
                  <a:spcPts val="0"/>
                </a:spcAft>
              </a:pPr>
              <a:r>
                <a:rPr lang="nl-NL" sz="2400" b="1" dirty="0">
                  <a:effectLst/>
                  <a:latin typeface="Cambria" panose="02040503050406030204" pitchFamily="18" charset="0"/>
                  <a:ea typeface="Cambria" panose="02040503050406030204" pitchFamily="18" charset="0"/>
                </a:rPr>
                <a:t>Nêu được sự cần thiết phải tuân thủ quy tắc an toàn khi tham gia các phương tiện giao thông</a:t>
              </a:r>
              <a:endParaRPr lang="en-US" sz="2400" b="1" dirty="0">
                <a:effectLst/>
                <a:latin typeface="Cambria" panose="02040503050406030204" pitchFamily="18" charset="0"/>
                <a:ea typeface="Cambria" panose="02040503050406030204" pitchFamily="18" charset="0"/>
              </a:endParaRPr>
            </a:p>
          </p:txBody>
        </p:sp>
        <p:sp>
          <p:nvSpPr>
            <p:cNvPr id="44" name="Rectangle: Rounded Corners 43">
              <a:extLst>
                <a:ext uri="{FF2B5EF4-FFF2-40B4-BE49-F238E27FC236}">
                  <a16:creationId xmlns:a16="http://schemas.microsoft.com/office/drawing/2014/main" id="{25A169AA-C7B0-ED42-832C-FB9D24C43A95}"/>
                </a:ext>
              </a:extLst>
            </p:cNvPr>
            <p:cNvSpPr/>
            <p:nvPr/>
          </p:nvSpPr>
          <p:spPr>
            <a:xfrm>
              <a:off x="1828801" y="6593303"/>
              <a:ext cx="16227312" cy="2748575"/>
            </a:xfrm>
            <a:prstGeom prst="roundRect">
              <a:avLst/>
            </a:prstGeom>
            <a:noFill/>
            <a:ln w="28575">
              <a:solidFill>
                <a:srgbClr val="00FFCC"/>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2400">
                <a:solidFill>
                  <a:prstClr val="white"/>
                </a:solidFill>
                <a:latin typeface="Cambria" panose="02040503050406030204" pitchFamily="18" charset="0"/>
                <a:ea typeface="Cambria" panose="02040503050406030204" pitchFamily="18" charset="0"/>
              </a:endParaRPr>
            </a:p>
          </p:txBody>
        </p:sp>
      </p:grpSp>
      <p:pic>
        <p:nvPicPr>
          <p:cNvPr id="12" name="Picture 11">
            <a:extLst>
              <a:ext uri="{FF2B5EF4-FFF2-40B4-BE49-F238E27FC236}">
                <a16:creationId xmlns:a16="http://schemas.microsoft.com/office/drawing/2014/main" id="{5EB36892-3D98-4952-6536-9988201BE1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04314" y="1074213"/>
            <a:ext cx="3945799" cy="3155228"/>
          </a:xfrm>
          <a:prstGeom prst="rect">
            <a:avLst/>
          </a:prstGeom>
        </p:spPr>
      </p:pic>
      <p:pic>
        <p:nvPicPr>
          <p:cNvPr id="17" name="Picture 16">
            <a:extLst>
              <a:ext uri="{FF2B5EF4-FFF2-40B4-BE49-F238E27FC236}">
                <a16:creationId xmlns:a16="http://schemas.microsoft.com/office/drawing/2014/main" id="{CFE8A112-1F00-F3D3-05C6-F5D42ADD1C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19786" y="455175"/>
            <a:ext cx="3034413" cy="1963167"/>
          </a:xfrm>
          <a:prstGeom prst="rect">
            <a:avLst/>
          </a:prstGeom>
        </p:spPr>
      </p:pic>
      <p:pic>
        <p:nvPicPr>
          <p:cNvPr id="3" name="Picture 2">
            <a:extLst>
              <a:ext uri="{FF2B5EF4-FFF2-40B4-BE49-F238E27FC236}">
                <a16:creationId xmlns:a16="http://schemas.microsoft.com/office/drawing/2014/main" id="{3C6F3B6B-CB23-33D3-075D-C8E8FC0AF0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52040" y="275990"/>
            <a:ext cx="3568501" cy="2170364"/>
          </a:xfrm>
          <a:prstGeom prst="rect">
            <a:avLst/>
          </a:prstGeom>
        </p:spPr>
      </p:pic>
      <p:grpSp>
        <p:nvGrpSpPr>
          <p:cNvPr id="18" name="Group 17">
            <a:extLst>
              <a:ext uri="{FF2B5EF4-FFF2-40B4-BE49-F238E27FC236}">
                <a16:creationId xmlns:a16="http://schemas.microsoft.com/office/drawing/2014/main" id="{30813868-79AD-4372-9C95-E365799EBA13}"/>
              </a:ext>
            </a:extLst>
          </p:cNvPr>
          <p:cNvGrpSpPr/>
          <p:nvPr/>
        </p:nvGrpSpPr>
        <p:grpSpPr>
          <a:xfrm>
            <a:off x="2654088" y="5235338"/>
            <a:ext cx="8232987" cy="1152337"/>
            <a:chOff x="961817" y="3547341"/>
            <a:chExt cx="11992183" cy="2193320"/>
          </a:xfrm>
        </p:grpSpPr>
        <p:sp>
          <p:nvSpPr>
            <p:cNvPr id="19" name="Rectangle: Rounded Corners 18">
              <a:extLst>
                <a:ext uri="{FF2B5EF4-FFF2-40B4-BE49-F238E27FC236}">
                  <a16:creationId xmlns:a16="http://schemas.microsoft.com/office/drawing/2014/main" id="{72C494F8-DA23-4F2E-B1A1-4E6FBC05B26D}"/>
                </a:ext>
              </a:extLst>
            </p:cNvPr>
            <p:cNvSpPr/>
            <p:nvPr/>
          </p:nvSpPr>
          <p:spPr>
            <a:xfrm>
              <a:off x="961817" y="3547341"/>
              <a:ext cx="11992183" cy="2193320"/>
            </a:xfrm>
            <a:prstGeom prst="roundRect">
              <a:avLst/>
            </a:prstGeom>
            <a:solidFill>
              <a:schemeClr val="bg1"/>
            </a:solidFill>
            <a:ln w="28575">
              <a:solidFill>
                <a:srgbClr val="FFC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2400">
                <a:solidFill>
                  <a:prstClr val="white"/>
                </a:solidFill>
                <a:latin typeface="Cambria" panose="02040503050406030204" pitchFamily="18" charset="0"/>
                <a:ea typeface="Cambria" panose="02040503050406030204" pitchFamily="18" charset="0"/>
              </a:endParaRPr>
            </a:p>
          </p:txBody>
        </p:sp>
        <p:sp>
          <p:nvSpPr>
            <p:cNvPr id="20" name="Hộp Văn bản 48">
              <a:extLst>
                <a:ext uri="{FF2B5EF4-FFF2-40B4-BE49-F238E27FC236}">
                  <a16:creationId xmlns:a16="http://schemas.microsoft.com/office/drawing/2014/main" id="{44267304-2023-4ACE-A492-D0F126D89291}"/>
                </a:ext>
              </a:extLst>
            </p:cNvPr>
            <p:cNvSpPr txBox="1"/>
            <p:nvPr/>
          </p:nvSpPr>
          <p:spPr>
            <a:xfrm>
              <a:off x="1645869" y="3686837"/>
              <a:ext cx="10199063" cy="1723630"/>
            </a:xfrm>
            <a:prstGeom prst="rect">
              <a:avLst/>
            </a:prstGeom>
            <a:noFill/>
          </p:spPr>
          <p:txBody>
            <a:bodyPr wrap="square" rtlCol="0">
              <a:spAutoFit/>
            </a:bodyPr>
            <a:lstStyle/>
            <a:p>
              <a:pPr marL="0" marR="0" indent="228600" algn="ctr">
                <a:lnSpc>
                  <a:spcPct val="115000"/>
                </a:lnSpc>
                <a:spcBef>
                  <a:spcPts val="0"/>
                </a:spcBef>
                <a:spcAft>
                  <a:spcPts val="0"/>
                </a:spcAft>
              </a:pPr>
              <a:r>
                <a:rPr lang="nl-NL" sz="2400" b="1" dirty="0">
                  <a:effectLst/>
                  <a:latin typeface="Cambria" panose="02040503050406030204" pitchFamily="18" charset="0"/>
                  <a:ea typeface="Cambria" panose="02040503050406030204" pitchFamily="18" charset="0"/>
                </a:rPr>
                <a:t>Tuân thủ quy tắc an toàn giao thông khi tham gia các phương tiện giao thông quen thuộc.</a:t>
              </a:r>
              <a:endParaRPr lang="en-US" sz="2400" b="1" dirty="0">
                <a:effectLst/>
                <a:latin typeface="Cambria" panose="02040503050406030204" pitchFamily="18" charset="0"/>
                <a:ea typeface="Cambria" panose="02040503050406030204" pitchFamily="18" charset="0"/>
              </a:endParaRPr>
            </a:p>
          </p:txBody>
        </p:sp>
        <p:sp>
          <p:nvSpPr>
            <p:cNvPr id="21" name="Rectangle: Rounded Corners 20">
              <a:extLst>
                <a:ext uri="{FF2B5EF4-FFF2-40B4-BE49-F238E27FC236}">
                  <a16:creationId xmlns:a16="http://schemas.microsoft.com/office/drawing/2014/main" id="{01733C88-0701-413B-9D4D-A4D8B591C37A}"/>
                </a:ext>
              </a:extLst>
            </p:cNvPr>
            <p:cNvSpPr/>
            <p:nvPr/>
          </p:nvSpPr>
          <p:spPr>
            <a:xfrm>
              <a:off x="1080462" y="3720648"/>
              <a:ext cx="11772440" cy="1881440"/>
            </a:xfrm>
            <a:prstGeom prst="roundRect">
              <a:avLst/>
            </a:prstGeom>
            <a:noFill/>
            <a:ln w="38100">
              <a:solidFill>
                <a:srgbClr val="FFC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2400">
                <a:solidFill>
                  <a:prstClr val="white"/>
                </a:solidFill>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300452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2C2E464-6CCF-E13A-49C6-029429BA3282}"/>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10000"/>
                    </a14:imgEffect>
                    <a14:imgEffect>
                      <a14:saturation sat="300000"/>
                    </a14:imgEffect>
                  </a14:imgLayer>
                </a14:imgProps>
              </a:ext>
            </a:extLst>
          </a:blip>
          <a:srcRect l="328"/>
          <a:stretch/>
        </p:blipFill>
        <p:spPr>
          <a:xfrm>
            <a:off x="-101600" y="-76200"/>
            <a:ext cx="12327467" cy="6934200"/>
          </a:xfrm>
          <a:prstGeom prst="rect">
            <a:avLst/>
          </a:prstGeom>
        </p:spPr>
      </p:pic>
      <p:pic>
        <p:nvPicPr>
          <p:cNvPr id="6" name="Picture 5">
            <a:extLst>
              <a:ext uri="{FF2B5EF4-FFF2-40B4-BE49-F238E27FC236}">
                <a16:creationId xmlns:a16="http://schemas.microsoft.com/office/drawing/2014/main" id="{DB4A9ECD-E78F-B53F-DC6E-00A1BE5A57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57601" y="2565400"/>
            <a:ext cx="5885243" cy="4714979"/>
          </a:xfrm>
          <a:prstGeom prst="rect">
            <a:avLst/>
          </a:prstGeom>
        </p:spPr>
      </p:pic>
      <p:sp>
        <p:nvSpPr>
          <p:cNvPr id="4" name="Rectangle: Rounded Corners 3">
            <a:extLst>
              <a:ext uri="{FF2B5EF4-FFF2-40B4-BE49-F238E27FC236}">
                <a16:creationId xmlns:a16="http://schemas.microsoft.com/office/drawing/2014/main" id="{E4A1B6C1-F644-914E-FA97-5773C84CE7CA}"/>
              </a:ext>
            </a:extLst>
          </p:cNvPr>
          <p:cNvSpPr/>
          <p:nvPr/>
        </p:nvSpPr>
        <p:spPr>
          <a:xfrm>
            <a:off x="2572500" y="1247775"/>
            <a:ext cx="7838325" cy="1435100"/>
          </a:xfrm>
          <a:prstGeom prst="roundRect">
            <a:avLst/>
          </a:prstGeom>
          <a:solidFill>
            <a:schemeClr val="bg1">
              <a:alpha val="90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a:ea typeface="+mn-ea"/>
                <a:cs typeface="+mn-cs"/>
              </a:rPr>
              <a:t>Quan </a:t>
            </a:r>
            <a:r>
              <a:rPr kumimoji="0" lang="en-US" sz="4400" b="1" i="0" u="none" strike="noStrike" kern="1200" cap="none" spc="0" normalizeH="0" baseline="0" noProof="0" dirty="0" err="1">
                <a:ln>
                  <a:noFill/>
                </a:ln>
                <a:solidFill>
                  <a:prstClr val="black"/>
                </a:solidFill>
                <a:effectLst/>
                <a:uLnTx/>
                <a:uFillTx/>
                <a:latin typeface="Calibri"/>
                <a:ea typeface="+mn-ea"/>
                <a:cs typeface="+mn-cs"/>
              </a:rPr>
              <a:t>sát</a:t>
            </a:r>
            <a:r>
              <a:rPr kumimoji="0" lang="en-US" sz="4400" b="1" i="0" u="none" strike="noStrike" kern="1200" cap="none" spc="0" normalizeH="0" baseline="0" noProof="0" dirty="0">
                <a:ln>
                  <a:noFill/>
                </a:ln>
                <a:solidFill>
                  <a:prstClr val="black"/>
                </a:solidFill>
                <a:effectLst/>
                <a:uLnTx/>
                <a:uFillTx/>
                <a:latin typeface="Calibri"/>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a:ea typeface="+mn-ea"/>
                <a:cs typeface="+mn-cs"/>
              </a:rPr>
              <a:t>tranh</a:t>
            </a:r>
            <a:r>
              <a:rPr kumimoji="0" lang="en-US" sz="4400" b="1" i="0" u="none" strike="noStrike" kern="1200" cap="none" spc="0" normalizeH="0" baseline="0" noProof="0" dirty="0">
                <a:ln>
                  <a:noFill/>
                </a:ln>
                <a:solidFill>
                  <a:prstClr val="black"/>
                </a:solidFill>
                <a:effectLst/>
                <a:uLnTx/>
                <a:uFillTx/>
                <a:latin typeface="Calibri"/>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a:ea typeface="+mn-ea"/>
                <a:cs typeface="+mn-cs"/>
              </a:rPr>
              <a:t>và</a:t>
            </a:r>
            <a:r>
              <a:rPr kumimoji="0" lang="en-US" sz="4400" b="1" i="0" u="none" strike="noStrike" kern="1200" cap="none" spc="0" normalizeH="0" baseline="0" noProof="0" dirty="0">
                <a:ln>
                  <a:noFill/>
                </a:ln>
                <a:solidFill>
                  <a:prstClr val="black"/>
                </a:solidFill>
                <a:effectLst/>
                <a:uLnTx/>
                <a:uFillTx/>
                <a:latin typeface="Calibri"/>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a:ea typeface="+mn-ea"/>
                <a:cs typeface="+mn-cs"/>
              </a:rPr>
              <a:t>trả</a:t>
            </a:r>
            <a:r>
              <a:rPr kumimoji="0" lang="en-US" sz="4400" b="1" i="0" u="none" strike="noStrike" kern="1200" cap="none" spc="0" normalizeH="0" baseline="0" noProof="0" dirty="0">
                <a:ln>
                  <a:noFill/>
                </a:ln>
                <a:solidFill>
                  <a:prstClr val="black"/>
                </a:solidFill>
                <a:effectLst/>
                <a:uLnTx/>
                <a:uFillTx/>
                <a:latin typeface="Calibri"/>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a:ea typeface="+mn-ea"/>
                <a:cs typeface="+mn-cs"/>
              </a:rPr>
              <a:t>lời</a:t>
            </a:r>
            <a:r>
              <a:rPr kumimoji="0" lang="en-US" sz="4400" b="1" i="0" u="none" strike="noStrike" kern="1200" cap="none" spc="0" normalizeH="0" baseline="0" noProof="0" dirty="0">
                <a:ln>
                  <a:noFill/>
                </a:ln>
                <a:solidFill>
                  <a:prstClr val="black"/>
                </a:solidFill>
                <a:effectLst/>
                <a:uLnTx/>
                <a:uFillTx/>
                <a:latin typeface="Calibri"/>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a:ea typeface="+mn-ea"/>
                <a:cs typeface="+mn-cs"/>
              </a:rPr>
              <a:t>câu</a:t>
            </a:r>
            <a:r>
              <a:rPr kumimoji="0" lang="en-US" sz="4400" b="1" i="0" u="none" strike="noStrike" kern="1200" cap="none" spc="0" normalizeH="0" baseline="0" noProof="0" dirty="0">
                <a:ln>
                  <a:noFill/>
                </a:ln>
                <a:solidFill>
                  <a:prstClr val="black"/>
                </a:solidFill>
                <a:effectLst/>
                <a:uLnTx/>
                <a:uFillTx/>
                <a:latin typeface="Calibri"/>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a:ea typeface="+mn-ea"/>
                <a:cs typeface="+mn-cs"/>
              </a:rPr>
              <a:t>hỏi</a:t>
            </a:r>
            <a:endParaRPr kumimoji="0" lang="en-US" sz="44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42600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E1458B4-E193-4160-97DF-2C6F7B6407F4}"/>
              </a:ext>
            </a:extLst>
          </p:cNvPr>
          <p:cNvSpPr/>
          <p:nvPr/>
        </p:nvSpPr>
        <p:spPr>
          <a:xfrm>
            <a:off x="352425" y="371475"/>
            <a:ext cx="11525250" cy="62007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BBFFDBAD-C898-4B53-AB33-AAA8650EA102}"/>
              </a:ext>
            </a:extLst>
          </p:cNvPr>
          <p:cNvPicPr>
            <a:picLocks noChangeAspect="1"/>
          </p:cNvPicPr>
          <p:nvPr/>
        </p:nvPicPr>
        <p:blipFill>
          <a:blip r:embed="rId2"/>
          <a:stretch>
            <a:fillRect/>
          </a:stretch>
        </p:blipFill>
        <p:spPr>
          <a:xfrm>
            <a:off x="800100" y="661987"/>
            <a:ext cx="5976868" cy="2100263"/>
          </a:xfrm>
          <a:prstGeom prst="rect">
            <a:avLst/>
          </a:prstGeom>
        </p:spPr>
      </p:pic>
      <p:pic>
        <p:nvPicPr>
          <p:cNvPr id="15" name="Picture 14">
            <a:extLst>
              <a:ext uri="{FF2B5EF4-FFF2-40B4-BE49-F238E27FC236}">
                <a16:creationId xmlns:a16="http://schemas.microsoft.com/office/drawing/2014/main" id="{13F3651B-84D3-4AC0-95F1-ED586F952977}"/>
              </a:ext>
            </a:extLst>
          </p:cNvPr>
          <p:cNvPicPr>
            <a:picLocks noChangeAspect="1"/>
          </p:cNvPicPr>
          <p:nvPr/>
        </p:nvPicPr>
        <p:blipFill>
          <a:blip r:embed="rId3"/>
          <a:stretch>
            <a:fillRect/>
          </a:stretch>
        </p:blipFill>
        <p:spPr>
          <a:xfrm>
            <a:off x="795337" y="2719386"/>
            <a:ext cx="5815842" cy="1957389"/>
          </a:xfrm>
          <a:prstGeom prst="rect">
            <a:avLst/>
          </a:prstGeom>
        </p:spPr>
      </p:pic>
      <p:sp>
        <p:nvSpPr>
          <p:cNvPr id="16" name="TextBox 15">
            <a:extLst>
              <a:ext uri="{FF2B5EF4-FFF2-40B4-BE49-F238E27FC236}">
                <a16:creationId xmlns:a16="http://schemas.microsoft.com/office/drawing/2014/main" id="{BBD9AE4E-7D74-453E-96A0-86EC83AABE87}"/>
              </a:ext>
            </a:extLst>
          </p:cNvPr>
          <p:cNvSpPr txBox="1"/>
          <p:nvPr/>
        </p:nvSpPr>
        <p:spPr>
          <a:xfrm>
            <a:off x="7038975" y="1255726"/>
            <a:ext cx="5048250" cy="1191816"/>
          </a:xfrm>
          <a:prstGeom prst="wedgeRoundRectCallout">
            <a:avLst>
              <a:gd name="adj1" fmla="val -20631"/>
              <a:gd name="adj2" fmla="val 49246"/>
              <a:gd name="adj3" fmla="val 16667"/>
            </a:avLst>
          </a:prstGeom>
          <a:solidFill>
            <a:srgbClr val="CCFFFF"/>
          </a:solidFill>
          <a:ln w="57150">
            <a:solidFill>
              <a:schemeClr val="bg1"/>
            </a:solidFill>
            <a:prstDash val="dash"/>
          </a:ln>
        </p:spPr>
        <p:txBody>
          <a:bodyPr wrap="square" rtlCol="0">
            <a:spAutoFit/>
          </a:bodyPr>
          <a:lstStyle/>
          <a:p>
            <a:pPr algn="just" defTabSz="609630"/>
            <a:r>
              <a:rPr lang="en-US" sz="3200" dirty="0">
                <a:ln>
                  <a:solidFill>
                    <a:sysClr val="windowText" lastClr="000000"/>
                  </a:solidFill>
                </a:ln>
                <a:solidFill>
                  <a:prstClr val="black"/>
                </a:solidFill>
                <a:latin typeface="Calibri" panose="020F0502020204030204" pitchFamily="34" charset="0"/>
                <a:cs typeface="Calibri" panose="020F0502020204030204" pitchFamily="34" charset="0"/>
              </a:rPr>
              <a:t> </a:t>
            </a:r>
            <a:r>
              <a:rPr lang="en-US" sz="3200" dirty="0" err="1">
                <a:ln>
                  <a:solidFill>
                    <a:sysClr val="windowText" lastClr="000000"/>
                  </a:solidFill>
                </a:ln>
                <a:solidFill>
                  <a:prstClr val="black"/>
                </a:solidFill>
                <a:latin typeface="Calibri" panose="020F0502020204030204" pitchFamily="34" charset="0"/>
                <a:cs typeface="Calibri" panose="020F0502020204030204" pitchFamily="34" charset="0"/>
              </a:rPr>
              <a:t>Những</a:t>
            </a:r>
            <a:r>
              <a:rPr lang="en-US" sz="3200" dirty="0">
                <a:ln>
                  <a:solidFill>
                    <a:sysClr val="windowText" lastClr="000000"/>
                  </a:solidFill>
                </a:ln>
                <a:solidFill>
                  <a:prstClr val="black"/>
                </a:solidFill>
                <a:latin typeface="Calibri" panose="020F0502020204030204" pitchFamily="34" charset="0"/>
                <a:cs typeface="Calibri" panose="020F0502020204030204" pitchFamily="34" charset="0"/>
              </a:rPr>
              <a:t> </a:t>
            </a:r>
            <a:r>
              <a:rPr lang="en-US" sz="3200" dirty="0" err="1">
                <a:ln>
                  <a:solidFill>
                    <a:sysClr val="windowText" lastClr="000000"/>
                  </a:solidFill>
                </a:ln>
                <a:solidFill>
                  <a:prstClr val="black"/>
                </a:solidFill>
                <a:latin typeface="Calibri" panose="020F0502020204030204" pitchFamily="34" charset="0"/>
                <a:cs typeface="Calibri" panose="020F0502020204030204" pitchFamily="34" charset="0"/>
              </a:rPr>
              <a:t>hành</a:t>
            </a:r>
            <a:r>
              <a:rPr lang="en-US" sz="3200" dirty="0">
                <a:ln>
                  <a:solidFill>
                    <a:sysClr val="windowText" lastClr="000000"/>
                  </a:solidFill>
                </a:ln>
                <a:solidFill>
                  <a:prstClr val="black"/>
                </a:solidFill>
                <a:latin typeface="Calibri" panose="020F0502020204030204" pitchFamily="34" charset="0"/>
                <a:cs typeface="Calibri" panose="020F0502020204030204" pitchFamily="34" charset="0"/>
              </a:rPr>
              <a:t> vi </a:t>
            </a:r>
            <a:r>
              <a:rPr lang="en-US" sz="3200" dirty="0" err="1">
                <a:ln>
                  <a:solidFill>
                    <a:sysClr val="windowText" lastClr="000000"/>
                  </a:solidFill>
                </a:ln>
                <a:solidFill>
                  <a:prstClr val="black"/>
                </a:solidFill>
                <a:latin typeface="Calibri" panose="020F0502020204030204" pitchFamily="34" charset="0"/>
                <a:cs typeface="Calibri" panose="020F0502020204030204" pitchFamily="34" charset="0"/>
              </a:rPr>
              <a:t>trong</a:t>
            </a:r>
            <a:r>
              <a:rPr lang="en-US" sz="3200" dirty="0">
                <a:ln>
                  <a:solidFill>
                    <a:sysClr val="windowText" lastClr="000000"/>
                  </a:solidFill>
                </a:ln>
                <a:solidFill>
                  <a:prstClr val="black"/>
                </a:solidFill>
                <a:latin typeface="Calibri" panose="020F0502020204030204" pitchFamily="34" charset="0"/>
                <a:cs typeface="Calibri" panose="020F0502020204030204" pitchFamily="34" charset="0"/>
              </a:rPr>
              <a:t> </a:t>
            </a:r>
            <a:r>
              <a:rPr lang="en-US" sz="3200" dirty="0" err="1">
                <a:ln>
                  <a:solidFill>
                    <a:sysClr val="windowText" lastClr="000000"/>
                  </a:solidFill>
                </a:ln>
                <a:solidFill>
                  <a:prstClr val="black"/>
                </a:solidFill>
                <a:latin typeface="Calibri" panose="020F0502020204030204" pitchFamily="34" charset="0"/>
                <a:cs typeface="Calibri" panose="020F0502020204030204" pitchFamily="34" charset="0"/>
              </a:rPr>
              <a:t>tranh</a:t>
            </a:r>
            <a:r>
              <a:rPr lang="en-US" sz="3200" dirty="0">
                <a:ln>
                  <a:solidFill>
                    <a:sysClr val="windowText" lastClr="000000"/>
                  </a:solidFill>
                </a:ln>
                <a:solidFill>
                  <a:prstClr val="black"/>
                </a:solidFill>
                <a:latin typeface="Calibri" panose="020F0502020204030204" pitchFamily="34" charset="0"/>
                <a:cs typeface="Calibri" panose="020F0502020204030204" pitchFamily="34" charset="0"/>
              </a:rPr>
              <a:t> </a:t>
            </a:r>
            <a:r>
              <a:rPr lang="en-US" sz="3200" dirty="0" err="1">
                <a:ln>
                  <a:solidFill>
                    <a:sysClr val="windowText" lastClr="000000"/>
                  </a:solidFill>
                </a:ln>
                <a:solidFill>
                  <a:prstClr val="black"/>
                </a:solidFill>
                <a:latin typeface="Calibri" panose="020F0502020204030204" pitchFamily="34" charset="0"/>
                <a:cs typeface="Calibri" panose="020F0502020204030204" pitchFamily="34" charset="0"/>
              </a:rPr>
              <a:t>có</a:t>
            </a:r>
            <a:r>
              <a:rPr lang="en-US" sz="3200" dirty="0">
                <a:ln>
                  <a:solidFill>
                    <a:sysClr val="windowText" lastClr="000000"/>
                  </a:solidFill>
                </a:ln>
                <a:solidFill>
                  <a:prstClr val="black"/>
                </a:solidFill>
                <a:latin typeface="Calibri" panose="020F0502020204030204" pitchFamily="34" charset="0"/>
                <a:cs typeface="Calibri" panose="020F0502020204030204" pitchFamily="34" charset="0"/>
              </a:rPr>
              <a:t> </a:t>
            </a:r>
            <a:r>
              <a:rPr lang="en-US" sz="3200" dirty="0" err="1">
                <a:ln>
                  <a:solidFill>
                    <a:sysClr val="windowText" lastClr="000000"/>
                  </a:solidFill>
                </a:ln>
                <a:solidFill>
                  <a:prstClr val="black"/>
                </a:solidFill>
                <a:latin typeface="Calibri" panose="020F0502020204030204" pitchFamily="34" charset="0"/>
                <a:cs typeface="Calibri" panose="020F0502020204030204" pitchFamily="34" charset="0"/>
              </a:rPr>
              <a:t>thể</a:t>
            </a:r>
            <a:r>
              <a:rPr lang="en-US" sz="3200" dirty="0">
                <a:ln>
                  <a:solidFill>
                    <a:sysClr val="windowText" lastClr="000000"/>
                  </a:solidFill>
                </a:ln>
                <a:solidFill>
                  <a:prstClr val="black"/>
                </a:solidFill>
                <a:latin typeface="Calibri" panose="020F0502020204030204" pitchFamily="34" charset="0"/>
                <a:cs typeface="Calibri" panose="020F0502020204030204" pitchFamily="34" charset="0"/>
              </a:rPr>
              <a:t> </a:t>
            </a:r>
            <a:r>
              <a:rPr lang="en-US" sz="3200" dirty="0" err="1">
                <a:ln>
                  <a:solidFill>
                    <a:sysClr val="windowText" lastClr="000000"/>
                  </a:solidFill>
                </a:ln>
                <a:solidFill>
                  <a:prstClr val="black"/>
                </a:solidFill>
                <a:latin typeface="Calibri" panose="020F0502020204030204" pitchFamily="34" charset="0"/>
                <a:cs typeface="Calibri" panose="020F0502020204030204" pitchFamily="34" charset="0"/>
              </a:rPr>
              <a:t>gây</a:t>
            </a:r>
            <a:r>
              <a:rPr lang="en-US" sz="3200" dirty="0">
                <a:ln>
                  <a:solidFill>
                    <a:sysClr val="windowText" lastClr="000000"/>
                  </a:solidFill>
                </a:ln>
                <a:solidFill>
                  <a:prstClr val="black"/>
                </a:solidFill>
                <a:latin typeface="Calibri" panose="020F0502020204030204" pitchFamily="34" charset="0"/>
                <a:cs typeface="Calibri" panose="020F0502020204030204" pitchFamily="34" charset="0"/>
              </a:rPr>
              <a:t> </a:t>
            </a:r>
            <a:r>
              <a:rPr lang="en-US" sz="3200" dirty="0" err="1">
                <a:ln>
                  <a:solidFill>
                    <a:sysClr val="windowText" lastClr="000000"/>
                  </a:solidFill>
                </a:ln>
                <a:solidFill>
                  <a:prstClr val="black"/>
                </a:solidFill>
                <a:latin typeface="Calibri" panose="020F0502020204030204" pitchFamily="34" charset="0"/>
                <a:cs typeface="Calibri" panose="020F0502020204030204" pitchFamily="34" charset="0"/>
              </a:rPr>
              <a:t>ra</a:t>
            </a:r>
            <a:r>
              <a:rPr lang="en-US" sz="3200" dirty="0">
                <a:ln>
                  <a:solidFill>
                    <a:sysClr val="windowText" lastClr="000000"/>
                  </a:solidFill>
                </a:ln>
                <a:solidFill>
                  <a:prstClr val="black"/>
                </a:solidFill>
                <a:latin typeface="Calibri" panose="020F0502020204030204" pitchFamily="34" charset="0"/>
                <a:cs typeface="Calibri" panose="020F0502020204030204" pitchFamily="34" charset="0"/>
              </a:rPr>
              <a:t> </a:t>
            </a:r>
            <a:r>
              <a:rPr lang="en-US" sz="3200" dirty="0" err="1">
                <a:ln>
                  <a:solidFill>
                    <a:sysClr val="windowText" lastClr="000000"/>
                  </a:solidFill>
                </a:ln>
                <a:solidFill>
                  <a:prstClr val="black"/>
                </a:solidFill>
                <a:latin typeface="Calibri" panose="020F0502020204030204" pitchFamily="34" charset="0"/>
                <a:cs typeface="Calibri" panose="020F0502020204030204" pitchFamily="34" charset="0"/>
              </a:rPr>
              <a:t>hậu</a:t>
            </a:r>
            <a:r>
              <a:rPr lang="en-US" sz="3200" dirty="0">
                <a:ln>
                  <a:solidFill>
                    <a:sysClr val="windowText" lastClr="000000"/>
                  </a:solidFill>
                </a:ln>
                <a:solidFill>
                  <a:prstClr val="black"/>
                </a:solidFill>
                <a:latin typeface="Calibri" panose="020F0502020204030204" pitchFamily="34" charset="0"/>
                <a:cs typeface="Calibri" panose="020F0502020204030204" pitchFamily="34" charset="0"/>
              </a:rPr>
              <a:t> </a:t>
            </a:r>
            <a:r>
              <a:rPr lang="en-US" sz="3200" dirty="0" err="1">
                <a:ln>
                  <a:solidFill>
                    <a:sysClr val="windowText" lastClr="000000"/>
                  </a:solidFill>
                </a:ln>
                <a:solidFill>
                  <a:prstClr val="black"/>
                </a:solidFill>
                <a:latin typeface="Calibri" panose="020F0502020204030204" pitchFamily="34" charset="0"/>
                <a:cs typeface="Calibri" panose="020F0502020204030204" pitchFamily="34" charset="0"/>
              </a:rPr>
              <a:t>quả</a:t>
            </a:r>
            <a:r>
              <a:rPr lang="en-US" sz="3200" dirty="0">
                <a:ln>
                  <a:solidFill>
                    <a:sysClr val="windowText" lastClr="000000"/>
                  </a:solidFill>
                </a:ln>
                <a:solidFill>
                  <a:prstClr val="black"/>
                </a:solidFill>
                <a:latin typeface="Calibri" panose="020F0502020204030204" pitchFamily="34" charset="0"/>
                <a:cs typeface="Calibri" panose="020F0502020204030204" pitchFamily="34" charset="0"/>
              </a:rPr>
              <a:t> </a:t>
            </a:r>
            <a:r>
              <a:rPr lang="en-US" sz="3200" dirty="0" err="1">
                <a:ln>
                  <a:solidFill>
                    <a:sysClr val="windowText" lastClr="000000"/>
                  </a:solidFill>
                </a:ln>
                <a:solidFill>
                  <a:prstClr val="black"/>
                </a:solidFill>
                <a:latin typeface="Calibri" panose="020F0502020204030204" pitchFamily="34" charset="0"/>
                <a:cs typeface="Calibri" panose="020F0502020204030204" pitchFamily="34" charset="0"/>
              </a:rPr>
              <a:t>gì</a:t>
            </a:r>
            <a:r>
              <a:rPr lang="en-US" sz="3200" dirty="0">
                <a:ln>
                  <a:solidFill>
                    <a:sysClr val="windowText" lastClr="000000"/>
                  </a:solidFill>
                </a:ln>
                <a:solidFill>
                  <a:prstClr val="black"/>
                </a:solidFill>
                <a:latin typeface="Calibri" panose="020F0502020204030204" pitchFamily="34" charset="0"/>
                <a:cs typeface="Calibri" panose="020F0502020204030204" pitchFamily="34" charset="0"/>
              </a:rPr>
              <a:t>?</a:t>
            </a:r>
          </a:p>
        </p:txBody>
      </p:sp>
      <p:sp>
        <p:nvSpPr>
          <p:cNvPr id="17" name="TextBox 16">
            <a:extLst>
              <a:ext uri="{FF2B5EF4-FFF2-40B4-BE49-F238E27FC236}">
                <a16:creationId xmlns:a16="http://schemas.microsoft.com/office/drawing/2014/main" id="{98F46C92-E5BA-4CA5-8CF4-E1B55AF4B5E3}"/>
              </a:ext>
            </a:extLst>
          </p:cNvPr>
          <p:cNvSpPr txBox="1"/>
          <p:nvPr/>
        </p:nvSpPr>
        <p:spPr>
          <a:xfrm>
            <a:off x="7038975" y="2789251"/>
            <a:ext cx="5048250" cy="2281476"/>
          </a:xfrm>
          <a:prstGeom prst="wedgeRoundRectCallout">
            <a:avLst>
              <a:gd name="adj1" fmla="val -20631"/>
              <a:gd name="adj2" fmla="val 49246"/>
              <a:gd name="adj3" fmla="val 16667"/>
            </a:avLst>
          </a:prstGeom>
          <a:solidFill>
            <a:srgbClr val="CCFFFF"/>
          </a:solidFill>
          <a:ln w="57150">
            <a:solidFill>
              <a:schemeClr val="bg1"/>
            </a:solidFill>
            <a:prstDash val="dash"/>
          </a:ln>
        </p:spPr>
        <p:txBody>
          <a:bodyPr wrap="square" rtlCol="0">
            <a:spAutoFit/>
          </a:bodyPr>
          <a:lstStyle/>
          <a:p>
            <a:pPr algn="just" defTabSz="609630"/>
            <a:r>
              <a:rPr lang="vi-VN" sz="3200" dirty="0">
                <a:ln>
                  <a:solidFill>
                    <a:sysClr val="windowText" lastClr="000000"/>
                  </a:solidFill>
                </a:ln>
                <a:solidFill>
                  <a:prstClr val="black"/>
                </a:solidFill>
                <a:latin typeface="Calibri" panose="020F0502020204030204" pitchFamily="34" charset="0"/>
                <a:cs typeface="Calibri" panose="020F0502020204030204" pitchFamily="34" charset="0"/>
              </a:rPr>
              <a:t>Theo em, vì sao chúng ta phải tuân thủ các quy tắc an toàn khi tham gia các phương tiện giao thông?</a:t>
            </a:r>
            <a:endParaRPr lang="en-US" sz="3200" dirty="0">
              <a:ln>
                <a:solidFill>
                  <a:sysClr val="windowText" lastClr="000000"/>
                </a:solidFill>
              </a:ln>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3773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randombar(horizont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randombar(horizontal)">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te cartoon thai student namaste greeting in the school uniform. Free Vector">
            <a:extLst>
              <a:ext uri="{FF2B5EF4-FFF2-40B4-BE49-F238E27FC236}">
                <a16:creationId xmlns:a16="http://schemas.microsoft.com/office/drawing/2014/main" id="{AA84327B-8942-4FE4-8F40-1C62EBD3ED97}"/>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1573222" y="1693983"/>
            <a:ext cx="3053479" cy="467529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te cartoon thai student namaste greeting in the school uniform. Free Vector">
            <a:extLst>
              <a:ext uri="{FF2B5EF4-FFF2-40B4-BE49-F238E27FC236}">
                <a16:creationId xmlns:a16="http://schemas.microsoft.com/office/drawing/2014/main" id="{CDB44BBB-6CBD-452D-AAD8-CC45BEC5A08F}"/>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7860493" y="1827333"/>
            <a:ext cx="2985874" cy="46801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B0AEC808-E8D3-4A54-AFB5-DDC2B37DE8D8}"/>
              </a:ext>
            </a:extLst>
          </p:cNvPr>
          <p:cNvPicPr>
            <a:picLocks noChangeAspect="1"/>
          </p:cNvPicPr>
          <p:nvPr/>
        </p:nvPicPr>
        <p:blipFill>
          <a:blip r:embed="rId6"/>
          <a:stretch>
            <a:fillRect/>
          </a:stretch>
        </p:blipFill>
        <p:spPr>
          <a:xfrm>
            <a:off x="3209925" y="762202"/>
            <a:ext cx="5925647" cy="2386135"/>
          </a:xfrm>
          <a:prstGeom prst="rect">
            <a:avLst/>
          </a:prstGeom>
        </p:spPr>
      </p:pic>
    </p:spTree>
    <p:extLst>
      <p:ext uri="{BB962C8B-B14F-4D97-AF65-F5344CB8AC3E}">
        <p14:creationId xmlns:p14="http://schemas.microsoft.com/office/powerpoint/2010/main" val="1594807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358E2EC-A8B9-48FF-5DE3-41CF33DA0001}"/>
              </a:ext>
            </a:extLst>
          </p:cNvPr>
          <p:cNvSpPr txBox="1"/>
          <p:nvPr/>
        </p:nvSpPr>
        <p:spPr>
          <a:xfrm>
            <a:off x="1831570" y="882984"/>
            <a:ext cx="4797830" cy="2407801"/>
          </a:xfrm>
          <a:prstGeom prst="roundRect">
            <a:avLst>
              <a:gd name="adj" fmla="val 34180"/>
            </a:avLst>
          </a:prstGeom>
          <a:solidFill>
            <a:srgbClr val="CCFFFF"/>
          </a:solidFill>
          <a:ln w="57150">
            <a:solidFill>
              <a:schemeClr val="accent1"/>
            </a:solidFill>
          </a:ln>
          <a:scene3d>
            <a:camera prst="orthographicFront"/>
            <a:lightRig rig="threePt" dir="t"/>
          </a:scene3d>
          <a:sp3d>
            <a:bevelT w="114300" prst="artDeco"/>
          </a:sp3d>
        </p:spPr>
        <p:txBody>
          <a:bodyPr wrap="square" anchor="ctr">
            <a:spAutoFit/>
          </a:bodyPr>
          <a:lstStyle/>
          <a:p>
            <a:pPr algn="ctr" defTabSz="609630"/>
            <a:r>
              <a:rPr lang="en-US" sz="4000" b="1" dirty="0" err="1">
                <a:solidFill>
                  <a:prstClr val="black"/>
                </a:solidFill>
              </a:rPr>
              <a:t>Bạn</a:t>
            </a:r>
            <a:r>
              <a:rPr lang="en-US" sz="4000" b="1" dirty="0">
                <a:solidFill>
                  <a:prstClr val="black"/>
                </a:solidFill>
              </a:rPr>
              <a:t> </a:t>
            </a:r>
            <a:r>
              <a:rPr lang="en-US" sz="4000" b="1" dirty="0" err="1">
                <a:solidFill>
                  <a:prstClr val="black"/>
                </a:solidFill>
              </a:rPr>
              <a:t>nhỏ</a:t>
            </a:r>
            <a:r>
              <a:rPr lang="en-US" sz="4000" b="1" dirty="0">
                <a:solidFill>
                  <a:prstClr val="black"/>
                </a:solidFill>
              </a:rPr>
              <a:t> </a:t>
            </a:r>
            <a:r>
              <a:rPr lang="en-US" sz="4000" b="1" dirty="0" err="1">
                <a:solidFill>
                  <a:prstClr val="black"/>
                </a:solidFill>
              </a:rPr>
              <a:t>và</a:t>
            </a:r>
            <a:r>
              <a:rPr lang="en-US" sz="4000" b="1" dirty="0">
                <a:solidFill>
                  <a:prstClr val="black"/>
                </a:solidFill>
              </a:rPr>
              <a:t> </a:t>
            </a:r>
            <a:r>
              <a:rPr lang="en-US" sz="4000" b="1" dirty="0" err="1">
                <a:solidFill>
                  <a:prstClr val="black"/>
                </a:solidFill>
              </a:rPr>
              <a:t>bố</a:t>
            </a:r>
            <a:r>
              <a:rPr lang="en-US" sz="4000" b="1" dirty="0">
                <a:solidFill>
                  <a:prstClr val="black"/>
                </a:solidFill>
              </a:rPr>
              <a:t> </a:t>
            </a:r>
            <a:r>
              <a:rPr lang="en-US" sz="4000" b="1" dirty="0" err="1">
                <a:solidFill>
                  <a:prstClr val="black"/>
                </a:solidFill>
              </a:rPr>
              <a:t>khi</a:t>
            </a:r>
            <a:r>
              <a:rPr lang="en-US" sz="4000" b="1" dirty="0">
                <a:solidFill>
                  <a:prstClr val="black"/>
                </a:solidFill>
              </a:rPr>
              <a:t> </a:t>
            </a:r>
            <a:r>
              <a:rPr lang="en-US" sz="4000" b="1" dirty="0" err="1">
                <a:solidFill>
                  <a:prstClr val="black"/>
                </a:solidFill>
              </a:rPr>
              <a:t>đi</a:t>
            </a:r>
            <a:r>
              <a:rPr lang="en-US" sz="4000" b="1" dirty="0">
                <a:solidFill>
                  <a:prstClr val="black"/>
                </a:solidFill>
              </a:rPr>
              <a:t> </a:t>
            </a:r>
            <a:r>
              <a:rPr lang="en-US" sz="4000" b="1" dirty="0" err="1">
                <a:solidFill>
                  <a:prstClr val="black"/>
                </a:solidFill>
              </a:rPr>
              <a:t>xe</a:t>
            </a:r>
            <a:r>
              <a:rPr lang="en-US" sz="4000" b="1" dirty="0">
                <a:solidFill>
                  <a:prstClr val="black"/>
                </a:solidFill>
              </a:rPr>
              <a:t> </a:t>
            </a:r>
            <a:r>
              <a:rPr lang="en-US" sz="4000" b="1" dirty="0" err="1">
                <a:solidFill>
                  <a:prstClr val="black"/>
                </a:solidFill>
              </a:rPr>
              <a:t>máy</a:t>
            </a:r>
            <a:r>
              <a:rPr lang="en-US" sz="4000" b="1" dirty="0">
                <a:solidFill>
                  <a:prstClr val="black"/>
                </a:solidFill>
              </a:rPr>
              <a:t> </a:t>
            </a:r>
            <a:r>
              <a:rPr lang="en-US" sz="4000" b="1" dirty="0" err="1">
                <a:solidFill>
                  <a:prstClr val="black"/>
                </a:solidFill>
              </a:rPr>
              <a:t>không</a:t>
            </a:r>
            <a:r>
              <a:rPr lang="en-US" sz="4000" b="1" dirty="0">
                <a:solidFill>
                  <a:prstClr val="black"/>
                </a:solidFill>
              </a:rPr>
              <a:t> </a:t>
            </a:r>
            <a:r>
              <a:rPr lang="en-US" sz="4000" b="1" dirty="0" err="1">
                <a:solidFill>
                  <a:prstClr val="black"/>
                </a:solidFill>
              </a:rPr>
              <a:t>đội</a:t>
            </a:r>
            <a:r>
              <a:rPr lang="en-US" sz="4000" b="1" dirty="0">
                <a:solidFill>
                  <a:prstClr val="black"/>
                </a:solidFill>
              </a:rPr>
              <a:t> </a:t>
            </a:r>
            <a:r>
              <a:rPr lang="en-US" sz="4000" b="1" dirty="0" err="1">
                <a:solidFill>
                  <a:prstClr val="black"/>
                </a:solidFill>
              </a:rPr>
              <a:t>mũ</a:t>
            </a:r>
            <a:r>
              <a:rPr lang="en-US" sz="4000" b="1" dirty="0">
                <a:solidFill>
                  <a:prstClr val="black"/>
                </a:solidFill>
              </a:rPr>
              <a:t> </a:t>
            </a:r>
            <a:r>
              <a:rPr lang="en-US" sz="4000" b="1" dirty="0" err="1">
                <a:solidFill>
                  <a:prstClr val="black"/>
                </a:solidFill>
              </a:rPr>
              <a:t>bảo</a:t>
            </a:r>
            <a:r>
              <a:rPr lang="en-US" sz="4000" b="1" dirty="0">
                <a:solidFill>
                  <a:prstClr val="black"/>
                </a:solidFill>
              </a:rPr>
              <a:t> </a:t>
            </a:r>
            <a:r>
              <a:rPr lang="en-US" sz="4000" b="1" dirty="0" err="1">
                <a:solidFill>
                  <a:prstClr val="black"/>
                </a:solidFill>
              </a:rPr>
              <a:t>hiểm</a:t>
            </a:r>
            <a:endParaRPr lang="en-US" sz="4000" b="1" dirty="0">
              <a:solidFill>
                <a:prstClr val="black"/>
              </a:solidFill>
              <a:latin typeface="Calibri"/>
            </a:endParaRPr>
          </a:p>
        </p:txBody>
      </p:sp>
      <p:pic>
        <p:nvPicPr>
          <p:cNvPr id="13" name="Picture 12" descr="A picture containing vector graphics&#10;&#10;Description automatically generated">
            <a:extLst>
              <a:ext uri="{FF2B5EF4-FFF2-40B4-BE49-F238E27FC236}">
                <a16:creationId xmlns:a16="http://schemas.microsoft.com/office/drawing/2014/main" id="{2F6F18BE-FBCE-D68B-13EF-EDECE476DF0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8754" y="3562239"/>
            <a:ext cx="3387997" cy="2817131"/>
          </a:xfrm>
          <a:prstGeom prst="rect">
            <a:avLst/>
          </a:prstGeom>
          <a:effectLst>
            <a:outerShdw blurRad="76200" dir="13500000" sy="23000" kx="1200000" algn="br" rotWithShape="0">
              <a:prstClr val="black">
                <a:alpha val="20000"/>
              </a:prstClr>
            </a:outerShdw>
          </a:effectLst>
        </p:spPr>
      </p:pic>
      <p:grpSp>
        <p:nvGrpSpPr>
          <p:cNvPr id="14" name="Group 13">
            <a:extLst>
              <a:ext uri="{FF2B5EF4-FFF2-40B4-BE49-F238E27FC236}">
                <a16:creationId xmlns:a16="http://schemas.microsoft.com/office/drawing/2014/main" id="{C2C02072-A812-DE7B-8F30-3B59B7AE4BB3}"/>
              </a:ext>
            </a:extLst>
          </p:cNvPr>
          <p:cNvGrpSpPr/>
          <p:nvPr/>
        </p:nvGrpSpPr>
        <p:grpSpPr>
          <a:xfrm>
            <a:off x="6603999" y="-276225"/>
            <a:ext cx="5121275" cy="4989402"/>
            <a:chOff x="10066478" y="982364"/>
            <a:chExt cx="6096012" cy="6096012"/>
          </a:xfrm>
        </p:grpSpPr>
        <p:pic>
          <p:nvPicPr>
            <p:cNvPr id="15" name="Picture 14">
              <a:extLst>
                <a:ext uri="{FF2B5EF4-FFF2-40B4-BE49-F238E27FC236}">
                  <a16:creationId xmlns:a16="http://schemas.microsoft.com/office/drawing/2014/main" id="{A1FCCD88-6AF3-571A-068C-4BC579EC50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66478" y="982364"/>
              <a:ext cx="6096012" cy="6096012"/>
            </a:xfrm>
            <a:prstGeom prst="rect">
              <a:avLst/>
            </a:prstGeom>
          </p:spPr>
        </p:pic>
        <p:sp>
          <p:nvSpPr>
            <p:cNvPr id="16" name="TextBox 15">
              <a:extLst>
                <a:ext uri="{FF2B5EF4-FFF2-40B4-BE49-F238E27FC236}">
                  <a16:creationId xmlns:a16="http://schemas.microsoft.com/office/drawing/2014/main" id="{2672AEBB-CB09-949D-63E9-9A014C52D71D}"/>
                </a:ext>
              </a:extLst>
            </p:cNvPr>
            <p:cNvSpPr txBox="1"/>
            <p:nvPr/>
          </p:nvSpPr>
          <p:spPr>
            <a:xfrm>
              <a:off x="11236513" y="3060874"/>
              <a:ext cx="3755945" cy="1917798"/>
            </a:xfrm>
            <a:prstGeom prst="rect">
              <a:avLst/>
            </a:prstGeom>
            <a:noFill/>
          </p:spPr>
          <p:txBody>
            <a:bodyPr wrap="square" rtlCol="0">
              <a:spAutoFit/>
            </a:bodyPr>
            <a:lstStyle/>
            <a:p>
              <a:pPr algn="ctr" defTabSz="609630"/>
              <a:r>
                <a:rPr lang="vi-VN" sz="3200" b="1" dirty="0">
                  <a:solidFill>
                    <a:prstClr val="black"/>
                  </a:solidFill>
                  <a:latin typeface="Calibri"/>
                </a:rPr>
                <a:t>Hậu quả: Bị chấn thương sọ não khi va chạm</a:t>
              </a:r>
              <a:endParaRPr lang="en-US" sz="3200" b="1" dirty="0">
                <a:solidFill>
                  <a:prstClr val="black"/>
                </a:solidFill>
                <a:latin typeface="Calibri"/>
              </a:endParaRPr>
            </a:p>
          </p:txBody>
        </p:sp>
      </p:grpSp>
      <p:pic>
        <p:nvPicPr>
          <p:cNvPr id="3" name="Picture 2">
            <a:extLst>
              <a:ext uri="{FF2B5EF4-FFF2-40B4-BE49-F238E27FC236}">
                <a16:creationId xmlns:a16="http://schemas.microsoft.com/office/drawing/2014/main" id="{8E54B0C7-D6DB-4A0C-AA51-8FBFE65D9419}"/>
              </a:ext>
            </a:extLst>
          </p:cNvPr>
          <p:cNvPicPr>
            <a:picLocks noChangeAspect="1"/>
          </p:cNvPicPr>
          <p:nvPr/>
        </p:nvPicPr>
        <p:blipFill>
          <a:blip r:embed="rId4"/>
          <a:stretch>
            <a:fillRect/>
          </a:stretch>
        </p:blipFill>
        <p:spPr>
          <a:xfrm>
            <a:off x="2262187" y="3651455"/>
            <a:ext cx="3671888" cy="248740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824158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53" presetClass="entr" presetSubtype="16"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358E2EC-A8B9-48FF-5DE3-41CF33DA0001}"/>
              </a:ext>
            </a:extLst>
          </p:cNvPr>
          <p:cNvSpPr txBox="1"/>
          <p:nvPr/>
        </p:nvSpPr>
        <p:spPr>
          <a:xfrm>
            <a:off x="1831570" y="882984"/>
            <a:ext cx="4797830" cy="2407801"/>
          </a:xfrm>
          <a:prstGeom prst="roundRect">
            <a:avLst>
              <a:gd name="adj" fmla="val 34180"/>
            </a:avLst>
          </a:prstGeom>
          <a:solidFill>
            <a:srgbClr val="CCFFFF"/>
          </a:solidFill>
          <a:ln w="57150">
            <a:solidFill>
              <a:schemeClr val="accent1"/>
            </a:solidFill>
          </a:ln>
          <a:scene3d>
            <a:camera prst="orthographicFront"/>
            <a:lightRig rig="threePt" dir="t"/>
          </a:scene3d>
          <a:sp3d>
            <a:bevelT w="114300" prst="artDeco"/>
          </a:sp3d>
        </p:spPr>
        <p:txBody>
          <a:bodyPr wrap="square" anchor="ctr">
            <a:spAutoFit/>
          </a:bodyPr>
          <a:lstStyle/>
          <a:p>
            <a:pPr lvl="0" algn="ctr" defTabSz="609630"/>
            <a:r>
              <a:rPr lang="en-US" sz="4000" b="1">
                <a:solidFill>
                  <a:prstClr val="black"/>
                </a:solidFill>
              </a:rPr>
              <a:t>Bạn nhỏ thò đầu và tay ra ngoài cửa sổ khi đi xe ô tô</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13" name="Picture 12" descr="A picture containing vector graphics&#10;&#10;Description automatically generated">
            <a:extLst>
              <a:ext uri="{FF2B5EF4-FFF2-40B4-BE49-F238E27FC236}">
                <a16:creationId xmlns:a16="http://schemas.microsoft.com/office/drawing/2014/main" id="{2F6F18BE-FBCE-D68B-13EF-EDECE476DF0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8754" y="3562239"/>
            <a:ext cx="3387997" cy="2817131"/>
          </a:xfrm>
          <a:prstGeom prst="rect">
            <a:avLst/>
          </a:prstGeom>
          <a:effectLst>
            <a:outerShdw blurRad="76200" dir="13500000" sy="23000" kx="1200000" algn="br" rotWithShape="0">
              <a:prstClr val="black">
                <a:alpha val="20000"/>
              </a:prstClr>
            </a:outerShdw>
          </a:effectLst>
        </p:spPr>
      </p:pic>
      <p:grpSp>
        <p:nvGrpSpPr>
          <p:cNvPr id="14" name="Group 13">
            <a:extLst>
              <a:ext uri="{FF2B5EF4-FFF2-40B4-BE49-F238E27FC236}">
                <a16:creationId xmlns:a16="http://schemas.microsoft.com/office/drawing/2014/main" id="{C2C02072-A812-DE7B-8F30-3B59B7AE4BB3}"/>
              </a:ext>
            </a:extLst>
          </p:cNvPr>
          <p:cNvGrpSpPr/>
          <p:nvPr/>
        </p:nvGrpSpPr>
        <p:grpSpPr>
          <a:xfrm>
            <a:off x="6603999" y="-276225"/>
            <a:ext cx="5121275" cy="4989402"/>
            <a:chOff x="10066478" y="982364"/>
            <a:chExt cx="6096012" cy="6096012"/>
          </a:xfrm>
        </p:grpSpPr>
        <p:pic>
          <p:nvPicPr>
            <p:cNvPr id="15" name="Picture 14">
              <a:extLst>
                <a:ext uri="{FF2B5EF4-FFF2-40B4-BE49-F238E27FC236}">
                  <a16:creationId xmlns:a16="http://schemas.microsoft.com/office/drawing/2014/main" id="{A1FCCD88-6AF3-571A-068C-4BC579EC50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66478" y="982364"/>
              <a:ext cx="6096012" cy="6096012"/>
            </a:xfrm>
            <a:prstGeom prst="rect">
              <a:avLst/>
            </a:prstGeom>
          </p:spPr>
        </p:pic>
        <p:sp>
          <p:nvSpPr>
            <p:cNvPr id="16" name="TextBox 15">
              <a:extLst>
                <a:ext uri="{FF2B5EF4-FFF2-40B4-BE49-F238E27FC236}">
                  <a16:creationId xmlns:a16="http://schemas.microsoft.com/office/drawing/2014/main" id="{2672AEBB-CB09-949D-63E9-9A014C52D71D}"/>
                </a:ext>
              </a:extLst>
            </p:cNvPr>
            <p:cNvSpPr txBox="1"/>
            <p:nvPr/>
          </p:nvSpPr>
          <p:spPr>
            <a:xfrm>
              <a:off x="11236513" y="3060874"/>
              <a:ext cx="3755945" cy="1316136"/>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a:ea typeface="+mn-ea"/>
                  <a:cs typeface="+mn-cs"/>
                </a:rPr>
                <a:t>Hậu quả: Bị nhỏ sẽ bị tai nạn</a:t>
              </a:r>
              <a:endParaRPr kumimoji="0" lang="en-US" sz="3200" b="1" i="0" u="none" strike="noStrike" kern="1200" cap="none" spc="0" normalizeH="0" baseline="0" noProof="0" dirty="0">
                <a:ln>
                  <a:noFill/>
                </a:ln>
                <a:solidFill>
                  <a:prstClr val="black"/>
                </a:solidFill>
                <a:effectLst/>
                <a:uLnTx/>
                <a:uFillTx/>
                <a:latin typeface="Calibri"/>
                <a:ea typeface="+mn-ea"/>
                <a:cs typeface="+mn-cs"/>
              </a:endParaRPr>
            </a:p>
          </p:txBody>
        </p:sp>
      </p:grpSp>
      <p:pic>
        <p:nvPicPr>
          <p:cNvPr id="4" name="Picture 3">
            <a:extLst>
              <a:ext uri="{FF2B5EF4-FFF2-40B4-BE49-F238E27FC236}">
                <a16:creationId xmlns:a16="http://schemas.microsoft.com/office/drawing/2014/main" id="{A0B187D3-F28F-4C7A-A3DD-690584D9F713}"/>
              </a:ext>
            </a:extLst>
          </p:cNvPr>
          <p:cNvPicPr>
            <a:picLocks noChangeAspect="1"/>
          </p:cNvPicPr>
          <p:nvPr/>
        </p:nvPicPr>
        <p:blipFill>
          <a:blip r:embed="rId4"/>
          <a:stretch>
            <a:fillRect/>
          </a:stretch>
        </p:blipFill>
        <p:spPr>
          <a:xfrm>
            <a:off x="2286000" y="3519487"/>
            <a:ext cx="4171950" cy="29028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64987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53" presetClass="entr" presetSubtype="16"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358E2EC-A8B9-48FF-5DE3-41CF33DA0001}"/>
              </a:ext>
            </a:extLst>
          </p:cNvPr>
          <p:cNvSpPr txBox="1"/>
          <p:nvPr/>
        </p:nvSpPr>
        <p:spPr>
          <a:xfrm>
            <a:off x="1831570" y="882984"/>
            <a:ext cx="4797830" cy="2407801"/>
          </a:xfrm>
          <a:prstGeom prst="roundRect">
            <a:avLst>
              <a:gd name="adj" fmla="val 34180"/>
            </a:avLst>
          </a:prstGeom>
          <a:solidFill>
            <a:srgbClr val="CCFFFF"/>
          </a:solidFill>
          <a:ln w="57150">
            <a:solidFill>
              <a:schemeClr val="accent1"/>
            </a:solidFill>
          </a:ln>
          <a:scene3d>
            <a:camera prst="orthographicFront"/>
            <a:lightRig rig="threePt" dir="t"/>
          </a:scene3d>
          <a:sp3d>
            <a:bevelT w="114300" prst="artDeco"/>
          </a:sp3d>
        </p:spPr>
        <p:txBody>
          <a:bodyPr wrap="square" anchor="ctr">
            <a:spAutoFit/>
          </a:bodyPr>
          <a:lstStyle/>
          <a:p>
            <a:pPr lvl="0" algn="ctr" defTabSz="609630"/>
            <a:r>
              <a:rPr lang="en-US" sz="4000" b="1">
                <a:solidFill>
                  <a:prstClr val="black"/>
                </a:solidFill>
              </a:rPr>
              <a:t>Bạn nữ áo trắng không mặc áo phao khi xuống thuyền</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13" name="Picture 12" descr="A picture containing vector graphics&#10;&#10;Description automatically generated">
            <a:extLst>
              <a:ext uri="{FF2B5EF4-FFF2-40B4-BE49-F238E27FC236}">
                <a16:creationId xmlns:a16="http://schemas.microsoft.com/office/drawing/2014/main" id="{2F6F18BE-FBCE-D68B-13EF-EDECE476DF0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8754" y="3562239"/>
            <a:ext cx="3387997" cy="2817131"/>
          </a:xfrm>
          <a:prstGeom prst="rect">
            <a:avLst/>
          </a:prstGeom>
          <a:effectLst>
            <a:outerShdw blurRad="76200" dir="13500000" sy="23000" kx="1200000" algn="br" rotWithShape="0">
              <a:prstClr val="black">
                <a:alpha val="20000"/>
              </a:prstClr>
            </a:outerShdw>
          </a:effectLst>
        </p:spPr>
      </p:pic>
      <p:grpSp>
        <p:nvGrpSpPr>
          <p:cNvPr id="14" name="Group 13">
            <a:extLst>
              <a:ext uri="{FF2B5EF4-FFF2-40B4-BE49-F238E27FC236}">
                <a16:creationId xmlns:a16="http://schemas.microsoft.com/office/drawing/2014/main" id="{C2C02072-A812-DE7B-8F30-3B59B7AE4BB3}"/>
              </a:ext>
            </a:extLst>
          </p:cNvPr>
          <p:cNvGrpSpPr/>
          <p:nvPr/>
        </p:nvGrpSpPr>
        <p:grpSpPr>
          <a:xfrm>
            <a:off x="6603999" y="-276225"/>
            <a:ext cx="5121275" cy="4989402"/>
            <a:chOff x="10066478" y="982364"/>
            <a:chExt cx="6096012" cy="6096012"/>
          </a:xfrm>
        </p:grpSpPr>
        <p:pic>
          <p:nvPicPr>
            <p:cNvPr id="15" name="Picture 14">
              <a:extLst>
                <a:ext uri="{FF2B5EF4-FFF2-40B4-BE49-F238E27FC236}">
                  <a16:creationId xmlns:a16="http://schemas.microsoft.com/office/drawing/2014/main" id="{A1FCCD88-6AF3-571A-068C-4BC579EC50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66478" y="982364"/>
              <a:ext cx="6096012" cy="6096012"/>
            </a:xfrm>
            <a:prstGeom prst="rect">
              <a:avLst/>
            </a:prstGeom>
          </p:spPr>
        </p:pic>
        <p:sp>
          <p:nvSpPr>
            <p:cNvPr id="16" name="TextBox 15">
              <a:extLst>
                <a:ext uri="{FF2B5EF4-FFF2-40B4-BE49-F238E27FC236}">
                  <a16:creationId xmlns:a16="http://schemas.microsoft.com/office/drawing/2014/main" id="{2672AEBB-CB09-949D-63E9-9A014C52D71D}"/>
                </a:ext>
              </a:extLst>
            </p:cNvPr>
            <p:cNvSpPr txBox="1"/>
            <p:nvPr/>
          </p:nvSpPr>
          <p:spPr>
            <a:xfrm>
              <a:off x="11236513" y="3060874"/>
              <a:ext cx="3755945" cy="1917798"/>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a:ea typeface="+mn-ea"/>
                  <a:cs typeface="+mn-cs"/>
                </a:rPr>
                <a:t>Hậu quả: Sẽ bị đuối nước khi gặp tai nạn</a:t>
              </a:r>
              <a:endParaRPr kumimoji="0" lang="en-US" sz="3200" b="1" i="0" u="none" strike="noStrike" kern="1200" cap="none" spc="0" normalizeH="0" baseline="0" noProof="0" dirty="0">
                <a:ln>
                  <a:noFill/>
                </a:ln>
                <a:solidFill>
                  <a:prstClr val="black"/>
                </a:solidFill>
                <a:effectLst/>
                <a:uLnTx/>
                <a:uFillTx/>
                <a:latin typeface="Calibri"/>
                <a:ea typeface="+mn-ea"/>
                <a:cs typeface="+mn-cs"/>
              </a:endParaRPr>
            </a:p>
          </p:txBody>
        </p:sp>
      </p:grpSp>
      <p:pic>
        <p:nvPicPr>
          <p:cNvPr id="6" name="Picture 5">
            <a:extLst>
              <a:ext uri="{FF2B5EF4-FFF2-40B4-BE49-F238E27FC236}">
                <a16:creationId xmlns:a16="http://schemas.microsoft.com/office/drawing/2014/main" id="{4CD4F607-64BA-4C65-8284-B38A964C81D6}"/>
              </a:ext>
            </a:extLst>
          </p:cNvPr>
          <p:cNvPicPr>
            <a:picLocks noChangeAspect="1"/>
          </p:cNvPicPr>
          <p:nvPr/>
        </p:nvPicPr>
        <p:blipFill>
          <a:blip r:embed="rId4"/>
          <a:stretch>
            <a:fillRect/>
          </a:stretch>
        </p:blipFill>
        <p:spPr>
          <a:xfrm>
            <a:off x="2147887" y="3533775"/>
            <a:ext cx="4043364" cy="26574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358643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53" presetClass="entr" presetSubtype="16"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358E2EC-A8B9-48FF-5DE3-41CF33DA0001}"/>
              </a:ext>
            </a:extLst>
          </p:cNvPr>
          <p:cNvSpPr txBox="1"/>
          <p:nvPr/>
        </p:nvSpPr>
        <p:spPr>
          <a:xfrm>
            <a:off x="1831570" y="1265174"/>
            <a:ext cx="4797830" cy="1643420"/>
          </a:xfrm>
          <a:prstGeom prst="roundRect">
            <a:avLst>
              <a:gd name="adj" fmla="val 34180"/>
            </a:avLst>
          </a:prstGeom>
          <a:solidFill>
            <a:srgbClr val="CCFFFF"/>
          </a:solidFill>
          <a:ln w="57150">
            <a:solidFill>
              <a:schemeClr val="accent1"/>
            </a:solidFill>
          </a:ln>
          <a:scene3d>
            <a:camera prst="orthographicFront"/>
            <a:lightRig rig="threePt" dir="t"/>
          </a:scene3d>
          <a:sp3d>
            <a:bevelT w="114300" prst="artDeco"/>
          </a:sp3d>
        </p:spPr>
        <p:txBody>
          <a:bodyPr wrap="square" anchor="ctr">
            <a:spAutoFit/>
          </a:bodyPr>
          <a:lstStyle/>
          <a:p>
            <a:pPr lvl="0" algn="ctr" defTabSz="609630"/>
            <a:r>
              <a:rPr lang="en-US" sz="4000" b="1" dirty="0" err="1">
                <a:solidFill>
                  <a:prstClr val="black"/>
                </a:solidFill>
              </a:rPr>
              <a:t>Các</a:t>
            </a:r>
            <a:r>
              <a:rPr lang="en-US" sz="4000" b="1" dirty="0">
                <a:solidFill>
                  <a:prstClr val="black"/>
                </a:solidFill>
              </a:rPr>
              <a:t> </a:t>
            </a:r>
            <a:r>
              <a:rPr lang="en-US" sz="4000" b="1" dirty="0" err="1">
                <a:solidFill>
                  <a:prstClr val="black"/>
                </a:solidFill>
              </a:rPr>
              <a:t>bạn</a:t>
            </a:r>
            <a:r>
              <a:rPr lang="en-US" sz="4000" b="1" dirty="0">
                <a:solidFill>
                  <a:prstClr val="black"/>
                </a:solidFill>
              </a:rPr>
              <a:t> </a:t>
            </a:r>
            <a:r>
              <a:rPr lang="en-US" sz="4000" b="1" dirty="0" err="1">
                <a:solidFill>
                  <a:prstClr val="black"/>
                </a:solidFill>
              </a:rPr>
              <a:t>đi</a:t>
            </a:r>
            <a:r>
              <a:rPr lang="en-US" sz="4000" b="1" dirty="0">
                <a:solidFill>
                  <a:prstClr val="black"/>
                </a:solidFill>
              </a:rPr>
              <a:t> </a:t>
            </a:r>
            <a:r>
              <a:rPr lang="en-US" sz="4000" b="1" dirty="0" err="1">
                <a:solidFill>
                  <a:prstClr val="black"/>
                </a:solidFill>
              </a:rPr>
              <a:t>xe</a:t>
            </a:r>
            <a:r>
              <a:rPr lang="en-US" sz="4000" b="1" dirty="0">
                <a:solidFill>
                  <a:prstClr val="black"/>
                </a:solidFill>
              </a:rPr>
              <a:t> </a:t>
            </a:r>
            <a:r>
              <a:rPr lang="en-US" sz="4000" b="1" dirty="0" err="1">
                <a:solidFill>
                  <a:prstClr val="black"/>
                </a:solidFill>
              </a:rPr>
              <a:t>đạp</a:t>
            </a:r>
            <a:r>
              <a:rPr lang="en-US" sz="4000" b="1" dirty="0">
                <a:solidFill>
                  <a:prstClr val="black"/>
                </a:solidFill>
              </a:rPr>
              <a:t> </a:t>
            </a:r>
            <a:r>
              <a:rPr lang="en-US" sz="4000" b="1" dirty="0" err="1">
                <a:solidFill>
                  <a:prstClr val="black"/>
                </a:solidFill>
              </a:rPr>
              <a:t>đi</a:t>
            </a:r>
            <a:r>
              <a:rPr lang="en-US" sz="4000" b="1" dirty="0">
                <a:solidFill>
                  <a:prstClr val="black"/>
                </a:solidFill>
              </a:rPr>
              <a:t> </a:t>
            </a:r>
            <a:r>
              <a:rPr lang="en-US" sz="4000" b="1" dirty="0" err="1">
                <a:solidFill>
                  <a:prstClr val="black"/>
                </a:solidFill>
              </a:rPr>
              <a:t>giữa</a:t>
            </a:r>
            <a:r>
              <a:rPr lang="en-US" sz="4000" b="1" dirty="0">
                <a:solidFill>
                  <a:prstClr val="black"/>
                </a:solidFill>
              </a:rPr>
              <a:t> </a:t>
            </a:r>
            <a:r>
              <a:rPr lang="en-US" sz="4000" b="1" dirty="0" err="1">
                <a:solidFill>
                  <a:prstClr val="black"/>
                </a:solidFill>
              </a:rPr>
              <a:t>lòng</a:t>
            </a:r>
            <a:r>
              <a:rPr lang="en-US" sz="4000" b="1" dirty="0">
                <a:solidFill>
                  <a:prstClr val="black"/>
                </a:solidFill>
              </a:rPr>
              <a:t> </a:t>
            </a:r>
            <a:r>
              <a:rPr lang="en-US" sz="4000" b="1" dirty="0" err="1">
                <a:solidFill>
                  <a:prstClr val="black"/>
                </a:solidFill>
              </a:rPr>
              <a:t>đường</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13" name="Picture 12" descr="A picture containing vector graphics&#10;&#10;Description automatically generated">
            <a:extLst>
              <a:ext uri="{FF2B5EF4-FFF2-40B4-BE49-F238E27FC236}">
                <a16:creationId xmlns:a16="http://schemas.microsoft.com/office/drawing/2014/main" id="{2F6F18BE-FBCE-D68B-13EF-EDECE476DF0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8754" y="3562239"/>
            <a:ext cx="3387997" cy="2817131"/>
          </a:xfrm>
          <a:prstGeom prst="rect">
            <a:avLst/>
          </a:prstGeom>
          <a:effectLst>
            <a:outerShdw blurRad="76200" dir="13500000" sy="23000" kx="1200000" algn="br" rotWithShape="0">
              <a:prstClr val="black">
                <a:alpha val="20000"/>
              </a:prstClr>
            </a:outerShdw>
          </a:effectLst>
        </p:spPr>
      </p:pic>
      <p:grpSp>
        <p:nvGrpSpPr>
          <p:cNvPr id="14" name="Group 13">
            <a:extLst>
              <a:ext uri="{FF2B5EF4-FFF2-40B4-BE49-F238E27FC236}">
                <a16:creationId xmlns:a16="http://schemas.microsoft.com/office/drawing/2014/main" id="{C2C02072-A812-DE7B-8F30-3B59B7AE4BB3}"/>
              </a:ext>
            </a:extLst>
          </p:cNvPr>
          <p:cNvGrpSpPr/>
          <p:nvPr/>
        </p:nvGrpSpPr>
        <p:grpSpPr>
          <a:xfrm>
            <a:off x="6603999" y="-276225"/>
            <a:ext cx="5121275" cy="4989402"/>
            <a:chOff x="10066478" y="982364"/>
            <a:chExt cx="6096012" cy="6096012"/>
          </a:xfrm>
        </p:grpSpPr>
        <p:pic>
          <p:nvPicPr>
            <p:cNvPr id="15" name="Picture 14">
              <a:extLst>
                <a:ext uri="{FF2B5EF4-FFF2-40B4-BE49-F238E27FC236}">
                  <a16:creationId xmlns:a16="http://schemas.microsoft.com/office/drawing/2014/main" id="{A1FCCD88-6AF3-571A-068C-4BC579EC50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66478" y="982364"/>
              <a:ext cx="6096012" cy="6096012"/>
            </a:xfrm>
            <a:prstGeom prst="rect">
              <a:avLst/>
            </a:prstGeom>
          </p:spPr>
        </p:pic>
        <p:sp>
          <p:nvSpPr>
            <p:cNvPr id="16" name="TextBox 15">
              <a:extLst>
                <a:ext uri="{FF2B5EF4-FFF2-40B4-BE49-F238E27FC236}">
                  <a16:creationId xmlns:a16="http://schemas.microsoft.com/office/drawing/2014/main" id="{2672AEBB-CB09-949D-63E9-9A014C52D71D}"/>
                </a:ext>
              </a:extLst>
            </p:cNvPr>
            <p:cNvSpPr txBox="1"/>
            <p:nvPr/>
          </p:nvSpPr>
          <p:spPr>
            <a:xfrm>
              <a:off x="11270526" y="2781573"/>
              <a:ext cx="3755945" cy="2519461"/>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a:ea typeface="+mn-ea"/>
                  <a:cs typeface="+mn-cs"/>
                </a:rPr>
                <a:t>Hậu quả: Không còn chỗ cho các xe khác đi, dễ gây tai nạn</a:t>
              </a:r>
              <a:endParaRPr kumimoji="0" lang="en-US" sz="3200" b="1" i="0" u="none" strike="noStrike" kern="1200" cap="none" spc="0" normalizeH="0" baseline="0" noProof="0" dirty="0">
                <a:ln>
                  <a:noFill/>
                </a:ln>
                <a:solidFill>
                  <a:prstClr val="black"/>
                </a:solidFill>
                <a:effectLst/>
                <a:uLnTx/>
                <a:uFillTx/>
                <a:latin typeface="Calibri"/>
                <a:ea typeface="+mn-ea"/>
                <a:cs typeface="+mn-cs"/>
              </a:endParaRPr>
            </a:p>
          </p:txBody>
        </p:sp>
      </p:grpSp>
      <p:pic>
        <p:nvPicPr>
          <p:cNvPr id="4" name="Picture 3">
            <a:extLst>
              <a:ext uri="{FF2B5EF4-FFF2-40B4-BE49-F238E27FC236}">
                <a16:creationId xmlns:a16="http://schemas.microsoft.com/office/drawing/2014/main" id="{02D22C6F-5C09-49FE-B022-9D72D4AD0FC1}"/>
              </a:ext>
            </a:extLst>
          </p:cNvPr>
          <p:cNvPicPr>
            <a:picLocks noChangeAspect="1"/>
          </p:cNvPicPr>
          <p:nvPr/>
        </p:nvPicPr>
        <p:blipFill>
          <a:blip r:embed="rId4"/>
          <a:stretch>
            <a:fillRect/>
          </a:stretch>
        </p:blipFill>
        <p:spPr>
          <a:xfrm>
            <a:off x="2457450" y="3619500"/>
            <a:ext cx="4000500" cy="27136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413428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53" presetClass="entr" presetSubtype="16"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F5E0BF7-83C5-30DF-C1FA-D88995D9B844}"/>
              </a:ext>
            </a:extLst>
          </p:cNvPr>
          <p:cNvSpPr txBox="1"/>
          <p:nvPr/>
        </p:nvSpPr>
        <p:spPr>
          <a:xfrm>
            <a:off x="1882775" y="1042492"/>
            <a:ext cx="9099550" cy="2554545"/>
          </a:xfrm>
          <a:prstGeom prst="rect">
            <a:avLst/>
          </a:prstGeom>
          <a:solidFill>
            <a:srgbClr val="CCFFFF"/>
          </a:solidFill>
          <a:ln w="76200">
            <a:solidFill>
              <a:schemeClr val="accent1"/>
            </a:solidFill>
            <a:prstDash val="dash"/>
          </a:ln>
        </p:spPr>
        <p:txBody>
          <a:bodyPr wrap="square">
            <a:spAutoFit/>
          </a:bodyPr>
          <a:lstStyle/>
          <a:p>
            <a:pPr algn="ctr" defTabSz="609630"/>
            <a:r>
              <a:rPr lang="vi-VN" sz="4000" b="1" dirty="0">
                <a:solidFill>
                  <a:prstClr val="black"/>
                </a:solidFill>
                <a:latin typeface="Calibri"/>
              </a:rPr>
              <a:t>Tuân thủ các quy tắc an toàn khi tham gia các phương tiện giao thông là rất cần thiết nhằm đảm bảo an toàn cho chúng ta và những người tham gia giao thông</a:t>
            </a:r>
            <a:r>
              <a:rPr lang="en-US" sz="4000" b="1" dirty="0">
                <a:solidFill>
                  <a:prstClr val="black"/>
                </a:solidFill>
                <a:latin typeface="Calibri"/>
              </a:rPr>
              <a:t>.</a:t>
            </a:r>
          </a:p>
        </p:txBody>
      </p:sp>
      <p:pic>
        <p:nvPicPr>
          <p:cNvPr id="11" name="Picture 10" descr="A picture containing vector graphics&#10;&#10;Description automatically generated">
            <a:extLst>
              <a:ext uri="{FF2B5EF4-FFF2-40B4-BE49-F238E27FC236}">
                <a16:creationId xmlns:a16="http://schemas.microsoft.com/office/drawing/2014/main" id="{00D5237B-1866-4F5D-3148-7C555B2BD87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83600" y="3718622"/>
            <a:ext cx="3387997" cy="2817131"/>
          </a:xfrm>
          <a:prstGeom prst="rect">
            <a:avLst/>
          </a:prstGeom>
          <a:effectLst>
            <a:outerShdw blurRad="76200" dir="13500000" sy="23000" kx="1200000" algn="br" rotWithShape="0">
              <a:prstClr val="black">
                <a:alpha val="20000"/>
              </a:prstClr>
            </a:outerShdw>
          </a:effectLst>
        </p:spPr>
      </p:pic>
      <p:pic>
        <p:nvPicPr>
          <p:cNvPr id="12" name="Picture 11">
            <a:extLst>
              <a:ext uri="{FF2B5EF4-FFF2-40B4-BE49-F238E27FC236}">
                <a16:creationId xmlns:a16="http://schemas.microsoft.com/office/drawing/2014/main" id="{381C1334-FBCF-4954-8010-2984D0D13245}"/>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9816" b="90116" l="2931" r="96660">
                        <a14:foregroundMark x1="72665" y1="73892" x2="61009" y2="78596"/>
                        <a14:foregroundMark x1="61009" y1="78596" x2="35106" y2="81050"/>
                        <a14:foregroundMark x1="35106" y1="81050" x2="30948" y2="76142"/>
                        <a14:foregroundMark x1="30948" y1="76142" x2="31084" y2="73756"/>
                        <a14:foregroundMark x1="26721" y1="55760" x2="27539" y2="63054"/>
                        <a14:foregroundMark x1="27539" y1="63054" x2="34356" y2="76551"/>
                        <a14:foregroundMark x1="34356" y1="76551" x2="49557" y2="83163"/>
                        <a14:foregroundMark x1="49557" y1="83163" x2="58828" y2="84117"/>
                        <a14:foregroundMark x1="91411" y1="80232" x2="74097" y2="64826"/>
                        <a14:foregroundMark x1="74097" y1="64826" x2="71029" y2="58623"/>
                        <a14:foregroundMark x1="71029" y1="58623" x2="52420" y2="57669"/>
                        <a14:foregroundMark x1="79755" y1="73279" x2="88548" y2="79891"/>
                        <a14:foregroundMark x1="88548" y1="79891" x2="89775" y2="84867"/>
                        <a14:foregroundMark x1="90252" y1="77096" x2="96796" y2="82481"/>
                        <a14:foregroundMark x1="96796" y1="82481" x2="96524" y2="83981"/>
                        <a14:foregroundMark x1="48466" y1="62781" x2="31766" y2="79073"/>
                        <a14:foregroundMark x1="31766" y1="79073" x2="14997" y2="79482"/>
                        <a14:foregroundMark x1="14997" y1="79482" x2="11793" y2="83913"/>
                        <a14:foregroundMark x1="11793" y1="83913" x2="17246" y2="87866"/>
                        <a14:foregroundMark x1="36946" y1="52761" x2="14997" y2="56101"/>
                        <a14:foregroundMark x1="14997" y1="56101" x2="18337" y2="47307"/>
                        <a14:foregroundMark x1="24199" y1="50511" x2="30334" y2="67757"/>
                        <a14:foregroundMark x1="30334" y1="67757" x2="30334" y2="67757"/>
                        <a14:foregroundMark x1="16087" y1="43558" x2="15406" y2="69939"/>
                        <a14:foregroundMark x1="15406" y1="69939" x2="17110" y2="76619"/>
                        <a14:foregroundMark x1="10838" y1="40695" x2="11861" y2="70620"/>
                        <a14:foregroundMark x1="8725" y1="42536" x2="16496" y2="77437"/>
                        <a14:foregroundMark x1="16496" y1="77437" x2="21200" y2="73483"/>
                        <a14:foregroundMark x1="15133" y1="40559" x2="32720" y2="79141"/>
                        <a14:foregroundMark x1="32720" y1="79141" x2="32720" y2="79141"/>
                        <a14:foregroundMark x1="9339" y1="46762" x2="17860" y2="69530"/>
                        <a14:foregroundMark x1="17860" y1="69530" x2="17860" y2="69530"/>
                        <a14:foregroundMark x1="3476" y1="39059" x2="9407" y2="57941"/>
                        <a14:foregroundMark x1="9407" y1="57941" x2="13633" y2="61622"/>
                        <a14:foregroundMark x1="16360" y1="42536" x2="20245" y2="76892"/>
                        <a14:foregroundMark x1="20245" y1="76892" x2="20245" y2="76892"/>
                        <a14:foregroundMark x1="17860" y1="46421" x2="21200" y2="64281"/>
                        <a14:foregroundMark x1="21200" y1="64281" x2="21200" y2="64281"/>
                        <a14:foregroundMark x1="7975" y1="67144" x2="9066" y2="73620"/>
                        <a14:foregroundMark x1="9066" y1="73620" x2="8725" y2="69734"/>
                        <a14:foregroundMark x1="7975" y1="66530" x2="12883" y2="83367"/>
                        <a14:foregroundMark x1="7975" y1="70757" x2="4976" y2="79346"/>
                        <a14:foregroundMark x1="7362" y1="63667" x2="3476" y2="85753"/>
                        <a14:foregroundMark x1="7089" y1="61622" x2="3545" y2="70484"/>
                        <a14:foregroundMark x1="3545" y1="70484" x2="2999" y2="77096"/>
                        <a14:foregroundMark x1="5999" y1="59509" x2="3749" y2="75256"/>
                        <a14:foregroundMark x1="3749" y1="75256" x2="3749" y2="75256"/>
                        <a14:foregroundMark x1="3136" y1="59646" x2="5385" y2="75596"/>
                        <a14:foregroundMark x1="5385" y1="75596" x2="5385" y2="75596"/>
                        <a14:foregroundMark x1="67144" y1="65508" x2="78255" y2="73006"/>
                        <a14:foregroundMark x1="19359" y1="90457" x2="58146" y2="97069"/>
                        <a14:foregroundMark x1="58146" y1="97069" x2="67894" y2="91002"/>
                        <a14:foregroundMark x1="67894" y1="91002" x2="75460" y2="89571"/>
                        <a14:foregroundMark x1="75460" y1="89571" x2="78391" y2="90116"/>
                        <a14:backgroundMark x1="81527" y1="44172" x2="91275" y2="66871"/>
                        <a14:backgroundMark x1="91275" y1="66871" x2="91275" y2="67621"/>
                        <a14:backgroundMark x1="65167" y1="53374" x2="65303" y2="50511"/>
                      </a14:backgroundRemoval>
                    </a14:imgEffect>
                  </a14:imgLayer>
                </a14:imgProps>
              </a:ext>
              <a:ext uri="{28A0092B-C50C-407E-A947-70E740481C1C}">
                <a14:useLocalDpi xmlns:a14="http://schemas.microsoft.com/office/drawing/2010/main" val="0"/>
              </a:ext>
            </a:extLst>
          </a:blip>
          <a:srcRect t="43694"/>
          <a:stretch/>
        </p:blipFill>
        <p:spPr>
          <a:xfrm>
            <a:off x="-200025" y="3990975"/>
            <a:ext cx="5945175" cy="3347508"/>
          </a:xfrm>
          <a:prstGeom prst="rect">
            <a:avLst/>
          </a:prstGeom>
        </p:spPr>
      </p:pic>
    </p:spTree>
    <p:extLst>
      <p:ext uri="{BB962C8B-B14F-4D97-AF65-F5344CB8AC3E}">
        <p14:creationId xmlns:p14="http://schemas.microsoft.com/office/powerpoint/2010/main" val="3564072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BDA53E6-28B8-8B17-4C91-5C7A219AC00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9816" b="90116" l="2931" r="96660">
                        <a14:foregroundMark x1="72665" y1="73892" x2="61009" y2="78596"/>
                        <a14:foregroundMark x1="61009" y1="78596" x2="35106" y2="81050"/>
                        <a14:foregroundMark x1="35106" y1="81050" x2="30948" y2="76142"/>
                        <a14:foregroundMark x1="30948" y1="76142" x2="31084" y2="73756"/>
                        <a14:foregroundMark x1="26721" y1="55760" x2="27539" y2="63054"/>
                        <a14:foregroundMark x1="27539" y1="63054" x2="34356" y2="76551"/>
                        <a14:foregroundMark x1="34356" y1="76551" x2="49557" y2="83163"/>
                        <a14:foregroundMark x1="49557" y1="83163" x2="58828" y2="84117"/>
                        <a14:foregroundMark x1="91411" y1="80232" x2="74097" y2="64826"/>
                        <a14:foregroundMark x1="74097" y1="64826" x2="71029" y2="58623"/>
                        <a14:foregroundMark x1="71029" y1="58623" x2="52420" y2="57669"/>
                        <a14:foregroundMark x1="79755" y1="73279" x2="88548" y2="79891"/>
                        <a14:foregroundMark x1="88548" y1="79891" x2="89775" y2="84867"/>
                        <a14:foregroundMark x1="90252" y1="77096" x2="96796" y2="82481"/>
                        <a14:foregroundMark x1="96796" y1="82481" x2="96524" y2="83981"/>
                        <a14:foregroundMark x1="48466" y1="62781" x2="31766" y2="79073"/>
                        <a14:foregroundMark x1="31766" y1="79073" x2="14997" y2="79482"/>
                        <a14:foregroundMark x1="14997" y1="79482" x2="11793" y2="83913"/>
                        <a14:foregroundMark x1="11793" y1="83913" x2="17246" y2="87866"/>
                        <a14:foregroundMark x1="36946" y1="52761" x2="14997" y2="56101"/>
                        <a14:foregroundMark x1="14997" y1="56101" x2="18337" y2="47307"/>
                        <a14:foregroundMark x1="24199" y1="50511" x2="30334" y2="67757"/>
                        <a14:foregroundMark x1="30334" y1="67757" x2="30334" y2="67757"/>
                        <a14:foregroundMark x1="16087" y1="43558" x2="15406" y2="69939"/>
                        <a14:foregroundMark x1="15406" y1="69939" x2="17110" y2="76619"/>
                        <a14:foregroundMark x1="10838" y1="40695" x2="11861" y2="70620"/>
                        <a14:foregroundMark x1="8725" y1="42536" x2="16496" y2="77437"/>
                        <a14:foregroundMark x1="16496" y1="77437" x2="21200" y2="73483"/>
                        <a14:foregroundMark x1="15133" y1="40559" x2="32720" y2="79141"/>
                        <a14:foregroundMark x1="32720" y1="79141" x2="32720" y2="79141"/>
                        <a14:foregroundMark x1="9339" y1="46762" x2="17860" y2="69530"/>
                        <a14:foregroundMark x1="17860" y1="69530" x2="17860" y2="69530"/>
                        <a14:foregroundMark x1="3476" y1="39059" x2="9407" y2="57941"/>
                        <a14:foregroundMark x1="9407" y1="57941" x2="13633" y2="61622"/>
                        <a14:foregroundMark x1="16360" y1="42536" x2="20245" y2="76892"/>
                        <a14:foregroundMark x1="20245" y1="76892" x2="20245" y2="76892"/>
                        <a14:foregroundMark x1="17860" y1="46421" x2="21200" y2="64281"/>
                        <a14:foregroundMark x1="21200" y1="64281" x2="21200" y2="64281"/>
                        <a14:foregroundMark x1="7975" y1="67144" x2="9066" y2="73620"/>
                        <a14:foregroundMark x1="9066" y1="73620" x2="8725" y2="69734"/>
                        <a14:foregroundMark x1="7975" y1="66530" x2="12883" y2="83367"/>
                        <a14:foregroundMark x1="7975" y1="70757" x2="4976" y2="79346"/>
                        <a14:foregroundMark x1="7362" y1="63667" x2="3476" y2="85753"/>
                        <a14:foregroundMark x1="7089" y1="61622" x2="3545" y2="70484"/>
                        <a14:foregroundMark x1="3545" y1="70484" x2="2999" y2="77096"/>
                        <a14:foregroundMark x1="5999" y1="59509" x2="3749" y2="75256"/>
                        <a14:foregroundMark x1="3749" y1="75256" x2="3749" y2="75256"/>
                        <a14:foregroundMark x1="3136" y1="59646" x2="5385" y2="75596"/>
                        <a14:foregroundMark x1="5385" y1="75596" x2="5385" y2="75596"/>
                        <a14:foregroundMark x1="67144" y1="65508" x2="78255" y2="73006"/>
                        <a14:foregroundMark x1="19359" y1="90457" x2="58146" y2="97069"/>
                        <a14:foregroundMark x1="58146" y1="97069" x2="67894" y2="91002"/>
                        <a14:foregroundMark x1="67894" y1="91002" x2="75460" y2="89571"/>
                        <a14:foregroundMark x1="75460" y1="89571" x2="78391" y2="90116"/>
                        <a14:backgroundMark x1="81527" y1="44172" x2="91275" y2="66871"/>
                        <a14:backgroundMark x1="91275" y1="66871" x2="91275" y2="67621"/>
                        <a14:backgroundMark x1="65167" y1="53374" x2="65303" y2="50511"/>
                      </a14:backgroundRemoval>
                    </a14:imgEffect>
                  </a14:imgLayer>
                </a14:imgProps>
              </a:ext>
              <a:ext uri="{28A0092B-C50C-407E-A947-70E740481C1C}">
                <a14:useLocalDpi xmlns:a14="http://schemas.microsoft.com/office/drawing/2010/main" val="0"/>
              </a:ext>
            </a:extLst>
          </a:blip>
          <a:srcRect t="43694"/>
          <a:stretch/>
        </p:blipFill>
        <p:spPr>
          <a:xfrm>
            <a:off x="-152400" y="3276600"/>
            <a:ext cx="7518400" cy="4233333"/>
          </a:xfrm>
          <a:prstGeom prst="rect">
            <a:avLst/>
          </a:prstGeom>
        </p:spPr>
      </p:pic>
      <p:grpSp>
        <p:nvGrpSpPr>
          <p:cNvPr id="10" name="Group 9">
            <a:extLst>
              <a:ext uri="{FF2B5EF4-FFF2-40B4-BE49-F238E27FC236}">
                <a16:creationId xmlns:a16="http://schemas.microsoft.com/office/drawing/2014/main" id="{3058D9BA-638E-77CB-F640-67CE15DE24FB}"/>
              </a:ext>
            </a:extLst>
          </p:cNvPr>
          <p:cNvGrpSpPr/>
          <p:nvPr/>
        </p:nvGrpSpPr>
        <p:grpSpPr>
          <a:xfrm>
            <a:off x="5235486" y="127000"/>
            <a:ext cx="6888662" cy="6858000"/>
            <a:chOff x="3860483" y="1333500"/>
            <a:chExt cx="10332993" cy="10287000"/>
          </a:xfrm>
        </p:grpSpPr>
        <p:pic>
          <p:nvPicPr>
            <p:cNvPr id="7" name="Picture 6">
              <a:extLst>
                <a:ext uri="{FF2B5EF4-FFF2-40B4-BE49-F238E27FC236}">
                  <a16:creationId xmlns:a16="http://schemas.microsoft.com/office/drawing/2014/main" id="{A19DB80C-2167-6A3B-0ECA-3F7EC3D543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60483" y="1333500"/>
              <a:ext cx="10332993" cy="10287000"/>
            </a:xfrm>
            <a:prstGeom prst="rect">
              <a:avLst/>
            </a:prstGeom>
          </p:spPr>
        </p:pic>
        <p:sp>
          <p:nvSpPr>
            <p:cNvPr id="4" name="TextBox 3">
              <a:extLst>
                <a:ext uri="{FF2B5EF4-FFF2-40B4-BE49-F238E27FC236}">
                  <a16:creationId xmlns:a16="http://schemas.microsoft.com/office/drawing/2014/main" id="{6A66C390-D9D3-C5ED-EC4C-2EB2AB3EA413}"/>
                </a:ext>
              </a:extLst>
            </p:cNvPr>
            <p:cNvSpPr txBox="1"/>
            <p:nvPr/>
          </p:nvSpPr>
          <p:spPr>
            <a:xfrm>
              <a:off x="4886464" y="3614738"/>
              <a:ext cx="8077200" cy="3093155"/>
            </a:xfrm>
            <a:prstGeom prst="rect">
              <a:avLst/>
            </a:prstGeom>
            <a:noFill/>
          </p:spPr>
          <p:txBody>
            <a:bodyPr wrap="square" rtlCol="0">
              <a:spAutoFit/>
            </a:bodyPr>
            <a:lstStyle/>
            <a:p>
              <a:pPr marL="0" marR="0" algn="ctr">
                <a:spcBef>
                  <a:spcPts val="0"/>
                </a:spcBef>
                <a:spcAft>
                  <a:spcPts val="0"/>
                </a:spcAft>
              </a:pPr>
              <a:r>
                <a:rPr lang="en-US" sz="3200" b="1" dirty="0">
                  <a:solidFill>
                    <a:srgbClr val="FF0000"/>
                  </a:solidFill>
                  <a:effectLst/>
                  <a:latin typeface="+mj-lt"/>
                  <a:ea typeface="Times New Roman" panose="02020603050405020304" pitchFamily="18" charset="0"/>
                </a:rPr>
                <a:t>Theo </a:t>
              </a:r>
              <a:r>
                <a:rPr lang="en-US" sz="3200" b="1" dirty="0" err="1">
                  <a:solidFill>
                    <a:srgbClr val="FF0000"/>
                  </a:solidFill>
                  <a:effectLst/>
                  <a:latin typeface="+mj-lt"/>
                  <a:ea typeface="Times New Roman" panose="02020603050405020304" pitchFamily="18" charset="0"/>
                </a:rPr>
                <a:t>em</a:t>
              </a:r>
              <a:r>
                <a:rPr lang="en-US" sz="3200" b="1" dirty="0">
                  <a:solidFill>
                    <a:srgbClr val="FF0000"/>
                  </a:solidFill>
                  <a:effectLst/>
                  <a:latin typeface="+mj-lt"/>
                  <a:ea typeface="Times New Roman" panose="02020603050405020304" pitchFamily="18" charset="0"/>
                </a:rPr>
                <a:t>, </a:t>
              </a:r>
              <a:r>
                <a:rPr lang="en-US" sz="3200" b="1" dirty="0" err="1">
                  <a:solidFill>
                    <a:srgbClr val="FF0000"/>
                  </a:solidFill>
                  <a:effectLst/>
                  <a:latin typeface="+mj-lt"/>
                  <a:ea typeface="Times New Roman" panose="02020603050405020304" pitchFamily="18" charset="0"/>
                </a:rPr>
                <a:t>vì</a:t>
              </a:r>
              <a:r>
                <a:rPr lang="en-US" sz="3200" b="1" dirty="0">
                  <a:solidFill>
                    <a:srgbClr val="FF0000"/>
                  </a:solidFill>
                  <a:effectLst/>
                  <a:latin typeface="+mj-lt"/>
                  <a:ea typeface="Times New Roman" panose="02020603050405020304" pitchFamily="18" charset="0"/>
                </a:rPr>
                <a:t> </a:t>
              </a:r>
              <a:r>
                <a:rPr lang="en-US" sz="3200" b="1" dirty="0" err="1">
                  <a:solidFill>
                    <a:srgbClr val="FF0000"/>
                  </a:solidFill>
                  <a:effectLst/>
                  <a:latin typeface="+mj-lt"/>
                  <a:ea typeface="Times New Roman" panose="02020603050405020304" pitchFamily="18" charset="0"/>
                </a:rPr>
                <a:t>sao</a:t>
              </a:r>
              <a:r>
                <a:rPr lang="en-US" sz="3200" b="1" dirty="0">
                  <a:solidFill>
                    <a:srgbClr val="FF0000"/>
                  </a:solidFill>
                  <a:effectLst/>
                  <a:latin typeface="+mj-lt"/>
                  <a:ea typeface="Times New Roman" panose="02020603050405020304" pitchFamily="18" charset="0"/>
                </a:rPr>
                <a:t> </a:t>
              </a:r>
              <a:r>
                <a:rPr lang="en-US" sz="3200" b="1" dirty="0" err="1">
                  <a:solidFill>
                    <a:srgbClr val="FF0000"/>
                  </a:solidFill>
                  <a:effectLst/>
                  <a:latin typeface="+mj-lt"/>
                  <a:ea typeface="Times New Roman" panose="02020603050405020304" pitchFamily="18" charset="0"/>
                </a:rPr>
                <a:t>phải</a:t>
              </a:r>
              <a:r>
                <a:rPr lang="en-US" sz="3200" b="1" dirty="0">
                  <a:solidFill>
                    <a:srgbClr val="FF0000"/>
                  </a:solidFill>
                  <a:effectLst/>
                  <a:latin typeface="+mj-lt"/>
                  <a:ea typeface="Times New Roman" panose="02020603050405020304" pitchFamily="18" charset="0"/>
                </a:rPr>
                <a:t> </a:t>
              </a:r>
              <a:r>
                <a:rPr lang="en-US" sz="3200" b="1" dirty="0" err="1">
                  <a:solidFill>
                    <a:srgbClr val="FF0000"/>
                  </a:solidFill>
                  <a:effectLst/>
                  <a:latin typeface="+mj-lt"/>
                  <a:ea typeface="Times New Roman" panose="02020603050405020304" pitchFamily="18" charset="0"/>
                </a:rPr>
                <a:t>tuân</a:t>
              </a:r>
              <a:r>
                <a:rPr lang="en-US" sz="3200" b="1" dirty="0">
                  <a:solidFill>
                    <a:srgbClr val="FF0000"/>
                  </a:solidFill>
                  <a:effectLst/>
                  <a:latin typeface="+mj-lt"/>
                  <a:ea typeface="Times New Roman" panose="02020603050405020304" pitchFamily="18" charset="0"/>
                </a:rPr>
                <a:t> </a:t>
              </a:r>
              <a:r>
                <a:rPr lang="en-US" sz="3200" b="1" dirty="0" err="1">
                  <a:solidFill>
                    <a:srgbClr val="FF0000"/>
                  </a:solidFill>
                  <a:effectLst/>
                  <a:latin typeface="+mj-lt"/>
                  <a:ea typeface="Times New Roman" panose="02020603050405020304" pitchFamily="18" charset="0"/>
                </a:rPr>
                <a:t>thủ</a:t>
              </a:r>
              <a:r>
                <a:rPr lang="en-US" sz="3200" b="1" dirty="0">
                  <a:solidFill>
                    <a:srgbClr val="FF0000"/>
                  </a:solidFill>
                  <a:effectLst/>
                  <a:latin typeface="+mj-lt"/>
                  <a:ea typeface="Times New Roman" panose="02020603050405020304" pitchFamily="18" charset="0"/>
                </a:rPr>
                <a:t> </a:t>
              </a:r>
              <a:r>
                <a:rPr lang="en-US" sz="3200" b="1" dirty="0" err="1">
                  <a:solidFill>
                    <a:srgbClr val="FF0000"/>
                  </a:solidFill>
                  <a:effectLst/>
                  <a:latin typeface="+mj-lt"/>
                  <a:ea typeface="Times New Roman" panose="02020603050405020304" pitchFamily="18" charset="0"/>
                </a:rPr>
                <a:t>các</a:t>
              </a:r>
              <a:r>
                <a:rPr lang="en-US" sz="3200" b="1" dirty="0">
                  <a:solidFill>
                    <a:srgbClr val="FF0000"/>
                  </a:solidFill>
                  <a:effectLst/>
                  <a:latin typeface="+mj-lt"/>
                  <a:ea typeface="Times New Roman" panose="02020603050405020304" pitchFamily="18" charset="0"/>
                </a:rPr>
                <a:t> </a:t>
              </a:r>
              <a:r>
                <a:rPr lang="en-US" sz="3200" b="1" dirty="0" err="1">
                  <a:solidFill>
                    <a:srgbClr val="FF0000"/>
                  </a:solidFill>
                  <a:effectLst/>
                  <a:latin typeface="+mj-lt"/>
                  <a:ea typeface="Times New Roman" panose="02020603050405020304" pitchFamily="18" charset="0"/>
                </a:rPr>
                <a:t>quy</a:t>
              </a:r>
              <a:r>
                <a:rPr lang="en-US" sz="3200" b="1" dirty="0">
                  <a:solidFill>
                    <a:srgbClr val="FF0000"/>
                  </a:solidFill>
                  <a:effectLst/>
                  <a:latin typeface="+mj-lt"/>
                  <a:ea typeface="Times New Roman" panose="02020603050405020304" pitchFamily="18" charset="0"/>
                </a:rPr>
                <a:t> </a:t>
              </a:r>
              <a:r>
                <a:rPr lang="en-US" sz="3200" b="1" dirty="0" err="1">
                  <a:solidFill>
                    <a:srgbClr val="FF0000"/>
                  </a:solidFill>
                  <a:effectLst/>
                  <a:latin typeface="+mj-lt"/>
                  <a:ea typeface="Times New Roman" panose="02020603050405020304" pitchFamily="18" charset="0"/>
                </a:rPr>
                <a:t>tắc</a:t>
              </a:r>
              <a:r>
                <a:rPr lang="en-US" sz="3200" b="1" dirty="0">
                  <a:solidFill>
                    <a:srgbClr val="FF0000"/>
                  </a:solidFill>
                  <a:effectLst/>
                  <a:latin typeface="+mj-lt"/>
                  <a:ea typeface="Times New Roman" panose="02020603050405020304" pitchFamily="18" charset="0"/>
                </a:rPr>
                <a:t> an </a:t>
              </a:r>
              <a:r>
                <a:rPr lang="en-US" sz="3200" b="1" dirty="0" err="1">
                  <a:solidFill>
                    <a:srgbClr val="FF0000"/>
                  </a:solidFill>
                  <a:effectLst/>
                  <a:latin typeface="+mj-lt"/>
                  <a:ea typeface="Times New Roman" panose="02020603050405020304" pitchFamily="18" charset="0"/>
                </a:rPr>
                <a:t>toàn</a:t>
              </a:r>
              <a:r>
                <a:rPr lang="en-US" sz="3200" b="1" dirty="0">
                  <a:solidFill>
                    <a:srgbClr val="FF0000"/>
                  </a:solidFill>
                  <a:effectLst/>
                  <a:latin typeface="+mj-lt"/>
                  <a:ea typeface="Times New Roman" panose="02020603050405020304" pitchFamily="18" charset="0"/>
                </a:rPr>
                <a:t> </a:t>
              </a:r>
              <a:r>
                <a:rPr lang="en-US" sz="3200" b="1" dirty="0" err="1">
                  <a:solidFill>
                    <a:srgbClr val="FF0000"/>
                  </a:solidFill>
                  <a:effectLst/>
                  <a:latin typeface="+mj-lt"/>
                  <a:ea typeface="Times New Roman" panose="02020603050405020304" pitchFamily="18" charset="0"/>
                </a:rPr>
                <a:t>khi</a:t>
              </a:r>
              <a:r>
                <a:rPr lang="en-US" sz="3200" b="1" dirty="0">
                  <a:solidFill>
                    <a:srgbClr val="FF0000"/>
                  </a:solidFill>
                  <a:effectLst/>
                  <a:latin typeface="+mj-lt"/>
                  <a:ea typeface="Times New Roman" panose="02020603050405020304" pitchFamily="18" charset="0"/>
                </a:rPr>
                <a:t> </a:t>
              </a:r>
              <a:r>
                <a:rPr lang="en-US" sz="3200" b="1" dirty="0" err="1">
                  <a:solidFill>
                    <a:srgbClr val="FF0000"/>
                  </a:solidFill>
                  <a:effectLst/>
                  <a:latin typeface="+mj-lt"/>
                  <a:ea typeface="Times New Roman" panose="02020603050405020304" pitchFamily="18" charset="0"/>
                </a:rPr>
                <a:t>tham</a:t>
              </a:r>
              <a:r>
                <a:rPr lang="en-US" sz="3200" b="1" dirty="0">
                  <a:solidFill>
                    <a:srgbClr val="FF0000"/>
                  </a:solidFill>
                  <a:effectLst/>
                  <a:latin typeface="+mj-lt"/>
                  <a:ea typeface="Times New Roman" panose="02020603050405020304" pitchFamily="18" charset="0"/>
                </a:rPr>
                <a:t> </a:t>
              </a:r>
              <a:r>
                <a:rPr lang="en-US" sz="3200" b="1" dirty="0" err="1">
                  <a:solidFill>
                    <a:srgbClr val="FF0000"/>
                  </a:solidFill>
                  <a:effectLst/>
                  <a:latin typeface="+mj-lt"/>
                  <a:ea typeface="Times New Roman" panose="02020603050405020304" pitchFamily="18" charset="0"/>
                </a:rPr>
                <a:t>gia</a:t>
              </a:r>
              <a:r>
                <a:rPr lang="en-US" sz="3200" b="1" dirty="0">
                  <a:solidFill>
                    <a:srgbClr val="FF0000"/>
                  </a:solidFill>
                  <a:effectLst/>
                  <a:latin typeface="+mj-lt"/>
                  <a:ea typeface="Times New Roman" panose="02020603050405020304" pitchFamily="18" charset="0"/>
                </a:rPr>
                <a:t> </a:t>
              </a:r>
              <a:r>
                <a:rPr lang="en-US" sz="3200" b="1" dirty="0" err="1">
                  <a:solidFill>
                    <a:srgbClr val="FF0000"/>
                  </a:solidFill>
                  <a:effectLst/>
                  <a:latin typeface="+mj-lt"/>
                  <a:ea typeface="Times New Roman" panose="02020603050405020304" pitchFamily="18" charset="0"/>
                </a:rPr>
                <a:t>các</a:t>
              </a:r>
              <a:r>
                <a:rPr lang="en-US" sz="3200" b="1" dirty="0">
                  <a:solidFill>
                    <a:srgbClr val="FF0000"/>
                  </a:solidFill>
                  <a:effectLst/>
                  <a:latin typeface="+mj-lt"/>
                  <a:ea typeface="Times New Roman" panose="02020603050405020304" pitchFamily="18" charset="0"/>
                </a:rPr>
                <a:t> </a:t>
              </a:r>
              <a:r>
                <a:rPr lang="en-US" sz="3200" b="1" dirty="0" err="1">
                  <a:solidFill>
                    <a:srgbClr val="FF0000"/>
                  </a:solidFill>
                  <a:effectLst/>
                  <a:latin typeface="+mj-lt"/>
                  <a:ea typeface="Times New Roman" panose="02020603050405020304" pitchFamily="18" charset="0"/>
                </a:rPr>
                <a:t>phương</a:t>
              </a:r>
              <a:r>
                <a:rPr lang="en-US" sz="3200" b="1" dirty="0">
                  <a:solidFill>
                    <a:srgbClr val="FF0000"/>
                  </a:solidFill>
                  <a:effectLst/>
                  <a:latin typeface="+mj-lt"/>
                  <a:ea typeface="Times New Roman" panose="02020603050405020304" pitchFamily="18" charset="0"/>
                </a:rPr>
                <a:t> </a:t>
              </a:r>
              <a:r>
                <a:rPr lang="en-US" sz="3200" b="1" dirty="0" err="1">
                  <a:solidFill>
                    <a:srgbClr val="FF0000"/>
                  </a:solidFill>
                  <a:effectLst/>
                  <a:latin typeface="+mj-lt"/>
                  <a:ea typeface="Times New Roman" panose="02020603050405020304" pitchFamily="18" charset="0"/>
                </a:rPr>
                <a:t>tiện</a:t>
              </a:r>
              <a:r>
                <a:rPr lang="en-US" sz="3200" b="1" dirty="0">
                  <a:solidFill>
                    <a:srgbClr val="FF0000"/>
                  </a:solidFill>
                  <a:effectLst/>
                  <a:latin typeface="+mj-lt"/>
                  <a:ea typeface="Times New Roman" panose="02020603050405020304" pitchFamily="18" charset="0"/>
                </a:rPr>
                <a:t> </a:t>
              </a:r>
              <a:r>
                <a:rPr lang="en-US" sz="3200" b="1" dirty="0" err="1">
                  <a:solidFill>
                    <a:srgbClr val="FF0000"/>
                  </a:solidFill>
                  <a:effectLst/>
                  <a:latin typeface="+mj-lt"/>
                  <a:ea typeface="Times New Roman" panose="02020603050405020304" pitchFamily="18" charset="0"/>
                </a:rPr>
                <a:t>giao</a:t>
              </a:r>
              <a:r>
                <a:rPr lang="en-US" sz="3200" b="1" dirty="0">
                  <a:solidFill>
                    <a:srgbClr val="FF0000"/>
                  </a:solidFill>
                  <a:effectLst/>
                  <a:latin typeface="+mj-lt"/>
                  <a:ea typeface="Times New Roman" panose="02020603050405020304" pitchFamily="18" charset="0"/>
                </a:rPr>
                <a:t> </a:t>
              </a:r>
              <a:r>
                <a:rPr lang="en-US" sz="3200" b="1" dirty="0" err="1">
                  <a:solidFill>
                    <a:srgbClr val="FF0000"/>
                  </a:solidFill>
                  <a:effectLst/>
                  <a:latin typeface="+mj-lt"/>
                  <a:ea typeface="Times New Roman" panose="02020603050405020304" pitchFamily="18" charset="0"/>
                </a:rPr>
                <a:t>thông</a:t>
              </a:r>
              <a:r>
                <a:rPr lang="en-US" sz="3200" b="1" dirty="0">
                  <a:solidFill>
                    <a:srgbClr val="FF0000"/>
                  </a:solidFill>
                  <a:effectLst/>
                  <a:latin typeface="+mj-lt"/>
                  <a:ea typeface="Times New Roman" panose="02020603050405020304" pitchFamily="18" charset="0"/>
                </a:rPr>
                <a:t>?</a:t>
              </a:r>
            </a:p>
          </p:txBody>
        </p:sp>
      </p:grpSp>
      <p:pic>
        <p:nvPicPr>
          <p:cNvPr id="5" name="Picture 4">
            <a:extLst>
              <a:ext uri="{FF2B5EF4-FFF2-40B4-BE49-F238E27FC236}">
                <a16:creationId xmlns:a16="http://schemas.microsoft.com/office/drawing/2014/main" id="{6807D207-C25B-9C92-7665-376922A10C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6401" y="1465072"/>
            <a:ext cx="4929743" cy="1450894"/>
          </a:xfrm>
          <a:prstGeom prst="rect">
            <a:avLst/>
          </a:prstGeom>
        </p:spPr>
      </p:pic>
    </p:spTree>
    <p:extLst>
      <p:ext uri="{BB962C8B-B14F-4D97-AF65-F5344CB8AC3E}">
        <p14:creationId xmlns:p14="http://schemas.microsoft.com/office/powerpoint/2010/main" val="2433927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ình Bầu dục 1">
            <a:extLst>
              <a:ext uri="{FF2B5EF4-FFF2-40B4-BE49-F238E27FC236}">
                <a16:creationId xmlns:a16="http://schemas.microsoft.com/office/drawing/2014/main" id="{0707D91C-5E1A-4813-A50F-5F58AD0F9834}"/>
              </a:ext>
            </a:extLst>
          </p:cNvPr>
          <p:cNvSpPr/>
          <p:nvPr/>
        </p:nvSpPr>
        <p:spPr>
          <a:xfrm>
            <a:off x="-522514" y="5416248"/>
            <a:ext cx="13914363" cy="2457752"/>
          </a:xfrm>
          <a:prstGeom prst="ellipse">
            <a:avLst/>
          </a:prstGeom>
          <a:solidFill>
            <a:srgbClr val="A9DC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2400">
              <a:solidFill>
                <a:prstClr val="white"/>
              </a:solidFill>
              <a:latin typeface="Calibri"/>
            </a:endParaRPr>
          </a:p>
        </p:txBody>
      </p:sp>
      <p:pic>
        <p:nvPicPr>
          <p:cNvPr id="3" name="Hình ảnh 2">
            <a:extLst>
              <a:ext uri="{FF2B5EF4-FFF2-40B4-BE49-F238E27FC236}">
                <a16:creationId xmlns:a16="http://schemas.microsoft.com/office/drawing/2014/main" id="{EA2501A1-08DA-487D-BBAD-7B6A84A67364}"/>
              </a:ext>
            </a:extLst>
          </p:cNvPr>
          <p:cNvPicPr>
            <a:picLocks noChangeAspect="1"/>
          </p:cNvPicPr>
          <p:nvPr/>
        </p:nvPicPr>
        <p:blipFill rotWithShape="1">
          <a:blip r:embed="rId3"/>
          <a:srcRect t="7967" r="39107" b="26001"/>
          <a:stretch/>
        </p:blipFill>
        <p:spPr>
          <a:xfrm>
            <a:off x="0" y="-127000"/>
            <a:ext cx="11913508" cy="7609473"/>
          </a:xfrm>
          <a:prstGeom prst="rect">
            <a:avLst/>
          </a:prstGeom>
        </p:spPr>
      </p:pic>
      <p:sp>
        <p:nvSpPr>
          <p:cNvPr id="10" name="Bong bóng Ý nghĩ: Hình đám mây 9">
            <a:extLst>
              <a:ext uri="{FF2B5EF4-FFF2-40B4-BE49-F238E27FC236}">
                <a16:creationId xmlns:a16="http://schemas.microsoft.com/office/drawing/2014/main" id="{F724BF1B-61F4-4BD4-82C7-AB682EDDB270}"/>
              </a:ext>
            </a:extLst>
          </p:cNvPr>
          <p:cNvSpPr/>
          <p:nvPr/>
        </p:nvSpPr>
        <p:spPr>
          <a:xfrm>
            <a:off x="978750" y="62891"/>
            <a:ext cx="2042477" cy="1001359"/>
          </a:xfrm>
          <a:prstGeom prst="cloudCallout">
            <a:avLst>
              <a:gd name="adj1" fmla="val -9226"/>
              <a:gd name="adj2" fmla="val 18401"/>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2400" dirty="0">
              <a:solidFill>
                <a:prstClr val="white"/>
              </a:solidFill>
              <a:latin typeface="Calibri"/>
            </a:endParaRPr>
          </a:p>
        </p:txBody>
      </p:sp>
      <p:sp>
        <p:nvSpPr>
          <p:cNvPr id="11" name="Bong bóng Ý nghĩ: Hình đám mây 10">
            <a:extLst>
              <a:ext uri="{FF2B5EF4-FFF2-40B4-BE49-F238E27FC236}">
                <a16:creationId xmlns:a16="http://schemas.microsoft.com/office/drawing/2014/main" id="{DA12184F-917E-41E8-A89B-C30EB6D0F235}"/>
              </a:ext>
            </a:extLst>
          </p:cNvPr>
          <p:cNvSpPr/>
          <p:nvPr/>
        </p:nvSpPr>
        <p:spPr>
          <a:xfrm>
            <a:off x="9996923" y="186172"/>
            <a:ext cx="1616725" cy="862465"/>
          </a:xfrm>
          <a:prstGeom prst="cloudCallout">
            <a:avLst>
              <a:gd name="adj1" fmla="val -9226"/>
              <a:gd name="adj2" fmla="val 18401"/>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2400" dirty="0">
              <a:solidFill>
                <a:prstClr val="white"/>
              </a:solidFill>
              <a:latin typeface="Calibri"/>
            </a:endParaRPr>
          </a:p>
        </p:txBody>
      </p:sp>
      <p:sp>
        <p:nvSpPr>
          <p:cNvPr id="12" name="Bong bóng Ý nghĩ: Hình đám mây 11">
            <a:extLst>
              <a:ext uri="{FF2B5EF4-FFF2-40B4-BE49-F238E27FC236}">
                <a16:creationId xmlns:a16="http://schemas.microsoft.com/office/drawing/2014/main" id="{1E1F2BB1-55D4-4052-BA16-292981D40218}"/>
              </a:ext>
            </a:extLst>
          </p:cNvPr>
          <p:cNvSpPr/>
          <p:nvPr/>
        </p:nvSpPr>
        <p:spPr>
          <a:xfrm>
            <a:off x="11252458" y="3120978"/>
            <a:ext cx="1616725" cy="641695"/>
          </a:xfrm>
          <a:prstGeom prst="cloudCallout">
            <a:avLst>
              <a:gd name="adj1" fmla="val -9226"/>
              <a:gd name="adj2" fmla="val 18401"/>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2400" dirty="0">
              <a:solidFill>
                <a:prstClr val="white"/>
              </a:solidFill>
              <a:latin typeface="Calibri"/>
            </a:endParaRPr>
          </a:p>
        </p:txBody>
      </p:sp>
      <p:sp>
        <p:nvSpPr>
          <p:cNvPr id="13" name="Bong bóng Ý nghĩ: Hình đám mây 12">
            <a:extLst>
              <a:ext uri="{FF2B5EF4-FFF2-40B4-BE49-F238E27FC236}">
                <a16:creationId xmlns:a16="http://schemas.microsoft.com/office/drawing/2014/main" id="{790CAFA4-8826-48C5-9F33-23C9E1959D5F}"/>
              </a:ext>
            </a:extLst>
          </p:cNvPr>
          <p:cNvSpPr/>
          <p:nvPr/>
        </p:nvSpPr>
        <p:spPr>
          <a:xfrm>
            <a:off x="278492" y="2800130"/>
            <a:ext cx="1616725" cy="641695"/>
          </a:xfrm>
          <a:prstGeom prst="cloudCallout">
            <a:avLst>
              <a:gd name="adj1" fmla="val -9226"/>
              <a:gd name="adj2" fmla="val 18401"/>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2400" dirty="0">
              <a:solidFill>
                <a:prstClr val="white"/>
              </a:solidFill>
              <a:latin typeface="Calibri"/>
            </a:endParaRPr>
          </a:p>
        </p:txBody>
      </p:sp>
      <p:pic>
        <p:nvPicPr>
          <p:cNvPr id="20" name="Hình ảnh 19">
            <a:extLst>
              <a:ext uri="{FF2B5EF4-FFF2-40B4-BE49-F238E27FC236}">
                <a16:creationId xmlns:a16="http://schemas.microsoft.com/office/drawing/2014/main" id="{3CE3C18B-B138-4D36-9935-B5193616FA62}"/>
              </a:ext>
            </a:extLst>
          </p:cNvPr>
          <p:cNvPicPr>
            <a:picLocks noChangeAspect="1"/>
          </p:cNvPicPr>
          <p:nvPr/>
        </p:nvPicPr>
        <p:blipFill rotWithShape="1">
          <a:blip r:embed="rId3"/>
          <a:srcRect l="58028" t="48134" r="-322" b="-3105"/>
          <a:stretch/>
        </p:blipFill>
        <p:spPr>
          <a:xfrm rot="900067">
            <a:off x="4574339" y="3940628"/>
            <a:ext cx="3510547" cy="2566513"/>
          </a:xfrm>
          <a:prstGeom prst="rect">
            <a:avLst/>
          </a:prstGeom>
        </p:spPr>
      </p:pic>
      <p:pic>
        <p:nvPicPr>
          <p:cNvPr id="6" name="Picture 5">
            <a:extLst>
              <a:ext uri="{FF2B5EF4-FFF2-40B4-BE49-F238E27FC236}">
                <a16:creationId xmlns:a16="http://schemas.microsoft.com/office/drawing/2014/main" id="{B4CC554D-4951-3523-BC2D-72C182A6B7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79808" y="2436942"/>
            <a:ext cx="7872650" cy="1767993"/>
          </a:xfrm>
          <a:prstGeom prst="rect">
            <a:avLst/>
          </a:prstGeom>
        </p:spPr>
      </p:pic>
    </p:spTree>
    <p:extLst>
      <p:ext uri="{BB962C8B-B14F-4D97-AF65-F5344CB8AC3E}">
        <p14:creationId xmlns:p14="http://schemas.microsoft.com/office/powerpoint/2010/main" val="1350961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par>
                          <p:cTn id="10" fill="hold">
                            <p:stCondLst>
                              <p:cond delay="500"/>
                            </p:stCondLst>
                            <p:childTnLst>
                              <p:par>
                                <p:cTn id="11" presetID="32" presetClass="emph" presetSubtype="0" fill="hold" nodeType="afterEffect">
                                  <p:stCondLst>
                                    <p:cond delay="0"/>
                                  </p:stCondLst>
                                  <p:childTnLst>
                                    <p:animRot by="120000">
                                      <p:cBhvr>
                                        <p:cTn id="12" dur="100" fill="hold">
                                          <p:stCondLst>
                                            <p:cond delay="0"/>
                                          </p:stCondLst>
                                        </p:cTn>
                                        <p:tgtEl>
                                          <p:spTgt spid="20"/>
                                        </p:tgtEl>
                                        <p:attrNameLst>
                                          <p:attrName>r</p:attrName>
                                        </p:attrNameLst>
                                      </p:cBhvr>
                                    </p:animRot>
                                    <p:animRot by="-240000">
                                      <p:cBhvr>
                                        <p:cTn id="13" dur="200" fill="hold">
                                          <p:stCondLst>
                                            <p:cond delay="200"/>
                                          </p:stCondLst>
                                        </p:cTn>
                                        <p:tgtEl>
                                          <p:spTgt spid="20"/>
                                        </p:tgtEl>
                                        <p:attrNameLst>
                                          <p:attrName>r</p:attrName>
                                        </p:attrNameLst>
                                      </p:cBhvr>
                                    </p:animRot>
                                    <p:animRot by="240000">
                                      <p:cBhvr>
                                        <p:cTn id="14" dur="200" fill="hold">
                                          <p:stCondLst>
                                            <p:cond delay="400"/>
                                          </p:stCondLst>
                                        </p:cTn>
                                        <p:tgtEl>
                                          <p:spTgt spid="20"/>
                                        </p:tgtEl>
                                        <p:attrNameLst>
                                          <p:attrName>r</p:attrName>
                                        </p:attrNameLst>
                                      </p:cBhvr>
                                    </p:animRot>
                                    <p:animRot by="-240000">
                                      <p:cBhvr>
                                        <p:cTn id="15" dur="200" fill="hold">
                                          <p:stCondLst>
                                            <p:cond delay="600"/>
                                          </p:stCondLst>
                                        </p:cTn>
                                        <p:tgtEl>
                                          <p:spTgt spid="20"/>
                                        </p:tgtEl>
                                        <p:attrNameLst>
                                          <p:attrName>r</p:attrName>
                                        </p:attrNameLst>
                                      </p:cBhvr>
                                    </p:animRot>
                                    <p:animRot by="120000">
                                      <p:cBhvr>
                                        <p:cTn id="16" dur="200" fill="hold">
                                          <p:stCondLst>
                                            <p:cond delay="800"/>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3600B0-75EE-434D-22B6-A74D67E827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1200" y="584200"/>
            <a:ext cx="8555461" cy="3857070"/>
          </a:xfrm>
          <a:prstGeom prst="rect">
            <a:avLst/>
          </a:prstGeom>
        </p:spPr>
      </p:pic>
    </p:spTree>
    <p:extLst>
      <p:ext uri="{BB962C8B-B14F-4D97-AF65-F5344CB8AC3E}">
        <p14:creationId xmlns:p14="http://schemas.microsoft.com/office/powerpoint/2010/main" val="3748702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BDA53E6-28B8-8B17-4C91-5C7A219AC00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9816" b="90116" l="2931" r="96660">
                        <a14:foregroundMark x1="72665" y1="73892" x2="61009" y2="78596"/>
                        <a14:foregroundMark x1="61009" y1="78596" x2="35106" y2="81050"/>
                        <a14:foregroundMark x1="35106" y1="81050" x2="30948" y2="76142"/>
                        <a14:foregroundMark x1="30948" y1="76142" x2="31084" y2="73756"/>
                        <a14:foregroundMark x1="26721" y1="55760" x2="27539" y2="63054"/>
                        <a14:foregroundMark x1="27539" y1="63054" x2="34356" y2="76551"/>
                        <a14:foregroundMark x1="34356" y1="76551" x2="49557" y2="83163"/>
                        <a14:foregroundMark x1="49557" y1="83163" x2="58828" y2="84117"/>
                        <a14:foregroundMark x1="91411" y1="80232" x2="74097" y2="64826"/>
                        <a14:foregroundMark x1="74097" y1="64826" x2="71029" y2="58623"/>
                        <a14:foregroundMark x1="71029" y1="58623" x2="52420" y2="57669"/>
                        <a14:foregroundMark x1="79755" y1="73279" x2="88548" y2="79891"/>
                        <a14:foregroundMark x1="88548" y1="79891" x2="89775" y2="84867"/>
                        <a14:foregroundMark x1="90252" y1="77096" x2="96796" y2="82481"/>
                        <a14:foregroundMark x1="96796" y1="82481" x2="96524" y2="83981"/>
                        <a14:foregroundMark x1="48466" y1="62781" x2="31766" y2="79073"/>
                        <a14:foregroundMark x1="31766" y1="79073" x2="14997" y2="79482"/>
                        <a14:foregroundMark x1="14997" y1="79482" x2="11793" y2="83913"/>
                        <a14:foregroundMark x1="11793" y1="83913" x2="17246" y2="87866"/>
                        <a14:foregroundMark x1="36946" y1="52761" x2="14997" y2="56101"/>
                        <a14:foregroundMark x1="14997" y1="56101" x2="18337" y2="47307"/>
                        <a14:foregroundMark x1="24199" y1="50511" x2="30334" y2="67757"/>
                        <a14:foregroundMark x1="30334" y1="67757" x2="30334" y2="67757"/>
                        <a14:foregroundMark x1="16087" y1="43558" x2="15406" y2="69939"/>
                        <a14:foregroundMark x1="15406" y1="69939" x2="17110" y2="76619"/>
                        <a14:foregroundMark x1="10838" y1="40695" x2="11861" y2="70620"/>
                        <a14:foregroundMark x1="8725" y1="42536" x2="16496" y2="77437"/>
                        <a14:foregroundMark x1="16496" y1="77437" x2="21200" y2="73483"/>
                        <a14:foregroundMark x1="15133" y1="40559" x2="32720" y2="79141"/>
                        <a14:foregroundMark x1="32720" y1="79141" x2="32720" y2="79141"/>
                        <a14:foregroundMark x1="9339" y1="46762" x2="17860" y2="69530"/>
                        <a14:foregroundMark x1="17860" y1="69530" x2="17860" y2="69530"/>
                        <a14:foregroundMark x1="3476" y1="39059" x2="9407" y2="57941"/>
                        <a14:foregroundMark x1="9407" y1="57941" x2="13633" y2="61622"/>
                        <a14:foregroundMark x1="16360" y1="42536" x2="20245" y2="76892"/>
                        <a14:foregroundMark x1="20245" y1="76892" x2="20245" y2="76892"/>
                        <a14:foregroundMark x1="17860" y1="46421" x2="21200" y2="64281"/>
                        <a14:foregroundMark x1="21200" y1="64281" x2="21200" y2="64281"/>
                        <a14:foregroundMark x1="7975" y1="67144" x2="9066" y2="73620"/>
                        <a14:foregroundMark x1="9066" y1="73620" x2="8725" y2="69734"/>
                        <a14:foregroundMark x1="7975" y1="66530" x2="12883" y2="83367"/>
                        <a14:foregroundMark x1="7975" y1="70757" x2="4976" y2="79346"/>
                        <a14:foregroundMark x1="7362" y1="63667" x2="3476" y2="85753"/>
                        <a14:foregroundMark x1="7089" y1="61622" x2="3545" y2="70484"/>
                        <a14:foregroundMark x1="3545" y1="70484" x2="2999" y2="77096"/>
                        <a14:foregroundMark x1="5999" y1="59509" x2="3749" y2="75256"/>
                        <a14:foregroundMark x1="3749" y1="75256" x2="3749" y2="75256"/>
                        <a14:foregroundMark x1="3136" y1="59646" x2="5385" y2="75596"/>
                        <a14:foregroundMark x1="5385" y1="75596" x2="5385" y2="75596"/>
                        <a14:foregroundMark x1="67144" y1="65508" x2="78255" y2="73006"/>
                        <a14:foregroundMark x1="19359" y1="90457" x2="58146" y2="97069"/>
                        <a14:foregroundMark x1="58146" y1="97069" x2="67894" y2="91002"/>
                        <a14:foregroundMark x1="67894" y1="91002" x2="75460" y2="89571"/>
                        <a14:foregroundMark x1="75460" y1="89571" x2="78391" y2="90116"/>
                        <a14:backgroundMark x1="81527" y1="44172" x2="91275" y2="66871"/>
                        <a14:backgroundMark x1="91275" y1="66871" x2="91275" y2="67621"/>
                        <a14:backgroundMark x1="65167" y1="53374" x2="65303" y2="50511"/>
                      </a14:backgroundRemoval>
                    </a14:imgEffect>
                  </a14:imgLayer>
                </a14:imgProps>
              </a:ext>
              <a:ext uri="{28A0092B-C50C-407E-A947-70E740481C1C}">
                <a14:useLocalDpi xmlns:a14="http://schemas.microsoft.com/office/drawing/2010/main" val="0"/>
              </a:ext>
            </a:extLst>
          </a:blip>
          <a:srcRect t="43694"/>
          <a:stretch/>
        </p:blipFill>
        <p:spPr>
          <a:xfrm>
            <a:off x="-152400" y="3276600"/>
            <a:ext cx="7518400" cy="4233333"/>
          </a:xfrm>
          <a:prstGeom prst="rect">
            <a:avLst/>
          </a:prstGeom>
        </p:spPr>
      </p:pic>
      <p:sp>
        <p:nvSpPr>
          <p:cNvPr id="6" name="TextBox 5">
            <a:extLst>
              <a:ext uri="{FF2B5EF4-FFF2-40B4-BE49-F238E27FC236}">
                <a16:creationId xmlns:a16="http://schemas.microsoft.com/office/drawing/2014/main" id="{A21A582E-72AF-46C2-AF6C-B5981B35C741}"/>
              </a:ext>
            </a:extLst>
          </p:cNvPr>
          <p:cNvSpPr txBox="1"/>
          <p:nvPr/>
        </p:nvSpPr>
        <p:spPr>
          <a:xfrm>
            <a:off x="5867400" y="480517"/>
            <a:ext cx="5962649" cy="3416320"/>
          </a:xfrm>
          <a:prstGeom prst="rect">
            <a:avLst/>
          </a:prstGeom>
          <a:solidFill>
            <a:srgbClr val="CCFFFF"/>
          </a:solidFill>
          <a:ln w="76200">
            <a:solidFill>
              <a:schemeClr val="accent1"/>
            </a:solidFill>
            <a:prstDash val="dash"/>
          </a:ln>
        </p:spPr>
        <p:txBody>
          <a:bodyPr wrap="square">
            <a:spAutoFit/>
          </a:bodyPr>
          <a:lstStyle/>
          <a:p>
            <a:pPr marL="571500" indent="-571500" algn="just" defTabSz="609630">
              <a:buFont typeface="Arial" panose="020B0604020202020204" pitchFamily="34" charset="0"/>
              <a:buChar char="•"/>
            </a:pPr>
            <a:r>
              <a:rPr lang="en-US" sz="3600" b="1" dirty="0">
                <a:solidFill>
                  <a:prstClr val="black"/>
                </a:solidFill>
                <a:latin typeface="Calibri"/>
              </a:rPr>
              <a:t>C</a:t>
            </a:r>
            <a:r>
              <a:rPr lang="vi-VN" sz="3600" b="1" dirty="0">
                <a:solidFill>
                  <a:prstClr val="black"/>
                </a:solidFill>
                <a:latin typeface="Calibri"/>
              </a:rPr>
              <a:t>hia ra thành các nhóm (3- 5 nhóm).</a:t>
            </a:r>
            <a:endParaRPr lang="en-US" sz="3600" b="1" dirty="0">
              <a:solidFill>
                <a:prstClr val="black"/>
              </a:solidFill>
              <a:latin typeface="Calibri"/>
            </a:endParaRPr>
          </a:p>
          <a:p>
            <a:pPr marL="571500" indent="-571500" algn="just" defTabSz="609630">
              <a:buFont typeface="Arial" panose="020B0604020202020204" pitchFamily="34" charset="0"/>
              <a:buChar char="•"/>
            </a:pPr>
            <a:r>
              <a:rPr lang="vi-VN" sz="3600" b="1" dirty="0">
                <a:solidFill>
                  <a:prstClr val="black"/>
                </a:solidFill>
                <a:latin typeface="Calibri"/>
              </a:rPr>
              <a:t>Mỗi nhóm có thể viết, vẽ bảng thông tin về quy tắc an toàn khi tham gia các phương tiện giao thông</a:t>
            </a:r>
            <a:endParaRPr lang="en-US" sz="3600" b="1" dirty="0">
              <a:solidFill>
                <a:prstClr val="black"/>
              </a:solidFill>
              <a:latin typeface="Calibri"/>
            </a:endParaRPr>
          </a:p>
        </p:txBody>
      </p:sp>
    </p:spTree>
    <p:extLst>
      <p:ext uri="{BB962C8B-B14F-4D97-AF65-F5344CB8AC3E}">
        <p14:creationId xmlns:p14="http://schemas.microsoft.com/office/powerpoint/2010/main" val="289834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0DBF059-36B2-28DB-D87E-D3F11EA61175}"/>
              </a:ext>
            </a:extLst>
          </p:cNvPr>
          <p:cNvPicPr>
            <a:picLocks noChangeAspect="1"/>
          </p:cNvPicPr>
          <p:nvPr/>
        </p:nvPicPr>
        <p:blipFill>
          <a:blip r:embed="rId2"/>
          <a:stretch>
            <a:fillRect/>
          </a:stretch>
        </p:blipFill>
        <p:spPr>
          <a:xfrm>
            <a:off x="2195369" y="1152092"/>
            <a:ext cx="7706012" cy="1201016"/>
          </a:xfrm>
          <a:prstGeom prst="rect">
            <a:avLst/>
          </a:prstGeom>
        </p:spPr>
      </p:pic>
    </p:spTree>
    <p:extLst>
      <p:ext uri="{BB962C8B-B14F-4D97-AF65-F5344CB8AC3E}">
        <p14:creationId xmlns:p14="http://schemas.microsoft.com/office/powerpoint/2010/main" val="3041793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FDF6EA-301B-B7D9-0E54-DB9A377DAE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00" y="-736600"/>
            <a:ext cx="12293600" cy="8505875"/>
          </a:xfrm>
          <a:prstGeom prst="rect">
            <a:avLst/>
          </a:prstGeom>
        </p:spPr>
      </p:pic>
      <p:pic>
        <p:nvPicPr>
          <p:cNvPr id="12" name="Picture 11">
            <a:extLst>
              <a:ext uri="{FF2B5EF4-FFF2-40B4-BE49-F238E27FC236}">
                <a16:creationId xmlns:a16="http://schemas.microsoft.com/office/drawing/2014/main" id="{76146C1F-F621-8E1F-3A60-E4E98C634DB2}"/>
              </a:ext>
            </a:extLst>
          </p:cNvPr>
          <p:cNvPicPr>
            <a:picLocks noChangeAspect="1"/>
          </p:cNvPicPr>
          <p:nvPr/>
        </p:nvPicPr>
        <p:blipFill rotWithShape="1">
          <a:blip r:embed="rId5">
            <a:extLst>
              <a:ext uri="{28A0092B-C50C-407E-A947-70E740481C1C}">
                <a14:useLocalDpi xmlns:a14="http://schemas.microsoft.com/office/drawing/2010/main" val="0"/>
              </a:ext>
            </a:extLst>
          </a:blip>
          <a:srcRect l="10907" r="38888" b="17173"/>
          <a:stretch/>
        </p:blipFill>
        <p:spPr>
          <a:xfrm>
            <a:off x="711922" y="-514441"/>
            <a:ext cx="5797322" cy="5385281"/>
          </a:xfrm>
          <a:prstGeom prst="rect">
            <a:avLst/>
          </a:prstGeom>
        </p:spPr>
      </p:pic>
      <p:pic>
        <p:nvPicPr>
          <p:cNvPr id="9" name="Picture 2">
            <a:extLst>
              <a:ext uri="{FF2B5EF4-FFF2-40B4-BE49-F238E27FC236}">
                <a16:creationId xmlns:a16="http://schemas.microsoft.com/office/drawing/2014/main" id="{5D8D8907-8194-2469-7A28-5D2F3311281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1600" y="4741459"/>
            <a:ext cx="12344400" cy="4514588"/>
          </a:xfrm>
          <a:prstGeom prst="rect">
            <a:avLst/>
          </a:prstGeom>
        </p:spPr>
      </p:pic>
      <p:pic>
        <p:nvPicPr>
          <p:cNvPr id="10" name="Picture 3">
            <a:extLst>
              <a:ext uri="{FF2B5EF4-FFF2-40B4-BE49-F238E27FC236}">
                <a16:creationId xmlns:a16="http://schemas.microsoft.com/office/drawing/2014/main" id="{2CD14F78-8935-2DB2-69BA-86AB6E12DE80}"/>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8035215" y="2900428"/>
            <a:ext cx="4258385" cy="4192694"/>
          </a:xfrm>
          <a:prstGeom prst="rect">
            <a:avLst/>
          </a:prstGeom>
        </p:spPr>
      </p:pic>
      <p:pic>
        <p:nvPicPr>
          <p:cNvPr id="11" name="Picture 4">
            <a:extLst>
              <a:ext uri="{FF2B5EF4-FFF2-40B4-BE49-F238E27FC236}">
                <a16:creationId xmlns:a16="http://schemas.microsoft.com/office/drawing/2014/main" id="{41FB71CE-C976-28C8-BE6F-392DDC84D86C}"/>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895600" y="5002875"/>
            <a:ext cx="2042293" cy="1955059"/>
          </a:xfrm>
          <a:prstGeom prst="rect">
            <a:avLst/>
          </a:prstGeom>
        </p:spPr>
      </p:pic>
      <p:pic>
        <p:nvPicPr>
          <p:cNvPr id="14" name="Picture 7">
            <a:extLst>
              <a:ext uri="{FF2B5EF4-FFF2-40B4-BE49-F238E27FC236}">
                <a16:creationId xmlns:a16="http://schemas.microsoft.com/office/drawing/2014/main" id="{2400C73E-B51C-706A-366D-E503116B93A7}"/>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5291626" y="4596827"/>
            <a:ext cx="1558152" cy="2361107"/>
          </a:xfrm>
          <a:prstGeom prst="rect">
            <a:avLst/>
          </a:prstGeom>
        </p:spPr>
      </p:pic>
      <p:pic>
        <p:nvPicPr>
          <p:cNvPr id="2" name="Nhac-giup-thu-gian-de-ngu-Nhac-Khong-Loi">
            <a:hlinkClick r:id="" action="ppaction://media"/>
            <a:extLst>
              <a:ext uri="{FF2B5EF4-FFF2-40B4-BE49-F238E27FC236}">
                <a16:creationId xmlns:a16="http://schemas.microsoft.com/office/drawing/2014/main" id="{E2602442-9CC5-2294-E198-AAB60C5DCAEF}"/>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817563" y="2900428"/>
            <a:ext cx="324909" cy="324909"/>
          </a:xfrm>
          <a:prstGeom prst="rect">
            <a:avLst/>
          </a:prstGeom>
        </p:spPr>
      </p:pic>
      <p:pic>
        <p:nvPicPr>
          <p:cNvPr id="13" name="Picture 12">
            <a:extLst>
              <a:ext uri="{FF2B5EF4-FFF2-40B4-BE49-F238E27FC236}">
                <a16:creationId xmlns:a16="http://schemas.microsoft.com/office/drawing/2014/main" id="{920CAD7A-2F13-AE63-3AB6-75E588FE13B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71387" y="186368"/>
            <a:ext cx="5820153" cy="2276037"/>
          </a:xfrm>
          <a:prstGeom prst="rect">
            <a:avLst/>
          </a:prstGeom>
        </p:spPr>
      </p:pic>
      <p:pic>
        <p:nvPicPr>
          <p:cNvPr id="16" name="Picture 15">
            <a:extLst>
              <a:ext uri="{FF2B5EF4-FFF2-40B4-BE49-F238E27FC236}">
                <a16:creationId xmlns:a16="http://schemas.microsoft.com/office/drawing/2014/main" id="{EB84500C-3076-B3FC-DB63-07636BDDD84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633394" y="46852"/>
            <a:ext cx="5206435" cy="3019814"/>
          </a:xfrm>
          <a:prstGeom prst="rect">
            <a:avLst/>
          </a:prstGeom>
        </p:spPr>
      </p:pic>
      <p:pic>
        <p:nvPicPr>
          <p:cNvPr id="19" name="Picture 18">
            <a:hlinkClick r:id="rId17" action="ppaction://hlinksldjump"/>
            <a:extLst>
              <a:ext uri="{FF2B5EF4-FFF2-40B4-BE49-F238E27FC236}">
                <a16:creationId xmlns:a16="http://schemas.microsoft.com/office/drawing/2014/main" id="{527D8407-F98F-4CA3-9309-561BD15F17B2}"/>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973233" y="3225337"/>
            <a:ext cx="2942591" cy="1471295"/>
          </a:xfrm>
          <a:prstGeom prst="rect">
            <a:avLst/>
          </a:prstGeom>
        </p:spPr>
      </p:pic>
    </p:spTree>
    <p:extLst>
      <p:ext uri="{BB962C8B-B14F-4D97-AF65-F5344CB8AC3E}">
        <p14:creationId xmlns:p14="http://schemas.microsoft.com/office/powerpoint/2010/main" val="2028087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84806"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p:cTn id="11" dur="500" fill="hold"/>
                                        <p:tgtEl>
                                          <p:spTgt spid="13"/>
                                        </p:tgtEl>
                                        <p:attrNameLst>
                                          <p:attrName>ppt_w</p:attrName>
                                        </p:attrNameLst>
                                      </p:cBhvr>
                                      <p:tavLst>
                                        <p:tav tm="0">
                                          <p:val>
                                            <p:fltVal val="0"/>
                                          </p:val>
                                        </p:tav>
                                        <p:tav tm="100000">
                                          <p:val>
                                            <p:strVal val="#ppt_w"/>
                                          </p:val>
                                        </p:tav>
                                      </p:tavLst>
                                    </p:anim>
                                    <p:anim calcmode="lin" valueType="num">
                                      <p:cBhvr>
                                        <p:cTn id="12" dur="500" fill="hold"/>
                                        <p:tgtEl>
                                          <p:spTgt spid="13"/>
                                        </p:tgtEl>
                                        <p:attrNameLst>
                                          <p:attrName>ppt_h</p:attrName>
                                        </p:attrNameLst>
                                      </p:cBhvr>
                                      <p:tavLst>
                                        <p:tav tm="0">
                                          <p:val>
                                            <p:fltVal val="0"/>
                                          </p:val>
                                        </p:tav>
                                        <p:tav tm="100000">
                                          <p:val>
                                            <p:strVal val="#ppt_h"/>
                                          </p:val>
                                        </p:tav>
                                      </p:tavLst>
                                    </p:anim>
                                    <p:animEffect transition="in" filter="fade">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randombar(horizontal)">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randombar(horizontal)">
                                      <p:cBhvr>
                                        <p:cTn id="2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4"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B74DDAA-7E28-B4C0-D509-4916FB69BE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84200"/>
            <a:ext cx="12293600" cy="8505875"/>
          </a:xfrm>
          <a:prstGeom prst="rect">
            <a:avLst/>
          </a:prstGeom>
        </p:spPr>
      </p:pic>
      <p:pic>
        <p:nvPicPr>
          <p:cNvPr id="6" name="Picture 4">
            <a:extLst>
              <a:ext uri="{FF2B5EF4-FFF2-40B4-BE49-F238E27FC236}">
                <a16:creationId xmlns:a16="http://schemas.microsoft.com/office/drawing/2014/main" id="{F3C378C7-F9B0-7BE7-8C05-7688FB3999E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718312" y="5956407"/>
            <a:ext cx="941822" cy="901593"/>
          </a:xfrm>
          <a:prstGeom prst="rect">
            <a:avLst/>
          </a:prstGeom>
        </p:spPr>
      </p:pic>
      <p:pic>
        <p:nvPicPr>
          <p:cNvPr id="7" name="Picture 7">
            <a:extLst>
              <a:ext uri="{FF2B5EF4-FFF2-40B4-BE49-F238E27FC236}">
                <a16:creationId xmlns:a16="http://schemas.microsoft.com/office/drawing/2014/main" id="{7DAFB75A-FD1A-BE1A-95EC-84FC10E1E74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5842000" y="5475960"/>
            <a:ext cx="1012153" cy="1533742"/>
          </a:xfrm>
          <a:prstGeom prst="rect">
            <a:avLst/>
          </a:prstGeom>
        </p:spPr>
      </p:pic>
      <p:grpSp>
        <p:nvGrpSpPr>
          <p:cNvPr id="14" name="Group 13">
            <a:extLst>
              <a:ext uri="{FF2B5EF4-FFF2-40B4-BE49-F238E27FC236}">
                <a16:creationId xmlns:a16="http://schemas.microsoft.com/office/drawing/2014/main" id="{A409245D-5325-31A3-F3BD-4FC63B7A11EC}"/>
              </a:ext>
            </a:extLst>
          </p:cNvPr>
          <p:cNvGrpSpPr/>
          <p:nvPr/>
        </p:nvGrpSpPr>
        <p:grpSpPr>
          <a:xfrm>
            <a:off x="462134" y="3327400"/>
            <a:ext cx="2676903" cy="2360137"/>
            <a:chOff x="693200" y="4991100"/>
            <a:chExt cx="4015355" cy="3540205"/>
          </a:xfrm>
        </p:grpSpPr>
        <p:pic>
          <p:nvPicPr>
            <p:cNvPr id="4" name="Picture 4">
              <a:extLst>
                <a:ext uri="{FF2B5EF4-FFF2-40B4-BE49-F238E27FC236}">
                  <a16:creationId xmlns:a16="http://schemas.microsoft.com/office/drawing/2014/main" id="{6207484B-7E37-CB88-1329-30465D1D6614}"/>
                </a:ext>
              </a:extLst>
            </p:cNvPr>
            <p:cNvPicPr>
              <a:picLocks noChangeAspect="1"/>
            </p:cNvPicPr>
            <p:nvPr/>
          </p:nvPicPr>
          <p:blipFill>
            <a:blip r:embed="rId10"/>
            <a:srcRect/>
            <a:stretch>
              <a:fillRect/>
            </a:stretch>
          </p:blipFill>
          <p:spPr>
            <a:xfrm>
              <a:off x="693200" y="4991100"/>
              <a:ext cx="4015355" cy="3540205"/>
            </a:xfrm>
            <a:prstGeom prst="rect">
              <a:avLst/>
            </a:prstGeom>
          </p:spPr>
        </p:pic>
        <p:sp>
          <p:nvSpPr>
            <p:cNvPr id="10" name="Flowchart: Terminator 9">
              <a:hlinkClick r:id="rId11" action="ppaction://hlinksldjump"/>
              <a:extLst>
                <a:ext uri="{FF2B5EF4-FFF2-40B4-BE49-F238E27FC236}">
                  <a16:creationId xmlns:a16="http://schemas.microsoft.com/office/drawing/2014/main" id="{3DB9E7E8-F9C3-201B-A7F9-096F90DF33CB}"/>
                </a:ext>
              </a:extLst>
            </p:cNvPr>
            <p:cNvSpPr/>
            <p:nvPr/>
          </p:nvSpPr>
          <p:spPr>
            <a:xfrm>
              <a:off x="1676400" y="6106057"/>
              <a:ext cx="1676400" cy="994080"/>
            </a:xfrm>
            <a:prstGeom prst="flowChartTerminator">
              <a:avLst/>
            </a:prstGeom>
            <a:solidFill>
              <a:sysClr val="window" lastClr="FFFFFF"/>
            </a:solidFill>
            <a:ln w="76200" cap="flat" cmpd="sng" algn="ctr">
              <a:solidFill>
                <a:srgbClr val="62AE98">
                  <a:lumMod val="50000"/>
                </a:srgbClr>
              </a:solidFill>
              <a:prstDash val="sysDash"/>
              <a:miter lim="800000"/>
            </a:ln>
            <a:effectLst/>
          </p:spPr>
          <p:txBody>
            <a:bodyPr rtlCol="0" anchor="ctr"/>
            <a:lstStyle/>
            <a:p>
              <a:pPr algn="ctr" defTabSz="609630">
                <a:defRPr/>
              </a:pPr>
              <a:r>
                <a:rPr lang="en-US" sz="4800" kern="0" dirty="0">
                  <a:solidFill>
                    <a:srgbClr val="C0504D">
                      <a:lumMod val="75000"/>
                    </a:srgbClr>
                  </a:solidFill>
                  <a:latin typeface="#Li-N UTM Thanh Nhac TL" panose="02040603050506020204" pitchFamily="18" charset="0"/>
                </a:rPr>
                <a:t>1</a:t>
              </a:r>
            </a:p>
          </p:txBody>
        </p:sp>
      </p:grpSp>
      <p:grpSp>
        <p:nvGrpSpPr>
          <p:cNvPr id="15" name="Group 14">
            <a:extLst>
              <a:ext uri="{FF2B5EF4-FFF2-40B4-BE49-F238E27FC236}">
                <a16:creationId xmlns:a16="http://schemas.microsoft.com/office/drawing/2014/main" id="{F5EA8188-00DD-127C-6068-A2A35B8429D8}"/>
              </a:ext>
            </a:extLst>
          </p:cNvPr>
          <p:cNvGrpSpPr/>
          <p:nvPr/>
        </p:nvGrpSpPr>
        <p:grpSpPr>
          <a:xfrm>
            <a:off x="3500805" y="1658865"/>
            <a:ext cx="2002536" cy="2743200"/>
            <a:chOff x="5251208" y="2488297"/>
            <a:chExt cx="3003804" cy="4114800"/>
          </a:xfrm>
        </p:grpSpPr>
        <p:pic>
          <p:nvPicPr>
            <p:cNvPr id="3" name="Picture 3">
              <a:extLst>
                <a:ext uri="{FF2B5EF4-FFF2-40B4-BE49-F238E27FC236}">
                  <a16:creationId xmlns:a16="http://schemas.microsoft.com/office/drawing/2014/main" id="{90DD772B-FE4A-707A-FFD7-ED38BA6D4380}"/>
                </a:ext>
              </a:extLst>
            </p:cNvPr>
            <p:cNvPicPr>
              <a:picLocks noChangeAspect="1"/>
            </p:cNvPicPr>
            <p:nvPr/>
          </p:nvPicPr>
          <p:blipFill>
            <a:blip r:embed="rId12"/>
            <a:srcRect/>
            <a:stretch>
              <a:fillRect/>
            </a:stretch>
          </p:blipFill>
          <p:spPr>
            <a:xfrm>
              <a:off x="5251208" y="2488297"/>
              <a:ext cx="3003804" cy="4114800"/>
            </a:xfrm>
            <a:prstGeom prst="rect">
              <a:avLst/>
            </a:prstGeom>
          </p:spPr>
        </p:pic>
        <p:sp>
          <p:nvSpPr>
            <p:cNvPr id="11" name="Flowchart: Terminator 10">
              <a:hlinkClick r:id="rId13" action="ppaction://hlinksldjump"/>
              <a:extLst>
                <a:ext uri="{FF2B5EF4-FFF2-40B4-BE49-F238E27FC236}">
                  <a16:creationId xmlns:a16="http://schemas.microsoft.com/office/drawing/2014/main" id="{2389CC92-BE25-AADC-E960-805AAB97B0D7}"/>
                </a:ext>
              </a:extLst>
            </p:cNvPr>
            <p:cNvSpPr/>
            <p:nvPr/>
          </p:nvSpPr>
          <p:spPr>
            <a:xfrm>
              <a:off x="5914910" y="4081571"/>
              <a:ext cx="1676400" cy="994080"/>
            </a:xfrm>
            <a:prstGeom prst="flowChartTerminator">
              <a:avLst/>
            </a:prstGeom>
            <a:solidFill>
              <a:sysClr val="window" lastClr="FFFFFF"/>
            </a:solidFill>
            <a:ln w="76200" cap="flat" cmpd="sng" algn="ctr">
              <a:solidFill>
                <a:srgbClr val="62AE98">
                  <a:lumMod val="50000"/>
                </a:srgbClr>
              </a:solidFill>
              <a:prstDash val="sysDash"/>
              <a:miter lim="800000"/>
            </a:ln>
            <a:effectLst/>
          </p:spPr>
          <p:txBody>
            <a:bodyPr rtlCol="0" anchor="ctr"/>
            <a:lstStyle/>
            <a:p>
              <a:pPr algn="ctr" defTabSz="609630">
                <a:defRPr/>
              </a:pPr>
              <a:r>
                <a:rPr lang="en-US" sz="4800" kern="0">
                  <a:solidFill>
                    <a:srgbClr val="00B0F0"/>
                  </a:solidFill>
                  <a:latin typeface="#Li-N UTM Thanh Nhac TL" panose="02040603050506020204" pitchFamily="18" charset="0"/>
                </a:rPr>
                <a:t>2</a:t>
              </a:r>
            </a:p>
          </p:txBody>
        </p:sp>
      </p:grpSp>
      <p:grpSp>
        <p:nvGrpSpPr>
          <p:cNvPr id="16" name="Group 15">
            <a:extLst>
              <a:ext uri="{FF2B5EF4-FFF2-40B4-BE49-F238E27FC236}">
                <a16:creationId xmlns:a16="http://schemas.microsoft.com/office/drawing/2014/main" id="{8E2B7624-24FA-178E-E5A9-DE9EE41BC0A8}"/>
              </a:ext>
            </a:extLst>
          </p:cNvPr>
          <p:cNvGrpSpPr/>
          <p:nvPr/>
        </p:nvGrpSpPr>
        <p:grpSpPr>
          <a:xfrm>
            <a:off x="6075529" y="3030465"/>
            <a:ext cx="2182604" cy="2445495"/>
            <a:chOff x="9113293" y="4545697"/>
            <a:chExt cx="3273906" cy="3668243"/>
          </a:xfrm>
        </p:grpSpPr>
        <p:pic>
          <p:nvPicPr>
            <p:cNvPr id="5" name="Picture 5">
              <a:extLst>
                <a:ext uri="{FF2B5EF4-FFF2-40B4-BE49-F238E27FC236}">
                  <a16:creationId xmlns:a16="http://schemas.microsoft.com/office/drawing/2014/main" id="{3B97D3D2-B280-99BA-218B-8009D4616C1C}"/>
                </a:ext>
              </a:extLst>
            </p:cNvPr>
            <p:cNvPicPr>
              <a:picLocks noChangeAspect="1"/>
            </p:cNvPicPr>
            <p:nvPr/>
          </p:nvPicPr>
          <p:blipFill>
            <a:blip r:embed="rId14">
              <a:duotone>
                <a:prstClr val="black"/>
                <a:srgbClr val="66FF33">
                  <a:tint val="45000"/>
                  <a:satMod val="400000"/>
                </a:srgbClr>
              </a:duotone>
            </a:blip>
            <a:srcRect/>
            <a:stretch>
              <a:fillRect/>
            </a:stretch>
          </p:blipFill>
          <p:spPr>
            <a:xfrm>
              <a:off x="9113293" y="4545697"/>
              <a:ext cx="3273906" cy="3668243"/>
            </a:xfrm>
            <a:prstGeom prst="rect">
              <a:avLst/>
            </a:prstGeom>
          </p:spPr>
        </p:pic>
        <p:sp>
          <p:nvSpPr>
            <p:cNvPr id="12" name="Flowchart: Terminator 11">
              <a:hlinkClick r:id="rId15" action="ppaction://hlinksldjump"/>
              <a:extLst>
                <a:ext uri="{FF2B5EF4-FFF2-40B4-BE49-F238E27FC236}">
                  <a16:creationId xmlns:a16="http://schemas.microsoft.com/office/drawing/2014/main" id="{BAA513ED-E859-0FAB-8823-4CB9FFC295DD}"/>
                </a:ext>
              </a:extLst>
            </p:cNvPr>
            <p:cNvSpPr/>
            <p:nvPr/>
          </p:nvSpPr>
          <p:spPr>
            <a:xfrm>
              <a:off x="10037352" y="5883168"/>
              <a:ext cx="1676400" cy="994080"/>
            </a:xfrm>
            <a:prstGeom prst="flowChartTerminator">
              <a:avLst/>
            </a:prstGeom>
            <a:solidFill>
              <a:sysClr val="window" lastClr="FFFFFF"/>
            </a:solidFill>
            <a:ln w="76200" cap="flat" cmpd="sng" algn="ctr">
              <a:solidFill>
                <a:srgbClr val="62AE98">
                  <a:lumMod val="50000"/>
                </a:srgbClr>
              </a:solidFill>
              <a:prstDash val="sysDash"/>
              <a:miter lim="800000"/>
            </a:ln>
            <a:effectLst/>
          </p:spPr>
          <p:txBody>
            <a:bodyPr rtlCol="0" anchor="ctr"/>
            <a:lstStyle/>
            <a:p>
              <a:pPr algn="ctr" defTabSz="609630">
                <a:defRPr/>
              </a:pPr>
              <a:r>
                <a:rPr lang="en-US" sz="4800" kern="0" dirty="0">
                  <a:solidFill>
                    <a:srgbClr val="00B050"/>
                  </a:solidFill>
                  <a:latin typeface="#Li-N UTM Thanh Nhac TL" panose="02040603050506020204" pitchFamily="18" charset="0"/>
                </a:rPr>
                <a:t>3</a:t>
              </a:r>
            </a:p>
          </p:txBody>
        </p:sp>
      </p:grpSp>
      <p:pic>
        <p:nvPicPr>
          <p:cNvPr id="18" name="Picture 6">
            <a:extLst>
              <a:ext uri="{FF2B5EF4-FFF2-40B4-BE49-F238E27FC236}">
                <a16:creationId xmlns:a16="http://schemas.microsoft.com/office/drawing/2014/main" id="{24406F95-5CD0-B46B-E986-362319128FAE}"/>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11065015" y="5761778"/>
            <a:ext cx="1126985" cy="1467487"/>
          </a:xfrm>
          <a:prstGeom prst="rect">
            <a:avLst/>
          </a:prstGeom>
        </p:spPr>
      </p:pic>
      <p:pic>
        <p:nvPicPr>
          <p:cNvPr id="19" name="Picture 8">
            <a:extLst>
              <a:ext uri="{FF2B5EF4-FFF2-40B4-BE49-F238E27FC236}">
                <a16:creationId xmlns:a16="http://schemas.microsoft.com/office/drawing/2014/main" id="{D4D26571-D916-1FD0-816D-D58AAEC158FD}"/>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7857349" y="5672826"/>
            <a:ext cx="1252187" cy="1468755"/>
          </a:xfrm>
          <a:prstGeom prst="rect">
            <a:avLst/>
          </a:prstGeom>
        </p:spPr>
      </p:pic>
      <p:sp>
        <p:nvSpPr>
          <p:cNvPr id="25" name="Heart 24">
            <a:hlinkClick r:id="rId20" action="ppaction://hlinksldjump"/>
            <a:extLst>
              <a:ext uri="{FF2B5EF4-FFF2-40B4-BE49-F238E27FC236}">
                <a16:creationId xmlns:a16="http://schemas.microsoft.com/office/drawing/2014/main" id="{2A664E11-0F5B-1517-F610-E7561EBBE2C0}"/>
              </a:ext>
            </a:extLst>
          </p:cNvPr>
          <p:cNvSpPr/>
          <p:nvPr/>
        </p:nvSpPr>
        <p:spPr>
          <a:xfrm rot="20349058">
            <a:off x="1760225" y="401358"/>
            <a:ext cx="2074502" cy="1746837"/>
          </a:xfrm>
          <a:prstGeom prst="heart">
            <a:avLst/>
          </a:prstGeom>
          <a:solidFill>
            <a:srgbClr val="FF0000"/>
          </a:solidFill>
          <a:ln w="57150">
            <a:solidFill>
              <a:schemeClr val="bg1"/>
            </a:solidFill>
          </a:ln>
          <a:effectLst>
            <a:glow rad="63500">
              <a:schemeClr val="accent4">
                <a:satMod val="175000"/>
                <a:alpha val="40000"/>
              </a:schemeClr>
            </a:glow>
            <a:outerShdw blurRad="50800" dist="38100" algn="l" rotWithShape="0">
              <a:prstClr val="black">
                <a:alpha val="40000"/>
              </a:prstClr>
            </a:outerShdw>
          </a:effectLst>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48" name="Picture 4">
            <a:extLst>
              <a:ext uri="{FF2B5EF4-FFF2-40B4-BE49-F238E27FC236}">
                <a16:creationId xmlns:a16="http://schemas.microsoft.com/office/drawing/2014/main" id="{9A80FBF5-5796-EC33-237E-8D6973486471}"/>
              </a:ext>
            </a:extLst>
          </p:cNvPr>
          <p:cNvPicPr>
            <a:picLocks noChangeAspect="1"/>
          </p:cNvPicPr>
          <p:nvPr/>
        </p:nvPicPr>
        <p:blipFill>
          <a:blip r:embed="rId10"/>
          <a:srcRect/>
          <a:stretch>
            <a:fillRect/>
          </a:stretch>
        </p:blipFill>
        <p:spPr>
          <a:xfrm>
            <a:off x="8937415" y="4622838"/>
            <a:ext cx="2676903" cy="1443409"/>
          </a:xfrm>
          <a:prstGeom prst="rect">
            <a:avLst/>
          </a:prstGeom>
        </p:spPr>
      </p:pic>
      <p:pic>
        <p:nvPicPr>
          <p:cNvPr id="49" name="Picture 3">
            <a:extLst>
              <a:ext uri="{FF2B5EF4-FFF2-40B4-BE49-F238E27FC236}">
                <a16:creationId xmlns:a16="http://schemas.microsoft.com/office/drawing/2014/main" id="{6440C749-236C-5B6C-12CD-F5B8C40207E9}"/>
              </a:ext>
            </a:extLst>
          </p:cNvPr>
          <p:cNvPicPr>
            <a:picLocks noChangeAspect="1"/>
          </p:cNvPicPr>
          <p:nvPr/>
        </p:nvPicPr>
        <p:blipFill>
          <a:blip r:embed="rId12"/>
          <a:srcRect/>
          <a:stretch>
            <a:fillRect/>
          </a:stretch>
        </p:blipFill>
        <p:spPr>
          <a:xfrm>
            <a:off x="8960497" y="3806922"/>
            <a:ext cx="2591960" cy="1190286"/>
          </a:xfrm>
          <a:prstGeom prst="rect">
            <a:avLst/>
          </a:prstGeom>
        </p:spPr>
      </p:pic>
      <p:pic>
        <p:nvPicPr>
          <p:cNvPr id="50" name="Picture 5">
            <a:extLst>
              <a:ext uri="{FF2B5EF4-FFF2-40B4-BE49-F238E27FC236}">
                <a16:creationId xmlns:a16="http://schemas.microsoft.com/office/drawing/2014/main" id="{D6142BDC-32ED-C21D-1C1E-168475FB154E}"/>
              </a:ext>
            </a:extLst>
          </p:cNvPr>
          <p:cNvPicPr>
            <a:picLocks noChangeAspect="1"/>
          </p:cNvPicPr>
          <p:nvPr/>
        </p:nvPicPr>
        <p:blipFill>
          <a:blip r:embed="rId14">
            <a:duotone>
              <a:prstClr val="black"/>
              <a:srgbClr val="66FF33">
                <a:tint val="45000"/>
                <a:satMod val="400000"/>
              </a:srgbClr>
            </a:duotone>
          </a:blip>
          <a:srcRect/>
          <a:stretch>
            <a:fillRect/>
          </a:stretch>
        </p:blipFill>
        <p:spPr>
          <a:xfrm>
            <a:off x="9072247" y="2867049"/>
            <a:ext cx="2407239" cy="1360049"/>
          </a:xfrm>
          <a:prstGeom prst="rect">
            <a:avLst/>
          </a:prstGeom>
        </p:spPr>
      </p:pic>
      <p:pic>
        <p:nvPicPr>
          <p:cNvPr id="55" name="Picture 54">
            <a:extLst>
              <a:ext uri="{FF2B5EF4-FFF2-40B4-BE49-F238E27FC236}">
                <a16:creationId xmlns:a16="http://schemas.microsoft.com/office/drawing/2014/main" id="{97FA7D92-8193-2F62-B1B9-613A1E724B48}"/>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853832" y="1930570"/>
            <a:ext cx="7176982" cy="5819175"/>
          </a:xfrm>
          <a:prstGeom prst="rect">
            <a:avLst/>
          </a:prstGeom>
        </p:spPr>
      </p:pic>
      <p:pic>
        <p:nvPicPr>
          <p:cNvPr id="56" name="Tieng-yeah-tre-con-www_tiengdong_com">
            <a:hlinkClick r:id="" action="ppaction://media"/>
            <a:extLst>
              <a:ext uri="{FF2B5EF4-FFF2-40B4-BE49-F238E27FC236}">
                <a16:creationId xmlns:a16="http://schemas.microsoft.com/office/drawing/2014/main" id="{716F7617-70F5-C656-D31F-EF8AF980EFBB}"/>
              </a:ext>
            </a:extLst>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2369475" y="4594357"/>
            <a:ext cx="324909" cy="324909"/>
          </a:xfrm>
          <a:prstGeom prst="rect">
            <a:avLst/>
          </a:prstGeom>
        </p:spPr>
      </p:pic>
      <p:pic>
        <p:nvPicPr>
          <p:cNvPr id="13" name="Picture 12">
            <a:extLst>
              <a:ext uri="{FF2B5EF4-FFF2-40B4-BE49-F238E27FC236}">
                <a16:creationId xmlns:a16="http://schemas.microsoft.com/office/drawing/2014/main" id="{A43DEFC6-E692-611E-F672-2D5830BA93E3}"/>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3549990" y="-75042"/>
            <a:ext cx="9010669" cy="3109229"/>
          </a:xfrm>
          <a:prstGeom prst="rect">
            <a:avLst/>
          </a:prstGeom>
        </p:spPr>
      </p:pic>
    </p:spTree>
    <p:extLst>
      <p:ext uri="{BB962C8B-B14F-4D97-AF65-F5344CB8AC3E}">
        <p14:creationId xmlns:p14="http://schemas.microsoft.com/office/powerpoint/2010/main" val="3203040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mph" presetSubtype="2" fill="hold" nodeType="withEffect">
                                  <p:stCondLst>
                                    <p:cond delay="0"/>
                                  </p:stCondLst>
                                  <p:childTnLst>
                                    <p:animClr clrSpc="rgb" dir="cw">
                                      <p:cBhvr>
                                        <p:cTn id="8" dur="2000" fill="hold"/>
                                        <p:tgtEl>
                                          <p:spTgt spid="25"/>
                                        </p:tgtEl>
                                        <p:attrNameLst>
                                          <p:attrName>fillcolor</p:attrName>
                                        </p:attrNameLst>
                                      </p:cBhvr>
                                      <p:to>
                                        <a:schemeClr val="accent2"/>
                                      </p:to>
                                    </p:animClr>
                                    <p:set>
                                      <p:cBhvr>
                                        <p:cTn id="9" dur="2000" fill="hold"/>
                                        <p:tgtEl>
                                          <p:spTgt spid="25"/>
                                        </p:tgtEl>
                                        <p:attrNameLst>
                                          <p:attrName>fill.type</p:attrName>
                                        </p:attrNameLst>
                                      </p:cBhvr>
                                      <p:to>
                                        <p:strVal val="solid"/>
                                      </p:to>
                                    </p:set>
                                    <p:set>
                                      <p:cBhvr>
                                        <p:cTn id="10" dur="2000" fill="hold"/>
                                        <p:tgtEl>
                                          <p:spTgt spid="25"/>
                                        </p:tgtEl>
                                        <p:attrNameLst>
                                          <p:attrName>fill.on</p:attrName>
                                        </p:attrNameLst>
                                      </p:cBhvr>
                                      <p:to>
                                        <p:strVal val="tru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down)">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barn(inVertical)">
                                      <p:cBhvr>
                                        <p:cTn id="20" dur="500"/>
                                        <p:tgtEl>
                                          <p:spTgt spid="14"/>
                                        </p:tgtEl>
                                      </p:cBhvr>
                                    </p:animEffect>
                                  </p:childTnLst>
                                </p:cTn>
                              </p:par>
                              <p:par>
                                <p:cTn id="21" presetID="14" presetClass="entr" presetSubtype="1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randombar(horizontal)">
                                      <p:cBhvr>
                                        <p:cTn id="23" dur="500"/>
                                        <p:tgtEl>
                                          <p:spTgt spid="15"/>
                                        </p:tgtEl>
                                      </p:cBhvr>
                                    </p:animEffect>
                                  </p:childTnLst>
                                </p:cTn>
                              </p:par>
                              <p:par>
                                <p:cTn id="24" presetID="14" presetClass="entr" presetSubtype="10" fill="hold"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randombar(horizontal)">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14"/>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48"/>
                                        </p:tgtEl>
                                        <p:attrNameLst>
                                          <p:attrName>style.visibility</p:attrName>
                                        </p:attrNameLst>
                                      </p:cBhvr>
                                      <p:to>
                                        <p:strVal val="visible"/>
                                      </p:to>
                                    </p:set>
                                    <p:animEffect transition="in" filter="randombar(horizontal)">
                                      <p:cBhvr>
                                        <p:cTn id="35" dur="500"/>
                                        <p:tgtEl>
                                          <p:spTgt spid="48"/>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xit" presetSubtype="0" fill="hold" nodeType="clickEffect">
                                  <p:stCondLst>
                                    <p:cond delay="0"/>
                                  </p:stCondLst>
                                  <p:childTnLst>
                                    <p:set>
                                      <p:cBhvr>
                                        <p:cTn id="39" dur="1" fill="hold">
                                          <p:stCondLst>
                                            <p:cond delay="0"/>
                                          </p:stCondLst>
                                        </p:cTn>
                                        <p:tgtEl>
                                          <p:spTgt spid="15"/>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49"/>
                                        </p:tgtEl>
                                        <p:attrNameLst>
                                          <p:attrName>style.visibility</p:attrName>
                                        </p:attrNameLst>
                                      </p:cBhvr>
                                      <p:to>
                                        <p:strVal val="visible"/>
                                      </p:to>
                                    </p:set>
                                    <p:animEffect transition="in" filter="randombar(horizontal)">
                                      <p:cBhvr>
                                        <p:cTn id="44" dur="500"/>
                                        <p:tgtEl>
                                          <p:spTgt spid="49"/>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nodeType="clickEffect">
                                  <p:stCondLst>
                                    <p:cond delay="0"/>
                                  </p:stCondLst>
                                  <p:childTnLst>
                                    <p:set>
                                      <p:cBhvr>
                                        <p:cTn id="48" dur="1" fill="hold">
                                          <p:stCondLst>
                                            <p:cond delay="0"/>
                                          </p:stCondLst>
                                        </p:cTn>
                                        <p:tgtEl>
                                          <p:spTgt spid="16"/>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50"/>
                                        </p:tgtEl>
                                        <p:attrNameLst>
                                          <p:attrName>style.visibility</p:attrName>
                                        </p:attrNameLst>
                                      </p:cBhvr>
                                      <p:to>
                                        <p:strVal val="visible"/>
                                      </p:to>
                                    </p:set>
                                    <p:animEffect transition="in" filter="randombar(horizontal)">
                                      <p:cBhvr>
                                        <p:cTn id="53" dur="500"/>
                                        <p:tgtEl>
                                          <p:spTgt spid="50"/>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55"/>
                                        </p:tgtEl>
                                        <p:attrNameLst>
                                          <p:attrName>style.visibility</p:attrName>
                                        </p:attrNameLst>
                                      </p:cBhvr>
                                      <p:to>
                                        <p:strVal val="visible"/>
                                      </p:to>
                                    </p:set>
                                    <p:animEffect transition="in" filter="randombar(horizontal)">
                                      <p:cBhvr>
                                        <p:cTn id="58" dur="500"/>
                                        <p:tgtEl>
                                          <p:spTgt spid="55"/>
                                        </p:tgtEl>
                                      </p:cBhvr>
                                    </p:animEffect>
                                  </p:childTnLst>
                                </p:cTn>
                              </p:par>
                              <p:par>
                                <p:cTn id="59" presetID="1" presetClass="mediacall" presetSubtype="0" fill="hold" nodeType="withEffect">
                                  <p:stCondLst>
                                    <p:cond delay="0"/>
                                  </p:stCondLst>
                                  <p:childTnLst>
                                    <p:cmd type="call" cmd="playFrom(0.0)">
                                      <p:cBhvr>
                                        <p:cTn id="60" dur="4414" fill="hold"/>
                                        <p:tgtEl>
                                          <p:spTgt spid="5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61" fill="hold" display="0">
                  <p:stCondLst>
                    <p:cond delay="indefinite"/>
                  </p:stCondLst>
                  <p:endCondLst>
                    <p:cond evt="onStopAudio" delay="0">
                      <p:tgtEl>
                        <p:sldTgt/>
                      </p:tgtEl>
                    </p:cond>
                  </p:endCondLst>
                </p:cTn>
                <p:tgtEl>
                  <p:spTgt spid="56"/>
                </p:tgtEl>
              </p:cMediaNode>
            </p:audio>
          </p:childTnLst>
        </p:cTn>
      </p:par>
    </p:tnLst>
    <p:bldLst>
      <p:bldP spid="2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 name="Picture 115">
            <a:extLst>
              <a:ext uri="{FF2B5EF4-FFF2-40B4-BE49-F238E27FC236}">
                <a16:creationId xmlns:a16="http://schemas.microsoft.com/office/drawing/2014/main" id="{8B2A3BCD-5283-4236-6EBA-8B45F8A758C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50" y="-823938"/>
            <a:ext cx="12293600" cy="8505875"/>
          </a:xfrm>
          <a:prstGeom prst="rect">
            <a:avLst/>
          </a:prstGeom>
        </p:spPr>
      </p:pic>
      <p:pic>
        <p:nvPicPr>
          <p:cNvPr id="315" name="Kiss_MăngNon">
            <a:hlinkClick r:id="" action="ppaction://media"/>
            <a:extLst>
              <a:ext uri="{FF2B5EF4-FFF2-40B4-BE49-F238E27FC236}">
                <a16:creationId xmlns:a16="http://schemas.microsoft.com/office/drawing/2014/main" id="{336A5C3B-A81D-5383-C348-80A90EA4C860}"/>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3649333" y="-781586"/>
            <a:ext cx="1038840" cy="1038840"/>
          </a:xfrm>
          <a:prstGeom prst="rect">
            <a:avLst/>
          </a:prstGeom>
        </p:spPr>
      </p:pic>
      <p:pic>
        <p:nvPicPr>
          <p:cNvPr id="316" name="Breakheart_MăngNon">
            <a:hlinkClick r:id="" action="ppaction://media"/>
            <a:extLst>
              <a:ext uri="{FF2B5EF4-FFF2-40B4-BE49-F238E27FC236}">
                <a16:creationId xmlns:a16="http://schemas.microsoft.com/office/drawing/2014/main" id="{41C8C608-7514-0D55-53DE-4A794FF7E8C4}"/>
              </a:ext>
            </a:extLst>
          </p:cNvPr>
          <p:cNvPicPr>
            <a:picLocks noChangeAspect="1"/>
          </p:cNvPicPr>
          <p:nvPr>
            <a:audioFile r:link="rId3"/>
            <p:extLst>
              <p:ext uri="{DAA4B4D4-6D71-4841-9C94-3DE7FCFB9230}">
                <p14:media xmlns:p14="http://schemas.microsoft.com/office/powerpoint/2010/main" r:embed="rId4">
                  <p14:trim end="14656.125"/>
                </p14:media>
              </p:ext>
            </p:extLst>
          </p:nvPr>
        </p:nvPicPr>
        <p:blipFill>
          <a:blip r:embed="rId10"/>
          <a:stretch>
            <a:fillRect/>
          </a:stretch>
        </p:blipFill>
        <p:spPr>
          <a:xfrm>
            <a:off x="13659515" y="6001022"/>
            <a:ext cx="1146318" cy="1146318"/>
          </a:xfrm>
          <a:prstGeom prst="rect">
            <a:avLst/>
          </a:prstGeom>
        </p:spPr>
      </p:pic>
      <p:pic>
        <p:nvPicPr>
          <p:cNvPr id="318" name="Breakheart_MăngNon">
            <a:hlinkClick r:id="" action="ppaction://media"/>
            <a:extLst>
              <a:ext uri="{FF2B5EF4-FFF2-40B4-BE49-F238E27FC236}">
                <a16:creationId xmlns:a16="http://schemas.microsoft.com/office/drawing/2014/main" id="{C5810E64-348D-2C91-29A7-9B6B0AD820B1}"/>
              </a:ext>
            </a:extLst>
          </p:cNvPr>
          <p:cNvPicPr>
            <a:picLocks noChangeAspect="1"/>
          </p:cNvPicPr>
          <p:nvPr>
            <a:audioFile r:link="rId3"/>
            <p:extLst>
              <p:ext uri="{DAA4B4D4-6D71-4841-9C94-3DE7FCFB9230}">
                <p14:media xmlns:p14="http://schemas.microsoft.com/office/powerpoint/2010/main" r:embed="rId4">
                  <p14:trim end="14656.125"/>
                </p14:media>
              </p:ext>
            </p:extLst>
          </p:nvPr>
        </p:nvPicPr>
        <p:blipFill>
          <a:blip r:embed="rId10"/>
          <a:stretch>
            <a:fillRect/>
          </a:stretch>
        </p:blipFill>
        <p:spPr>
          <a:xfrm>
            <a:off x="13696571" y="7189855"/>
            <a:ext cx="1146318" cy="1146318"/>
          </a:xfrm>
          <a:prstGeom prst="rect">
            <a:avLst/>
          </a:prstGeom>
        </p:spPr>
      </p:pic>
      <p:grpSp>
        <p:nvGrpSpPr>
          <p:cNvPr id="18" name="Group 17">
            <a:extLst>
              <a:ext uri="{FF2B5EF4-FFF2-40B4-BE49-F238E27FC236}">
                <a16:creationId xmlns:a16="http://schemas.microsoft.com/office/drawing/2014/main" id="{AD2CFCF5-CB9D-C413-8BA5-997F60AA3489}"/>
              </a:ext>
            </a:extLst>
          </p:cNvPr>
          <p:cNvGrpSpPr/>
          <p:nvPr/>
        </p:nvGrpSpPr>
        <p:grpSpPr>
          <a:xfrm>
            <a:off x="656243" y="286845"/>
            <a:ext cx="10396897" cy="1760197"/>
            <a:chOff x="-157552" y="231175"/>
            <a:chExt cx="15915885" cy="3511701"/>
          </a:xfrm>
        </p:grpSpPr>
        <p:sp>
          <p:nvSpPr>
            <p:cNvPr id="173" name="Rectangle: Rounded Corners 172">
              <a:extLst>
                <a:ext uri="{FF2B5EF4-FFF2-40B4-BE49-F238E27FC236}">
                  <a16:creationId xmlns:a16="http://schemas.microsoft.com/office/drawing/2014/main" id="{E9C23B5D-BA50-9E20-B813-D22F86289F3B}"/>
                </a:ext>
              </a:extLst>
            </p:cNvPr>
            <p:cNvSpPr/>
            <p:nvPr/>
          </p:nvSpPr>
          <p:spPr>
            <a:xfrm rot="5400000">
              <a:off x="6304984" y="-5710473"/>
              <a:ext cx="3511701" cy="15394997"/>
            </a:xfrm>
            <a:prstGeom prst="roundRect">
              <a:avLst>
                <a:gd name="adj" fmla="val 49103"/>
              </a:avLst>
            </a:prstGeom>
            <a:solidFill>
              <a:srgbClr val="EE99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h-TH">
                  <a:solidFill>
                    <a:schemeClr val="lt1"/>
                  </a:solidFill>
                </a:defRPr>
              </a:defPPr>
              <a:lvl1pPr marL="0" algn="l" defTabSz="914400" rtl="0" eaLnBrk="1" latinLnBrk="0" hangingPunct="1">
                <a:defRPr sz="2800" kern="1200">
                  <a:solidFill>
                    <a:schemeClr val="lt1"/>
                  </a:solidFill>
                  <a:latin typeface="+mn-lt"/>
                  <a:ea typeface="+mn-ea"/>
                  <a:cs typeface="+mn-cs"/>
                </a:defRPr>
              </a:lvl1pPr>
              <a:lvl2pPr marL="457200" algn="l" defTabSz="914400" rtl="0" eaLnBrk="1" latinLnBrk="0" hangingPunct="1">
                <a:defRPr sz="2800" kern="1200">
                  <a:solidFill>
                    <a:schemeClr val="lt1"/>
                  </a:solidFill>
                  <a:latin typeface="+mn-lt"/>
                  <a:ea typeface="+mn-ea"/>
                  <a:cs typeface="+mn-cs"/>
                </a:defRPr>
              </a:lvl2pPr>
              <a:lvl3pPr marL="914400" algn="l" defTabSz="914400" rtl="0" eaLnBrk="1" latinLnBrk="0" hangingPunct="1">
                <a:defRPr sz="2800" kern="1200">
                  <a:solidFill>
                    <a:schemeClr val="lt1"/>
                  </a:solidFill>
                  <a:latin typeface="+mn-lt"/>
                  <a:ea typeface="+mn-ea"/>
                  <a:cs typeface="+mn-cs"/>
                </a:defRPr>
              </a:lvl3pPr>
              <a:lvl4pPr marL="1371600" algn="l" defTabSz="914400" rtl="0" eaLnBrk="1" latinLnBrk="0" hangingPunct="1">
                <a:defRPr sz="2800" kern="1200">
                  <a:solidFill>
                    <a:schemeClr val="lt1"/>
                  </a:solidFill>
                  <a:latin typeface="+mn-lt"/>
                  <a:ea typeface="+mn-ea"/>
                  <a:cs typeface="+mn-cs"/>
                </a:defRPr>
              </a:lvl4pPr>
              <a:lvl5pPr marL="1828800" algn="l" defTabSz="914400" rtl="0" eaLnBrk="1" latinLnBrk="0" hangingPunct="1">
                <a:defRPr sz="2800" kern="1200">
                  <a:solidFill>
                    <a:schemeClr val="lt1"/>
                  </a:solidFill>
                  <a:latin typeface="+mn-lt"/>
                  <a:ea typeface="+mn-ea"/>
                  <a:cs typeface="+mn-cs"/>
                </a:defRPr>
              </a:lvl5pPr>
              <a:lvl6pPr marL="2286000" algn="l" defTabSz="914400" rtl="0" eaLnBrk="1" latinLnBrk="0" hangingPunct="1">
                <a:defRPr sz="2800" kern="1200">
                  <a:solidFill>
                    <a:schemeClr val="lt1"/>
                  </a:solidFill>
                  <a:latin typeface="+mn-lt"/>
                  <a:ea typeface="+mn-ea"/>
                  <a:cs typeface="+mn-cs"/>
                </a:defRPr>
              </a:lvl6pPr>
              <a:lvl7pPr marL="2743200" algn="l" defTabSz="914400" rtl="0" eaLnBrk="1" latinLnBrk="0" hangingPunct="1">
                <a:defRPr sz="2800" kern="1200">
                  <a:solidFill>
                    <a:schemeClr val="lt1"/>
                  </a:solidFill>
                  <a:latin typeface="+mn-lt"/>
                  <a:ea typeface="+mn-ea"/>
                  <a:cs typeface="+mn-cs"/>
                </a:defRPr>
              </a:lvl7pPr>
              <a:lvl8pPr marL="3200400" algn="l" defTabSz="914400" rtl="0" eaLnBrk="1" latinLnBrk="0" hangingPunct="1">
                <a:defRPr sz="2800" kern="1200">
                  <a:solidFill>
                    <a:schemeClr val="lt1"/>
                  </a:solidFill>
                  <a:latin typeface="+mn-lt"/>
                  <a:ea typeface="+mn-ea"/>
                  <a:cs typeface="+mn-cs"/>
                </a:defRPr>
              </a:lvl8pPr>
              <a:lvl9pPr marL="3657600" algn="l" defTabSz="914400" rtl="0" eaLnBrk="1" latinLnBrk="0" hangingPunct="1">
                <a:defRPr sz="2800" kern="1200">
                  <a:solidFill>
                    <a:schemeClr val="lt1"/>
                  </a:solidFill>
                  <a:latin typeface="+mn-lt"/>
                  <a:ea typeface="+mn-ea"/>
                  <a:cs typeface="+mn-cs"/>
                </a:defRPr>
              </a:lvl9pPr>
            </a:lstStyle>
            <a:p>
              <a:pPr algn="ctr" defTabSz="609630"/>
              <a:endParaRPr lang="en-US">
                <a:solidFill>
                  <a:srgbClr val="CDA45B"/>
                </a:solidFill>
                <a:latin typeface="SVN-Hole Hearted" panose="020B0A06020104020203" pitchFamily="34" charset="0"/>
              </a:endParaRPr>
            </a:p>
          </p:txBody>
        </p:sp>
        <p:sp>
          <p:nvSpPr>
            <p:cNvPr id="175" name="Rectangle: Rounded Corners 174">
              <a:extLst>
                <a:ext uri="{FF2B5EF4-FFF2-40B4-BE49-F238E27FC236}">
                  <a16:creationId xmlns:a16="http://schemas.microsoft.com/office/drawing/2014/main" id="{0378D306-0BA1-C008-8ACB-849DB857550B}"/>
                </a:ext>
              </a:extLst>
            </p:cNvPr>
            <p:cNvSpPr/>
            <p:nvPr/>
          </p:nvSpPr>
          <p:spPr>
            <a:xfrm rot="5400000">
              <a:off x="6497514" y="-5504849"/>
              <a:ext cx="3126640" cy="15047244"/>
            </a:xfrm>
            <a:prstGeom prst="roundRect">
              <a:avLst>
                <a:gd name="adj" fmla="val 50000"/>
              </a:avLst>
            </a:prstGeom>
            <a:solidFill>
              <a:schemeClr val="bg1"/>
            </a:solidFill>
            <a:ln w="38100">
              <a:solidFill>
                <a:srgbClr val="00206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h-TH">
                  <a:solidFill>
                    <a:schemeClr val="lt1"/>
                  </a:solidFill>
                </a:defRPr>
              </a:defPPr>
              <a:lvl1pPr marL="0" algn="l" defTabSz="914400" rtl="0" eaLnBrk="1" latinLnBrk="0" hangingPunct="1">
                <a:defRPr sz="2800" kern="1200">
                  <a:solidFill>
                    <a:schemeClr val="lt1"/>
                  </a:solidFill>
                  <a:latin typeface="+mn-lt"/>
                  <a:ea typeface="+mn-ea"/>
                  <a:cs typeface="+mn-cs"/>
                </a:defRPr>
              </a:lvl1pPr>
              <a:lvl2pPr marL="457200" algn="l" defTabSz="914400" rtl="0" eaLnBrk="1" latinLnBrk="0" hangingPunct="1">
                <a:defRPr sz="2800" kern="1200">
                  <a:solidFill>
                    <a:schemeClr val="lt1"/>
                  </a:solidFill>
                  <a:latin typeface="+mn-lt"/>
                  <a:ea typeface="+mn-ea"/>
                  <a:cs typeface="+mn-cs"/>
                </a:defRPr>
              </a:lvl2pPr>
              <a:lvl3pPr marL="914400" algn="l" defTabSz="914400" rtl="0" eaLnBrk="1" latinLnBrk="0" hangingPunct="1">
                <a:defRPr sz="2800" kern="1200">
                  <a:solidFill>
                    <a:schemeClr val="lt1"/>
                  </a:solidFill>
                  <a:latin typeface="+mn-lt"/>
                  <a:ea typeface="+mn-ea"/>
                  <a:cs typeface="+mn-cs"/>
                </a:defRPr>
              </a:lvl3pPr>
              <a:lvl4pPr marL="1371600" algn="l" defTabSz="914400" rtl="0" eaLnBrk="1" latinLnBrk="0" hangingPunct="1">
                <a:defRPr sz="2800" kern="1200">
                  <a:solidFill>
                    <a:schemeClr val="lt1"/>
                  </a:solidFill>
                  <a:latin typeface="+mn-lt"/>
                  <a:ea typeface="+mn-ea"/>
                  <a:cs typeface="+mn-cs"/>
                </a:defRPr>
              </a:lvl4pPr>
              <a:lvl5pPr marL="1828800" algn="l" defTabSz="914400" rtl="0" eaLnBrk="1" latinLnBrk="0" hangingPunct="1">
                <a:defRPr sz="2800" kern="1200">
                  <a:solidFill>
                    <a:schemeClr val="lt1"/>
                  </a:solidFill>
                  <a:latin typeface="+mn-lt"/>
                  <a:ea typeface="+mn-ea"/>
                  <a:cs typeface="+mn-cs"/>
                </a:defRPr>
              </a:lvl5pPr>
              <a:lvl6pPr marL="2286000" algn="l" defTabSz="914400" rtl="0" eaLnBrk="1" latinLnBrk="0" hangingPunct="1">
                <a:defRPr sz="2800" kern="1200">
                  <a:solidFill>
                    <a:schemeClr val="lt1"/>
                  </a:solidFill>
                  <a:latin typeface="+mn-lt"/>
                  <a:ea typeface="+mn-ea"/>
                  <a:cs typeface="+mn-cs"/>
                </a:defRPr>
              </a:lvl6pPr>
              <a:lvl7pPr marL="2743200" algn="l" defTabSz="914400" rtl="0" eaLnBrk="1" latinLnBrk="0" hangingPunct="1">
                <a:defRPr sz="2800" kern="1200">
                  <a:solidFill>
                    <a:schemeClr val="lt1"/>
                  </a:solidFill>
                  <a:latin typeface="+mn-lt"/>
                  <a:ea typeface="+mn-ea"/>
                  <a:cs typeface="+mn-cs"/>
                </a:defRPr>
              </a:lvl7pPr>
              <a:lvl8pPr marL="3200400" algn="l" defTabSz="914400" rtl="0" eaLnBrk="1" latinLnBrk="0" hangingPunct="1">
                <a:defRPr sz="2800" kern="1200">
                  <a:solidFill>
                    <a:schemeClr val="lt1"/>
                  </a:solidFill>
                  <a:latin typeface="+mn-lt"/>
                  <a:ea typeface="+mn-ea"/>
                  <a:cs typeface="+mn-cs"/>
                </a:defRPr>
              </a:lvl8pPr>
              <a:lvl9pPr marL="3657600" algn="l" defTabSz="914400" rtl="0" eaLnBrk="1" latinLnBrk="0" hangingPunct="1">
                <a:defRPr sz="2800" kern="1200">
                  <a:solidFill>
                    <a:schemeClr val="lt1"/>
                  </a:solidFill>
                  <a:latin typeface="+mn-lt"/>
                  <a:ea typeface="+mn-ea"/>
                  <a:cs typeface="+mn-cs"/>
                </a:defRPr>
              </a:lvl9pPr>
            </a:lstStyle>
            <a:p>
              <a:pPr algn="ctr" defTabSz="609630"/>
              <a:endParaRPr lang="en-US">
                <a:solidFill>
                  <a:srgbClr val="CDA45B"/>
                </a:solidFill>
                <a:latin typeface="SVN-Hole Hearted" panose="020B0A06020104020203" pitchFamily="34" charset="0"/>
              </a:endParaRPr>
            </a:p>
          </p:txBody>
        </p:sp>
        <p:sp>
          <p:nvSpPr>
            <p:cNvPr id="177" name="TextBox 176">
              <a:extLst>
                <a:ext uri="{FF2B5EF4-FFF2-40B4-BE49-F238E27FC236}">
                  <a16:creationId xmlns:a16="http://schemas.microsoft.com/office/drawing/2014/main" id="{9ADBCE99-AAD7-F4AE-3657-BE4F521E7B0B}"/>
                </a:ext>
              </a:extLst>
            </p:cNvPr>
            <p:cNvSpPr txBox="1"/>
            <p:nvPr/>
          </p:nvSpPr>
          <p:spPr>
            <a:xfrm>
              <a:off x="2761489" y="651277"/>
              <a:ext cx="12520497" cy="2885956"/>
            </a:xfrm>
            <a:prstGeom prst="rect">
              <a:avLst/>
            </a:prstGeom>
            <a:noFill/>
          </p:spPr>
          <p:txBody>
            <a:bodyPr wrap="square" rtlCol="0">
              <a:spAutoFit/>
            </a:bodyPr>
            <a:lstStyle/>
            <a:p>
              <a:pPr algn="ctr" defTabSz="609630"/>
              <a:r>
                <a:rPr lang="en-US" sz="4400" b="1" dirty="0" err="1">
                  <a:solidFill>
                    <a:srgbClr val="4F81BD">
                      <a:lumMod val="50000"/>
                    </a:srgbClr>
                  </a:solidFill>
                  <a:latin typeface="Cambria" panose="02040503050406030204" pitchFamily="18" charset="0"/>
                  <a:ea typeface="Cambria" panose="02040503050406030204" pitchFamily="18" charset="0"/>
                </a:rPr>
                <a:t>Nêu</a:t>
              </a:r>
              <a:r>
                <a:rPr lang="en-US" sz="4400" b="1" dirty="0">
                  <a:solidFill>
                    <a:srgbClr val="4F81BD">
                      <a:lumMod val="50000"/>
                    </a:srgbClr>
                  </a:solidFill>
                  <a:latin typeface="Cambria" panose="02040503050406030204" pitchFamily="18" charset="0"/>
                  <a:ea typeface="Cambria" panose="02040503050406030204" pitchFamily="18" charset="0"/>
                </a:rPr>
                <a:t> </a:t>
              </a:r>
              <a:r>
                <a:rPr lang="en-US" sz="4400" b="1" dirty="0" err="1">
                  <a:solidFill>
                    <a:srgbClr val="4F81BD">
                      <a:lumMod val="50000"/>
                    </a:srgbClr>
                  </a:solidFill>
                  <a:latin typeface="Cambria" panose="02040503050406030204" pitchFamily="18" charset="0"/>
                  <a:ea typeface="Cambria" panose="02040503050406030204" pitchFamily="18" charset="0"/>
                </a:rPr>
                <a:t>các</a:t>
              </a:r>
              <a:r>
                <a:rPr lang="en-US" sz="4400" b="1" dirty="0">
                  <a:solidFill>
                    <a:srgbClr val="4F81BD">
                      <a:lumMod val="50000"/>
                    </a:srgbClr>
                  </a:solidFill>
                  <a:latin typeface="Cambria" panose="02040503050406030204" pitchFamily="18" charset="0"/>
                  <a:ea typeface="Cambria" panose="02040503050406030204" pitchFamily="18" charset="0"/>
                </a:rPr>
                <a:t> </a:t>
              </a:r>
              <a:r>
                <a:rPr lang="en-US" sz="4400" b="1" dirty="0" err="1">
                  <a:solidFill>
                    <a:srgbClr val="4F81BD">
                      <a:lumMod val="50000"/>
                    </a:srgbClr>
                  </a:solidFill>
                  <a:latin typeface="Cambria" panose="02040503050406030204" pitchFamily="18" charset="0"/>
                  <a:ea typeface="Cambria" panose="02040503050406030204" pitchFamily="18" charset="0"/>
                </a:rPr>
                <a:t>phương</a:t>
              </a:r>
              <a:r>
                <a:rPr lang="en-US" sz="4400" b="1" dirty="0">
                  <a:solidFill>
                    <a:srgbClr val="4F81BD">
                      <a:lumMod val="50000"/>
                    </a:srgbClr>
                  </a:solidFill>
                  <a:latin typeface="Cambria" panose="02040503050406030204" pitchFamily="18" charset="0"/>
                  <a:ea typeface="Cambria" panose="02040503050406030204" pitchFamily="18" charset="0"/>
                </a:rPr>
                <a:t> </a:t>
              </a:r>
              <a:r>
                <a:rPr lang="en-US" sz="4400" b="1" dirty="0" err="1">
                  <a:solidFill>
                    <a:srgbClr val="4F81BD">
                      <a:lumMod val="50000"/>
                    </a:srgbClr>
                  </a:solidFill>
                  <a:latin typeface="Cambria" panose="02040503050406030204" pitchFamily="18" charset="0"/>
                  <a:ea typeface="Cambria" panose="02040503050406030204" pitchFamily="18" charset="0"/>
                </a:rPr>
                <a:t>tiện</a:t>
              </a:r>
              <a:r>
                <a:rPr lang="en-US" sz="4400" b="1" dirty="0">
                  <a:solidFill>
                    <a:srgbClr val="4F81BD">
                      <a:lumMod val="50000"/>
                    </a:srgbClr>
                  </a:solidFill>
                  <a:latin typeface="Cambria" panose="02040503050406030204" pitchFamily="18" charset="0"/>
                  <a:ea typeface="Cambria" panose="02040503050406030204" pitchFamily="18" charset="0"/>
                </a:rPr>
                <a:t> </a:t>
              </a:r>
            </a:p>
            <a:p>
              <a:pPr algn="ctr" defTabSz="609630"/>
              <a:r>
                <a:rPr lang="en-US" sz="4400" b="1" dirty="0" err="1">
                  <a:solidFill>
                    <a:srgbClr val="4F81BD">
                      <a:lumMod val="50000"/>
                    </a:srgbClr>
                  </a:solidFill>
                  <a:latin typeface="Cambria" panose="02040503050406030204" pitchFamily="18" charset="0"/>
                  <a:ea typeface="Cambria" panose="02040503050406030204" pitchFamily="18" charset="0"/>
                </a:rPr>
                <a:t>giao</a:t>
              </a:r>
              <a:r>
                <a:rPr lang="en-US" sz="4400" b="1" dirty="0">
                  <a:solidFill>
                    <a:srgbClr val="4F81BD">
                      <a:lumMod val="50000"/>
                    </a:srgbClr>
                  </a:solidFill>
                  <a:latin typeface="Cambria" panose="02040503050406030204" pitchFamily="18" charset="0"/>
                  <a:ea typeface="Cambria" panose="02040503050406030204" pitchFamily="18" charset="0"/>
                </a:rPr>
                <a:t> </a:t>
              </a:r>
              <a:r>
                <a:rPr lang="en-US" sz="4400" b="1" dirty="0" err="1">
                  <a:solidFill>
                    <a:srgbClr val="4F81BD">
                      <a:lumMod val="50000"/>
                    </a:srgbClr>
                  </a:solidFill>
                  <a:latin typeface="Cambria" panose="02040503050406030204" pitchFamily="18" charset="0"/>
                  <a:ea typeface="Cambria" panose="02040503050406030204" pitchFamily="18" charset="0"/>
                </a:rPr>
                <a:t>thông</a:t>
              </a:r>
              <a:r>
                <a:rPr lang="en-US" sz="4400" b="1" dirty="0">
                  <a:solidFill>
                    <a:srgbClr val="4F81BD">
                      <a:lumMod val="50000"/>
                    </a:srgbClr>
                  </a:solidFill>
                  <a:latin typeface="Cambria" panose="02040503050406030204" pitchFamily="18" charset="0"/>
                  <a:ea typeface="Cambria" panose="02040503050406030204" pitchFamily="18" charset="0"/>
                </a:rPr>
                <a:t> </a:t>
              </a:r>
              <a:r>
                <a:rPr lang="en-US" sz="4400" b="1" dirty="0" err="1">
                  <a:solidFill>
                    <a:srgbClr val="4F81BD">
                      <a:lumMod val="50000"/>
                    </a:srgbClr>
                  </a:solidFill>
                  <a:latin typeface="Cambria" panose="02040503050406030204" pitchFamily="18" charset="0"/>
                  <a:ea typeface="Cambria" panose="02040503050406030204" pitchFamily="18" charset="0"/>
                </a:rPr>
                <a:t>mà</a:t>
              </a:r>
              <a:r>
                <a:rPr lang="en-US" sz="4400" b="1" dirty="0">
                  <a:solidFill>
                    <a:srgbClr val="4F81BD">
                      <a:lumMod val="50000"/>
                    </a:srgbClr>
                  </a:solidFill>
                  <a:latin typeface="Cambria" panose="02040503050406030204" pitchFamily="18" charset="0"/>
                  <a:ea typeface="Cambria" panose="02040503050406030204" pitchFamily="18" charset="0"/>
                </a:rPr>
                <a:t> </a:t>
              </a:r>
              <a:r>
                <a:rPr lang="en-US" sz="4400" b="1" dirty="0" err="1">
                  <a:solidFill>
                    <a:srgbClr val="4F81BD">
                      <a:lumMod val="50000"/>
                    </a:srgbClr>
                  </a:solidFill>
                  <a:latin typeface="Cambria" panose="02040503050406030204" pitchFamily="18" charset="0"/>
                  <a:ea typeface="Cambria" panose="02040503050406030204" pitchFamily="18" charset="0"/>
                </a:rPr>
                <a:t>em</a:t>
              </a:r>
              <a:r>
                <a:rPr lang="en-US" sz="4400" b="1" dirty="0">
                  <a:solidFill>
                    <a:srgbClr val="4F81BD">
                      <a:lumMod val="50000"/>
                    </a:srgbClr>
                  </a:solidFill>
                  <a:latin typeface="Cambria" panose="02040503050406030204" pitchFamily="18" charset="0"/>
                  <a:ea typeface="Cambria" panose="02040503050406030204" pitchFamily="18" charset="0"/>
                </a:rPr>
                <a:t> </a:t>
              </a:r>
              <a:r>
                <a:rPr lang="en-US" sz="4400" b="1" dirty="0" err="1">
                  <a:solidFill>
                    <a:srgbClr val="4F81BD">
                      <a:lumMod val="50000"/>
                    </a:srgbClr>
                  </a:solidFill>
                  <a:latin typeface="Cambria" panose="02040503050406030204" pitchFamily="18" charset="0"/>
                  <a:ea typeface="Cambria" panose="02040503050406030204" pitchFamily="18" charset="0"/>
                </a:rPr>
                <a:t>biết</a:t>
              </a:r>
              <a:endParaRPr lang="en-US" sz="4400" b="1" dirty="0">
                <a:solidFill>
                  <a:srgbClr val="4F81BD">
                    <a:lumMod val="50000"/>
                  </a:srgbClr>
                </a:solidFill>
                <a:latin typeface="Cambria" panose="02040503050406030204" pitchFamily="18" charset="0"/>
                <a:ea typeface="Cambria" panose="02040503050406030204" pitchFamily="18" charset="0"/>
              </a:endParaRPr>
            </a:p>
          </p:txBody>
        </p:sp>
        <p:pic>
          <p:nvPicPr>
            <p:cNvPr id="100" name="Picture 4">
              <a:extLst>
                <a:ext uri="{FF2B5EF4-FFF2-40B4-BE49-F238E27FC236}">
                  <a16:creationId xmlns:a16="http://schemas.microsoft.com/office/drawing/2014/main" id="{048F5751-7A6D-AAF2-51F8-1987FFAB16B3}"/>
                </a:ext>
              </a:extLst>
            </p:cNvPr>
            <p:cNvPicPr>
              <a:picLocks noChangeAspect="1"/>
            </p:cNvPicPr>
            <p:nvPr/>
          </p:nvPicPr>
          <p:blipFill>
            <a:blip r:embed="rId11"/>
            <a:srcRect/>
            <a:stretch>
              <a:fillRect/>
            </a:stretch>
          </p:blipFill>
          <p:spPr>
            <a:xfrm>
              <a:off x="208264" y="791071"/>
              <a:ext cx="2790367" cy="2460174"/>
            </a:xfrm>
            <a:prstGeom prst="rect">
              <a:avLst/>
            </a:prstGeom>
          </p:spPr>
        </p:pic>
        <p:sp>
          <p:nvSpPr>
            <p:cNvPr id="172" name="TextBox 171">
              <a:extLst>
                <a:ext uri="{FF2B5EF4-FFF2-40B4-BE49-F238E27FC236}">
                  <a16:creationId xmlns:a16="http://schemas.microsoft.com/office/drawing/2014/main" id="{86619A8C-9283-4A9C-7699-BB58BB28E885}"/>
                </a:ext>
              </a:extLst>
            </p:cNvPr>
            <p:cNvSpPr txBox="1"/>
            <p:nvPr/>
          </p:nvSpPr>
          <p:spPr>
            <a:xfrm flipH="1">
              <a:off x="-157552" y="1431883"/>
              <a:ext cx="3445140" cy="1258768"/>
            </a:xfrm>
            <a:prstGeom prst="rect">
              <a:avLst/>
            </a:prstGeom>
            <a:noFill/>
          </p:spPr>
          <p:txBody>
            <a:bodyPr wrap="square" rtlCol="0">
              <a:spAutoFit/>
            </a:bodyPr>
            <a:lstStyle/>
            <a:p>
              <a:pPr algn="ctr" defTabSz="609630"/>
              <a:r>
                <a:rPr lang="en-US" sz="3500" b="1" dirty="0" err="1">
                  <a:ln w="28575">
                    <a:solidFill>
                      <a:sysClr val="windowText" lastClr="000000"/>
                    </a:solidFill>
                  </a:ln>
                  <a:solidFill>
                    <a:srgbClr val="FFFF00"/>
                  </a:solidFill>
                  <a:latin typeface="UTM Showcard" panose="02040603050506020204" pitchFamily="18" charset="0"/>
                  <a:sym typeface="Arial"/>
                  <a:rtl val="0"/>
                </a:rPr>
                <a:t>Câu</a:t>
              </a:r>
              <a:r>
                <a:rPr lang="en-US" sz="3500" b="1" dirty="0">
                  <a:ln w="28575">
                    <a:solidFill>
                      <a:sysClr val="windowText" lastClr="000000"/>
                    </a:solidFill>
                  </a:ln>
                  <a:solidFill>
                    <a:srgbClr val="FFFF00"/>
                  </a:solidFill>
                  <a:latin typeface="UTM Showcard" panose="02040603050506020204" pitchFamily="18" charset="0"/>
                  <a:sym typeface="Arial"/>
                  <a:rtl val="0"/>
                </a:rPr>
                <a:t> 1</a:t>
              </a:r>
              <a:endParaRPr lang="th-TH" sz="3500" b="1" dirty="0">
                <a:ln w="28575">
                  <a:solidFill>
                    <a:sysClr val="windowText" lastClr="000000"/>
                  </a:solidFill>
                </a:ln>
                <a:solidFill>
                  <a:srgbClr val="FFFF00"/>
                </a:solidFill>
                <a:latin typeface="UTM Showcard" panose="02040603050506020204" pitchFamily="18" charset="0"/>
                <a:cs typeface="Cordia New" panose="020B0304020202020204" pitchFamily="34" charset="-34"/>
                <a:sym typeface="Arial"/>
                <a:rtl val="0"/>
              </a:endParaRPr>
            </a:p>
          </p:txBody>
        </p:sp>
      </p:grpSp>
      <p:grpSp>
        <p:nvGrpSpPr>
          <p:cNvPr id="21" name="Group 20">
            <a:extLst>
              <a:ext uri="{FF2B5EF4-FFF2-40B4-BE49-F238E27FC236}">
                <a16:creationId xmlns:a16="http://schemas.microsoft.com/office/drawing/2014/main" id="{B539D4E7-64CE-B24C-5E9D-5A060A9AC512}"/>
              </a:ext>
            </a:extLst>
          </p:cNvPr>
          <p:cNvGrpSpPr/>
          <p:nvPr/>
        </p:nvGrpSpPr>
        <p:grpSpPr>
          <a:xfrm>
            <a:off x="276683" y="2226062"/>
            <a:ext cx="6584474" cy="1306979"/>
            <a:chOff x="415024" y="3245000"/>
            <a:chExt cx="9876711" cy="1960468"/>
          </a:xfrm>
        </p:grpSpPr>
        <p:sp>
          <p:nvSpPr>
            <p:cNvPr id="179" name="Rectangle: Rounded Corners 178">
              <a:extLst>
                <a:ext uri="{FF2B5EF4-FFF2-40B4-BE49-F238E27FC236}">
                  <a16:creationId xmlns:a16="http://schemas.microsoft.com/office/drawing/2014/main" id="{E371C076-F495-FC3E-EAA5-408129552E7F}"/>
                </a:ext>
              </a:extLst>
            </p:cNvPr>
            <p:cNvSpPr/>
            <p:nvPr/>
          </p:nvSpPr>
          <p:spPr>
            <a:xfrm rot="5400000">
              <a:off x="4512535" y="-602614"/>
              <a:ext cx="1681689" cy="9876711"/>
            </a:xfrm>
            <a:custGeom>
              <a:avLst/>
              <a:gdLst>
                <a:gd name="connsiteX0" fmla="*/ 0 w 1681689"/>
                <a:gd name="connsiteY0" fmla="*/ 840845 h 9876711"/>
                <a:gd name="connsiteX1" fmla="*/ 840845 w 1681689"/>
                <a:gd name="connsiteY1" fmla="*/ 0 h 9876711"/>
                <a:gd name="connsiteX2" fmla="*/ 840845 w 1681689"/>
                <a:gd name="connsiteY2" fmla="*/ 0 h 9876711"/>
                <a:gd name="connsiteX3" fmla="*/ 1681690 w 1681689"/>
                <a:gd name="connsiteY3" fmla="*/ 840845 h 9876711"/>
                <a:gd name="connsiteX4" fmla="*/ 1681689 w 1681689"/>
                <a:gd name="connsiteY4" fmla="*/ 9035867 h 9876711"/>
                <a:gd name="connsiteX5" fmla="*/ 840844 w 1681689"/>
                <a:gd name="connsiteY5" fmla="*/ 9876712 h 9876711"/>
                <a:gd name="connsiteX6" fmla="*/ 840845 w 1681689"/>
                <a:gd name="connsiteY6" fmla="*/ 9876711 h 9876711"/>
                <a:gd name="connsiteX7" fmla="*/ 0 w 1681689"/>
                <a:gd name="connsiteY7" fmla="*/ 9035866 h 9876711"/>
                <a:gd name="connsiteX8" fmla="*/ 0 w 1681689"/>
                <a:gd name="connsiteY8" fmla="*/ 840845 h 9876711"/>
                <a:gd name="connsiteX0" fmla="*/ 0 w 1681689"/>
                <a:gd name="connsiteY0" fmla="*/ 840845 h 9876711"/>
                <a:gd name="connsiteX1" fmla="*/ 840845 w 1681689"/>
                <a:gd name="connsiteY1" fmla="*/ 0 h 9876711"/>
                <a:gd name="connsiteX2" fmla="*/ 840845 w 1681689"/>
                <a:gd name="connsiteY2" fmla="*/ 0 h 9876711"/>
                <a:gd name="connsiteX3" fmla="*/ 1681690 w 1681689"/>
                <a:gd name="connsiteY3" fmla="*/ 840845 h 9876711"/>
                <a:gd name="connsiteX4" fmla="*/ 1681689 w 1681689"/>
                <a:gd name="connsiteY4" fmla="*/ 9035867 h 9876711"/>
                <a:gd name="connsiteX5" fmla="*/ 840844 w 1681689"/>
                <a:gd name="connsiteY5" fmla="*/ 9876712 h 9876711"/>
                <a:gd name="connsiteX6" fmla="*/ 840845 w 1681689"/>
                <a:gd name="connsiteY6" fmla="*/ 9876711 h 9876711"/>
                <a:gd name="connsiteX7" fmla="*/ 0 w 1681689"/>
                <a:gd name="connsiteY7" fmla="*/ 9035866 h 9876711"/>
                <a:gd name="connsiteX8" fmla="*/ 0 w 1681689"/>
                <a:gd name="connsiteY8" fmla="*/ 840845 h 9876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1689" h="9876711" fill="none" extrusionOk="0">
                  <a:moveTo>
                    <a:pt x="0" y="840845"/>
                  </a:moveTo>
                  <a:cubicBezTo>
                    <a:pt x="-37499" y="320553"/>
                    <a:pt x="279218" y="54657"/>
                    <a:pt x="840845" y="0"/>
                  </a:cubicBezTo>
                  <a:lnTo>
                    <a:pt x="840845" y="0"/>
                  </a:lnTo>
                  <a:cubicBezTo>
                    <a:pt x="1282379" y="-77359"/>
                    <a:pt x="1698469" y="271409"/>
                    <a:pt x="1681690" y="840845"/>
                  </a:cubicBezTo>
                  <a:cubicBezTo>
                    <a:pt x="1459209" y="3748082"/>
                    <a:pt x="1882846" y="6594539"/>
                    <a:pt x="1681689" y="9035867"/>
                  </a:cubicBezTo>
                  <a:cubicBezTo>
                    <a:pt x="1648215" y="9426767"/>
                    <a:pt x="1306876" y="9939188"/>
                    <a:pt x="840844" y="9876712"/>
                  </a:cubicBezTo>
                  <a:lnTo>
                    <a:pt x="840845" y="9876711"/>
                  </a:lnTo>
                  <a:cubicBezTo>
                    <a:pt x="353978" y="9850735"/>
                    <a:pt x="63488" y="9389049"/>
                    <a:pt x="0" y="9035866"/>
                  </a:cubicBezTo>
                  <a:cubicBezTo>
                    <a:pt x="-91176" y="7634709"/>
                    <a:pt x="131594" y="5098101"/>
                    <a:pt x="0" y="840845"/>
                  </a:cubicBezTo>
                  <a:close/>
                </a:path>
                <a:path w="1681689" h="9876711" stroke="0" extrusionOk="0">
                  <a:moveTo>
                    <a:pt x="0" y="840845"/>
                  </a:moveTo>
                  <a:cubicBezTo>
                    <a:pt x="30093" y="436962"/>
                    <a:pt x="529079" y="11185"/>
                    <a:pt x="840845" y="0"/>
                  </a:cubicBezTo>
                  <a:lnTo>
                    <a:pt x="840845" y="0"/>
                  </a:lnTo>
                  <a:cubicBezTo>
                    <a:pt x="1265716" y="-53408"/>
                    <a:pt x="1670604" y="316768"/>
                    <a:pt x="1681690" y="840845"/>
                  </a:cubicBezTo>
                  <a:cubicBezTo>
                    <a:pt x="1412205" y="3455046"/>
                    <a:pt x="1913563" y="6741826"/>
                    <a:pt x="1681689" y="9035867"/>
                  </a:cubicBezTo>
                  <a:cubicBezTo>
                    <a:pt x="1661601" y="9433797"/>
                    <a:pt x="1348069" y="9855193"/>
                    <a:pt x="840844" y="9876712"/>
                  </a:cubicBezTo>
                  <a:lnTo>
                    <a:pt x="840845" y="9876711"/>
                  </a:lnTo>
                  <a:cubicBezTo>
                    <a:pt x="269689" y="9882088"/>
                    <a:pt x="-24695" y="9401135"/>
                    <a:pt x="0" y="9035866"/>
                  </a:cubicBezTo>
                  <a:cubicBezTo>
                    <a:pt x="290913" y="8077261"/>
                    <a:pt x="-58070" y="4451212"/>
                    <a:pt x="0" y="840845"/>
                  </a:cubicBezTo>
                  <a:close/>
                </a:path>
                <a:path w="1681689" h="9876711" fill="none" stroke="0" extrusionOk="0">
                  <a:moveTo>
                    <a:pt x="0" y="840845"/>
                  </a:moveTo>
                  <a:cubicBezTo>
                    <a:pt x="2970" y="372219"/>
                    <a:pt x="411838" y="36940"/>
                    <a:pt x="840845" y="0"/>
                  </a:cubicBezTo>
                  <a:lnTo>
                    <a:pt x="840845" y="0"/>
                  </a:lnTo>
                  <a:cubicBezTo>
                    <a:pt x="1267144" y="-109556"/>
                    <a:pt x="1661888" y="284158"/>
                    <a:pt x="1681690" y="840845"/>
                  </a:cubicBezTo>
                  <a:cubicBezTo>
                    <a:pt x="1298717" y="3743803"/>
                    <a:pt x="1809680" y="6548259"/>
                    <a:pt x="1681689" y="9035867"/>
                  </a:cubicBezTo>
                  <a:cubicBezTo>
                    <a:pt x="1653220" y="9426046"/>
                    <a:pt x="1376432" y="9905439"/>
                    <a:pt x="840844" y="9876712"/>
                  </a:cubicBezTo>
                  <a:lnTo>
                    <a:pt x="840845" y="9876711"/>
                  </a:lnTo>
                  <a:cubicBezTo>
                    <a:pt x="290989" y="9863961"/>
                    <a:pt x="24306" y="9398688"/>
                    <a:pt x="0" y="9035866"/>
                  </a:cubicBezTo>
                  <a:cubicBezTo>
                    <a:pt x="82041" y="7848513"/>
                    <a:pt x="-88504" y="4804943"/>
                    <a:pt x="0" y="840845"/>
                  </a:cubicBezTo>
                  <a:close/>
                </a:path>
              </a:pathLst>
            </a:custGeom>
            <a:solidFill>
              <a:schemeClr val="accent5">
                <a:lumMod val="75000"/>
              </a:schemeClr>
            </a:solidFill>
            <a:ln w="38100">
              <a:solidFill>
                <a:schemeClr val="accent5">
                  <a:lumMod val="50000"/>
                </a:schemeClr>
              </a:solidFill>
              <a:extLst>
                <a:ext uri="{C807C97D-BFC1-408E-A445-0C87EB9F89A2}">
                  <ask:lineSketchStyleProps xmlns:ask="http://schemas.microsoft.com/office/drawing/2018/sketchyshapes" sd="1430683465">
                    <a:custGeom>
                      <a:avLst/>
                      <a:gdLst>
                        <a:gd name="connsiteX0" fmla="*/ 0 w 1681689"/>
                        <a:gd name="connsiteY0" fmla="*/ 840845 h 9876711"/>
                        <a:gd name="connsiteX1" fmla="*/ 840845 w 1681689"/>
                        <a:gd name="connsiteY1" fmla="*/ 0 h 9876711"/>
                        <a:gd name="connsiteX2" fmla="*/ 840845 w 1681689"/>
                        <a:gd name="connsiteY2" fmla="*/ 0 h 9876711"/>
                        <a:gd name="connsiteX3" fmla="*/ 1681690 w 1681689"/>
                        <a:gd name="connsiteY3" fmla="*/ 840845 h 9876711"/>
                        <a:gd name="connsiteX4" fmla="*/ 1681689 w 1681689"/>
                        <a:gd name="connsiteY4" fmla="*/ 9035867 h 9876711"/>
                        <a:gd name="connsiteX5" fmla="*/ 840844 w 1681689"/>
                        <a:gd name="connsiteY5" fmla="*/ 9876712 h 9876711"/>
                        <a:gd name="connsiteX6" fmla="*/ 840845 w 1681689"/>
                        <a:gd name="connsiteY6" fmla="*/ 9876711 h 9876711"/>
                        <a:gd name="connsiteX7" fmla="*/ 0 w 1681689"/>
                        <a:gd name="connsiteY7" fmla="*/ 9035866 h 9876711"/>
                        <a:gd name="connsiteX8" fmla="*/ 0 w 1681689"/>
                        <a:gd name="connsiteY8" fmla="*/ 840845 h 9876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1689" h="9876711" fill="none" extrusionOk="0">
                          <a:moveTo>
                            <a:pt x="0" y="840845"/>
                          </a:moveTo>
                          <a:cubicBezTo>
                            <a:pt x="-13745" y="355967"/>
                            <a:pt x="323053" y="30018"/>
                            <a:pt x="840845" y="0"/>
                          </a:cubicBezTo>
                          <a:lnTo>
                            <a:pt x="840845" y="0"/>
                          </a:lnTo>
                          <a:cubicBezTo>
                            <a:pt x="1289984" y="-51614"/>
                            <a:pt x="1692697" y="307546"/>
                            <a:pt x="1681690" y="840845"/>
                          </a:cubicBezTo>
                          <a:cubicBezTo>
                            <a:pt x="1602884" y="3634706"/>
                            <a:pt x="1808543" y="6487291"/>
                            <a:pt x="1681689" y="9035867"/>
                          </a:cubicBezTo>
                          <a:cubicBezTo>
                            <a:pt x="1652225" y="9435570"/>
                            <a:pt x="1305392" y="9882871"/>
                            <a:pt x="840844" y="9876712"/>
                          </a:cubicBezTo>
                          <a:lnTo>
                            <a:pt x="840845" y="9876711"/>
                          </a:lnTo>
                          <a:cubicBezTo>
                            <a:pt x="372768" y="9872446"/>
                            <a:pt x="27687" y="9451756"/>
                            <a:pt x="0" y="9035866"/>
                          </a:cubicBezTo>
                          <a:cubicBezTo>
                            <a:pt x="-125567" y="7697738"/>
                            <a:pt x="-130875" y="4897158"/>
                            <a:pt x="0" y="840845"/>
                          </a:cubicBezTo>
                          <a:close/>
                        </a:path>
                        <a:path w="1681689" h="9876711" stroke="0" extrusionOk="0">
                          <a:moveTo>
                            <a:pt x="0" y="840845"/>
                          </a:moveTo>
                          <a:cubicBezTo>
                            <a:pt x="63377" y="438081"/>
                            <a:pt x="462023" y="6671"/>
                            <a:pt x="840845" y="0"/>
                          </a:cubicBezTo>
                          <a:lnTo>
                            <a:pt x="840845" y="0"/>
                          </a:lnTo>
                          <a:cubicBezTo>
                            <a:pt x="1295090" y="-25726"/>
                            <a:pt x="1611105" y="322875"/>
                            <a:pt x="1681690" y="840845"/>
                          </a:cubicBezTo>
                          <a:cubicBezTo>
                            <a:pt x="1599576" y="3601971"/>
                            <a:pt x="1691408" y="6825481"/>
                            <a:pt x="1681689" y="9035867"/>
                          </a:cubicBezTo>
                          <a:cubicBezTo>
                            <a:pt x="1690911" y="9412015"/>
                            <a:pt x="1336256" y="9886568"/>
                            <a:pt x="840844" y="9876712"/>
                          </a:cubicBezTo>
                          <a:lnTo>
                            <a:pt x="840845" y="9876711"/>
                          </a:lnTo>
                          <a:cubicBezTo>
                            <a:pt x="284382" y="9867157"/>
                            <a:pt x="-4535" y="9429071"/>
                            <a:pt x="0" y="9035866"/>
                          </a:cubicBezTo>
                          <a:cubicBezTo>
                            <a:pt x="-53421" y="8066393"/>
                            <a:pt x="-37377" y="4289614"/>
                            <a:pt x="0" y="840845"/>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h-TH">
                  <a:solidFill>
                    <a:schemeClr val="lt1"/>
                  </a:solidFill>
                </a:defRPr>
              </a:defPPr>
              <a:lvl1pPr marL="0" algn="l" defTabSz="914400" rtl="0" eaLnBrk="1" latinLnBrk="0" hangingPunct="1">
                <a:defRPr sz="2800" kern="1200">
                  <a:solidFill>
                    <a:schemeClr val="lt1"/>
                  </a:solidFill>
                  <a:latin typeface="+mn-lt"/>
                  <a:ea typeface="+mn-ea"/>
                  <a:cs typeface="+mn-cs"/>
                </a:defRPr>
              </a:lvl1pPr>
              <a:lvl2pPr marL="457200" algn="l" defTabSz="914400" rtl="0" eaLnBrk="1" latinLnBrk="0" hangingPunct="1">
                <a:defRPr sz="2800" kern="1200">
                  <a:solidFill>
                    <a:schemeClr val="lt1"/>
                  </a:solidFill>
                  <a:latin typeface="+mn-lt"/>
                  <a:ea typeface="+mn-ea"/>
                  <a:cs typeface="+mn-cs"/>
                </a:defRPr>
              </a:lvl2pPr>
              <a:lvl3pPr marL="914400" algn="l" defTabSz="914400" rtl="0" eaLnBrk="1" latinLnBrk="0" hangingPunct="1">
                <a:defRPr sz="2800" kern="1200">
                  <a:solidFill>
                    <a:schemeClr val="lt1"/>
                  </a:solidFill>
                  <a:latin typeface="+mn-lt"/>
                  <a:ea typeface="+mn-ea"/>
                  <a:cs typeface="+mn-cs"/>
                </a:defRPr>
              </a:lvl3pPr>
              <a:lvl4pPr marL="1371600" algn="l" defTabSz="914400" rtl="0" eaLnBrk="1" latinLnBrk="0" hangingPunct="1">
                <a:defRPr sz="2800" kern="1200">
                  <a:solidFill>
                    <a:schemeClr val="lt1"/>
                  </a:solidFill>
                  <a:latin typeface="+mn-lt"/>
                  <a:ea typeface="+mn-ea"/>
                  <a:cs typeface="+mn-cs"/>
                </a:defRPr>
              </a:lvl4pPr>
              <a:lvl5pPr marL="1828800" algn="l" defTabSz="914400" rtl="0" eaLnBrk="1" latinLnBrk="0" hangingPunct="1">
                <a:defRPr sz="2800" kern="1200">
                  <a:solidFill>
                    <a:schemeClr val="lt1"/>
                  </a:solidFill>
                  <a:latin typeface="+mn-lt"/>
                  <a:ea typeface="+mn-ea"/>
                  <a:cs typeface="+mn-cs"/>
                </a:defRPr>
              </a:lvl5pPr>
              <a:lvl6pPr marL="2286000" algn="l" defTabSz="914400" rtl="0" eaLnBrk="1" latinLnBrk="0" hangingPunct="1">
                <a:defRPr sz="2800" kern="1200">
                  <a:solidFill>
                    <a:schemeClr val="lt1"/>
                  </a:solidFill>
                  <a:latin typeface="+mn-lt"/>
                  <a:ea typeface="+mn-ea"/>
                  <a:cs typeface="+mn-cs"/>
                </a:defRPr>
              </a:lvl6pPr>
              <a:lvl7pPr marL="2743200" algn="l" defTabSz="914400" rtl="0" eaLnBrk="1" latinLnBrk="0" hangingPunct="1">
                <a:defRPr sz="2800" kern="1200">
                  <a:solidFill>
                    <a:schemeClr val="lt1"/>
                  </a:solidFill>
                  <a:latin typeface="+mn-lt"/>
                  <a:ea typeface="+mn-ea"/>
                  <a:cs typeface="+mn-cs"/>
                </a:defRPr>
              </a:lvl7pPr>
              <a:lvl8pPr marL="3200400" algn="l" defTabSz="914400" rtl="0" eaLnBrk="1" latinLnBrk="0" hangingPunct="1">
                <a:defRPr sz="2800" kern="1200">
                  <a:solidFill>
                    <a:schemeClr val="lt1"/>
                  </a:solidFill>
                  <a:latin typeface="+mn-lt"/>
                  <a:ea typeface="+mn-ea"/>
                  <a:cs typeface="+mn-cs"/>
                </a:defRPr>
              </a:lvl8pPr>
              <a:lvl9pPr marL="3657600" algn="l" defTabSz="914400" rtl="0" eaLnBrk="1" latinLnBrk="0" hangingPunct="1">
                <a:defRPr sz="2800" kern="1200">
                  <a:solidFill>
                    <a:schemeClr val="lt1"/>
                  </a:solidFill>
                  <a:latin typeface="+mn-lt"/>
                  <a:ea typeface="+mn-ea"/>
                  <a:cs typeface="+mn-cs"/>
                </a:defRPr>
              </a:lvl9pPr>
            </a:lstStyle>
            <a:p>
              <a:pPr algn="ctr" defTabSz="609630"/>
              <a:endParaRPr lang="en-US">
                <a:solidFill>
                  <a:srgbClr val="CDA45B"/>
                </a:solidFill>
                <a:latin typeface="SVN-Hole Hearted" panose="020B0A06020104020203" pitchFamily="34" charset="0"/>
              </a:endParaRPr>
            </a:p>
          </p:txBody>
        </p:sp>
        <p:sp>
          <p:nvSpPr>
            <p:cNvPr id="246" name="TextBox 245">
              <a:extLst>
                <a:ext uri="{FF2B5EF4-FFF2-40B4-BE49-F238E27FC236}">
                  <a16:creationId xmlns:a16="http://schemas.microsoft.com/office/drawing/2014/main" id="{AF9C50E7-BA67-D64F-9F4C-2A7A591B8F7E}"/>
                </a:ext>
              </a:extLst>
            </p:cNvPr>
            <p:cNvSpPr txBox="1"/>
            <p:nvPr/>
          </p:nvSpPr>
          <p:spPr>
            <a:xfrm>
              <a:off x="2624668" y="3710579"/>
              <a:ext cx="6918437" cy="1246495"/>
            </a:xfrm>
            <a:prstGeom prst="rect">
              <a:avLst/>
            </a:prstGeom>
            <a:noFill/>
          </p:spPr>
          <p:txBody>
            <a:bodyPr wrap="square" rtlCol="0">
              <a:spAutoFit/>
            </a:bodyPr>
            <a:lstStyle/>
            <a:p>
              <a:pPr defTabSz="609630"/>
              <a:r>
                <a:rPr lang="en-US" sz="4800" b="1" dirty="0">
                  <a:solidFill>
                    <a:prstClr val="white"/>
                  </a:solidFill>
                  <a:latin typeface="Arial" panose="020B0604020202020204" pitchFamily="34" charset="0"/>
                  <a:cs typeface="Arial" panose="020B0604020202020204" pitchFamily="34" charset="0"/>
                </a:rPr>
                <a:t>Xe </a:t>
              </a:r>
              <a:r>
                <a:rPr lang="en-US" sz="4800" b="1" dirty="0" err="1">
                  <a:solidFill>
                    <a:prstClr val="white"/>
                  </a:solidFill>
                  <a:latin typeface="Arial" panose="020B0604020202020204" pitchFamily="34" charset="0"/>
                  <a:cs typeface="Arial" panose="020B0604020202020204" pitchFamily="34" charset="0"/>
                </a:rPr>
                <a:t>nước</a:t>
              </a:r>
              <a:r>
                <a:rPr lang="en-US" sz="4800" b="1" dirty="0">
                  <a:solidFill>
                    <a:prstClr val="white"/>
                  </a:solidFill>
                  <a:latin typeface="Arial" panose="020B0604020202020204" pitchFamily="34" charset="0"/>
                  <a:cs typeface="Arial" panose="020B0604020202020204" pitchFamily="34" charset="0"/>
                </a:rPr>
                <a:t> </a:t>
              </a:r>
              <a:r>
                <a:rPr lang="en-US" sz="4800" b="1" dirty="0" err="1">
                  <a:solidFill>
                    <a:prstClr val="white"/>
                  </a:solidFill>
                  <a:latin typeface="Arial" panose="020B0604020202020204" pitchFamily="34" charset="0"/>
                  <a:cs typeface="Arial" panose="020B0604020202020204" pitchFamily="34" charset="0"/>
                </a:rPr>
                <a:t>mía</a:t>
              </a:r>
              <a:r>
                <a:rPr lang="en-US" sz="4800" b="1" dirty="0">
                  <a:solidFill>
                    <a:prstClr val="white"/>
                  </a:solidFill>
                  <a:latin typeface="Arial" panose="020B0604020202020204" pitchFamily="34" charset="0"/>
                  <a:cs typeface="Arial" panose="020B0604020202020204" pitchFamily="34" charset="0"/>
                </a:rPr>
                <a:t> </a:t>
              </a:r>
            </a:p>
          </p:txBody>
        </p:sp>
        <p:pic>
          <p:nvPicPr>
            <p:cNvPr id="20" name="Picture 19">
              <a:extLst>
                <a:ext uri="{FF2B5EF4-FFF2-40B4-BE49-F238E27FC236}">
                  <a16:creationId xmlns:a16="http://schemas.microsoft.com/office/drawing/2014/main" id="{58262BBE-1198-9423-BDA4-704D69AB4C01}"/>
                </a:ext>
              </a:extLst>
            </p:cNvPr>
            <p:cNvPicPr>
              <a:picLocks noChangeAspect="1"/>
            </p:cNvPicPr>
            <p:nvPr/>
          </p:nvPicPr>
          <p:blipFill rotWithShape="1">
            <a:blip r:embed="rId12">
              <a:extLst>
                <a:ext uri="{28A0092B-C50C-407E-A947-70E740481C1C}">
                  <a14:useLocalDpi xmlns:a14="http://schemas.microsoft.com/office/drawing/2010/main" val="0"/>
                </a:ext>
              </a:extLst>
            </a:blip>
            <a:srcRect r="83532" b="79744"/>
            <a:stretch/>
          </p:blipFill>
          <p:spPr>
            <a:xfrm>
              <a:off x="1203646" y="3245000"/>
              <a:ext cx="1593881" cy="1960468"/>
            </a:xfrm>
            <a:prstGeom prst="rect">
              <a:avLst/>
            </a:prstGeom>
          </p:spPr>
        </p:pic>
      </p:grpSp>
      <p:grpSp>
        <p:nvGrpSpPr>
          <p:cNvPr id="22" name="Group 21">
            <a:extLst>
              <a:ext uri="{FF2B5EF4-FFF2-40B4-BE49-F238E27FC236}">
                <a16:creationId xmlns:a16="http://schemas.microsoft.com/office/drawing/2014/main" id="{6D580E90-C99E-A2BA-FC7F-3E746FF0CD1D}"/>
              </a:ext>
            </a:extLst>
          </p:cNvPr>
          <p:cNvGrpSpPr/>
          <p:nvPr/>
        </p:nvGrpSpPr>
        <p:grpSpPr>
          <a:xfrm>
            <a:off x="7075470" y="2445631"/>
            <a:ext cx="4868134" cy="1224201"/>
            <a:chOff x="10613205" y="3574353"/>
            <a:chExt cx="7302201" cy="1836302"/>
          </a:xfrm>
        </p:grpSpPr>
        <p:sp>
          <p:nvSpPr>
            <p:cNvPr id="290" name="Rectangle: Rounded Corners 289">
              <a:extLst>
                <a:ext uri="{FF2B5EF4-FFF2-40B4-BE49-F238E27FC236}">
                  <a16:creationId xmlns:a16="http://schemas.microsoft.com/office/drawing/2014/main" id="{8C404B4F-DF02-82F0-8FFE-AABD06837408}"/>
                </a:ext>
              </a:extLst>
            </p:cNvPr>
            <p:cNvSpPr/>
            <p:nvPr/>
          </p:nvSpPr>
          <p:spPr>
            <a:xfrm rot="5400000">
              <a:off x="13423461" y="764097"/>
              <a:ext cx="1681689" cy="7302201"/>
            </a:xfrm>
            <a:custGeom>
              <a:avLst/>
              <a:gdLst>
                <a:gd name="connsiteX0" fmla="*/ 0 w 1681689"/>
                <a:gd name="connsiteY0" fmla="*/ 621666 h 7302201"/>
                <a:gd name="connsiteX1" fmla="*/ 840844 w 1681689"/>
                <a:gd name="connsiteY1" fmla="*/ 0 h 7302201"/>
                <a:gd name="connsiteX2" fmla="*/ 840844 w 1681689"/>
                <a:gd name="connsiteY2" fmla="*/ 0 h 7302201"/>
                <a:gd name="connsiteX3" fmla="*/ 1681689 w 1681689"/>
                <a:gd name="connsiteY3" fmla="*/ 621666 h 7302201"/>
                <a:gd name="connsiteX4" fmla="*/ 1681689 w 1681689"/>
                <a:gd name="connsiteY4" fmla="*/ 6680534 h 7302201"/>
                <a:gd name="connsiteX5" fmla="*/ 840844 w 1681689"/>
                <a:gd name="connsiteY5" fmla="*/ 7302200 h 7302201"/>
                <a:gd name="connsiteX6" fmla="*/ 840844 w 1681689"/>
                <a:gd name="connsiteY6" fmla="*/ 7302200 h 7302201"/>
                <a:gd name="connsiteX7" fmla="*/ 0 w 1681689"/>
                <a:gd name="connsiteY7" fmla="*/ 6680534 h 7302201"/>
                <a:gd name="connsiteX8" fmla="*/ 0 w 1681689"/>
                <a:gd name="connsiteY8" fmla="*/ 621666 h 7302201"/>
                <a:gd name="connsiteX0" fmla="*/ 0 w 1681689"/>
                <a:gd name="connsiteY0" fmla="*/ 621666 h 7302201"/>
                <a:gd name="connsiteX1" fmla="*/ 840844 w 1681689"/>
                <a:gd name="connsiteY1" fmla="*/ 0 h 7302201"/>
                <a:gd name="connsiteX2" fmla="*/ 840844 w 1681689"/>
                <a:gd name="connsiteY2" fmla="*/ 0 h 7302201"/>
                <a:gd name="connsiteX3" fmla="*/ 1681689 w 1681689"/>
                <a:gd name="connsiteY3" fmla="*/ 621666 h 7302201"/>
                <a:gd name="connsiteX4" fmla="*/ 1681689 w 1681689"/>
                <a:gd name="connsiteY4" fmla="*/ 6680534 h 7302201"/>
                <a:gd name="connsiteX5" fmla="*/ 840844 w 1681689"/>
                <a:gd name="connsiteY5" fmla="*/ 7302200 h 7302201"/>
                <a:gd name="connsiteX6" fmla="*/ 840844 w 1681689"/>
                <a:gd name="connsiteY6" fmla="*/ 7302200 h 7302201"/>
                <a:gd name="connsiteX7" fmla="*/ 0 w 1681689"/>
                <a:gd name="connsiteY7" fmla="*/ 6680534 h 7302201"/>
                <a:gd name="connsiteX8" fmla="*/ 0 w 1681689"/>
                <a:gd name="connsiteY8" fmla="*/ 621666 h 7302201"/>
                <a:gd name="connsiteX0" fmla="*/ 0 w 1681689"/>
                <a:gd name="connsiteY0" fmla="*/ 621666 h 7302201"/>
                <a:gd name="connsiteX1" fmla="*/ 840844 w 1681689"/>
                <a:gd name="connsiteY1" fmla="*/ 0 h 7302201"/>
                <a:gd name="connsiteX2" fmla="*/ 840844 w 1681689"/>
                <a:gd name="connsiteY2" fmla="*/ 0 h 7302201"/>
                <a:gd name="connsiteX3" fmla="*/ 1681689 w 1681689"/>
                <a:gd name="connsiteY3" fmla="*/ 621666 h 7302201"/>
                <a:gd name="connsiteX4" fmla="*/ 1681689 w 1681689"/>
                <a:gd name="connsiteY4" fmla="*/ 6680534 h 7302201"/>
                <a:gd name="connsiteX5" fmla="*/ 840844 w 1681689"/>
                <a:gd name="connsiteY5" fmla="*/ 7302200 h 7302201"/>
                <a:gd name="connsiteX6" fmla="*/ 840844 w 1681689"/>
                <a:gd name="connsiteY6" fmla="*/ 7302200 h 7302201"/>
                <a:gd name="connsiteX7" fmla="*/ 0 w 1681689"/>
                <a:gd name="connsiteY7" fmla="*/ 6680534 h 7302201"/>
                <a:gd name="connsiteX8" fmla="*/ 0 w 1681689"/>
                <a:gd name="connsiteY8" fmla="*/ 621666 h 7302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1689" h="7302201" fill="none" extrusionOk="0">
                  <a:moveTo>
                    <a:pt x="0" y="621666"/>
                  </a:moveTo>
                  <a:cubicBezTo>
                    <a:pt x="-69832" y="180946"/>
                    <a:pt x="268897" y="55363"/>
                    <a:pt x="840844" y="0"/>
                  </a:cubicBezTo>
                  <a:lnTo>
                    <a:pt x="840844" y="0"/>
                  </a:lnTo>
                  <a:cubicBezTo>
                    <a:pt x="1252076" y="-164908"/>
                    <a:pt x="1701525" y="167195"/>
                    <a:pt x="1681689" y="621666"/>
                  </a:cubicBezTo>
                  <a:cubicBezTo>
                    <a:pt x="1125481" y="2950705"/>
                    <a:pt x="1764685" y="4806017"/>
                    <a:pt x="1681689" y="6680534"/>
                  </a:cubicBezTo>
                  <a:cubicBezTo>
                    <a:pt x="1624717" y="6910387"/>
                    <a:pt x="1310031" y="7460541"/>
                    <a:pt x="840844" y="7302200"/>
                  </a:cubicBezTo>
                  <a:lnTo>
                    <a:pt x="840844" y="7302200"/>
                  </a:lnTo>
                  <a:cubicBezTo>
                    <a:pt x="315876" y="7241064"/>
                    <a:pt x="46848" y="6947133"/>
                    <a:pt x="0" y="6680534"/>
                  </a:cubicBezTo>
                  <a:cubicBezTo>
                    <a:pt x="34452" y="5091696"/>
                    <a:pt x="114679" y="3844146"/>
                    <a:pt x="0" y="621666"/>
                  </a:cubicBezTo>
                  <a:close/>
                </a:path>
                <a:path w="1681689" h="7302201" stroke="0" extrusionOk="0">
                  <a:moveTo>
                    <a:pt x="0" y="621666"/>
                  </a:moveTo>
                  <a:cubicBezTo>
                    <a:pt x="-17720" y="295976"/>
                    <a:pt x="531731" y="9673"/>
                    <a:pt x="840844" y="0"/>
                  </a:cubicBezTo>
                  <a:lnTo>
                    <a:pt x="840844" y="0"/>
                  </a:lnTo>
                  <a:cubicBezTo>
                    <a:pt x="1213454" y="-108515"/>
                    <a:pt x="1708808" y="255737"/>
                    <a:pt x="1681689" y="621666"/>
                  </a:cubicBezTo>
                  <a:cubicBezTo>
                    <a:pt x="1375988" y="3301239"/>
                    <a:pt x="1907502" y="5707948"/>
                    <a:pt x="1681689" y="6680534"/>
                  </a:cubicBezTo>
                  <a:cubicBezTo>
                    <a:pt x="1601566" y="7058255"/>
                    <a:pt x="1398812" y="7275368"/>
                    <a:pt x="840844" y="7302200"/>
                  </a:cubicBezTo>
                  <a:lnTo>
                    <a:pt x="840844" y="7302200"/>
                  </a:lnTo>
                  <a:cubicBezTo>
                    <a:pt x="236802" y="7355423"/>
                    <a:pt x="-13495" y="6970678"/>
                    <a:pt x="0" y="6680534"/>
                  </a:cubicBezTo>
                  <a:cubicBezTo>
                    <a:pt x="315301" y="5921839"/>
                    <a:pt x="-95330" y="3239152"/>
                    <a:pt x="0" y="621666"/>
                  </a:cubicBezTo>
                  <a:close/>
                </a:path>
                <a:path w="1681689" h="7302201" fill="none" stroke="0" extrusionOk="0">
                  <a:moveTo>
                    <a:pt x="0" y="621666"/>
                  </a:moveTo>
                  <a:cubicBezTo>
                    <a:pt x="-1173" y="262512"/>
                    <a:pt x="351471" y="14650"/>
                    <a:pt x="840844" y="0"/>
                  </a:cubicBezTo>
                  <a:lnTo>
                    <a:pt x="840844" y="0"/>
                  </a:lnTo>
                  <a:cubicBezTo>
                    <a:pt x="1344264" y="-102249"/>
                    <a:pt x="1690457" y="295780"/>
                    <a:pt x="1681689" y="621666"/>
                  </a:cubicBezTo>
                  <a:cubicBezTo>
                    <a:pt x="891267" y="2552839"/>
                    <a:pt x="1515872" y="4654774"/>
                    <a:pt x="1681689" y="6680534"/>
                  </a:cubicBezTo>
                  <a:cubicBezTo>
                    <a:pt x="1727756" y="6949835"/>
                    <a:pt x="1349376" y="7401098"/>
                    <a:pt x="840844" y="7302200"/>
                  </a:cubicBezTo>
                  <a:lnTo>
                    <a:pt x="840844" y="7302200"/>
                  </a:lnTo>
                  <a:cubicBezTo>
                    <a:pt x="317431" y="7216969"/>
                    <a:pt x="29989" y="6940627"/>
                    <a:pt x="0" y="6680534"/>
                  </a:cubicBezTo>
                  <a:cubicBezTo>
                    <a:pt x="-14820" y="5301827"/>
                    <a:pt x="2280" y="3724550"/>
                    <a:pt x="0" y="621666"/>
                  </a:cubicBezTo>
                  <a:close/>
                </a:path>
                <a:path w="1681689" h="7302201" fill="none" stroke="0" extrusionOk="0">
                  <a:moveTo>
                    <a:pt x="0" y="621666"/>
                  </a:moveTo>
                  <a:cubicBezTo>
                    <a:pt x="2990" y="266405"/>
                    <a:pt x="359963" y="21428"/>
                    <a:pt x="840844" y="0"/>
                  </a:cubicBezTo>
                  <a:lnTo>
                    <a:pt x="840844" y="0"/>
                  </a:lnTo>
                  <a:cubicBezTo>
                    <a:pt x="1266229" y="-115028"/>
                    <a:pt x="1650404" y="137690"/>
                    <a:pt x="1681689" y="621666"/>
                  </a:cubicBezTo>
                  <a:cubicBezTo>
                    <a:pt x="1223007" y="2801670"/>
                    <a:pt x="1710216" y="4957732"/>
                    <a:pt x="1681689" y="6680534"/>
                  </a:cubicBezTo>
                  <a:cubicBezTo>
                    <a:pt x="1644372" y="6935409"/>
                    <a:pt x="1345256" y="7417836"/>
                    <a:pt x="840844" y="7302200"/>
                  </a:cubicBezTo>
                  <a:lnTo>
                    <a:pt x="840844" y="7302200"/>
                  </a:lnTo>
                  <a:cubicBezTo>
                    <a:pt x="299670" y="7254224"/>
                    <a:pt x="32851" y="6951673"/>
                    <a:pt x="0" y="6680534"/>
                  </a:cubicBezTo>
                  <a:cubicBezTo>
                    <a:pt x="-6374" y="5207192"/>
                    <a:pt x="82652" y="3737964"/>
                    <a:pt x="0" y="621666"/>
                  </a:cubicBezTo>
                  <a:close/>
                </a:path>
              </a:pathLst>
            </a:custGeom>
            <a:solidFill>
              <a:schemeClr val="accent5">
                <a:lumMod val="50000"/>
              </a:schemeClr>
            </a:solidFill>
            <a:ln w="38100">
              <a:solidFill>
                <a:schemeClr val="accent5">
                  <a:lumMod val="50000"/>
                </a:schemeClr>
              </a:solidFill>
              <a:extLst>
                <a:ext uri="{C807C97D-BFC1-408E-A445-0C87EB9F89A2}">
                  <ask:lineSketchStyleProps xmlns:ask="http://schemas.microsoft.com/office/drawing/2018/sketchyshapes" sd="1430683465">
                    <a:custGeom>
                      <a:avLst/>
                      <a:gdLst>
                        <a:gd name="connsiteX0" fmla="*/ 0 w 1681689"/>
                        <a:gd name="connsiteY0" fmla="*/ 621666 h 7302201"/>
                        <a:gd name="connsiteX1" fmla="*/ 840844 w 1681689"/>
                        <a:gd name="connsiteY1" fmla="*/ 0 h 7302201"/>
                        <a:gd name="connsiteX2" fmla="*/ 840844 w 1681689"/>
                        <a:gd name="connsiteY2" fmla="*/ 0 h 7302201"/>
                        <a:gd name="connsiteX3" fmla="*/ 1681689 w 1681689"/>
                        <a:gd name="connsiteY3" fmla="*/ 621666 h 7302201"/>
                        <a:gd name="connsiteX4" fmla="*/ 1681689 w 1681689"/>
                        <a:gd name="connsiteY4" fmla="*/ 6680534 h 7302201"/>
                        <a:gd name="connsiteX5" fmla="*/ 840844 w 1681689"/>
                        <a:gd name="connsiteY5" fmla="*/ 7302200 h 7302201"/>
                        <a:gd name="connsiteX6" fmla="*/ 840844 w 1681689"/>
                        <a:gd name="connsiteY6" fmla="*/ 7302200 h 7302201"/>
                        <a:gd name="connsiteX7" fmla="*/ 0 w 1681689"/>
                        <a:gd name="connsiteY7" fmla="*/ 6680534 h 7302201"/>
                        <a:gd name="connsiteX8" fmla="*/ 0 w 1681689"/>
                        <a:gd name="connsiteY8" fmla="*/ 621666 h 7302201"/>
                        <a:gd name="connsiteX0" fmla="*/ 0 w 1681689"/>
                        <a:gd name="connsiteY0" fmla="*/ 621666 h 7302201"/>
                        <a:gd name="connsiteX1" fmla="*/ 840844 w 1681689"/>
                        <a:gd name="connsiteY1" fmla="*/ 0 h 7302201"/>
                        <a:gd name="connsiteX2" fmla="*/ 840844 w 1681689"/>
                        <a:gd name="connsiteY2" fmla="*/ 0 h 7302201"/>
                        <a:gd name="connsiteX3" fmla="*/ 1681689 w 1681689"/>
                        <a:gd name="connsiteY3" fmla="*/ 621666 h 7302201"/>
                        <a:gd name="connsiteX4" fmla="*/ 1681689 w 1681689"/>
                        <a:gd name="connsiteY4" fmla="*/ 6680534 h 7302201"/>
                        <a:gd name="connsiteX5" fmla="*/ 840844 w 1681689"/>
                        <a:gd name="connsiteY5" fmla="*/ 7302200 h 7302201"/>
                        <a:gd name="connsiteX6" fmla="*/ 840844 w 1681689"/>
                        <a:gd name="connsiteY6" fmla="*/ 7302200 h 7302201"/>
                        <a:gd name="connsiteX7" fmla="*/ 0 w 1681689"/>
                        <a:gd name="connsiteY7" fmla="*/ 6680534 h 7302201"/>
                        <a:gd name="connsiteX8" fmla="*/ 0 w 1681689"/>
                        <a:gd name="connsiteY8" fmla="*/ 621666 h 7302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1689" h="7302201" fill="none" extrusionOk="0">
                          <a:moveTo>
                            <a:pt x="0" y="621666"/>
                          </a:moveTo>
                          <a:cubicBezTo>
                            <a:pt x="-41571" y="223079"/>
                            <a:pt x="333010" y="19327"/>
                            <a:pt x="840844" y="0"/>
                          </a:cubicBezTo>
                          <a:lnTo>
                            <a:pt x="840844" y="0"/>
                          </a:lnTo>
                          <a:cubicBezTo>
                            <a:pt x="1268554" y="-109129"/>
                            <a:pt x="1700200" y="175493"/>
                            <a:pt x="1681689" y="621666"/>
                          </a:cubicBezTo>
                          <a:cubicBezTo>
                            <a:pt x="1390456" y="2741610"/>
                            <a:pt x="1705803" y="4721027"/>
                            <a:pt x="1681689" y="6680534"/>
                          </a:cubicBezTo>
                          <a:cubicBezTo>
                            <a:pt x="1642831" y="6950153"/>
                            <a:pt x="1308598" y="7406191"/>
                            <a:pt x="840844" y="7302200"/>
                          </a:cubicBezTo>
                          <a:lnTo>
                            <a:pt x="840844" y="7302200"/>
                          </a:lnTo>
                          <a:cubicBezTo>
                            <a:pt x="329988" y="7257370"/>
                            <a:pt x="33996" y="6969645"/>
                            <a:pt x="0" y="6680534"/>
                          </a:cubicBezTo>
                          <a:cubicBezTo>
                            <a:pt x="-22269" y="5195648"/>
                            <a:pt x="54894" y="3798376"/>
                            <a:pt x="0" y="621666"/>
                          </a:cubicBezTo>
                          <a:close/>
                        </a:path>
                        <a:path w="1681689" h="7302201" stroke="0" extrusionOk="0">
                          <a:moveTo>
                            <a:pt x="0" y="621666"/>
                          </a:moveTo>
                          <a:cubicBezTo>
                            <a:pt x="13669" y="297031"/>
                            <a:pt x="488318" y="6751"/>
                            <a:pt x="840844" y="0"/>
                          </a:cubicBezTo>
                          <a:lnTo>
                            <a:pt x="840844" y="0"/>
                          </a:lnTo>
                          <a:cubicBezTo>
                            <a:pt x="1263327" y="-61515"/>
                            <a:pt x="1666624" y="260067"/>
                            <a:pt x="1681689" y="621666"/>
                          </a:cubicBezTo>
                          <a:cubicBezTo>
                            <a:pt x="1471596" y="3376209"/>
                            <a:pt x="1739719" y="5771128"/>
                            <a:pt x="1681689" y="6680534"/>
                          </a:cubicBezTo>
                          <a:cubicBezTo>
                            <a:pt x="1653702" y="7019509"/>
                            <a:pt x="1388992" y="7301448"/>
                            <a:pt x="840844" y="7302200"/>
                          </a:cubicBezTo>
                          <a:lnTo>
                            <a:pt x="840844" y="7302200"/>
                          </a:lnTo>
                          <a:cubicBezTo>
                            <a:pt x="256308" y="7335602"/>
                            <a:pt x="-6300" y="6980649"/>
                            <a:pt x="0" y="6680534"/>
                          </a:cubicBezTo>
                          <a:cubicBezTo>
                            <a:pt x="271568" y="5920459"/>
                            <a:pt x="-88472" y="3185591"/>
                            <a:pt x="0" y="621666"/>
                          </a:cubicBezTo>
                          <a:close/>
                        </a:path>
                        <a:path w="1681689" h="7302201" fill="none" stroke="0" extrusionOk="0">
                          <a:moveTo>
                            <a:pt x="0" y="621666"/>
                          </a:moveTo>
                          <a:cubicBezTo>
                            <a:pt x="21937" y="297411"/>
                            <a:pt x="377704" y="17256"/>
                            <a:pt x="840844" y="0"/>
                          </a:cubicBezTo>
                          <a:lnTo>
                            <a:pt x="840844" y="0"/>
                          </a:lnTo>
                          <a:cubicBezTo>
                            <a:pt x="1280634" y="-61815"/>
                            <a:pt x="1685417" y="238069"/>
                            <a:pt x="1681689" y="621666"/>
                          </a:cubicBezTo>
                          <a:cubicBezTo>
                            <a:pt x="1171261" y="2797881"/>
                            <a:pt x="1527720" y="4707947"/>
                            <a:pt x="1681689" y="6680534"/>
                          </a:cubicBezTo>
                          <a:cubicBezTo>
                            <a:pt x="1668263" y="6925756"/>
                            <a:pt x="1323703" y="7374864"/>
                            <a:pt x="840844" y="7302200"/>
                          </a:cubicBezTo>
                          <a:lnTo>
                            <a:pt x="840844" y="7302200"/>
                          </a:lnTo>
                          <a:cubicBezTo>
                            <a:pt x="317676" y="7274013"/>
                            <a:pt x="9347" y="6972605"/>
                            <a:pt x="0" y="6680534"/>
                          </a:cubicBezTo>
                          <a:cubicBezTo>
                            <a:pt x="-145394" y="5531222"/>
                            <a:pt x="-136406" y="3475675"/>
                            <a:pt x="0" y="621666"/>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h-TH">
                  <a:solidFill>
                    <a:schemeClr val="lt1"/>
                  </a:solidFill>
                </a:defRPr>
              </a:defPPr>
              <a:lvl1pPr marL="0" algn="l" defTabSz="914400" rtl="0" eaLnBrk="1" latinLnBrk="0" hangingPunct="1">
                <a:defRPr sz="2800" kern="1200">
                  <a:solidFill>
                    <a:schemeClr val="lt1"/>
                  </a:solidFill>
                  <a:latin typeface="+mn-lt"/>
                  <a:ea typeface="+mn-ea"/>
                  <a:cs typeface="+mn-cs"/>
                </a:defRPr>
              </a:lvl1pPr>
              <a:lvl2pPr marL="457200" algn="l" defTabSz="914400" rtl="0" eaLnBrk="1" latinLnBrk="0" hangingPunct="1">
                <a:defRPr sz="2800" kern="1200">
                  <a:solidFill>
                    <a:schemeClr val="lt1"/>
                  </a:solidFill>
                  <a:latin typeface="+mn-lt"/>
                  <a:ea typeface="+mn-ea"/>
                  <a:cs typeface="+mn-cs"/>
                </a:defRPr>
              </a:lvl2pPr>
              <a:lvl3pPr marL="914400" algn="l" defTabSz="914400" rtl="0" eaLnBrk="1" latinLnBrk="0" hangingPunct="1">
                <a:defRPr sz="2800" kern="1200">
                  <a:solidFill>
                    <a:schemeClr val="lt1"/>
                  </a:solidFill>
                  <a:latin typeface="+mn-lt"/>
                  <a:ea typeface="+mn-ea"/>
                  <a:cs typeface="+mn-cs"/>
                </a:defRPr>
              </a:lvl3pPr>
              <a:lvl4pPr marL="1371600" algn="l" defTabSz="914400" rtl="0" eaLnBrk="1" latinLnBrk="0" hangingPunct="1">
                <a:defRPr sz="2800" kern="1200">
                  <a:solidFill>
                    <a:schemeClr val="lt1"/>
                  </a:solidFill>
                  <a:latin typeface="+mn-lt"/>
                  <a:ea typeface="+mn-ea"/>
                  <a:cs typeface="+mn-cs"/>
                </a:defRPr>
              </a:lvl4pPr>
              <a:lvl5pPr marL="1828800" algn="l" defTabSz="914400" rtl="0" eaLnBrk="1" latinLnBrk="0" hangingPunct="1">
                <a:defRPr sz="2800" kern="1200">
                  <a:solidFill>
                    <a:schemeClr val="lt1"/>
                  </a:solidFill>
                  <a:latin typeface="+mn-lt"/>
                  <a:ea typeface="+mn-ea"/>
                  <a:cs typeface="+mn-cs"/>
                </a:defRPr>
              </a:lvl5pPr>
              <a:lvl6pPr marL="2286000" algn="l" defTabSz="914400" rtl="0" eaLnBrk="1" latinLnBrk="0" hangingPunct="1">
                <a:defRPr sz="2800" kern="1200">
                  <a:solidFill>
                    <a:schemeClr val="lt1"/>
                  </a:solidFill>
                  <a:latin typeface="+mn-lt"/>
                  <a:ea typeface="+mn-ea"/>
                  <a:cs typeface="+mn-cs"/>
                </a:defRPr>
              </a:lvl6pPr>
              <a:lvl7pPr marL="2743200" algn="l" defTabSz="914400" rtl="0" eaLnBrk="1" latinLnBrk="0" hangingPunct="1">
                <a:defRPr sz="2800" kern="1200">
                  <a:solidFill>
                    <a:schemeClr val="lt1"/>
                  </a:solidFill>
                  <a:latin typeface="+mn-lt"/>
                  <a:ea typeface="+mn-ea"/>
                  <a:cs typeface="+mn-cs"/>
                </a:defRPr>
              </a:lvl7pPr>
              <a:lvl8pPr marL="3200400" algn="l" defTabSz="914400" rtl="0" eaLnBrk="1" latinLnBrk="0" hangingPunct="1">
                <a:defRPr sz="2800" kern="1200">
                  <a:solidFill>
                    <a:schemeClr val="lt1"/>
                  </a:solidFill>
                  <a:latin typeface="+mn-lt"/>
                  <a:ea typeface="+mn-ea"/>
                  <a:cs typeface="+mn-cs"/>
                </a:defRPr>
              </a:lvl8pPr>
              <a:lvl9pPr marL="3657600" algn="l" defTabSz="914400" rtl="0" eaLnBrk="1" latinLnBrk="0" hangingPunct="1">
                <a:defRPr sz="2800" kern="1200">
                  <a:solidFill>
                    <a:schemeClr val="lt1"/>
                  </a:solidFill>
                  <a:latin typeface="+mn-lt"/>
                  <a:ea typeface="+mn-ea"/>
                  <a:cs typeface="+mn-cs"/>
                </a:defRPr>
              </a:lvl9pPr>
            </a:lstStyle>
            <a:p>
              <a:pPr algn="ctr" defTabSz="609630"/>
              <a:endParaRPr lang="en-US">
                <a:solidFill>
                  <a:prstClr val="white"/>
                </a:solidFill>
                <a:latin typeface="SVN-Hole Hearted" panose="020B0A06020104020203" pitchFamily="34" charset="0"/>
              </a:endParaRPr>
            </a:p>
          </p:txBody>
        </p:sp>
        <p:sp>
          <p:nvSpPr>
            <p:cNvPr id="289" name="TextBox 288">
              <a:extLst>
                <a:ext uri="{FF2B5EF4-FFF2-40B4-BE49-F238E27FC236}">
                  <a16:creationId xmlns:a16="http://schemas.microsoft.com/office/drawing/2014/main" id="{49616075-D743-38DE-7A2D-26106E91F537}"/>
                </a:ext>
              </a:extLst>
            </p:cNvPr>
            <p:cNvSpPr txBox="1"/>
            <p:nvPr/>
          </p:nvSpPr>
          <p:spPr>
            <a:xfrm>
              <a:off x="12383390" y="3710579"/>
              <a:ext cx="5462084" cy="1384995"/>
            </a:xfrm>
            <a:prstGeom prst="rect">
              <a:avLst/>
            </a:prstGeom>
            <a:noFill/>
          </p:spPr>
          <p:txBody>
            <a:bodyPr wrap="square" rtlCol="0">
              <a:spAutoFit/>
            </a:bodyPr>
            <a:lstStyle/>
            <a:p>
              <a:pPr defTabSz="609630"/>
              <a:r>
                <a:rPr lang="en-US" sz="5400" b="1">
                  <a:solidFill>
                    <a:prstClr val="white"/>
                  </a:solidFill>
                  <a:latin typeface="Arial" panose="020B0604020202020204" pitchFamily="34" charset="0"/>
                  <a:cs typeface="Arial" panose="020B0604020202020204" pitchFamily="34" charset="0"/>
                </a:rPr>
                <a:t>Xe tự chế </a:t>
              </a:r>
            </a:p>
          </p:txBody>
        </p:sp>
        <p:pic>
          <p:nvPicPr>
            <p:cNvPr id="104" name="Picture 103">
              <a:extLst>
                <a:ext uri="{FF2B5EF4-FFF2-40B4-BE49-F238E27FC236}">
                  <a16:creationId xmlns:a16="http://schemas.microsoft.com/office/drawing/2014/main" id="{F289B752-1243-E7E5-B72F-996A200D7072}"/>
                </a:ext>
              </a:extLst>
            </p:cNvPr>
            <p:cNvPicPr>
              <a:picLocks noChangeAspect="1"/>
            </p:cNvPicPr>
            <p:nvPr/>
          </p:nvPicPr>
          <p:blipFill rotWithShape="1">
            <a:blip r:embed="rId12">
              <a:extLst>
                <a:ext uri="{28A0092B-C50C-407E-A947-70E740481C1C}">
                  <a14:useLocalDpi xmlns:a14="http://schemas.microsoft.com/office/drawing/2010/main" val="0"/>
                </a:ext>
              </a:extLst>
            </a:blip>
            <a:srcRect l="13978" t="3751" r="67175" b="75993"/>
            <a:stretch/>
          </p:blipFill>
          <p:spPr>
            <a:xfrm>
              <a:off x="10878511" y="3728966"/>
              <a:ext cx="1564709" cy="1681689"/>
            </a:xfrm>
            <a:prstGeom prst="rect">
              <a:avLst/>
            </a:prstGeom>
          </p:spPr>
        </p:pic>
      </p:grpSp>
      <p:grpSp>
        <p:nvGrpSpPr>
          <p:cNvPr id="23" name="Group 22">
            <a:extLst>
              <a:ext uri="{FF2B5EF4-FFF2-40B4-BE49-F238E27FC236}">
                <a16:creationId xmlns:a16="http://schemas.microsoft.com/office/drawing/2014/main" id="{2A5A10CA-0F92-E3D5-8727-FA602B37748C}"/>
              </a:ext>
            </a:extLst>
          </p:cNvPr>
          <p:cNvGrpSpPr/>
          <p:nvPr/>
        </p:nvGrpSpPr>
        <p:grpSpPr>
          <a:xfrm>
            <a:off x="286018" y="4482361"/>
            <a:ext cx="6584474" cy="1220005"/>
            <a:chOff x="429027" y="6629448"/>
            <a:chExt cx="9876711" cy="1830007"/>
          </a:xfrm>
        </p:grpSpPr>
        <p:sp>
          <p:nvSpPr>
            <p:cNvPr id="270" name="Rectangle: Rounded Corners 269">
              <a:extLst>
                <a:ext uri="{FF2B5EF4-FFF2-40B4-BE49-F238E27FC236}">
                  <a16:creationId xmlns:a16="http://schemas.microsoft.com/office/drawing/2014/main" id="{E7F0BCC0-91BA-4F3A-11F9-0EEEFA8B01A6}"/>
                </a:ext>
              </a:extLst>
            </p:cNvPr>
            <p:cNvSpPr/>
            <p:nvPr/>
          </p:nvSpPr>
          <p:spPr>
            <a:xfrm rot="5400000">
              <a:off x="4526538" y="2531937"/>
              <a:ext cx="1681689" cy="9876711"/>
            </a:xfrm>
            <a:custGeom>
              <a:avLst/>
              <a:gdLst>
                <a:gd name="connsiteX0" fmla="*/ 0 w 1681689"/>
                <a:gd name="connsiteY0" fmla="*/ 840845 h 9876711"/>
                <a:gd name="connsiteX1" fmla="*/ 840845 w 1681689"/>
                <a:gd name="connsiteY1" fmla="*/ 0 h 9876711"/>
                <a:gd name="connsiteX2" fmla="*/ 840845 w 1681689"/>
                <a:gd name="connsiteY2" fmla="*/ 0 h 9876711"/>
                <a:gd name="connsiteX3" fmla="*/ 1681690 w 1681689"/>
                <a:gd name="connsiteY3" fmla="*/ 840845 h 9876711"/>
                <a:gd name="connsiteX4" fmla="*/ 1681689 w 1681689"/>
                <a:gd name="connsiteY4" fmla="*/ 9035867 h 9876711"/>
                <a:gd name="connsiteX5" fmla="*/ 840844 w 1681689"/>
                <a:gd name="connsiteY5" fmla="*/ 9876712 h 9876711"/>
                <a:gd name="connsiteX6" fmla="*/ 840845 w 1681689"/>
                <a:gd name="connsiteY6" fmla="*/ 9876711 h 9876711"/>
                <a:gd name="connsiteX7" fmla="*/ 0 w 1681689"/>
                <a:gd name="connsiteY7" fmla="*/ 9035866 h 9876711"/>
                <a:gd name="connsiteX8" fmla="*/ 0 w 1681689"/>
                <a:gd name="connsiteY8" fmla="*/ 840845 h 9876711"/>
                <a:gd name="connsiteX0" fmla="*/ 0 w 1681689"/>
                <a:gd name="connsiteY0" fmla="*/ 840845 h 9876711"/>
                <a:gd name="connsiteX1" fmla="*/ 840845 w 1681689"/>
                <a:gd name="connsiteY1" fmla="*/ 0 h 9876711"/>
                <a:gd name="connsiteX2" fmla="*/ 840845 w 1681689"/>
                <a:gd name="connsiteY2" fmla="*/ 0 h 9876711"/>
                <a:gd name="connsiteX3" fmla="*/ 1681690 w 1681689"/>
                <a:gd name="connsiteY3" fmla="*/ 840845 h 9876711"/>
                <a:gd name="connsiteX4" fmla="*/ 1681689 w 1681689"/>
                <a:gd name="connsiteY4" fmla="*/ 9035867 h 9876711"/>
                <a:gd name="connsiteX5" fmla="*/ 840844 w 1681689"/>
                <a:gd name="connsiteY5" fmla="*/ 9876712 h 9876711"/>
                <a:gd name="connsiteX6" fmla="*/ 840845 w 1681689"/>
                <a:gd name="connsiteY6" fmla="*/ 9876711 h 9876711"/>
                <a:gd name="connsiteX7" fmla="*/ 0 w 1681689"/>
                <a:gd name="connsiteY7" fmla="*/ 9035866 h 9876711"/>
                <a:gd name="connsiteX8" fmla="*/ 0 w 1681689"/>
                <a:gd name="connsiteY8" fmla="*/ 840845 h 9876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1689" h="9876711" fill="none" extrusionOk="0">
                  <a:moveTo>
                    <a:pt x="0" y="840845"/>
                  </a:moveTo>
                  <a:cubicBezTo>
                    <a:pt x="-37499" y="320553"/>
                    <a:pt x="279218" y="54657"/>
                    <a:pt x="840845" y="0"/>
                  </a:cubicBezTo>
                  <a:lnTo>
                    <a:pt x="840845" y="0"/>
                  </a:lnTo>
                  <a:cubicBezTo>
                    <a:pt x="1282379" y="-77359"/>
                    <a:pt x="1698469" y="271409"/>
                    <a:pt x="1681690" y="840845"/>
                  </a:cubicBezTo>
                  <a:cubicBezTo>
                    <a:pt x="1459209" y="3748082"/>
                    <a:pt x="1882846" y="6594539"/>
                    <a:pt x="1681689" y="9035867"/>
                  </a:cubicBezTo>
                  <a:cubicBezTo>
                    <a:pt x="1648215" y="9426767"/>
                    <a:pt x="1306876" y="9939188"/>
                    <a:pt x="840844" y="9876712"/>
                  </a:cubicBezTo>
                  <a:lnTo>
                    <a:pt x="840845" y="9876711"/>
                  </a:lnTo>
                  <a:cubicBezTo>
                    <a:pt x="353978" y="9850735"/>
                    <a:pt x="63488" y="9389049"/>
                    <a:pt x="0" y="9035866"/>
                  </a:cubicBezTo>
                  <a:cubicBezTo>
                    <a:pt x="-91176" y="7634709"/>
                    <a:pt x="131594" y="5098101"/>
                    <a:pt x="0" y="840845"/>
                  </a:cubicBezTo>
                  <a:close/>
                </a:path>
                <a:path w="1681689" h="9876711" stroke="0" extrusionOk="0">
                  <a:moveTo>
                    <a:pt x="0" y="840845"/>
                  </a:moveTo>
                  <a:cubicBezTo>
                    <a:pt x="30093" y="436962"/>
                    <a:pt x="529079" y="11185"/>
                    <a:pt x="840845" y="0"/>
                  </a:cubicBezTo>
                  <a:lnTo>
                    <a:pt x="840845" y="0"/>
                  </a:lnTo>
                  <a:cubicBezTo>
                    <a:pt x="1265716" y="-53408"/>
                    <a:pt x="1670604" y="316768"/>
                    <a:pt x="1681690" y="840845"/>
                  </a:cubicBezTo>
                  <a:cubicBezTo>
                    <a:pt x="1412205" y="3455046"/>
                    <a:pt x="1913563" y="6741826"/>
                    <a:pt x="1681689" y="9035867"/>
                  </a:cubicBezTo>
                  <a:cubicBezTo>
                    <a:pt x="1661601" y="9433797"/>
                    <a:pt x="1348069" y="9855193"/>
                    <a:pt x="840844" y="9876712"/>
                  </a:cubicBezTo>
                  <a:lnTo>
                    <a:pt x="840845" y="9876711"/>
                  </a:lnTo>
                  <a:cubicBezTo>
                    <a:pt x="269689" y="9882088"/>
                    <a:pt x="-24695" y="9401135"/>
                    <a:pt x="0" y="9035866"/>
                  </a:cubicBezTo>
                  <a:cubicBezTo>
                    <a:pt x="290913" y="8077261"/>
                    <a:pt x="-58070" y="4451212"/>
                    <a:pt x="0" y="840845"/>
                  </a:cubicBezTo>
                  <a:close/>
                </a:path>
                <a:path w="1681689" h="9876711" fill="none" stroke="0" extrusionOk="0">
                  <a:moveTo>
                    <a:pt x="0" y="840845"/>
                  </a:moveTo>
                  <a:cubicBezTo>
                    <a:pt x="2970" y="372219"/>
                    <a:pt x="411838" y="36940"/>
                    <a:pt x="840845" y="0"/>
                  </a:cubicBezTo>
                  <a:lnTo>
                    <a:pt x="840845" y="0"/>
                  </a:lnTo>
                  <a:cubicBezTo>
                    <a:pt x="1267144" y="-109556"/>
                    <a:pt x="1661888" y="284158"/>
                    <a:pt x="1681690" y="840845"/>
                  </a:cubicBezTo>
                  <a:cubicBezTo>
                    <a:pt x="1298717" y="3743803"/>
                    <a:pt x="1809680" y="6548259"/>
                    <a:pt x="1681689" y="9035867"/>
                  </a:cubicBezTo>
                  <a:cubicBezTo>
                    <a:pt x="1653220" y="9426046"/>
                    <a:pt x="1376432" y="9905439"/>
                    <a:pt x="840844" y="9876712"/>
                  </a:cubicBezTo>
                  <a:lnTo>
                    <a:pt x="840845" y="9876711"/>
                  </a:lnTo>
                  <a:cubicBezTo>
                    <a:pt x="290989" y="9863961"/>
                    <a:pt x="24306" y="9398688"/>
                    <a:pt x="0" y="9035866"/>
                  </a:cubicBezTo>
                  <a:cubicBezTo>
                    <a:pt x="82041" y="7848513"/>
                    <a:pt x="-88504" y="4804943"/>
                    <a:pt x="0" y="840845"/>
                  </a:cubicBezTo>
                  <a:close/>
                </a:path>
              </a:pathLst>
            </a:custGeom>
            <a:solidFill>
              <a:srgbClr val="CCFFFF"/>
            </a:solidFill>
            <a:ln w="38100">
              <a:solidFill>
                <a:schemeClr val="accent5">
                  <a:lumMod val="50000"/>
                </a:schemeClr>
              </a:solidFill>
              <a:extLst>
                <a:ext uri="{C807C97D-BFC1-408E-A445-0C87EB9F89A2}">
                  <ask:lineSketchStyleProps xmlns:ask="http://schemas.microsoft.com/office/drawing/2018/sketchyshapes" sd="1430683465">
                    <a:custGeom>
                      <a:avLst/>
                      <a:gdLst>
                        <a:gd name="connsiteX0" fmla="*/ 0 w 1681689"/>
                        <a:gd name="connsiteY0" fmla="*/ 840845 h 9876711"/>
                        <a:gd name="connsiteX1" fmla="*/ 840845 w 1681689"/>
                        <a:gd name="connsiteY1" fmla="*/ 0 h 9876711"/>
                        <a:gd name="connsiteX2" fmla="*/ 840845 w 1681689"/>
                        <a:gd name="connsiteY2" fmla="*/ 0 h 9876711"/>
                        <a:gd name="connsiteX3" fmla="*/ 1681690 w 1681689"/>
                        <a:gd name="connsiteY3" fmla="*/ 840845 h 9876711"/>
                        <a:gd name="connsiteX4" fmla="*/ 1681689 w 1681689"/>
                        <a:gd name="connsiteY4" fmla="*/ 9035867 h 9876711"/>
                        <a:gd name="connsiteX5" fmla="*/ 840844 w 1681689"/>
                        <a:gd name="connsiteY5" fmla="*/ 9876712 h 9876711"/>
                        <a:gd name="connsiteX6" fmla="*/ 840845 w 1681689"/>
                        <a:gd name="connsiteY6" fmla="*/ 9876711 h 9876711"/>
                        <a:gd name="connsiteX7" fmla="*/ 0 w 1681689"/>
                        <a:gd name="connsiteY7" fmla="*/ 9035866 h 9876711"/>
                        <a:gd name="connsiteX8" fmla="*/ 0 w 1681689"/>
                        <a:gd name="connsiteY8" fmla="*/ 840845 h 9876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1689" h="9876711" fill="none" extrusionOk="0">
                          <a:moveTo>
                            <a:pt x="0" y="840845"/>
                          </a:moveTo>
                          <a:cubicBezTo>
                            <a:pt x="-13745" y="355967"/>
                            <a:pt x="323053" y="30018"/>
                            <a:pt x="840845" y="0"/>
                          </a:cubicBezTo>
                          <a:lnTo>
                            <a:pt x="840845" y="0"/>
                          </a:lnTo>
                          <a:cubicBezTo>
                            <a:pt x="1289984" y="-51614"/>
                            <a:pt x="1692697" y="307546"/>
                            <a:pt x="1681690" y="840845"/>
                          </a:cubicBezTo>
                          <a:cubicBezTo>
                            <a:pt x="1602884" y="3634706"/>
                            <a:pt x="1808543" y="6487291"/>
                            <a:pt x="1681689" y="9035867"/>
                          </a:cubicBezTo>
                          <a:cubicBezTo>
                            <a:pt x="1652225" y="9435570"/>
                            <a:pt x="1305392" y="9882871"/>
                            <a:pt x="840844" y="9876712"/>
                          </a:cubicBezTo>
                          <a:lnTo>
                            <a:pt x="840845" y="9876711"/>
                          </a:lnTo>
                          <a:cubicBezTo>
                            <a:pt x="372768" y="9872446"/>
                            <a:pt x="27687" y="9451756"/>
                            <a:pt x="0" y="9035866"/>
                          </a:cubicBezTo>
                          <a:cubicBezTo>
                            <a:pt x="-125567" y="7697738"/>
                            <a:pt x="-130875" y="4897158"/>
                            <a:pt x="0" y="840845"/>
                          </a:cubicBezTo>
                          <a:close/>
                        </a:path>
                        <a:path w="1681689" h="9876711" stroke="0" extrusionOk="0">
                          <a:moveTo>
                            <a:pt x="0" y="840845"/>
                          </a:moveTo>
                          <a:cubicBezTo>
                            <a:pt x="63377" y="438081"/>
                            <a:pt x="462023" y="6671"/>
                            <a:pt x="840845" y="0"/>
                          </a:cubicBezTo>
                          <a:lnTo>
                            <a:pt x="840845" y="0"/>
                          </a:lnTo>
                          <a:cubicBezTo>
                            <a:pt x="1295090" y="-25726"/>
                            <a:pt x="1611105" y="322875"/>
                            <a:pt x="1681690" y="840845"/>
                          </a:cubicBezTo>
                          <a:cubicBezTo>
                            <a:pt x="1599576" y="3601971"/>
                            <a:pt x="1691408" y="6825481"/>
                            <a:pt x="1681689" y="9035867"/>
                          </a:cubicBezTo>
                          <a:cubicBezTo>
                            <a:pt x="1690911" y="9412015"/>
                            <a:pt x="1336256" y="9886568"/>
                            <a:pt x="840844" y="9876712"/>
                          </a:cubicBezTo>
                          <a:lnTo>
                            <a:pt x="840845" y="9876711"/>
                          </a:lnTo>
                          <a:cubicBezTo>
                            <a:pt x="284382" y="9867157"/>
                            <a:pt x="-4535" y="9429071"/>
                            <a:pt x="0" y="9035866"/>
                          </a:cubicBezTo>
                          <a:cubicBezTo>
                            <a:pt x="-53421" y="8066393"/>
                            <a:pt x="-37377" y="4289614"/>
                            <a:pt x="0" y="840845"/>
                          </a:cubicBezTo>
                          <a:close/>
                        </a:path>
                      </a:pathLst>
                    </a:custGeom>
                    <ask:type>
                      <ask:lineSketchCurved/>
                    </ask:type>
                  </ask:lineSketchStyleProps>
                </a:ext>
              </a:extLst>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h-TH">
                  <a:solidFill>
                    <a:schemeClr val="lt1"/>
                  </a:solidFill>
                </a:defRPr>
              </a:defPPr>
              <a:lvl1pPr marL="0" algn="l" defTabSz="914400" rtl="0" eaLnBrk="1" latinLnBrk="0" hangingPunct="1">
                <a:defRPr sz="2800" kern="1200">
                  <a:solidFill>
                    <a:schemeClr val="lt1"/>
                  </a:solidFill>
                  <a:latin typeface="+mn-lt"/>
                  <a:ea typeface="+mn-ea"/>
                  <a:cs typeface="+mn-cs"/>
                </a:defRPr>
              </a:lvl1pPr>
              <a:lvl2pPr marL="457200" algn="l" defTabSz="914400" rtl="0" eaLnBrk="1" latinLnBrk="0" hangingPunct="1">
                <a:defRPr sz="2800" kern="1200">
                  <a:solidFill>
                    <a:schemeClr val="lt1"/>
                  </a:solidFill>
                  <a:latin typeface="+mn-lt"/>
                  <a:ea typeface="+mn-ea"/>
                  <a:cs typeface="+mn-cs"/>
                </a:defRPr>
              </a:lvl2pPr>
              <a:lvl3pPr marL="914400" algn="l" defTabSz="914400" rtl="0" eaLnBrk="1" latinLnBrk="0" hangingPunct="1">
                <a:defRPr sz="2800" kern="1200">
                  <a:solidFill>
                    <a:schemeClr val="lt1"/>
                  </a:solidFill>
                  <a:latin typeface="+mn-lt"/>
                  <a:ea typeface="+mn-ea"/>
                  <a:cs typeface="+mn-cs"/>
                </a:defRPr>
              </a:lvl3pPr>
              <a:lvl4pPr marL="1371600" algn="l" defTabSz="914400" rtl="0" eaLnBrk="1" latinLnBrk="0" hangingPunct="1">
                <a:defRPr sz="2800" kern="1200">
                  <a:solidFill>
                    <a:schemeClr val="lt1"/>
                  </a:solidFill>
                  <a:latin typeface="+mn-lt"/>
                  <a:ea typeface="+mn-ea"/>
                  <a:cs typeface="+mn-cs"/>
                </a:defRPr>
              </a:lvl4pPr>
              <a:lvl5pPr marL="1828800" algn="l" defTabSz="914400" rtl="0" eaLnBrk="1" latinLnBrk="0" hangingPunct="1">
                <a:defRPr sz="2800" kern="1200">
                  <a:solidFill>
                    <a:schemeClr val="lt1"/>
                  </a:solidFill>
                  <a:latin typeface="+mn-lt"/>
                  <a:ea typeface="+mn-ea"/>
                  <a:cs typeface="+mn-cs"/>
                </a:defRPr>
              </a:lvl5pPr>
              <a:lvl6pPr marL="2286000" algn="l" defTabSz="914400" rtl="0" eaLnBrk="1" latinLnBrk="0" hangingPunct="1">
                <a:defRPr sz="2800" kern="1200">
                  <a:solidFill>
                    <a:schemeClr val="lt1"/>
                  </a:solidFill>
                  <a:latin typeface="+mn-lt"/>
                  <a:ea typeface="+mn-ea"/>
                  <a:cs typeface="+mn-cs"/>
                </a:defRPr>
              </a:lvl6pPr>
              <a:lvl7pPr marL="2743200" algn="l" defTabSz="914400" rtl="0" eaLnBrk="1" latinLnBrk="0" hangingPunct="1">
                <a:defRPr sz="2800" kern="1200">
                  <a:solidFill>
                    <a:schemeClr val="lt1"/>
                  </a:solidFill>
                  <a:latin typeface="+mn-lt"/>
                  <a:ea typeface="+mn-ea"/>
                  <a:cs typeface="+mn-cs"/>
                </a:defRPr>
              </a:lvl7pPr>
              <a:lvl8pPr marL="3200400" algn="l" defTabSz="914400" rtl="0" eaLnBrk="1" latinLnBrk="0" hangingPunct="1">
                <a:defRPr sz="2800" kern="1200">
                  <a:solidFill>
                    <a:schemeClr val="lt1"/>
                  </a:solidFill>
                  <a:latin typeface="+mn-lt"/>
                  <a:ea typeface="+mn-ea"/>
                  <a:cs typeface="+mn-cs"/>
                </a:defRPr>
              </a:lvl8pPr>
              <a:lvl9pPr marL="3657600" algn="l" defTabSz="914400" rtl="0" eaLnBrk="1" latinLnBrk="0" hangingPunct="1">
                <a:defRPr sz="2800" kern="1200">
                  <a:solidFill>
                    <a:schemeClr val="lt1"/>
                  </a:solidFill>
                  <a:latin typeface="+mn-lt"/>
                  <a:ea typeface="+mn-ea"/>
                  <a:cs typeface="+mn-cs"/>
                </a:defRPr>
              </a:lvl9pPr>
            </a:lstStyle>
            <a:p>
              <a:pPr algn="ctr" defTabSz="609630"/>
              <a:endParaRPr lang="en-US">
                <a:solidFill>
                  <a:srgbClr val="CDA45B"/>
                </a:solidFill>
                <a:latin typeface="SVN-Hole Hearted" panose="020B0A06020104020203" pitchFamily="34" charset="0"/>
              </a:endParaRPr>
            </a:p>
          </p:txBody>
        </p:sp>
        <p:sp>
          <p:nvSpPr>
            <p:cNvPr id="269" name="TextBox 268">
              <a:extLst>
                <a:ext uri="{FF2B5EF4-FFF2-40B4-BE49-F238E27FC236}">
                  <a16:creationId xmlns:a16="http://schemas.microsoft.com/office/drawing/2014/main" id="{E6E9E17F-3836-D450-9701-5EDBDF61B5D0}"/>
                </a:ext>
              </a:extLst>
            </p:cNvPr>
            <p:cNvSpPr txBox="1"/>
            <p:nvPr/>
          </p:nvSpPr>
          <p:spPr>
            <a:xfrm>
              <a:off x="2498811" y="6789565"/>
              <a:ext cx="6758886" cy="1384995"/>
            </a:xfrm>
            <a:prstGeom prst="rect">
              <a:avLst/>
            </a:prstGeom>
            <a:noFill/>
          </p:spPr>
          <p:txBody>
            <a:bodyPr wrap="square" rtlCol="0">
              <a:spAutoFit/>
            </a:bodyPr>
            <a:lstStyle/>
            <a:p>
              <a:pPr defTabSz="609630"/>
              <a:r>
                <a:rPr lang="en-US" sz="5400" b="1">
                  <a:solidFill>
                    <a:srgbClr val="8064A2">
                      <a:lumMod val="50000"/>
                    </a:srgbClr>
                  </a:solidFill>
                  <a:latin typeface="Arial" panose="020B0604020202020204" pitchFamily="34" charset="0"/>
                  <a:cs typeface="Arial" panose="020B0604020202020204" pitchFamily="34" charset="0"/>
                </a:rPr>
                <a:t>Xe gắn máy</a:t>
              </a:r>
            </a:p>
          </p:txBody>
        </p:sp>
        <p:pic>
          <p:nvPicPr>
            <p:cNvPr id="105" name="Picture 104">
              <a:extLst>
                <a:ext uri="{FF2B5EF4-FFF2-40B4-BE49-F238E27FC236}">
                  <a16:creationId xmlns:a16="http://schemas.microsoft.com/office/drawing/2014/main" id="{1F0977BF-BDC6-0B49-6737-F6A6DDD5D3F5}"/>
                </a:ext>
              </a:extLst>
            </p:cNvPr>
            <p:cNvPicPr>
              <a:picLocks noChangeAspect="1"/>
            </p:cNvPicPr>
            <p:nvPr/>
          </p:nvPicPr>
          <p:blipFill rotWithShape="1">
            <a:blip r:embed="rId12">
              <a:extLst>
                <a:ext uri="{28A0092B-C50C-407E-A947-70E740481C1C}">
                  <a14:useLocalDpi xmlns:a14="http://schemas.microsoft.com/office/drawing/2010/main" val="0"/>
                </a:ext>
              </a:extLst>
            </a:blip>
            <a:srcRect l="29400" t="1606" r="51753" b="78138"/>
            <a:stretch/>
          </p:blipFill>
          <p:spPr>
            <a:xfrm>
              <a:off x="583992" y="6631549"/>
              <a:ext cx="1700755" cy="1827906"/>
            </a:xfrm>
            <a:prstGeom prst="rect">
              <a:avLst/>
            </a:prstGeom>
          </p:spPr>
        </p:pic>
      </p:grpSp>
      <p:grpSp>
        <p:nvGrpSpPr>
          <p:cNvPr id="24" name="Group 23">
            <a:extLst>
              <a:ext uri="{FF2B5EF4-FFF2-40B4-BE49-F238E27FC236}">
                <a16:creationId xmlns:a16="http://schemas.microsoft.com/office/drawing/2014/main" id="{8668B7BD-684C-D233-3939-D5832E786255}"/>
              </a:ext>
            </a:extLst>
          </p:cNvPr>
          <p:cNvGrpSpPr/>
          <p:nvPr/>
        </p:nvGrpSpPr>
        <p:grpSpPr>
          <a:xfrm>
            <a:off x="7072295" y="4417133"/>
            <a:ext cx="4924013" cy="1196023"/>
            <a:chOff x="10726286" y="6654886"/>
            <a:chExt cx="7386020" cy="1794034"/>
          </a:xfrm>
        </p:grpSpPr>
        <p:sp>
          <p:nvSpPr>
            <p:cNvPr id="106" name="Rectangle: Rounded Corners 289">
              <a:extLst>
                <a:ext uri="{FF2B5EF4-FFF2-40B4-BE49-F238E27FC236}">
                  <a16:creationId xmlns:a16="http://schemas.microsoft.com/office/drawing/2014/main" id="{1DA4F6EB-F9AC-2000-62F1-54389FD465BB}"/>
                </a:ext>
              </a:extLst>
            </p:cNvPr>
            <p:cNvSpPr/>
            <p:nvPr/>
          </p:nvSpPr>
          <p:spPr>
            <a:xfrm rot="5400000">
              <a:off x="13620361" y="3844630"/>
              <a:ext cx="1681689" cy="7302201"/>
            </a:xfrm>
            <a:custGeom>
              <a:avLst/>
              <a:gdLst>
                <a:gd name="connsiteX0" fmla="*/ 0 w 1681689"/>
                <a:gd name="connsiteY0" fmla="*/ 621666 h 7302201"/>
                <a:gd name="connsiteX1" fmla="*/ 840844 w 1681689"/>
                <a:gd name="connsiteY1" fmla="*/ 0 h 7302201"/>
                <a:gd name="connsiteX2" fmla="*/ 840844 w 1681689"/>
                <a:gd name="connsiteY2" fmla="*/ 0 h 7302201"/>
                <a:gd name="connsiteX3" fmla="*/ 1681689 w 1681689"/>
                <a:gd name="connsiteY3" fmla="*/ 621666 h 7302201"/>
                <a:gd name="connsiteX4" fmla="*/ 1681689 w 1681689"/>
                <a:gd name="connsiteY4" fmla="*/ 6680534 h 7302201"/>
                <a:gd name="connsiteX5" fmla="*/ 840844 w 1681689"/>
                <a:gd name="connsiteY5" fmla="*/ 7302200 h 7302201"/>
                <a:gd name="connsiteX6" fmla="*/ 840844 w 1681689"/>
                <a:gd name="connsiteY6" fmla="*/ 7302200 h 7302201"/>
                <a:gd name="connsiteX7" fmla="*/ 0 w 1681689"/>
                <a:gd name="connsiteY7" fmla="*/ 6680534 h 7302201"/>
                <a:gd name="connsiteX8" fmla="*/ 0 w 1681689"/>
                <a:gd name="connsiteY8" fmla="*/ 621666 h 7302201"/>
                <a:gd name="connsiteX0" fmla="*/ 0 w 1681689"/>
                <a:gd name="connsiteY0" fmla="*/ 621666 h 7302201"/>
                <a:gd name="connsiteX1" fmla="*/ 840844 w 1681689"/>
                <a:gd name="connsiteY1" fmla="*/ 0 h 7302201"/>
                <a:gd name="connsiteX2" fmla="*/ 840844 w 1681689"/>
                <a:gd name="connsiteY2" fmla="*/ 0 h 7302201"/>
                <a:gd name="connsiteX3" fmla="*/ 1681689 w 1681689"/>
                <a:gd name="connsiteY3" fmla="*/ 621666 h 7302201"/>
                <a:gd name="connsiteX4" fmla="*/ 1681689 w 1681689"/>
                <a:gd name="connsiteY4" fmla="*/ 6680534 h 7302201"/>
                <a:gd name="connsiteX5" fmla="*/ 840844 w 1681689"/>
                <a:gd name="connsiteY5" fmla="*/ 7302200 h 7302201"/>
                <a:gd name="connsiteX6" fmla="*/ 840844 w 1681689"/>
                <a:gd name="connsiteY6" fmla="*/ 7302200 h 7302201"/>
                <a:gd name="connsiteX7" fmla="*/ 0 w 1681689"/>
                <a:gd name="connsiteY7" fmla="*/ 6680534 h 7302201"/>
                <a:gd name="connsiteX8" fmla="*/ 0 w 1681689"/>
                <a:gd name="connsiteY8" fmla="*/ 621666 h 7302201"/>
                <a:gd name="connsiteX0" fmla="*/ 0 w 1681689"/>
                <a:gd name="connsiteY0" fmla="*/ 621666 h 7302201"/>
                <a:gd name="connsiteX1" fmla="*/ 840844 w 1681689"/>
                <a:gd name="connsiteY1" fmla="*/ 0 h 7302201"/>
                <a:gd name="connsiteX2" fmla="*/ 840844 w 1681689"/>
                <a:gd name="connsiteY2" fmla="*/ 0 h 7302201"/>
                <a:gd name="connsiteX3" fmla="*/ 1681689 w 1681689"/>
                <a:gd name="connsiteY3" fmla="*/ 621666 h 7302201"/>
                <a:gd name="connsiteX4" fmla="*/ 1681689 w 1681689"/>
                <a:gd name="connsiteY4" fmla="*/ 6680534 h 7302201"/>
                <a:gd name="connsiteX5" fmla="*/ 840844 w 1681689"/>
                <a:gd name="connsiteY5" fmla="*/ 7302200 h 7302201"/>
                <a:gd name="connsiteX6" fmla="*/ 840844 w 1681689"/>
                <a:gd name="connsiteY6" fmla="*/ 7302200 h 7302201"/>
                <a:gd name="connsiteX7" fmla="*/ 0 w 1681689"/>
                <a:gd name="connsiteY7" fmla="*/ 6680534 h 7302201"/>
                <a:gd name="connsiteX8" fmla="*/ 0 w 1681689"/>
                <a:gd name="connsiteY8" fmla="*/ 621666 h 7302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1689" h="7302201" fill="none" extrusionOk="0">
                  <a:moveTo>
                    <a:pt x="0" y="621666"/>
                  </a:moveTo>
                  <a:cubicBezTo>
                    <a:pt x="-69832" y="180946"/>
                    <a:pt x="268897" y="55363"/>
                    <a:pt x="840844" y="0"/>
                  </a:cubicBezTo>
                  <a:lnTo>
                    <a:pt x="840844" y="0"/>
                  </a:lnTo>
                  <a:cubicBezTo>
                    <a:pt x="1252076" y="-164908"/>
                    <a:pt x="1701525" y="167195"/>
                    <a:pt x="1681689" y="621666"/>
                  </a:cubicBezTo>
                  <a:cubicBezTo>
                    <a:pt x="1125481" y="2950705"/>
                    <a:pt x="1764685" y="4806017"/>
                    <a:pt x="1681689" y="6680534"/>
                  </a:cubicBezTo>
                  <a:cubicBezTo>
                    <a:pt x="1624717" y="6910387"/>
                    <a:pt x="1310031" y="7460541"/>
                    <a:pt x="840844" y="7302200"/>
                  </a:cubicBezTo>
                  <a:lnTo>
                    <a:pt x="840844" y="7302200"/>
                  </a:lnTo>
                  <a:cubicBezTo>
                    <a:pt x="315876" y="7241064"/>
                    <a:pt x="46848" y="6947133"/>
                    <a:pt x="0" y="6680534"/>
                  </a:cubicBezTo>
                  <a:cubicBezTo>
                    <a:pt x="34452" y="5091696"/>
                    <a:pt x="114679" y="3844146"/>
                    <a:pt x="0" y="621666"/>
                  </a:cubicBezTo>
                  <a:close/>
                </a:path>
                <a:path w="1681689" h="7302201" stroke="0" extrusionOk="0">
                  <a:moveTo>
                    <a:pt x="0" y="621666"/>
                  </a:moveTo>
                  <a:cubicBezTo>
                    <a:pt x="-17720" y="295976"/>
                    <a:pt x="531731" y="9673"/>
                    <a:pt x="840844" y="0"/>
                  </a:cubicBezTo>
                  <a:lnTo>
                    <a:pt x="840844" y="0"/>
                  </a:lnTo>
                  <a:cubicBezTo>
                    <a:pt x="1213454" y="-108515"/>
                    <a:pt x="1708808" y="255737"/>
                    <a:pt x="1681689" y="621666"/>
                  </a:cubicBezTo>
                  <a:cubicBezTo>
                    <a:pt x="1375988" y="3301239"/>
                    <a:pt x="1907502" y="5707948"/>
                    <a:pt x="1681689" y="6680534"/>
                  </a:cubicBezTo>
                  <a:cubicBezTo>
                    <a:pt x="1601566" y="7058255"/>
                    <a:pt x="1398812" y="7275368"/>
                    <a:pt x="840844" y="7302200"/>
                  </a:cubicBezTo>
                  <a:lnTo>
                    <a:pt x="840844" y="7302200"/>
                  </a:lnTo>
                  <a:cubicBezTo>
                    <a:pt x="236802" y="7355423"/>
                    <a:pt x="-13495" y="6970678"/>
                    <a:pt x="0" y="6680534"/>
                  </a:cubicBezTo>
                  <a:cubicBezTo>
                    <a:pt x="315301" y="5921839"/>
                    <a:pt x="-95330" y="3239152"/>
                    <a:pt x="0" y="621666"/>
                  </a:cubicBezTo>
                  <a:close/>
                </a:path>
                <a:path w="1681689" h="7302201" fill="none" stroke="0" extrusionOk="0">
                  <a:moveTo>
                    <a:pt x="0" y="621666"/>
                  </a:moveTo>
                  <a:cubicBezTo>
                    <a:pt x="-1173" y="262512"/>
                    <a:pt x="351471" y="14650"/>
                    <a:pt x="840844" y="0"/>
                  </a:cubicBezTo>
                  <a:lnTo>
                    <a:pt x="840844" y="0"/>
                  </a:lnTo>
                  <a:cubicBezTo>
                    <a:pt x="1344264" y="-102249"/>
                    <a:pt x="1690457" y="295780"/>
                    <a:pt x="1681689" y="621666"/>
                  </a:cubicBezTo>
                  <a:cubicBezTo>
                    <a:pt x="891267" y="2552839"/>
                    <a:pt x="1515872" y="4654774"/>
                    <a:pt x="1681689" y="6680534"/>
                  </a:cubicBezTo>
                  <a:cubicBezTo>
                    <a:pt x="1727756" y="6949835"/>
                    <a:pt x="1349376" y="7401098"/>
                    <a:pt x="840844" y="7302200"/>
                  </a:cubicBezTo>
                  <a:lnTo>
                    <a:pt x="840844" y="7302200"/>
                  </a:lnTo>
                  <a:cubicBezTo>
                    <a:pt x="317431" y="7216969"/>
                    <a:pt x="29989" y="6940627"/>
                    <a:pt x="0" y="6680534"/>
                  </a:cubicBezTo>
                  <a:cubicBezTo>
                    <a:pt x="-14820" y="5301827"/>
                    <a:pt x="2280" y="3724550"/>
                    <a:pt x="0" y="621666"/>
                  </a:cubicBezTo>
                  <a:close/>
                </a:path>
                <a:path w="1681689" h="7302201" fill="none" stroke="0" extrusionOk="0">
                  <a:moveTo>
                    <a:pt x="0" y="621666"/>
                  </a:moveTo>
                  <a:cubicBezTo>
                    <a:pt x="2990" y="266405"/>
                    <a:pt x="359963" y="21428"/>
                    <a:pt x="840844" y="0"/>
                  </a:cubicBezTo>
                  <a:lnTo>
                    <a:pt x="840844" y="0"/>
                  </a:lnTo>
                  <a:cubicBezTo>
                    <a:pt x="1266229" y="-115028"/>
                    <a:pt x="1650404" y="137690"/>
                    <a:pt x="1681689" y="621666"/>
                  </a:cubicBezTo>
                  <a:cubicBezTo>
                    <a:pt x="1223007" y="2801670"/>
                    <a:pt x="1710216" y="4957732"/>
                    <a:pt x="1681689" y="6680534"/>
                  </a:cubicBezTo>
                  <a:cubicBezTo>
                    <a:pt x="1644372" y="6935409"/>
                    <a:pt x="1345256" y="7417836"/>
                    <a:pt x="840844" y="7302200"/>
                  </a:cubicBezTo>
                  <a:lnTo>
                    <a:pt x="840844" y="7302200"/>
                  </a:lnTo>
                  <a:cubicBezTo>
                    <a:pt x="299670" y="7254224"/>
                    <a:pt x="32851" y="6951673"/>
                    <a:pt x="0" y="6680534"/>
                  </a:cubicBezTo>
                  <a:cubicBezTo>
                    <a:pt x="-6374" y="5207192"/>
                    <a:pt x="82652" y="3737964"/>
                    <a:pt x="0" y="621666"/>
                  </a:cubicBezTo>
                  <a:close/>
                </a:path>
              </a:pathLst>
            </a:custGeom>
            <a:solidFill>
              <a:schemeClr val="accent5">
                <a:lumMod val="50000"/>
              </a:schemeClr>
            </a:solidFill>
            <a:ln w="38100">
              <a:solidFill>
                <a:schemeClr val="accent5">
                  <a:lumMod val="50000"/>
                </a:schemeClr>
              </a:solidFill>
              <a:extLst>
                <a:ext uri="{C807C97D-BFC1-408E-A445-0C87EB9F89A2}">
                  <ask:lineSketchStyleProps xmlns:ask="http://schemas.microsoft.com/office/drawing/2018/sketchyshapes" sd="1430683465">
                    <a:custGeom>
                      <a:avLst/>
                      <a:gdLst>
                        <a:gd name="connsiteX0" fmla="*/ 0 w 1681689"/>
                        <a:gd name="connsiteY0" fmla="*/ 621666 h 7302201"/>
                        <a:gd name="connsiteX1" fmla="*/ 840844 w 1681689"/>
                        <a:gd name="connsiteY1" fmla="*/ 0 h 7302201"/>
                        <a:gd name="connsiteX2" fmla="*/ 840844 w 1681689"/>
                        <a:gd name="connsiteY2" fmla="*/ 0 h 7302201"/>
                        <a:gd name="connsiteX3" fmla="*/ 1681689 w 1681689"/>
                        <a:gd name="connsiteY3" fmla="*/ 621666 h 7302201"/>
                        <a:gd name="connsiteX4" fmla="*/ 1681689 w 1681689"/>
                        <a:gd name="connsiteY4" fmla="*/ 6680534 h 7302201"/>
                        <a:gd name="connsiteX5" fmla="*/ 840844 w 1681689"/>
                        <a:gd name="connsiteY5" fmla="*/ 7302200 h 7302201"/>
                        <a:gd name="connsiteX6" fmla="*/ 840844 w 1681689"/>
                        <a:gd name="connsiteY6" fmla="*/ 7302200 h 7302201"/>
                        <a:gd name="connsiteX7" fmla="*/ 0 w 1681689"/>
                        <a:gd name="connsiteY7" fmla="*/ 6680534 h 7302201"/>
                        <a:gd name="connsiteX8" fmla="*/ 0 w 1681689"/>
                        <a:gd name="connsiteY8" fmla="*/ 621666 h 7302201"/>
                        <a:gd name="connsiteX0" fmla="*/ 0 w 1681689"/>
                        <a:gd name="connsiteY0" fmla="*/ 621666 h 7302201"/>
                        <a:gd name="connsiteX1" fmla="*/ 840844 w 1681689"/>
                        <a:gd name="connsiteY1" fmla="*/ 0 h 7302201"/>
                        <a:gd name="connsiteX2" fmla="*/ 840844 w 1681689"/>
                        <a:gd name="connsiteY2" fmla="*/ 0 h 7302201"/>
                        <a:gd name="connsiteX3" fmla="*/ 1681689 w 1681689"/>
                        <a:gd name="connsiteY3" fmla="*/ 621666 h 7302201"/>
                        <a:gd name="connsiteX4" fmla="*/ 1681689 w 1681689"/>
                        <a:gd name="connsiteY4" fmla="*/ 6680534 h 7302201"/>
                        <a:gd name="connsiteX5" fmla="*/ 840844 w 1681689"/>
                        <a:gd name="connsiteY5" fmla="*/ 7302200 h 7302201"/>
                        <a:gd name="connsiteX6" fmla="*/ 840844 w 1681689"/>
                        <a:gd name="connsiteY6" fmla="*/ 7302200 h 7302201"/>
                        <a:gd name="connsiteX7" fmla="*/ 0 w 1681689"/>
                        <a:gd name="connsiteY7" fmla="*/ 6680534 h 7302201"/>
                        <a:gd name="connsiteX8" fmla="*/ 0 w 1681689"/>
                        <a:gd name="connsiteY8" fmla="*/ 621666 h 7302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1689" h="7302201" fill="none" extrusionOk="0">
                          <a:moveTo>
                            <a:pt x="0" y="621666"/>
                          </a:moveTo>
                          <a:cubicBezTo>
                            <a:pt x="-41571" y="223079"/>
                            <a:pt x="333010" y="19327"/>
                            <a:pt x="840844" y="0"/>
                          </a:cubicBezTo>
                          <a:lnTo>
                            <a:pt x="840844" y="0"/>
                          </a:lnTo>
                          <a:cubicBezTo>
                            <a:pt x="1268554" y="-109129"/>
                            <a:pt x="1700200" y="175493"/>
                            <a:pt x="1681689" y="621666"/>
                          </a:cubicBezTo>
                          <a:cubicBezTo>
                            <a:pt x="1390456" y="2741610"/>
                            <a:pt x="1705803" y="4721027"/>
                            <a:pt x="1681689" y="6680534"/>
                          </a:cubicBezTo>
                          <a:cubicBezTo>
                            <a:pt x="1642831" y="6950153"/>
                            <a:pt x="1308598" y="7406191"/>
                            <a:pt x="840844" y="7302200"/>
                          </a:cubicBezTo>
                          <a:lnTo>
                            <a:pt x="840844" y="7302200"/>
                          </a:lnTo>
                          <a:cubicBezTo>
                            <a:pt x="329988" y="7257370"/>
                            <a:pt x="33996" y="6969645"/>
                            <a:pt x="0" y="6680534"/>
                          </a:cubicBezTo>
                          <a:cubicBezTo>
                            <a:pt x="-22269" y="5195648"/>
                            <a:pt x="54894" y="3798376"/>
                            <a:pt x="0" y="621666"/>
                          </a:cubicBezTo>
                          <a:close/>
                        </a:path>
                        <a:path w="1681689" h="7302201" stroke="0" extrusionOk="0">
                          <a:moveTo>
                            <a:pt x="0" y="621666"/>
                          </a:moveTo>
                          <a:cubicBezTo>
                            <a:pt x="13669" y="297031"/>
                            <a:pt x="488318" y="6751"/>
                            <a:pt x="840844" y="0"/>
                          </a:cubicBezTo>
                          <a:lnTo>
                            <a:pt x="840844" y="0"/>
                          </a:lnTo>
                          <a:cubicBezTo>
                            <a:pt x="1263327" y="-61515"/>
                            <a:pt x="1666624" y="260067"/>
                            <a:pt x="1681689" y="621666"/>
                          </a:cubicBezTo>
                          <a:cubicBezTo>
                            <a:pt x="1471596" y="3376209"/>
                            <a:pt x="1739719" y="5771128"/>
                            <a:pt x="1681689" y="6680534"/>
                          </a:cubicBezTo>
                          <a:cubicBezTo>
                            <a:pt x="1653702" y="7019509"/>
                            <a:pt x="1388992" y="7301448"/>
                            <a:pt x="840844" y="7302200"/>
                          </a:cubicBezTo>
                          <a:lnTo>
                            <a:pt x="840844" y="7302200"/>
                          </a:lnTo>
                          <a:cubicBezTo>
                            <a:pt x="256308" y="7335602"/>
                            <a:pt x="-6300" y="6980649"/>
                            <a:pt x="0" y="6680534"/>
                          </a:cubicBezTo>
                          <a:cubicBezTo>
                            <a:pt x="271568" y="5920459"/>
                            <a:pt x="-88472" y="3185591"/>
                            <a:pt x="0" y="621666"/>
                          </a:cubicBezTo>
                          <a:close/>
                        </a:path>
                        <a:path w="1681689" h="7302201" fill="none" stroke="0" extrusionOk="0">
                          <a:moveTo>
                            <a:pt x="0" y="621666"/>
                          </a:moveTo>
                          <a:cubicBezTo>
                            <a:pt x="21937" y="297411"/>
                            <a:pt x="377704" y="17256"/>
                            <a:pt x="840844" y="0"/>
                          </a:cubicBezTo>
                          <a:lnTo>
                            <a:pt x="840844" y="0"/>
                          </a:lnTo>
                          <a:cubicBezTo>
                            <a:pt x="1280634" y="-61815"/>
                            <a:pt x="1685417" y="238069"/>
                            <a:pt x="1681689" y="621666"/>
                          </a:cubicBezTo>
                          <a:cubicBezTo>
                            <a:pt x="1171261" y="2797881"/>
                            <a:pt x="1527720" y="4707947"/>
                            <a:pt x="1681689" y="6680534"/>
                          </a:cubicBezTo>
                          <a:cubicBezTo>
                            <a:pt x="1668263" y="6925756"/>
                            <a:pt x="1323703" y="7374864"/>
                            <a:pt x="840844" y="7302200"/>
                          </a:cubicBezTo>
                          <a:lnTo>
                            <a:pt x="840844" y="7302200"/>
                          </a:lnTo>
                          <a:cubicBezTo>
                            <a:pt x="317676" y="7274013"/>
                            <a:pt x="9347" y="6972605"/>
                            <a:pt x="0" y="6680534"/>
                          </a:cubicBezTo>
                          <a:cubicBezTo>
                            <a:pt x="-145394" y="5531222"/>
                            <a:pt x="-136406" y="3475675"/>
                            <a:pt x="0" y="621666"/>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h-TH">
                  <a:solidFill>
                    <a:schemeClr val="lt1"/>
                  </a:solidFill>
                </a:defRPr>
              </a:defPPr>
              <a:lvl1pPr marL="0" algn="l" defTabSz="914400" rtl="0" eaLnBrk="1" latinLnBrk="0" hangingPunct="1">
                <a:defRPr sz="2800" kern="1200">
                  <a:solidFill>
                    <a:schemeClr val="lt1"/>
                  </a:solidFill>
                  <a:latin typeface="+mn-lt"/>
                  <a:ea typeface="+mn-ea"/>
                  <a:cs typeface="+mn-cs"/>
                </a:defRPr>
              </a:lvl1pPr>
              <a:lvl2pPr marL="457200" algn="l" defTabSz="914400" rtl="0" eaLnBrk="1" latinLnBrk="0" hangingPunct="1">
                <a:defRPr sz="2800" kern="1200">
                  <a:solidFill>
                    <a:schemeClr val="lt1"/>
                  </a:solidFill>
                  <a:latin typeface="+mn-lt"/>
                  <a:ea typeface="+mn-ea"/>
                  <a:cs typeface="+mn-cs"/>
                </a:defRPr>
              </a:lvl2pPr>
              <a:lvl3pPr marL="914400" algn="l" defTabSz="914400" rtl="0" eaLnBrk="1" latinLnBrk="0" hangingPunct="1">
                <a:defRPr sz="2800" kern="1200">
                  <a:solidFill>
                    <a:schemeClr val="lt1"/>
                  </a:solidFill>
                  <a:latin typeface="+mn-lt"/>
                  <a:ea typeface="+mn-ea"/>
                  <a:cs typeface="+mn-cs"/>
                </a:defRPr>
              </a:lvl3pPr>
              <a:lvl4pPr marL="1371600" algn="l" defTabSz="914400" rtl="0" eaLnBrk="1" latinLnBrk="0" hangingPunct="1">
                <a:defRPr sz="2800" kern="1200">
                  <a:solidFill>
                    <a:schemeClr val="lt1"/>
                  </a:solidFill>
                  <a:latin typeface="+mn-lt"/>
                  <a:ea typeface="+mn-ea"/>
                  <a:cs typeface="+mn-cs"/>
                </a:defRPr>
              </a:lvl4pPr>
              <a:lvl5pPr marL="1828800" algn="l" defTabSz="914400" rtl="0" eaLnBrk="1" latinLnBrk="0" hangingPunct="1">
                <a:defRPr sz="2800" kern="1200">
                  <a:solidFill>
                    <a:schemeClr val="lt1"/>
                  </a:solidFill>
                  <a:latin typeface="+mn-lt"/>
                  <a:ea typeface="+mn-ea"/>
                  <a:cs typeface="+mn-cs"/>
                </a:defRPr>
              </a:lvl5pPr>
              <a:lvl6pPr marL="2286000" algn="l" defTabSz="914400" rtl="0" eaLnBrk="1" latinLnBrk="0" hangingPunct="1">
                <a:defRPr sz="2800" kern="1200">
                  <a:solidFill>
                    <a:schemeClr val="lt1"/>
                  </a:solidFill>
                  <a:latin typeface="+mn-lt"/>
                  <a:ea typeface="+mn-ea"/>
                  <a:cs typeface="+mn-cs"/>
                </a:defRPr>
              </a:lvl6pPr>
              <a:lvl7pPr marL="2743200" algn="l" defTabSz="914400" rtl="0" eaLnBrk="1" latinLnBrk="0" hangingPunct="1">
                <a:defRPr sz="2800" kern="1200">
                  <a:solidFill>
                    <a:schemeClr val="lt1"/>
                  </a:solidFill>
                  <a:latin typeface="+mn-lt"/>
                  <a:ea typeface="+mn-ea"/>
                  <a:cs typeface="+mn-cs"/>
                </a:defRPr>
              </a:lvl7pPr>
              <a:lvl8pPr marL="3200400" algn="l" defTabSz="914400" rtl="0" eaLnBrk="1" latinLnBrk="0" hangingPunct="1">
                <a:defRPr sz="2800" kern="1200">
                  <a:solidFill>
                    <a:schemeClr val="lt1"/>
                  </a:solidFill>
                  <a:latin typeface="+mn-lt"/>
                  <a:ea typeface="+mn-ea"/>
                  <a:cs typeface="+mn-cs"/>
                </a:defRPr>
              </a:lvl8pPr>
              <a:lvl9pPr marL="3657600" algn="l" defTabSz="914400" rtl="0" eaLnBrk="1" latinLnBrk="0" hangingPunct="1">
                <a:defRPr sz="2800" kern="1200">
                  <a:solidFill>
                    <a:schemeClr val="lt1"/>
                  </a:solidFill>
                  <a:latin typeface="+mn-lt"/>
                  <a:ea typeface="+mn-ea"/>
                  <a:cs typeface="+mn-cs"/>
                </a:defRPr>
              </a:lvl9pPr>
            </a:lstStyle>
            <a:p>
              <a:pPr algn="ctr" defTabSz="609630"/>
              <a:endParaRPr lang="en-US">
                <a:solidFill>
                  <a:prstClr val="white"/>
                </a:solidFill>
                <a:latin typeface="SVN-Hole Hearted" panose="020B0A06020104020203" pitchFamily="34" charset="0"/>
              </a:endParaRPr>
            </a:p>
          </p:txBody>
        </p:sp>
        <p:sp>
          <p:nvSpPr>
            <p:cNvPr id="107" name="TextBox 106">
              <a:extLst>
                <a:ext uri="{FF2B5EF4-FFF2-40B4-BE49-F238E27FC236}">
                  <a16:creationId xmlns:a16="http://schemas.microsoft.com/office/drawing/2014/main" id="{83C1B8BB-3554-CAFD-4328-689FECB9CCD8}"/>
                </a:ext>
              </a:extLst>
            </p:cNvPr>
            <p:cNvSpPr txBox="1"/>
            <p:nvPr/>
          </p:nvSpPr>
          <p:spPr>
            <a:xfrm>
              <a:off x="12374815" y="6896324"/>
              <a:ext cx="5462084" cy="1384995"/>
            </a:xfrm>
            <a:prstGeom prst="rect">
              <a:avLst/>
            </a:prstGeom>
            <a:noFill/>
          </p:spPr>
          <p:txBody>
            <a:bodyPr wrap="square" rtlCol="0">
              <a:spAutoFit/>
            </a:bodyPr>
            <a:lstStyle/>
            <a:p>
              <a:pPr defTabSz="609630"/>
              <a:r>
                <a:rPr lang="en-US" sz="5400" b="1">
                  <a:solidFill>
                    <a:prstClr val="white"/>
                  </a:solidFill>
                  <a:latin typeface="Arial" panose="020B0604020202020204" pitchFamily="34" charset="0"/>
                  <a:cs typeface="Arial" panose="020B0604020202020204" pitchFamily="34" charset="0"/>
                </a:rPr>
                <a:t>Xe kéo bò </a:t>
              </a:r>
            </a:p>
          </p:txBody>
        </p:sp>
        <p:pic>
          <p:nvPicPr>
            <p:cNvPr id="109" name="Picture 108">
              <a:extLst>
                <a:ext uri="{FF2B5EF4-FFF2-40B4-BE49-F238E27FC236}">
                  <a16:creationId xmlns:a16="http://schemas.microsoft.com/office/drawing/2014/main" id="{7CB973F8-726A-F462-0BEB-1040510FECF3}"/>
                </a:ext>
              </a:extLst>
            </p:cNvPr>
            <p:cNvPicPr>
              <a:picLocks noChangeAspect="1"/>
            </p:cNvPicPr>
            <p:nvPr/>
          </p:nvPicPr>
          <p:blipFill rotWithShape="1">
            <a:blip r:embed="rId12">
              <a:extLst>
                <a:ext uri="{28A0092B-C50C-407E-A947-70E740481C1C}">
                  <a14:useLocalDpi xmlns:a14="http://schemas.microsoft.com/office/drawing/2010/main" val="0"/>
                </a:ext>
              </a:extLst>
            </a:blip>
            <a:srcRect l="48737" t="1353" r="32416" b="78391"/>
            <a:stretch/>
          </p:blipFill>
          <p:spPr>
            <a:xfrm>
              <a:off x="10726286" y="6767231"/>
              <a:ext cx="1564709" cy="1681689"/>
            </a:xfrm>
            <a:prstGeom prst="rect">
              <a:avLst/>
            </a:prstGeom>
          </p:spPr>
        </p:pic>
      </p:grpSp>
      <p:pic>
        <p:nvPicPr>
          <p:cNvPr id="311" name="Sai">
            <a:extLst>
              <a:ext uri="{FF2B5EF4-FFF2-40B4-BE49-F238E27FC236}">
                <a16:creationId xmlns:a16="http://schemas.microsoft.com/office/drawing/2014/main" id="{2E46D6C7-A5AC-50E2-9BD8-E8E0714EA55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529586" y="3010358"/>
            <a:ext cx="1176005" cy="1147408"/>
          </a:xfrm>
          <a:prstGeom prst="rect">
            <a:avLst/>
          </a:prstGeom>
        </p:spPr>
      </p:pic>
      <p:pic>
        <p:nvPicPr>
          <p:cNvPr id="313" name="Đúng">
            <a:extLst>
              <a:ext uri="{FF2B5EF4-FFF2-40B4-BE49-F238E27FC236}">
                <a16:creationId xmlns:a16="http://schemas.microsoft.com/office/drawing/2014/main" id="{A84D5C8C-1F16-1288-6EB0-CD62043C0F66}"/>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489522" y="5080157"/>
            <a:ext cx="1273218" cy="1323382"/>
          </a:xfrm>
          <a:prstGeom prst="rect">
            <a:avLst/>
          </a:prstGeom>
        </p:spPr>
      </p:pic>
      <p:pic>
        <p:nvPicPr>
          <p:cNvPr id="108" name="Sai">
            <a:extLst>
              <a:ext uri="{FF2B5EF4-FFF2-40B4-BE49-F238E27FC236}">
                <a16:creationId xmlns:a16="http://schemas.microsoft.com/office/drawing/2014/main" id="{F725791C-A59B-1C61-23BE-2292014BD7C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897522" y="5379893"/>
            <a:ext cx="1273218" cy="1242257"/>
          </a:xfrm>
          <a:prstGeom prst="rect">
            <a:avLst/>
          </a:prstGeom>
        </p:spPr>
      </p:pic>
      <p:pic>
        <p:nvPicPr>
          <p:cNvPr id="314" name="Sai">
            <a:extLst>
              <a:ext uri="{FF2B5EF4-FFF2-40B4-BE49-F238E27FC236}">
                <a16:creationId xmlns:a16="http://schemas.microsoft.com/office/drawing/2014/main" id="{45F87DE5-F359-AD86-B262-FD8BD03D101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1035988" y="3265612"/>
            <a:ext cx="1177179" cy="1148553"/>
          </a:xfrm>
          <a:prstGeom prst="rect">
            <a:avLst/>
          </a:prstGeom>
        </p:spPr>
      </p:pic>
      <p:pic>
        <p:nvPicPr>
          <p:cNvPr id="121" name="Picture 4">
            <a:extLst>
              <a:ext uri="{FF2B5EF4-FFF2-40B4-BE49-F238E27FC236}">
                <a16:creationId xmlns:a16="http://schemas.microsoft.com/office/drawing/2014/main" id="{3472825B-85B1-6DB9-6302-DA25C9D2DAB4}"/>
              </a:ext>
            </a:extLst>
          </p:cNvPr>
          <p:cNvPicPr>
            <a:picLocks noChangeAspect="1"/>
          </p:cNvPicPr>
          <p:nvPr/>
        </p:nvPicPr>
        <p:blipFill>
          <a:blip r:embed="rId11"/>
          <a:srcRect/>
          <a:stretch>
            <a:fillRect/>
          </a:stretch>
        </p:blipFill>
        <p:spPr>
          <a:xfrm>
            <a:off x="4114701" y="2226062"/>
            <a:ext cx="4812889" cy="4243364"/>
          </a:xfrm>
          <a:prstGeom prst="rect">
            <a:avLst/>
          </a:prstGeom>
        </p:spPr>
      </p:pic>
      <p:pic>
        <p:nvPicPr>
          <p:cNvPr id="2" name="Picture 1">
            <a:hlinkClick r:id="rId15" action="ppaction://hlinksldjump"/>
            <a:extLst>
              <a:ext uri="{FF2B5EF4-FFF2-40B4-BE49-F238E27FC236}">
                <a16:creationId xmlns:a16="http://schemas.microsoft.com/office/drawing/2014/main" id="{1FE76A38-99B8-BD18-EB23-045BA759A1EC}"/>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69040" y="6082966"/>
            <a:ext cx="2426418" cy="1170533"/>
          </a:xfrm>
          <a:prstGeom prst="rect">
            <a:avLst/>
          </a:prstGeom>
        </p:spPr>
      </p:pic>
    </p:spTree>
    <p:extLst>
      <p:ext uri="{BB962C8B-B14F-4D97-AF65-F5344CB8AC3E}">
        <p14:creationId xmlns:p14="http://schemas.microsoft.com/office/powerpoint/2010/main" val="2442250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randombar(horizontal)">
                                      <p:cBhvr>
                                        <p:cTn id="12" dur="500"/>
                                        <p:tgtEl>
                                          <p:spTgt spid="21"/>
                                        </p:tgtEl>
                                      </p:cBhvr>
                                    </p:animEffect>
                                  </p:childTnLst>
                                </p:cTn>
                              </p:par>
                              <p:par>
                                <p:cTn id="13" presetID="14" presetClass="entr" presetSubtype="1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randombar(horizontal)">
                                      <p:cBhvr>
                                        <p:cTn id="15" dur="500"/>
                                        <p:tgtEl>
                                          <p:spTgt spid="22"/>
                                        </p:tgtEl>
                                      </p:cBhvr>
                                    </p:animEffect>
                                  </p:childTnLst>
                                </p:cTn>
                              </p:par>
                              <p:par>
                                <p:cTn id="16" presetID="14" presetClass="entr" presetSubtype="10" fill="hold"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randombar(horizontal)">
                                      <p:cBhvr>
                                        <p:cTn id="18" dur="500"/>
                                        <p:tgtEl>
                                          <p:spTgt spid="23"/>
                                        </p:tgtEl>
                                      </p:cBhvr>
                                    </p:animEffect>
                                  </p:childTnLst>
                                </p:cTn>
                              </p:par>
                              <p:par>
                                <p:cTn id="19" presetID="14" presetClass="entr" presetSubtype="1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randombar(horizontal)">
                                      <p:cBhvr>
                                        <p:cTn id="2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315"/>
                </p:tgtEl>
              </p:cMediaNode>
            </p:audio>
            <p:audio>
              <p:cMediaNode vol="80000">
                <p:cTn id="23" fill="hold" display="0">
                  <p:stCondLst>
                    <p:cond delay="indefinite"/>
                  </p:stCondLst>
                  <p:endCondLst>
                    <p:cond evt="onStopAudio" delay="0">
                      <p:tgtEl>
                        <p:sldTgt/>
                      </p:tgtEl>
                    </p:cond>
                  </p:endCondLst>
                </p:cTn>
                <p:tgtEl>
                  <p:spTgt spid="316"/>
                </p:tgtEl>
              </p:cMediaNode>
            </p:audio>
            <p:audio>
              <p:cMediaNode vol="80000">
                <p:cTn id="24" fill="hold" display="0">
                  <p:stCondLst>
                    <p:cond delay="indefinite"/>
                  </p:stCondLst>
                  <p:endCondLst>
                    <p:cond evt="onStopAudio" delay="0">
                      <p:tgtEl>
                        <p:sldTgt/>
                      </p:tgtEl>
                    </p:cond>
                  </p:endCondLst>
                </p:cTn>
                <p:tgtEl>
                  <p:spTgt spid="318"/>
                </p:tgtEl>
              </p:cMediaNode>
            </p:audio>
            <p:seq concurrent="1" nextAc="seek">
              <p:cTn id="25" restart="whenNotActive" fill="hold" evtFilter="cancelBubble" nodeType="interactiveSeq">
                <p:stCondLst>
                  <p:cond evt="onClick" delay="0">
                    <p:tgtEl>
                      <p:spTgt spid="21"/>
                    </p:tgtEl>
                  </p:cond>
                </p:stCondLst>
                <p:endSync evt="end" delay="0">
                  <p:rtn val="all"/>
                </p:endSync>
                <p:childTnLst>
                  <p:par>
                    <p:cTn id="26" fill="hold">
                      <p:stCondLst>
                        <p:cond delay="0"/>
                      </p:stCondLst>
                      <p:childTnLst>
                        <p:par>
                          <p:cTn id="27" fill="hold">
                            <p:stCondLst>
                              <p:cond delay="0"/>
                            </p:stCondLst>
                            <p:childTnLst>
                              <p:par>
                                <p:cTn id="28" presetID="50" presetClass="entr" presetSubtype="0" decel="100000" fill="hold" nodeType="afterEffect">
                                  <p:stCondLst>
                                    <p:cond delay="0"/>
                                  </p:stCondLst>
                                  <p:childTnLst>
                                    <p:set>
                                      <p:cBhvr>
                                        <p:cTn id="29" dur="1" fill="hold">
                                          <p:stCondLst>
                                            <p:cond delay="0"/>
                                          </p:stCondLst>
                                        </p:cTn>
                                        <p:tgtEl>
                                          <p:spTgt spid="311"/>
                                        </p:tgtEl>
                                        <p:attrNameLst>
                                          <p:attrName>style.visibility</p:attrName>
                                        </p:attrNameLst>
                                      </p:cBhvr>
                                      <p:to>
                                        <p:strVal val="visible"/>
                                      </p:to>
                                    </p:set>
                                    <p:anim calcmode="lin" valueType="num">
                                      <p:cBhvr>
                                        <p:cTn id="30" dur="1000" fill="hold"/>
                                        <p:tgtEl>
                                          <p:spTgt spid="311"/>
                                        </p:tgtEl>
                                        <p:attrNameLst>
                                          <p:attrName>ppt_w</p:attrName>
                                        </p:attrNameLst>
                                      </p:cBhvr>
                                      <p:tavLst>
                                        <p:tav tm="0">
                                          <p:val>
                                            <p:strVal val="#ppt_w+.3"/>
                                          </p:val>
                                        </p:tav>
                                        <p:tav tm="100000">
                                          <p:val>
                                            <p:strVal val="#ppt_w"/>
                                          </p:val>
                                        </p:tav>
                                      </p:tavLst>
                                    </p:anim>
                                    <p:anim calcmode="lin" valueType="num">
                                      <p:cBhvr>
                                        <p:cTn id="31" dur="1000" fill="hold"/>
                                        <p:tgtEl>
                                          <p:spTgt spid="311"/>
                                        </p:tgtEl>
                                        <p:attrNameLst>
                                          <p:attrName>ppt_h</p:attrName>
                                        </p:attrNameLst>
                                      </p:cBhvr>
                                      <p:tavLst>
                                        <p:tav tm="0">
                                          <p:val>
                                            <p:strVal val="#ppt_h"/>
                                          </p:val>
                                        </p:tav>
                                        <p:tav tm="100000">
                                          <p:val>
                                            <p:strVal val="#ppt_h"/>
                                          </p:val>
                                        </p:tav>
                                      </p:tavLst>
                                    </p:anim>
                                    <p:animEffect transition="in" filter="fade">
                                      <p:cBhvr>
                                        <p:cTn id="32" dur="1000"/>
                                        <p:tgtEl>
                                          <p:spTgt spid="311"/>
                                        </p:tgtEl>
                                      </p:cBhvr>
                                    </p:animEffect>
                                  </p:childTnLst>
                                  <p:subTnLst>
                                    <p:audio>
                                      <p:cMediaNode>
                                        <p:cTn display="0" masterRel="sameClick">
                                          <p:stCondLst>
                                            <p:cond evt="begin" delay="0">
                                              <p:tn val="28"/>
                                            </p:cond>
                                          </p:stCondLst>
                                          <p:endCondLst>
                                            <p:cond evt="onStopAudio" delay="0">
                                              <p:tgtEl>
                                                <p:sldTgt/>
                                              </p:tgtEl>
                                            </p:cond>
                                          </p:endCondLst>
                                        </p:cTn>
                                        <p:tgtEl>
                                          <p:sndTgt r:embed="rId7" name="breeze.wav"/>
                                        </p:tgtEl>
                                      </p:cMediaNode>
                                    </p:audio>
                                  </p:subTnLst>
                                </p:cTn>
                              </p:par>
                            </p:childTnLst>
                          </p:cTn>
                        </p:par>
                      </p:childTnLst>
                    </p:cTn>
                  </p:par>
                </p:childTnLst>
              </p:cTn>
              <p:nextCondLst>
                <p:cond evt="onClick" delay="0">
                  <p:tgtEl>
                    <p:spTgt spid="21"/>
                  </p:tgtEl>
                </p:cond>
              </p:nextCondLst>
            </p:seq>
            <p:seq concurrent="1" nextAc="seek">
              <p:cTn id="33" restart="whenNotActive" fill="hold" evtFilter="cancelBubble" nodeType="interactiveSeq">
                <p:stCondLst>
                  <p:cond evt="onClick" delay="0">
                    <p:tgtEl>
                      <p:spTgt spid="22"/>
                    </p:tgtEl>
                  </p:cond>
                </p:stCondLst>
                <p:endSync evt="end" delay="0">
                  <p:rtn val="all"/>
                </p:endSync>
                <p:childTnLst>
                  <p:par>
                    <p:cTn id="34" fill="hold">
                      <p:stCondLst>
                        <p:cond delay="0"/>
                      </p:stCondLst>
                      <p:childTnLst>
                        <p:par>
                          <p:cTn id="35" fill="hold">
                            <p:stCondLst>
                              <p:cond delay="0"/>
                            </p:stCondLst>
                            <p:childTnLst>
                              <p:par>
                                <p:cTn id="36" presetID="50" presetClass="entr" presetSubtype="0" decel="100000" fill="hold" nodeType="afterEffect">
                                  <p:stCondLst>
                                    <p:cond delay="0"/>
                                  </p:stCondLst>
                                  <p:childTnLst>
                                    <p:set>
                                      <p:cBhvr>
                                        <p:cTn id="37" dur="1" fill="hold">
                                          <p:stCondLst>
                                            <p:cond delay="0"/>
                                          </p:stCondLst>
                                        </p:cTn>
                                        <p:tgtEl>
                                          <p:spTgt spid="314"/>
                                        </p:tgtEl>
                                        <p:attrNameLst>
                                          <p:attrName>style.visibility</p:attrName>
                                        </p:attrNameLst>
                                      </p:cBhvr>
                                      <p:to>
                                        <p:strVal val="visible"/>
                                      </p:to>
                                    </p:set>
                                    <p:anim calcmode="lin" valueType="num">
                                      <p:cBhvr>
                                        <p:cTn id="38" dur="1000" fill="hold"/>
                                        <p:tgtEl>
                                          <p:spTgt spid="314"/>
                                        </p:tgtEl>
                                        <p:attrNameLst>
                                          <p:attrName>ppt_w</p:attrName>
                                        </p:attrNameLst>
                                      </p:cBhvr>
                                      <p:tavLst>
                                        <p:tav tm="0">
                                          <p:val>
                                            <p:strVal val="#ppt_w+.3"/>
                                          </p:val>
                                        </p:tav>
                                        <p:tav tm="100000">
                                          <p:val>
                                            <p:strVal val="#ppt_w"/>
                                          </p:val>
                                        </p:tav>
                                      </p:tavLst>
                                    </p:anim>
                                    <p:anim calcmode="lin" valueType="num">
                                      <p:cBhvr>
                                        <p:cTn id="39" dur="1000" fill="hold"/>
                                        <p:tgtEl>
                                          <p:spTgt spid="314"/>
                                        </p:tgtEl>
                                        <p:attrNameLst>
                                          <p:attrName>ppt_h</p:attrName>
                                        </p:attrNameLst>
                                      </p:cBhvr>
                                      <p:tavLst>
                                        <p:tav tm="0">
                                          <p:val>
                                            <p:strVal val="#ppt_h"/>
                                          </p:val>
                                        </p:tav>
                                        <p:tav tm="100000">
                                          <p:val>
                                            <p:strVal val="#ppt_h"/>
                                          </p:val>
                                        </p:tav>
                                      </p:tavLst>
                                    </p:anim>
                                    <p:animEffect transition="in" filter="fade">
                                      <p:cBhvr>
                                        <p:cTn id="40" dur="1000"/>
                                        <p:tgtEl>
                                          <p:spTgt spid="314"/>
                                        </p:tgtEl>
                                      </p:cBhvr>
                                    </p:animEffect>
                                  </p:childTnLst>
                                  <p:subTnLst>
                                    <p:audio>
                                      <p:cMediaNode>
                                        <p:cTn display="0" masterRel="sameClick">
                                          <p:stCondLst>
                                            <p:cond evt="begin" delay="0">
                                              <p:tn val="36"/>
                                            </p:cond>
                                          </p:stCondLst>
                                          <p:endCondLst>
                                            <p:cond evt="onStopAudio" delay="0">
                                              <p:tgtEl>
                                                <p:sldTgt/>
                                              </p:tgtEl>
                                            </p:cond>
                                          </p:endCondLst>
                                        </p:cTn>
                                        <p:tgtEl>
                                          <p:sndTgt r:embed="rId7" name="breeze.wav"/>
                                        </p:tgtEl>
                                      </p:cMediaNode>
                                    </p:audio>
                                  </p:subTnLst>
                                </p:cTn>
                              </p:par>
                            </p:childTnLst>
                          </p:cTn>
                        </p:par>
                      </p:childTnLst>
                    </p:cTn>
                  </p:par>
                </p:childTnLst>
              </p:cTn>
              <p:nextCondLst>
                <p:cond evt="onClick" delay="0">
                  <p:tgtEl>
                    <p:spTgt spid="22"/>
                  </p:tgtEl>
                </p:cond>
              </p:nextCondLst>
            </p:seq>
            <p:seq concurrent="1" nextAc="seek">
              <p:cTn id="41" restart="whenNotActive" fill="hold" evtFilter="cancelBubble" nodeType="interactiveSeq">
                <p:stCondLst>
                  <p:cond evt="onClick" delay="0">
                    <p:tgtEl>
                      <p:spTgt spid="23"/>
                    </p:tgtEl>
                  </p:cond>
                </p:stCondLst>
                <p:endSync evt="end" delay="0">
                  <p:rtn val="all"/>
                </p:endSync>
                <p:childTnLst>
                  <p:par>
                    <p:cTn id="42" fill="hold">
                      <p:stCondLst>
                        <p:cond delay="0"/>
                      </p:stCondLst>
                      <p:childTnLst>
                        <p:par>
                          <p:cTn id="43" fill="hold">
                            <p:stCondLst>
                              <p:cond delay="0"/>
                            </p:stCondLst>
                            <p:childTnLst>
                              <p:par>
                                <p:cTn id="44" presetID="50" presetClass="entr" presetSubtype="0" decel="100000" fill="hold" nodeType="afterEffect">
                                  <p:stCondLst>
                                    <p:cond delay="0"/>
                                  </p:stCondLst>
                                  <p:childTnLst>
                                    <p:set>
                                      <p:cBhvr>
                                        <p:cTn id="45" dur="1" fill="hold">
                                          <p:stCondLst>
                                            <p:cond delay="0"/>
                                          </p:stCondLst>
                                        </p:cTn>
                                        <p:tgtEl>
                                          <p:spTgt spid="313"/>
                                        </p:tgtEl>
                                        <p:attrNameLst>
                                          <p:attrName>style.visibility</p:attrName>
                                        </p:attrNameLst>
                                      </p:cBhvr>
                                      <p:to>
                                        <p:strVal val="visible"/>
                                      </p:to>
                                    </p:set>
                                    <p:anim calcmode="lin" valueType="num">
                                      <p:cBhvr>
                                        <p:cTn id="46" dur="1000" fill="hold"/>
                                        <p:tgtEl>
                                          <p:spTgt spid="313"/>
                                        </p:tgtEl>
                                        <p:attrNameLst>
                                          <p:attrName>ppt_w</p:attrName>
                                        </p:attrNameLst>
                                      </p:cBhvr>
                                      <p:tavLst>
                                        <p:tav tm="0">
                                          <p:val>
                                            <p:strVal val="#ppt_w+.3"/>
                                          </p:val>
                                        </p:tav>
                                        <p:tav tm="100000">
                                          <p:val>
                                            <p:strVal val="#ppt_w"/>
                                          </p:val>
                                        </p:tav>
                                      </p:tavLst>
                                    </p:anim>
                                    <p:anim calcmode="lin" valueType="num">
                                      <p:cBhvr>
                                        <p:cTn id="47" dur="1000" fill="hold"/>
                                        <p:tgtEl>
                                          <p:spTgt spid="313"/>
                                        </p:tgtEl>
                                        <p:attrNameLst>
                                          <p:attrName>ppt_h</p:attrName>
                                        </p:attrNameLst>
                                      </p:cBhvr>
                                      <p:tavLst>
                                        <p:tav tm="0">
                                          <p:val>
                                            <p:strVal val="#ppt_h"/>
                                          </p:val>
                                        </p:tav>
                                        <p:tav tm="100000">
                                          <p:val>
                                            <p:strVal val="#ppt_h"/>
                                          </p:val>
                                        </p:tav>
                                      </p:tavLst>
                                    </p:anim>
                                    <p:animEffect transition="in" filter="fade">
                                      <p:cBhvr>
                                        <p:cTn id="48" dur="1000"/>
                                        <p:tgtEl>
                                          <p:spTgt spid="313"/>
                                        </p:tgtEl>
                                      </p:cBhvr>
                                    </p:animEffect>
                                  </p:childTnLst>
                                  <p:subTnLst>
                                    <p:audio>
                                      <p:cMediaNode>
                                        <p:cTn display="0" masterRel="sameClick">
                                          <p:stCondLst>
                                            <p:cond evt="begin" delay="0">
                                              <p:tn val="44"/>
                                            </p:cond>
                                          </p:stCondLst>
                                          <p:endCondLst>
                                            <p:cond evt="onStopAudio" delay="0">
                                              <p:tgtEl>
                                                <p:sldTgt/>
                                              </p:tgtEl>
                                            </p:cond>
                                          </p:endCondLst>
                                        </p:cTn>
                                        <p:tgtEl>
                                          <p:sndTgt r:embed="rId8" name="cashreg.wav"/>
                                        </p:tgtEl>
                                      </p:cMediaNode>
                                    </p:audio>
                                  </p:subTnLst>
                                </p:cTn>
                              </p:par>
                            </p:childTnLst>
                          </p:cTn>
                        </p:par>
                        <p:par>
                          <p:cTn id="49" fill="hold">
                            <p:stCondLst>
                              <p:cond delay="1000"/>
                            </p:stCondLst>
                            <p:childTnLst>
                              <p:par>
                                <p:cTn id="50" presetID="14" presetClass="entr" presetSubtype="10" fill="hold" nodeType="afterEffect">
                                  <p:stCondLst>
                                    <p:cond delay="0"/>
                                  </p:stCondLst>
                                  <p:childTnLst>
                                    <p:set>
                                      <p:cBhvr>
                                        <p:cTn id="51" dur="1" fill="hold">
                                          <p:stCondLst>
                                            <p:cond delay="0"/>
                                          </p:stCondLst>
                                        </p:cTn>
                                        <p:tgtEl>
                                          <p:spTgt spid="121"/>
                                        </p:tgtEl>
                                        <p:attrNameLst>
                                          <p:attrName>style.visibility</p:attrName>
                                        </p:attrNameLst>
                                      </p:cBhvr>
                                      <p:to>
                                        <p:strVal val="visible"/>
                                      </p:to>
                                    </p:set>
                                    <p:animEffect transition="in" filter="randombar(horizontal)">
                                      <p:cBhvr>
                                        <p:cTn id="52" dur="500"/>
                                        <p:tgtEl>
                                          <p:spTgt spid="121"/>
                                        </p:tgtEl>
                                      </p:cBhvr>
                                    </p:animEffect>
                                  </p:childTnLst>
                                </p:cTn>
                              </p:par>
                            </p:childTnLst>
                          </p:cTn>
                        </p:par>
                      </p:childTnLst>
                    </p:cTn>
                  </p:par>
                </p:childTnLst>
              </p:cTn>
              <p:nextCondLst>
                <p:cond evt="onClick" delay="0">
                  <p:tgtEl>
                    <p:spTgt spid="23"/>
                  </p:tgtEl>
                </p:cond>
              </p:nextCondLst>
            </p:seq>
            <p:seq concurrent="1" nextAc="seek">
              <p:cTn id="53" restart="whenNotActive" fill="hold" evtFilter="cancelBubble" nodeType="interactiveSeq">
                <p:stCondLst>
                  <p:cond evt="onClick" delay="0">
                    <p:tgtEl>
                      <p:spTgt spid="24"/>
                    </p:tgtEl>
                  </p:cond>
                </p:stCondLst>
                <p:endSync evt="end" delay="0">
                  <p:rtn val="all"/>
                </p:endSync>
                <p:childTnLst>
                  <p:par>
                    <p:cTn id="54" fill="hold">
                      <p:stCondLst>
                        <p:cond delay="0"/>
                      </p:stCondLst>
                      <p:childTnLst>
                        <p:par>
                          <p:cTn id="55" fill="hold">
                            <p:stCondLst>
                              <p:cond delay="0"/>
                            </p:stCondLst>
                            <p:childTnLst>
                              <p:par>
                                <p:cTn id="56" presetID="50" presetClass="entr" presetSubtype="0" decel="100000" fill="hold" nodeType="afterEffect">
                                  <p:stCondLst>
                                    <p:cond delay="0"/>
                                  </p:stCondLst>
                                  <p:childTnLst>
                                    <p:set>
                                      <p:cBhvr>
                                        <p:cTn id="57" dur="1" fill="hold">
                                          <p:stCondLst>
                                            <p:cond delay="0"/>
                                          </p:stCondLst>
                                        </p:cTn>
                                        <p:tgtEl>
                                          <p:spTgt spid="108"/>
                                        </p:tgtEl>
                                        <p:attrNameLst>
                                          <p:attrName>style.visibility</p:attrName>
                                        </p:attrNameLst>
                                      </p:cBhvr>
                                      <p:to>
                                        <p:strVal val="visible"/>
                                      </p:to>
                                    </p:set>
                                    <p:anim calcmode="lin" valueType="num">
                                      <p:cBhvr>
                                        <p:cTn id="58" dur="1000" fill="hold"/>
                                        <p:tgtEl>
                                          <p:spTgt spid="108"/>
                                        </p:tgtEl>
                                        <p:attrNameLst>
                                          <p:attrName>ppt_w</p:attrName>
                                        </p:attrNameLst>
                                      </p:cBhvr>
                                      <p:tavLst>
                                        <p:tav tm="0">
                                          <p:val>
                                            <p:strVal val="#ppt_w+.3"/>
                                          </p:val>
                                        </p:tav>
                                        <p:tav tm="100000">
                                          <p:val>
                                            <p:strVal val="#ppt_w"/>
                                          </p:val>
                                        </p:tav>
                                      </p:tavLst>
                                    </p:anim>
                                    <p:anim calcmode="lin" valueType="num">
                                      <p:cBhvr>
                                        <p:cTn id="59" dur="1000" fill="hold"/>
                                        <p:tgtEl>
                                          <p:spTgt spid="108"/>
                                        </p:tgtEl>
                                        <p:attrNameLst>
                                          <p:attrName>ppt_h</p:attrName>
                                        </p:attrNameLst>
                                      </p:cBhvr>
                                      <p:tavLst>
                                        <p:tav tm="0">
                                          <p:val>
                                            <p:strVal val="#ppt_h"/>
                                          </p:val>
                                        </p:tav>
                                        <p:tav tm="100000">
                                          <p:val>
                                            <p:strVal val="#ppt_h"/>
                                          </p:val>
                                        </p:tav>
                                      </p:tavLst>
                                    </p:anim>
                                    <p:animEffect transition="in" filter="fade">
                                      <p:cBhvr>
                                        <p:cTn id="60" dur="1000"/>
                                        <p:tgtEl>
                                          <p:spTgt spid="108"/>
                                        </p:tgtEl>
                                      </p:cBhvr>
                                    </p:animEffect>
                                  </p:childTnLst>
                                  <p:subTnLst>
                                    <p:audio>
                                      <p:cMediaNode>
                                        <p:cTn display="0" masterRel="sameClick">
                                          <p:stCondLst>
                                            <p:cond evt="begin" delay="0">
                                              <p:tn val="56"/>
                                            </p:cond>
                                          </p:stCondLst>
                                          <p:endCondLst>
                                            <p:cond evt="onStopAudio" delay="0">
                                              <p:tgtEl>
                                                <p:sldTgt/>
                                              </p:tgtEl>
                                            </p:cond>
                                          </p:endCondLst>
                                        </p:cTn>
                                        <p:tgtEl>
                                          <p:sndTgt r:embed="rId7" name="breeze.wav"/>
                                        </p:tgtEl>
                                      </p:cMediaNode>
                                    </p:audio>
                                  </p:subTnLst>
                                </p:cTn>
                              </p:par>
                            </p:childTnLst>
                          </p:cTn>
                        </p:par>
                      </p:childTnLst>
                    </p:cTn>
                  </p:par>
                </p:childTnLst>
              </p:cTn>
              <p:nextCondLst>
                <p:cond evt="onClick" delay="0">
                  <p:tgtEl>
                    <p:spTgt spid="2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 name="Picture 115">
            <a:extLst>
              <a:ext uri="{FF2B5EF4-FFF2-40B4-BE49-F238E27FC236}">
                <a16:creationId xmlns:a16="http://schemas.microsoft.com/office/drawing/2014/main" id="{8B2A3BCD-5283-4236-6EBA-8B45F8A758C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50" y="-823938"/>
            <a:ext cx="12293600" cy="8505875"/>
          </a:xfrm>
          <a:prstGeom prst="rect">
            <a:avLst/>
          </a:prstGeom>
        </p:spPr>
      </p:pic>
      <p:pic>
        <p:nvPicPr>
          <p:cNvPr id="315" name="Kiss_MăngNon">
            <a:hlinkClick r:id="" action="ppaction://media"/>
            <a:extLst>
              <a:ext uri="{FF2B5EF4-FFF2-40B4-BE49-F238E27FC236}">
                <a16:creationId xmlns:a16="http://schemas.microsoft.com/office/drawing/2014/main" id="{336A5C3B-A81D-5383-C348-80A90EA4C86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3649333" y="-781586"/>
            <a:ext cx="1038840" cy="1038840"/>
          </a:xfrm>
          <a:prstGeom prst="rect">
            <a:avLst/>
          </a:prstGeom>
        </p:spPr>
      </p:pic>
      <p:pic>
        <p:nvPicPr>
          <p:cNvPr id="316" name="Breakheart_MăngNon">
            <a:hlinkClick r:id="" action="ppaction://media"/>
            <a:extLst>
              <a:ext uri="{FF2B5EF4-FFF2-40B4-BE49-F238E27FC236}">
                <a16:creationId xmlns:a16="http://schemas.microsoft.com/office/drawing/2014/main" id="{41C8C608-7514-0D55-53DE-4A794FF7E8C4}"/>
              </a:ext>
            </a:extLst>
          </p:cNvPr>
          <p:cNvPicPr>
            <a:picLocks noChangeAspect="1"/>
          </p:cNvPicPr>
          <p:nvPr>
            <a:audioFile r:link="rId3"/>
            <p:extLst>
              <p:ext uri="{DAA4B4D4-6D71-4841-9C94-3DE7FCFB9230}">
                <p14:media xmlns:p14="http://schemas.microsoft.com/office/powerpoint/2010/main" r:embed="rId4">
                  <p14:trim end="14656.125"/>
                </p14:media>
              </p:ext>
            </p:extLst>
          </p:nvPr>
        </p:nvPicPr>
        <p:blipFill>
          <a:blip r:embed="rId9"/>
          <a:stretch>
            <a:fillRect/>
          </a:stretch>
        </p:blipFill>
        <p:spPr>
          <a:xfrm>
            <a:off x="13659515" y="6001022"/>
            <a:ext cx="1146318" cy="1146318"/>
          </a:xfrm>
          <a:prstGeom prst="rect">
            <a:avLst/>
          </a:prstGeom>
        </p:spPr>
      </p:pic>
      <p:pic>
        <p:nvPicPr>
          <p:cNvPr id="318" name="Breakheart_MăngNon">
            <a:hlinkClick r:id="" action="ppaction://media"/>
            <a:extLst>
              <a:ext uri="{FF2B5EF4-FFF2-40B4-BE49-F238E27FC236}">
                <a16:creationId xmlns:a16="http://schemas.microsoft.com/office/drawing/2014/main" id="{C5810E64-348D-2C91-29A7-9B6B0AD820B1}"/>
              </a:ext>
            </a:extLst>
          </p:cNvPr>
          <p:cNvPicPr>
            <a:picLocks noChangeAspect="1"/>
          </p:cNvPicPr>
          <p:nvPr>
            <a:audioFile r:link="rId3"/>
            <p:extLst>
              <p:ext uri="{DAA4B4D4-6D71-4841-9C94-3DE7FCFB9230}">
                <p14:media xmlns:p14="http://schemas.microsoft.com/office/powerpoint/2010/main" r:embed="rId4">
                  <p14:trim end="14656.125"/>
                </p14:media>
              </p:ext>
            </p:extLst>
          </p:nvPr>
        </p:nvPicPr>
        <p:blipFill>
          <a:blip r:embed="rId9"/>
          <a:stretch>
            <a:fillRect/>
          </a:stretch>
        </p:blipFill>
        <p:spPr>
          <a:xfrm>
            <a:off x="13696571" y="7189855"/>
            <a:ext cx="1146318" cy="1146318"/>
          </a:xfrm>
          <a:prstGeom prst="rect">
            <a:avLst/>
          </a:prstGeom>
        </p:spPr>
      </p:pic>
      <p:grpSp>
        <p:nvGrpSpPr>
          <p:cNvPr id="21" name="Group 20">
            <a:extLst>
              <a:ext uri="{FF2B5EF4-FFF2-40B4-BE49-F238E27FC236}">
                <a16:creationId xmlns:a16="http://schemas.microsoft.com/office/drawing/2014/main" id="{B539D4E7-64CE-B24C-5E9D-5A060A9AC512}"/>
              </a:ext>
            </a:extLst>
          </p:cNvPr>
          <p:cNvGrpSpPr/>
          <p:nvPr/>
        </p:nvGrpSpPr>
        <p:grpSpPr>
          <a:xfrm>
            <a:off x="276683" y="2226062"/>
            <a:ext cx="6584474" cy="1306979"/>
            <a:chOff x="415024" y="3245000"/>
            <a:chExt cx="9876711" cy="1960468"/>
          </a:xfrm>
        </p:grpSpPr>
        <p:sp>
          <p:nvSpPr>
            <p:cNvPr id="179" name="Rectangle: Rounded Corners 178">
              <a:extLst>
                <a:ext uri="{FF2B5EF4-FFF2-40B4-BE49-F238E27FC236}">
                  <a16:creationId xmlns:a16="http://schemas.microsoft.com/office/drawing/2014/main" id="{E371C076-F495-FC3E-EAA5-408129552E7F}"/>
                </a:ext>
              </a:extLst>
            </p:cNvPr>
            <p:cNvSpPr/>
            <p:nvPr/>
          </p:nvSpPr>
          <p:spPr>
            <a:xfrm rot="5400000">
              <a:off x="4512535" y="-602614"/>
              <a:ext cx="1681689" cy="9876711"/>
            </a:xfrm>
            <a:custGeom>
              <a:avLst/>
              <a:gdLst>
                <a:gd name="connsiteX0" fmla="*/ 0 w 1681689"/>
                <a:gd name="connsiteY0" fmla="*/ 840845 h 9876711"/>
                <a:gd name="connsiteX1" fmla="*/ 840845 w 1681689"/>
                <a:gd name="connsiteY1" fmla="*/ 0 h 9876711"/>
                <a:gd name="connsiteX2" fmla="*/ 840845 w 1681689"/>
                <a:gd name="connsiteY2" fmla="*/ 0 h 9876711"/>
                <a:gd name="connsiteX3" fmla="*/ 1681690 w 1681689"/>
                <a:gd name="connsiteY3" fmla="*/ 840845 h 9876711"/>
                <a:gd name="connsiteX4" fmla="*/ 1681689 w 1681689"/>
                <a:gd name="connsiteY4" fmla="*/ 9035867 h 9876711"/>
                <a:gd name="connsiteX5" fmla="*/ 840844 w 1681689"/>
                <a:gd name="connsiteY5" fmla="*/ 9876712 h 9876711"/>
                <a:gd name="connsiteX6" fmla="*/ 840845 w 1681689"/>
                <a:gd name="connsiteY6" fmla="*/ 9876711 h 9876711"/>
                <a:gd name="connsiteX7" fmla="*/ 0 w 1681689"/>
                <a:gd name="connsiteY7" fmla="*/ 9035866 h 9876711"/>
                <a:gd name="connsiteX8" fmla="*/ 0 w 1681689"/>
                <a:gd name="connsiteY8" fmla="*/ 840845 h 9876711"/>
                <a:gd name="connsiteX0" fmla="*/ 0 w 1681689"/>
                <a:gd name="connsiteY0" fmla="*/ 840845 h 9876711"/>
                <a:gd name="connsiteX1" fmla="*/ 840845 w 1681689"/>
                <a:gd name="connsiteY1" fmla="*/ 0 h 9876711"/>
                <a:gd name="connsiteX2" fmla="*/ 840845 w 1681689"/>
                <a:gd name="connsiteY2" fmla="*/ 0 h 9876711"/>
                <a:gd name="connsiteX3" fmla="*/ 1681690 w 1681689"/>
                <a:gd name="connsiteY3" fmla="*/ 840845 h 9876711"/>
                <a:gd name="connsiteX4" fmla="*/ 1681689 w 1681689"/>
                <a:gd name="connsiteY4" fmla="*/ 9035867 h 9876711"/>
                <a:gd name="connsiteX5" fmla="*/ 840844 w 1681689"/>
                <a:gd name="connsiteY5" fmla="*/ 9876712 h 9876711"/>
                <a:gd name="connsiteX6" fmla="*/ 840845 w 1681689"/>
                <a:gd name="connsiteY6" fmla="*/ 9876711 h 9876711"/>
                <a:gd name="connsiteX7" fmla="*/ 0 w 1681689"/>
                <a:gd name="connsiteY7" fmla="*/ 9035866 h 9876711"/>
                <a:gd name="connsiteX8" fmla="*/ 0 w 1681689"/>
                <a:gd name="connsiteY8" fmla="*/ 840845 h 9876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1689" h="9876711" fill="none" extrusionOk="0">
                  <a:moveTo>
                    <a:pt x="0" y="840845"/>
                  </a:moveTo>
                  <a:cubicBezTo>
                    <a:pt x="-37499" y="320553"/>
                    <a:pt x="279218" y="54657"/>
                    <a:pt x="840845" y="0"/>
                  </a:cubicBezTo>
                  <a:lnTo>
                    <a:pt x="840845" y="0"/>
                  </a:lnTo>
                  <a:cubicBezTo>
                    <a:pt x="1282379" y="-77359"/>
                    <a:pt x="1698469" y="271409"/>
                    <a:pt x="1681690" y="840845"/>
                  </a:cubicBezTo>
                  <a:cubicBezTo>
                    <a:pt x="1459209" y="3748082"/>
                    <a:pt x="1882846" y="6594539"/>
                    <a:pt x="1681689" y="9035867"/>
                  </a:cubicBezTo>
                  <a:cubicBezTo>
                    <a:pt x="1648215" y="9426767"/>
                    <a:pt x="1306876" y="9939188"/>
                    <a:pt x="840844" y="9876712"/>
                  </a:cubicBezTo>
                  <a:lnTo>
                    <a:pt x="840845" y="9876711"/>
                  </a:lnTo>
                  <a:cubicBezTo>
                    <a:pt x="353978" y="9850735"/>
                    <a:pt x="63488" y="9389049"/>
                    <a:pt x="0" y="9035866"/>
                  </a:cubicBezTo>
                  <a:cubicBezTo>
                    <a:pt x="-91176" y="7634709"/>
                    <a:pt x="131594" y="5098101"/>
                    <a:pt x="0" y="840845"/>
                  </a:cubicBezTo>
                  <a:close/>
                </a:path>
                <a:path w="1681689" h="9876711" stroke="0" extrusionOk="0">
                  <a:moveTo>
                    <a:pt x="0" y="840845"/>
                  </a:moveTo>
                  <a:cubicBezTo>
                    <a:pt x="30093" y="436962"/>
                    <a:pt x="529079" y="11185"/>
                    <a:pt x="840845" y="0"/>
                  </a:cubicBezTo>
                  <a:lnTo>
                    <a:pt x="840845" y="0"/>
                  </a:lnTo>
                  <a:cubicBezTo>
                    <a:pt x="1265716" y="-53408"/>
                    <a:pt x="1670604" y="316768"/>
                    <a:pt x="1681690" y="840845"/>
                  </a:cubicBezTo>
                  <a:cubicBezTo>
                    <a:pt x="1412205" y="3455046"/>
                    <a:pt x="1913563" y="6741826"/>
                    <a:pt x="1681689" y="9035867"/>
                  </a:cubicBezTo>
                  <a:cubicBezTo>
                    <a:pt x="1661601" y="9433797"/>
                    <a:pt x="1348069" y="9855193"/>
                    <a:pt x="840844" y="9876712"/>
                  </a:cubicBezTo>
                  <a:lnTo>
                    <a:pt x="840845" y="9876711"/>
                  </a:lnTo>
                  <a:cubicBezTo>
                    <a:pt x="269689" y="9882088"/>
                    <a:pt x="-24695" y="9401135"/>
                    <a:pt x="0" y="9035866"/>
                  </a:cubicBezTo>
                  <a:cubicBezTo>
                    <a:pt x="290913" y="8077261"/>
                    <a:pt x="-58070" y="4451212"/>
                    <a:pt x="0" y="840845"/>
                  </a:cubicBezTo>
                  <a:close/>
                </a:path>
                <a:path w="1681689" h="9876711" fill="none" stroke="0" extrusionOk="0">
                  <a:moveTo>
                    <a:pt x="0" y="840845"/>
                  </a:moveTo>
                  <a:cubicBezTo>
                    <a:pt x="2970" y="372219"/>
                    <a:pt x="411838" y="36940"/>
                    <a:pt x="840845" y="0"/>
                  </a:cubicBezTo>
                  <a:lnTo>
                    <a:pt x="840845" y="0"/>
                  </a:lnTo>
                  <a:cubicBezTo>
                    <a:pt x="1267144" y="-109556"/>
                    <a:pt x="1661888" y="284158"/>
                    <a:pt x="1681690" y="840845"/>
                  </a:cubicBezTo>
                  <a:cubicBezTo>
                    <a:pt x="1298717" y="3743803"/>
                    <a:pt x="1809680" y="6548259"/>
                    <a:pt x="1681689" y="9035867"/>
                  </a:cubicBezTo>
                  <a:cubicBezTo>
                    <a:pt x="1653220" y="9426046"/>
                    <a:pt x="1376432" y="9905439"/>
                    <a:pt x="840844" y="9876712"/>
                  </a:cubicBezTo>
                  <a:lnTo>
                    <a:pt x="840845" y="9876711"/>
                  </a:lnTo>
                  <a:cubicBezTo>
                    <a:pt x="290989" y="9863961"/>
                    <a:pt x="24306" y="9398688"/>
                    <a:pt x="0" y="9035866"/>
                  </a:cubicBezTo>
                  <a:cubicBezTo>
                    <a:pt x="82041" y="7848513"/>
                    <a:pt x="-88504" y="4804943"/>
                    <a:pt x="0" y="840845"/>
                  </a:cubicBezTo>
                  <a:close/>
                </a:path>
              </a:pathLst>
            </a:custGeom>
            <a:solidFill>
              <a:schemeClr val="accent5">
                <a:lumMod val="75000"/>
              </a:schemeClr>
            </a:solidFill>
            <a:ln w="38100">
              <a:solidFill>
                <a:schemeClr val="accent5">
                  <a:lumMod val="50000"/>
                </a:schemeClr>
              </a:solidFill>
              <a:extLst>
                <a:ext uri="{C807C97D-BFC1-408E-A445-0C87EB9F89A2}">
                  <ask:lineSketchStyleProps xmlns:ask="http://schemas.microsoft.com/office/drawing/2018/sketchyshapes" sd="1430683465">
                    <a:custGeom>
                      <a:avLst/>
                      <a:gdLst>
                        <a:gd name="connsiteX0" fmla="*/ 0 w 1681689"/>
                        <a:gd name="connsiteY0" fmla="*/ 840845 h 9876711"/>
                        <a:gd name="connsiteX1" fmla="*/ 840845 w 1681689"/>
                        <a:gd name="connsiteY1" fmla="*/ 0 h 9876711"/>
                        <a:gd name="connsiteX2" fmla="*/ 840845 w 1681689"/>
                        <a:gd name="connsiteY2" fmla="*/ 0 h 9876711"/>
                        <a:gd name="connsiteX3" fmla="*/ 1681690 w 1681689"/>
                        <a:gd name="connsiteY3" fmla="*/ 840845 h 9876711"/>
                        <a:gd name="connsiteX4" fmla="*/ 1681689 w 1681689"/>
                        <a:gd name="connsiteY4" fmla="*/ 9035867 h 9876711"/>
                        <a:gd name="connsiteX5" fmla="*/ 840844 w 1681689"/>
                        <a:gd name="connsiteY5" fmla="*/ 9876712 h 9876711"/>
                        <a:gd name="connsiteX6" fmla="*/ 840845 w 1681689"/>
                        <a:gd name="connsiteY6" fmla="*/ 9876711 h 9876711"/>
                        <a:gd name="connsiteX7" fmla="*/ 0 w 1681689"/>
                        <a:gd name="connsiteY7" fmla="*/ 9035866 h 9876711"/>
                        <a:gd name="connsiteX8" fmla="*/ 0 w 1681689"/>
                        <a:gd name="connsiteY8" fmla="*/ 840845 h 9876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1689" h="9876711" fill="none" extrusionOk="0">
                          <a:moveTo>
                            <a:pt x="0" y="840845"/>
                          </a:moveTo>
                          <a:cubicBezTo>
                            <a:pt x="-13745" y="355967"/>
                            <a:pt x="323053" y="30018"/>
                            <a:pt x="840845" y="0"/>
                          </a:cubicBezTo>
                          <a:lnTo>
                            <a:pt x="840845" y="0"/>
                          </a:lnTo>
                          <a:cubicBezTo>
                            <a:pt x="1289984" y="-51614"/>
                            <a:pt x="1692697" y="307546"/>
                            <a:pt x="1681690" y="840845"/>
                          </a:cubicBezTo>
                          <a:cubicBezTo>
                            <a:pt x="1602884" y="3634706"/>
                            <a:pt x="1808543" y="6487291"/>
                            <a:pt x="1681689" y="9035867"/>
                          </a:cubicBezTo>
                          <a:cubicBezTo>
                            <a:pt x="1652225" y="9435570"/>
                            <a:pt x="1305392" y="9882871"/>
                            <a:pt x="840844" y="9876712"/>
                          </a:cubicBezTo>
                          <a:lnTo>
                            <a:pt x="840845" y="9876711"/>
                          </a:lnTo>
                          <a:cubicBezTo>
                            <a:pt x="372768" y="9872446"/>
                            <a:pt x="27687" y="9451756"/>
                            <a:pt x="0" y="9035866"/>
                          </a:cubicBezTo>
                          <a:cubicBezTo>
                            <a:pt x="-125567" y="7697738"/>
                            <a:pt x="-130875" y="4897158"/>
                            <a:pt x="0" y="840845"/>
                          </a:cubicBezTo>
                          <a:close/>
                        </a:path>
                        <a:path w="1681689" h="9876711" stroke="0" extrusionOk="0">
                          <a:moveTo>
                            <a:pt x="0" y="840845"/>
                          </a:moveTo>
                          <a:cubicBezTo>
                            <a:pt x="63377" y="438081"/>
                            <a:pt x="462023" y="6671"/>
                            <a:pt x="840845" y="0"/>
                          </a:cubicBezTo>
                          <a:lnTo>
                            <a:pt x="840845" y="0"/>
                          </a:lnTo>
                          <a:cubicBezTo>
                            <a:pt x="1295090" y="-25726"/>
                            <a:pt x="1611105" y="322875"/>
                            <a:pt x="1681690" y="840845"/>
                          </a:cubicBezTo>
                          <a:cubicBezTo>
                            <a:pt x="1599576" y="3601971"/>
                            <a:pt x="1691408" y="6825481"/>
                            <a:pt x="1681689" y="9035867"/>
                          </a:cubicBezTo>
                          <a:cubicBezTo>
                            <a:pt x="1690911" y="9412015"/>
                            <a:pt x="1336256" y="9886568"/>
                            <a:pt x="840844" y="9876712"/>
                          </a:cubicBezTo>
                          <a:lnTo>
                            <a:pt x="840845" y="9876711"/>
                          </a:lnTo>
                          <a:cubicBezTo>
                            <a:pt x="284382" y="9867157"/>
                            <a:pt x="-4535" y="9429071"/>
                            <a:pt x="0" y="9035866"/>
                          </a:cubicBezTo>
                          <a:cubicBezTo>
                            <a:pt x="-53421" y="8066393"/>
                            <a:pt x="-37377" y="4289614"/>
                            <a:pt x="0" y="840845"/>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h-TH">
                  <a:solidFill>
                    <a:schemeClr val="lt1"/>
                  </a:solidFill>
                </a:defRPr>
              </a:defPPr>
              <a:lvl1pPr marL="0" algn="l" defTabSz="914400" rtl="0" eaLnBrk="1" latinLnBrk="0" hangingPunct="1">
                <a:defRPr sz="2800" kern="1200">
                  <a:solidFill>
                    <a:schemeClr val="lt1"/>
                  </a:solidFill>
                  <a:latin typeface="+mn-lt"/>
                  <a:ea typeface="+mn-ea"/>
                  <a:cs typeface="+mn-cs"/>
                </a:defRPr>
              </a:lvl1pPr>
              <a:lvl2pPr marL="457200" algn="l" defTabSz="914400" rtl="0" eaLnBrk="1" latinLnBrk="0" hangingPunct="1">
                <a:defRPr sz="2800" kern="1200">
                  <a:solidFill>
                    <a:schemeClr val="lt1"/>
                  </a:solidFill>
                  <a:latin typeface="+mn-lt"/>
                  <a:ea typeface="+mn-ea"/>
                  <a:cs typeface="+mn-cs"/>
                </a:defRPr>
              </a:lvl2pPr>
              <a:lvl3pPr marL="914400" algn="l" defTabSz="914400" rtl="0" eaLnBrk="1" latinLnBrk="0" hangingPunct="1">
                <a:defRPr sz="2800" kern="1200">
                  <a:solidFill>
                    <a:schemeClr val="lt1"/>
                  </a:solidFill>
                  <a:latin typeface="+mn-lt"/>
                  <a:ea typeface="+mn-ea"/>
                  <a:cs typeface="+mn-cs"/>
                </a:defRPr>
              </a:lvl3pPr>
              <a:lvl4pPr marL="1371600" algn="l" defTabSz="914400" rtl="0" eaLnBrk="1" latinLnBrk="0" hangingPunct="1">
                <a:defRPr sz="2800" kern="1200">
                  <a:solidFill>
                    <a:schemeClr val="lt1"/>
                  </a:solidFill>
                  <a:latin typeface="+mn-lt"/>
                  <a:ea typeface="+mn-ea"/>
                  <a:cs typeface="+mn-cs"/>
                </a:defRPr>
              </a:lvl4pPr>
              <a:lvl5pPr marL="1828800" algn="l" defTabSz="914400" rtl="0" eaLnBrk="1" latinLnBrk="0" hangingPunct="1">
                <a:defRPr sz="2800" kern="1200">
                  <a:solidFill>
                    <a:schemeClr val="lt1"/>
                  </a:solidFill>
                  <a:latin typeface="+mn-lt"/>
                  <a:ea typeface="+mn-ea"/>
                  <a:cs typeface="+mn-cs"/>
                </a:defRPr>
              </a:lvl5pPr>
              <a:lvl6pPr marL="2286000" algn="l" defTabSz="914400" rtl="0" eaLnBrk="1" latinLnBrk="0" hangingPunct="1">
                <a:defRPr sz="2800" kern="1200">
                  <a:solidFill>
                    <a:schemeClr val="lt1"/>
                  </a:solidFill>
                  <a:latin typeface="+mn-lt"/>
                  <a:ea typeface="+mn-ea"/>
                  <a:cs typeface="+mn-cs"/>
                </a:defRPr>
              </a:lvl6pPr>
              <a:lvl7pPr marL="2743200" algn="l" defTabSz="914400" rtl="0" eaLnBrk="1" latinLnBrk="0" hangingPunct="1">
                <a:defRPr sz="2800" kern="1200">
                  <a:solidFill>
                    <a:schemeClr val="lt1"/>
                  </a:solidFill>
                  <a:latin typeface="+mn-lt"/>
                  <a:ea typeface="+mn-ea"/>
                  <a:cs typeface="+mn-cs"/>
                </a:defRPr>
              </a:lvl7pPr>
              <a:lvl8pPr marL="3200400" algn="l" defTabSz="914400" rtl="0" eaLnBrk="1" latinLnBrk="0" hangingPunct="1">
                <a:defRPr sz="2800" kern="1200">
                  <a:solidFill>
                    <a:schemeClr val="lt1"/>
                  </a:solidFill>
                  <a:latin typeface="+mn-lt"/>
                  <a:ea typeface="+mn-ea"/>
                  <a:cs typeface="+mn-cs"/>
                </a:defRPr>
              </a:lvl8pPr>
              <a:lvl9pPr marL="3657600" algn="l" defTabSz="914400" rtl="0" eaLnBrk="1" latinLnBrk="0" hangingPunct="1">
                <a:defRPr sz="2800" kern="1200">
                  <a:solidFill>
                    <a:schemeClr val="lt1"/>
                  </a:solidFill>
                  <a:latin typeface="+mn-lt"/>
                  <a:ea typeface="+mn-ea"/>
                  <a:cs typeface="+mn-cs"/>
                </a:defRPr>
              </a:lvl9pPr>
            </a:lstStyle>
            <a:p>
              <a:pPr algn="ctr" defTabSz="609630"/>
              <a:endParaRPr lang="en-US">
                <a:solidFill>
                  <a:srgbClr val="CDA45B"/>
                </a:solidFill>
                <a:latin typeface="SVN-Hole Hearted" panose="020B0A06020104020203" pitchFamily="34" charset="0"/>
              </a:endParaRPr>
            </a:p>
          </p:txBody>
        </p:sp>
        <p:sp>
          <p:nvSpPr>
            <p:cNvPr id="246" name="TextBox 245">
              <a:extLst>
                <a:ext uri="{FF2B5EF4-FFF2-40B4-BE49-F238E27FC236}">
                  <a16:creationId xmlns:a16="http://schemas.microsoft.com/office/drawing/2014/main" id="{AF9C50E7-BA67-D64F-9F4C-2A7A591B8F7E}"/>
                </a:ext>
              </a:extLst>
            </p:cNvPr>
            <p:cNvSpPr txBox="1"/>
            <p:nvPr/>
          </p:nvSpPr>
          <p:spPr>
            <a:xfrm>
              <a:off x="2513098" y="3880995"/>
              <a:ext cx="6918437" cy="969496"/>
            </a:xfrm>
            <a:prstGeom prst="rect">
              <a:avLst/>
            </a:prstGeom>
            <a:noFill/>
          </p:spPr>
          <p:txBody>
            <a:bodyPr wrap="square" rtlCol="0">
              <a:spAutoFit/>
            </a:bodyPr>
            <a:lstStyle/>
            <a:p>
              <a:pPr defTabSz="609630"/>
              <a:r>
                <a:rPr lang="en-US" sz="3600" b="1">
                  <a:solidFill>
                    <a:prstClr val="white"/>
                  </a:solidFill>
                  <a:latin typeface="Arial" panose="020B0604020202020204" pitchFamily="34" charset="0"/>
                  <a:cs typeface="Arial" panose="020B0604020202020204" pitchFamily="34" charset="0"/>
                </a:rPr>
                <a:t>Đi dàn hàng ngang</a:t>
              </a:r>
            </a:p>
          </p:txBody>
        </p:sp>
        <p:pic>
          <p:nvPicPr>
            <p:cNvPr id="20" name="Picture 19">
              <a:extLst>
                <a:ext uri="{FF2B5EF4-FFF2-40B4-BE49-F238E27FC236}">
                  <a16:creationId xmlns:a16="http://schemas.microsoft.com/office/drawing/2014/main" id="{58262BBE-1198-9423-BDA4-704D69AB4C01}"/>
                </a:ext>
              </a:extLst>
            </p:cNvPr>
            <p:cNvPicPr>
              <a:picLocks noChangeAspect="1"/>
            </p:cNvPicPr>
            <p:nvPr/>
          </p:nvPicPr>
          <p:blipFill rotWithShape="1">
            <a:blip r:embed="rId10">
              <a:extLst>
                <a:ext uri="{28A0092B-C50C-407E-A947-70E740481C1C}">
                  <a14:useLocalDpi xmlns:a14="http://schemas.microsoft.com/office/drawing/2010/main" val="0"/>
                </a:ext>
              </a:extLst>
            </a:blip>
            <a:srcRect r="83532" b="79744"/>
            <a:stretch/>
          </p:blipFill>
          <p:spPr>
            <a:xfrm>
              <a:off x="1203646" y="3245000"/>
              <a:ext cx="1593881" cy="1960468"/>
            </a:xfrm>
            <a:prstGeom prst="rect">
              <a:avLst/>
            </a:prstGeom>
          </p:spPr>
        </p:pic>
      </p:grpSp>
      <p:grpSp>
        <p:nvGrpSpPr>
          <p:cNvPr id="22" name="Group 21">
            <a:extLst>
              <a:ext uri="{FF2B5EF4-FFF2-40B4-BE49-F238E27FC236}">
                <a16:creationId xmlns:a16="http://schemas.microsoft.com/office/drawing/2014/main" id="{6D580E90-C99E-A2BA-FC7F-3E746FF0CD1D}"/>
              </a:ext>
            </a:extLst>
          </p:cNvPr>
          <p:cNvGrpSpPr/>
          <p:nvPr/>
        </p:nvGrpSpPr>
        <p:grpSpPr>
          <a:xfrm>
            <a:off x="7075470" y="2445631"/>
            <a:ext cx="4868134" cy="1224201"/>
            <a:chOff x="10613205" y="3574353"/>
            <a:chExt cx="7302201" cy="1836302"/>
          </a:xfrm>
        </p:grpSpPr>
        <p:sp>
          <p:nvSpPr>
            <p:cNvPr id="290" name="Rectangle: Rounded Corners 289">
              <a:extLst>
                <a:ext uri="{FF2B5EF4-FFF2-40B4-BE49-F238E27FC236}">
                  <a16:creationId xmlns:a16="http://schemas.microsoft.com/office/drawing/2014/main" id="{8C404B4F-DF02-82F0-8FFE-AABD06837408}"/>
                </a:ext>
              </a:extLst>
            </p:cNvPr>
            <p:cNvSpPr/>
            <p:nvPr/>
          </p:nvSpPr>
          <p:spPr>
            <a:xfrm rot="5400000">
              <a:off x="13423461" y="764097"/>
              <a:ext cx="1681689" cy="7302201"/>
            </a:xfrm>
            <a:custGeom>
              <a:avLst/>
              <a:gdLst>
                <a:gd name="connsiteX0" fmla="*/ 0 w 1681689"/>
                <a:gd name="connsiteY0" fmla="*/ 621666 h 7302201"/>
                <a:gd name="connsiteX1" fmla="*/ 840844 w 1681689"/>
                <a:gd name="connsiteY1" fmla="*/ 0 h 7302201"/>
                <a:gd name="connsiteX2" fmla="*/ 840844 w 1681689"/>
                <a:gd name="connsiteY2" fmla="*/ 0 h 7302201"/>
                <a:gd name="connsiteX3" fmla="*/ 1681689 w 1681689"/>
                <a:gd name="connsiteY3" fmla="*/ 621666 h 7302201"/>
                <a:gd name="connsiteX4" fmla="*/ 1681689 w 1681689"/>
                <a:gd name="connsiteY4" fmla="*/ 6680534 h 7302201"/>
                <a:gd name="connsiteX5" fmla="*/ 840844 w 1681689"/>
                <a:gd name="connsiteY5" fmla="*/ 7302200 h 7302201"/>
                <a:gd name="connsiteX6" fmla="*/ 840844 w 1681689"/>
                <a:gd name="connsiteY6" fmla="*/ 7302200 h 7302201"/>
                <a:gd name="connsiteX7" fmla="*/ 0 w 1681689"/>
                <a:gd name="connsiteY7" fmla="*/ 6680534 h 7302201"/>
                <a:gd name="connsiteX8" fmla="*/ 0 w 1681689"/>
                <a:gd name="connsiteY8" fmla="*/ 621666 h 7302201"/>
                <a:gd name="connsiteX0" fmla="*/ 0 w 1681689"/>
                <a:gd name="connsiteY0" fmla="*/ 621666 h 7302201"/>
                <a:gd name="connsiteX1" fmla="*/ 840844 w 1681689"/>
                <a:gd name="connsiteY1" fmla="*/ 0 h 7302201"/>
                <a:gd name="connsiteX2" fmla="*/ 840844 w 1681689"/>
                <a:gd name="connsiteY2" fmla="*/ 0 h 7302201"/>
                <a:gd name="connsiteX3" fmla="*/ 1681689 w 1681689"/>
                <a:gd name="connsiteY3" fmla="*/ 621666 h 7302201"/>
                <a:gd name="connsiteX4" fmla="*/ 1681689 w 1681689"/>
                <a:gd name="connsiteY4" fmla="*/ 6680534 h 7302201"/>
                <a:gd name="connsiteX5" fmla="*/ 840844 w 1681689"/>
                <a:gd name="connsiteY5" fmla="*/ 7302200 h 7302201"/>
                <a:gd name="connsiteX6" fmla="*/ 840844 w 1681689"/>
                <a:gd name="connsiteY6" fmla="*/ 7302200 h 7302201"/>
                <a:gd name="connsiteX7" fmla="*/ 0 w 1681689"/>
                <a:gd name="connsiteY7" fmla="*/ 6680534 h 7302201"/>
                <a:gd name="connsiteX8" fmla="*/ 0 w 1681689"/>
                <a:gd name="connsiteY8" fmla="*/ 621666 h 7302201"/>
                <a:gd name="connsiteX0" fmla="*/ 0 w 1681689"/>
                <a:gd name="connsiteY0" fmla="*/ 621666 h 7302201"/>
                <a:gd name="connsiteX1" fmla="*/ 840844 w 1681689"/>
                <a:gd name="connsiteY1" fmla="*/ 0 h 7302201"/>
                <a:gd name="connsiteX2" fmla="*/ 840844 w 1681689"/>
                <a:gd name="connsiteY2" fmla="*/ 0 h 7302201"/>
                <a:gd name="connsiteX3" fmla="*/ 1681689 w 1681689"/>
                <a:gd name="connsiteY3" fmla="*/ 621666 h 7302201"/>
                <a:gd name="connsiteX4" fmla="*/ 1681689 w 1681689"/>
                <a:gd name="connsiteY4" fmla="*/ 6680534 h 7302201"/>
                <a:gd name="connsiteX5" fmla="*/ 840844 w 1681689"/>
                <a:gd name="connsiteY5" fmla="*/ 7302200 h 7302201"/>
                <a:gd name="connsiteX6" fmla="*/ 840844 w 1681689"/>
                <a:gd name="connsiteY6" fmla="*/ 7302200 h 7302201"/>
                <a:gd name="connsiteX7" fmla="*/ 0 w 1681689"/>
                <a:gd name="connsiteY7" fmla="*/ 6680534 h 7302201"/>
                <a:gd name="connsiteX8" fmla="*/ 0 w 1681689"/>
                <a:gd name="connsiteY8" fmla="*/ 621666 h 7302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1689" h="7302201" fill="none" extrusionOk="0">
                  <a:moveTo>
                    <a:pt x="0" y="621666"/>
                  </a:moveTo>
                  <a:cubicBezTo>
                    <a:pt x="-69832" y="180946"/>
                    <a:pt x="268897" y="55363"/>
                    <a:pt x="840844" y="0"/>
                  </a:cubicBezTo>
                  <a:lnTo>
                    <a:pt x="840844" y="0"/>
                  </a:lnTo>
                  <a:cubicBezTo>
                    <a:pt x="1252076" y="-164908"/>
                    <a:pt x="1701525" y="167195"/>
                    <a:pt x="1681689" y="621666"/>
                  </a:cubicBezTo>
                  <a:cubicBezTo>
                    <a:pt x="1125481" y="2950705"/>
                    <a:pt x="1764685" y="4806017"/>
                    <a:pt x="1681689" y="6680534"/>
                  </a:cubicBezTo>
                  <a:cubicBezTo>
                    <a:pt x="1624717" y="6910387"/>
                    <a:pt x="1310031" y="7460541"/>
                    <a:pt x="840844" y="7302200"/>
                  </a:cubicBezTo>
                  <a:lnTo>
                    <a:pt x="840844" y="7302200"/>
                  </a:lnTo>
                  <a:cubicBezTo>
                    <a:pt x="315876" y="7241064"/>
                    <a:pt x="46848" y="6947133"/>
                    <a:pt x="0" y="6680534"/>
                  </a:cubicBezTo>
                  <a:cubicBezTo>
                    <a:pt x="34452" y="5091696"/>
                    <a:pt x="114679" y="3844146"/>
                    <a:pt x="0" y="621666"/>
                  </a:cubicBezTo>
                  <a:close/>
                </a:path>
                <a:path w="1681689" h="7302201" stroke="0" extrusionOk="0">
                  <a:moveTo>
                    <a:pt x="0" y="621666"/>
                  </a:moveTo>
                  <a:cubicBezTo>
                    <a:pt x="-17720" y="295976"/>
                    <a:pt x="531731" y="9673"/>
                    <a:pt x="840844" y="0"/>
                  </a:cubicBezTo>
                  <a:lnTo>
                    <a:pt x="840844" y="0"/>
                  </a:lnTo>
                  <a:cubicBezTo>
                    <a:pt x="1213454" y="-108515"/>
                    <a:pt x="1708808" y="255737"/>
                    <a:pt x="1681689" y="621666"/>
                  </a:cubicBezTo>
                  <a:cubicBezTo>
                    <a:pt x="1375988" y="3301239"/>
                    <a:pt x="1907502" y="5707948"/>
                    <a:pt x="1681689" y="6680534"/>
                  </a:cubicBezTo>
                  <a:cubicBezTo>
                    <a:pt x="1601566" y="7058255"/>
                    <a:pt x="1398812" y="7275368"/>
                    <a:pt x="840844" y="7302200"/>
                  </a:cubicBezTo>
                  <a:lnTo>
                    <a:pt x="840844" y="7302200"/>
                  </a:lnTo>
                  <a:cubicBezTo>
                    <a:pt x="236802" y="7355423"/>
                    <a:pt x="-13495" y="6970678"/>
                    <a:pt x="0" y="6680534"/>
                  </a:cubicBezTo>
                  <a:cubicBezTo>
                    <a:pt x="315301" y="5921839"/>
                    <a:pt x="-95330" y="3239152"/>
                    <a:pt x="0" y="621666"/>
                  </a:cubicBezTo>
                  <a:close/>
                </a:path>
                <a:path w="1681689" h="7302201" fill="none" stroke="0" extrusionOk="0">
                  <a:moveTo>
                    <a:pt x="0" y="621666"/>
                  </a:moveTo>
                  <a:cubicBezTo>
                    <a:pt x="-1173" y="262512"/>
                    <a:pt x="351471" y="14650"/>
                    <a:pt x="840844" y="0"/>
                  </a:cubicBezTo>
                  <a:lnTo>
                    <a:pt x="840844" y="0"/>
                  </a:lnTo>
                  <a:cubicBezTo>
                    <a:pt x="1344264" y="-102249"/>
                    <a:pt x="1690457" y="295780"/>
                    <a:pt x="1681689" y="621666"/>
                  </a:cubicBezTo>
                  <a:cubicBezTo>
                    <a:pt x="891267" y="2552839"/>
                    <a:pt x="1515872" y="4654774"/>
                    <a:pt x="1681689" y="6680534"/>
                  </a:cubicBezTo>
                  <a:cubicBezTo>
                    <a:pt x="1727756" y="6949835"/>
                    <a:pt x="1349376" y="7401098"/>
                    <a:pt x="840844" y="7302200"/>
                  </a:cubicBezTo>
                  <a:lnTo>
                    <a:pt x="840844" y="7302200"/>
                  </a:lnTo>
                  <a:cubicBezTo>
                    <a:pt x="317431" y="7216969"/>
                    <a:pt x="29989" y="6940627"/>
                    <a:pt x="0" y="6680534"/>
                  </a:cubicBezTo>
                  <a:cubicBezTo>
                    <a:pt x="-14820" y="5301827"/>
                    <a:pt x="2280" y="3724550"/>
                    <a:pt x="0" y="621666"/>
                  </a:cubicBezTo>
                  <a:close/>
                </a:path>
                <a:path w="1681689" h="7302201" fill="none" stroke="0" extrusionOk="0">
                  <a:moveTo>
                    <a:pt x="0" y="621666"/>
                  </a:moveTo>
                  <a:cubicBezTo>
                    <a:pt x="2990" y="266405"/>
                    <a:pt x="359963" y="21428"/>
                    <a:pt x="840844" y="0"/>
                  </a:cubicBezTo>
                  <a:lnTo>
                    <a:pt x="840844" y="0"/>
                  </a:lnTo>
                  <a:cubicBezTo>
                    <a:pt x="1266229" y="-115028"/>
                    <a:pt x="1650404" y="137690"/>
                    <a:pt x="1681689" y="621666"/>
                  </a:cubicBezTo>
                  <a:cubicBezTo>
                    <a:pt x="1223007" y="2801670"/>
                    <a:pt x="1710216" y="4957732"/>
                    <a:pt x="1681689" y="6680534"/>
                  </a:cubicBezTo>
                  <a:cubicBezTo>
                    <a:pt x="1644372" y="6935409"/>
                    <a:pt x="1345256" y="7417836"/>
                    <a:pt x="840844" y="7302200"/>
                  </a:cubicBezTo>
                  <a:lnTo>
                    <a:pt x="840844" y="7302200"/>
                  </a:lnTo>
                  <a:cubicBezTo>
                    <a:pt x="299670" y="7254224"/>
                    <a:pt x="32851" y="6951673"/>
                    <a:pt x="0" y="6680534"/>
                  </a:cubicBezTo>
                  <a:cubicBezTo>
                    <a:pt x="-6374" y="5207192"/>
                    <a:pt x="82652" y="3737964"/>
                    <a:pt x="0" y="621666"/>
                  </a:cubicBezTo>
                  <a:close/>
                </a:path>
              </a:pathLst>
            </a:custGeom>
            <a:solidFill>
              <a:schemeClr val="accent5">
                <a:lumMod val="50000"/>
              </a:schemeClr>
            </a:solidFill>
            <a:ln w="38100">
              <a:solidFill>
                <a:schemeClr val="accent5">
                  <a:lumMod val="50000"/>
                </a:schemeClr>
              </a:solidFill>
              <a:extLst>
                <a:ext uri="{C807C97D-BFC1-408E-A445-0C87EB9F89A2}">
                  <ask:lineSketchStyleProps xmlns:ask="http://schemas.microsoft.com/office/drawing/2018/sketchyshapes" sd="1430683465">
                    <a:custGeom>
                      <a:avLst/>
                      <a:gdLst>
                        <a:gd name="connsiteX0" fmla="*/ 0 w 1681689"/>
                        <a:gd name="connsiteY0" fmla="*/ 621666 h 7302201"/>
                        <a:gd name="connsiteX1" fmla="*/ 840844 w 1681689"/>
                        <a:gd name="connsiteY1" fmla="*/ 0 h 7302201"/>
                        <a:gd name="connsiteX2" fmla="*/ 840844 w 1681689"/>
                        <a:gd name="connsiteY2" fmla="*/ 0 h 7302201"/>
                        <a:gd name="connsiteX3" fmla="*/ 1681689 w 1681689"/>
                        <a:gd name="connsiteY3" fmla="*/ 621666 h 7302201"/>
                        <a:gd name="connsiteX4" fmla="*/ 1681689 w 1681689"/>
                        <a:gd name="connsiteY4" fmla="*/ 6680534 h 7302201"/>
                        <a:gd name="connsiteX5" fmla="*/ 840844 w 1681689"/>
                        <a:gd name="connsiteY5" fmla="*/ 7302200 h 7302201"/>
                        <a:gd name="connsiteX6" fmla="*/ 840844 w 1681689"/>
                        <a:gd name="connsiteY6" fmla="*/ 7302200 h 7302201"/>
                        <a:gd name="connsiteX7" fmla="*/ 0 w 1681689"/>
                        <a:gd name="connsiteY7" fmla="*/ 6680534 h 7302201"/>
                        <a:gd name="connsiteX8" fmla="*/ 0 w 1681689"/>
                        <a:gd name="connsiteY8" fmla="*/ 621666 h 7302201"/>
                        <a:gd name="connsiteX0" fmla="*/ 0 w 1681689"/>
                        <a:gd name="connsiteY0" fmla="*/ 621666 h 7302201"/>
                        <a:gd name="connsiteX1" fmla="*/ 840844 w 1681689"/>
                        <a:gd name="connsiteY1" fmla="*/ 0 h 7302201"/>
                        <a:gd name="connsiteX2" fmla="*/ 840844 w 1681689"/>
                        <a:gd name="connsiteY2" fmla="*/ 0 h 7302201"/>
                        <a:gd name="connsiteX3" fmla="*/ 1681689 w 1681689"/>
                        <a:gd name="connsiteY3" fmla="*/ 621666 h 7302201"/>
                        <a:gd name="connsiteX4" fmla="*/ 1681689 w 1681689"/>
                        <a:gd name="connsiteY4" fmla="*/ 6680534 h 7302201"/>
                        <a:gd name="connsiteX5" fmla="*/ 840844 w 1681689"/>
                        <a:gd name="connsiteY5" fmla="*/ 7302200 h 7302201"/>
                        <a:gd name="connsiteX6" fmla="*/ 840844 w 1681689"/>
                        <a:gd name="connsiteY6" fmla="*/ 7302200 h 7302201"/>
                        <a:gd name="connsiteX7" fmla="*/ 0 w 1681689"/>
                        <a:gd name="connsiteY7" fmla="*/ 6680534 h 7302201"/>
                        <a:gd name="connsiteX8" fmla="*/ 0 w 1681689"/>
                        <a:gd name="connsiteY8" fmla="*/ 621666 h 7302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1689" h="7302201" fill="none" extrusionOk="0">
                          <a:moveTo>
                            <a:pt x="0" y="621666"/>
                          </a:moveTo>
                          <a:cubicBezTo>
                            <a:pt x="-41571" y="223079"/>
                            <a:pt x="333010" y="19327"/>
                            <a:pt x="840844" y="0"/>
                          </a:cubicBezTo>
                          <a:lnTo>
                            <a:pt x="840844" y="0"/>
                          </a:lnTo>
                          <a:cubicBezTo>
                            <a:pt x="1268554" y="-109129"/>
                            <a:pt x="1700200" y="175493"/>
                            <a:pt x="1681689" y="621666"/>
                          </a:cubicBezTo>
                          <a:cubicBezTo>
                            <a:pt x="1390456" y="2741610"/>
                            <a:pt x="1705803" y="4721027"/>
                            <a:pt x="1681689" y="6680534"/>
                          </a:cubicBezTo>
                          <a:cubicBezTo>
                            <a:pt x="1642831" y="6950153"/>
                            <a:pt x="1308598" y="7406191"/>
                            <a:pt x="840844" y="7302200"/>
                          </a:cubicBezTo>
                          <a:lnTo>
                            <a:pt x="840844" y="7302200"/>
                          </a:lnTo>
                          <a:cubicBezTo>
                            <a:pt x="329988" y="7257370"/>
                            <a:pt x="33996" y="6969645"/>
                            <a:pt x="0" y="6680534"/>
                          </a:cubicBezTo>
                          <a:cubicBezTo>
                            <a:pt x="-22269" y="5195648"/>
                            <a:pt x="54894" y="3798376"/>
                            <a:pt x="0" y="621666"/>
                          </a:cubicBezTo>
                          <a:close/>
                        </a:path>
                        <a:path w="1681689" h="7302201" stroke="0" extrusionOk="0">
                          <a:moveTo>
                            <a:pt x="0" y="621666"/>
                          </a:moveTo>
                          <a:cubicBezTo>
                            <a:pt x="13669" y="297031"/>
                            <a:pt x="488318" y="6751"/>
                            <a:pt x="840844" y="0"/>
                          </a:cubicBezTo>
                          <a:lnTo>
                            <a:pt x="840844" y="0"/>
                          </a:lnTo>
                          <a:cubicBezTo>
                            <a:pt x="1263327" y="-61515"/>
                            <a:pt x="1666624" y="260067"/>
                            <a:pt x="1681689" y="621666"/>
                          </a:cubicBezTo>
                          <a:cubicBezTo>
                            <a:pt x="1471596" y="3376209"/>
                            <a:pt x="1739719" y="5771128"/>
                            <a:pt x="1681689" y="6680534"/>
                          </a:cubicBezTo>
                          <a:cubicBezTo>
                            <a:pt x="1653702" y="7019509"/>
                            <a:pt x="1388992" y="7301448"/>
                            <a:pt x="840844" y="7302200"/>
                          </a:cubicBezTo>
                          <a:lnTo>
                            <a:pt x="840844" y="7302200"/>
                          </a:lnTo>
                          <a:cubicBezTo>
                            <a:pt x="256308" y="7335602"/>
                            <a:pt x="-6300" y="6980649"/>
                            <a:pt x="0" y="6680534"/>
                          </a:cubicBezTo>
                          <a:cubicBezTo>
                            <a:pt x="271568" y="5920459"/>
                            <a:pt x="-88472" y="3185591"/>
                            <a:pt x="0" y="621666"/>
                          </a:cubicBezTo>
                          <a:close/>
                        </a:path>
                        <a:path w="1681689" h="7302201" fill="none" stroke="0" extrusionOk="0">
                          <a:moveTo>
                            <a:pt x="0" y="621666"/>
                          </a:moveTo>
                          <a:cubicBezTo>
                            <a:pt x="21937" y="297411"/>
                            <a:pt x="377704" y="17256"/>
                            <a:pt x="840844" y="0"/>
                          </a:cubicBezTo>
                          <a:lnTo>
                            <a:pt x="840844" y="0"/>
                          </a:lnTo>
                          <a:cubicBezTo>
                            <a:pt x="1280634" y="-61815"/>
                            <a:pt x="1685417" y="238069"/>
                            <a:pt x="1681689" y="621666"/>
                          </a:cubicBezTo>
                          <a:cubicBezTo>
                            <a:pt x="1171261" y="2797881"/>
                            <a:pt x="1527720" y="4707947"/>
                            <a:pt x="1681689" y="6680534"/>
                          </a:cubicBezTo>
                          <a:cubicBezTo>
                            <a:pt x="1668263" y="6925756"/>
                            <a:pt x="1323703" y="7374864"/>
                            <a:pt x="840844" y="7302200"/>
                          </a:cubicBezTo>
                          <a:lnTo>
                            <a:pt x="840844" y="7302200"/>
                          </a:lnTo>
                          <a:cubicBezTo>
                            <a:pt x="317676" y="7274013"/>
                            <a:pt x="9347" y="6972605"/>
                            <a:pt x="0" y="6680534"/>
                          </a:cubicBezTo>
                          <a:cubicBezTo>
                            <a:pt x="-145394" y="5531222"/>
                            <a:pt x="-136406" y="3475675"/>
                            <a:pt x="0" y="621666"/>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h-TH">
                  <a:solidFill>
                    <a:schemeClr val="lt1"/>
                  </a:solidFill>
                </a:defRPr>
              </a:defPPr>
              <a:lvl1pPr marL="0" algn="l" defTabSz="914400" rtl="0" eaLnBrk="1" latinLnBrk="0" hangingPunct="1">
                <a:defRPr sz="2800" kern="1200">
                  <a:solidFill>
                    <a:schemeClr val="lt1"/>
                  </a:solidFill>
                  <a:latin typeface="+mn-lt"/>
                  <a:ea typeface="+mn-ea"/>
                  <a:cs typeface="+mn-cs"/>
                </a:defRPr>
              </a:lvl1pPr>
              <a:lvl2pPr marL="457200" algn="l" defTabSz="914400" rtl="0" eaLnBrk="1" latinLnBrk="0" hangingPunct="1">
                <a:defRPr sz="2800" kern="1200">
                  <a:solidFill>
                    <a:schemeClr val="lt1"/>
                  </a:solidFill>
                  <a:latin typeface="+mn-lt"/>
                  <a:ea typeface="+mn-ea"/>
                  <a:cs typeface="+mn-cs"/>
                </a:defRPr>
              </a:lvl2pPr>
              <a:lvl3pPr marL="914400" algn="l" defTabSz="914400" rtl="0" eaLnBrk="1" latinLnBrk="0" hangingPunct="1">
                <a:defRPr sz="2800" kern="1200">
                  <a:solidFill>
                    <a:schemeClr val="lt1"/>
                  </a:solidFill>
                  <a:latin typeface="+mn-lt"/>
                  <a:ea typeface="+mn-ea"/>
                  <a:cs typeface="+mn-cs"/>
                </a:defRPr>
              </a:lvl3pPr>
              <a:lvl4pPr marL="1371600" algn="l" defTabSz="914400" rtl="0" eaLnBrk="1" latinLnBrk="0" hangingPunct="1">
                <a:defRPr sz="2800" kern="1200">
                  <a:solidFill>
                    <a:schemeClr val="lt1"/>
                  </a:solidFill>
                  <a:latin typeface="+mn-lt"/>
                  <a:ea typeface="+mn-ea"/>
                  <a:cs typeface="+mn-cs"/>
                </a:defRPr>
              </a:lvl4pPr>
              <a:lvl5pPr marL="1828800" algn="l" defTabSz="914400" rtl="0" eaLnBrk="1" latinLnBrk="0" hangingPunct="1">
                <a:defRPr sz="2800" kern="1200">
                  <a:solidFill>
                    <a:schemeClr val="lt1"/>
                  </a:solidFill>
                  <a:latin typeface="+mn-lt"/>
                  <a:ea typeface="+mn-ea"/>
                  <a:cs typeface="+mn-cs"/>
                </a:defRPr>
              </a:lvl5pPr>
              <a:lvl6pPr marL="2286000" algn="l" defTabSz="914400" rtl="0" eaLnBrk="1" latinLnBrk="0" hangingPunct="1">
                <a:defRPr sz="2800" kern="1200">
                  <a:solidFill>
                    <a:schemeClr val="lt1"/>
                  </a:solidFill>
                  <a:latin typeface="+mn-lt"/>
                  <a:ea typeface="+mn-ea"/>
                  <a:cs typeface="+mn-cs"/>
                </a:defRPr>
              </a:lvl6pPr>
              <a:lvl7pPr marL="2743200" algn="l" defTabSz="914400" rtl="0" eaLnBrk="1" latinLnBrk="0" hangingPunct="1">
                <a:defRPr sz="2800" kern="1200">
                  <a:solidFill>
                    <a:schemeClr val="lt1"/>
                  </a:solidFill>
                  <a:latin typeface="+mn-lt"/>
                  <a:ea typeface="+mn-ea"/>
                  <a:cs typeface="+mn-cs"/>
                </a:defRPr>
              </a:lvl7pPr>
              <a:lvl8pPr marL="3200400" algn="l" defTabSz="914400" rtl="0" eaLnBrk="1" latinLnBrk="0" hangingPunct="1">
                <a:defRPr sz="2800" kern="1200">
                  <a:solidFill>
                    <a:schemeClr val="lt1"/>
                  </a:solidFill>
                  <a:latin typeface="+mn-lt"/>
                  <a:ea typeface="+mn-ea"/>
                  <a:cs typeface="+mn-cs"/>
                </a:defRPr>
              </a:lvl8pPr>
              <a:lvl9pPr marL="3657600" algn="l" defTabSz="914400" rtl="0" eaLnBrk="1" latinLnBrk="0" hangingPunct="1">
                <a:defRPr sz="2800" kern="1200">
                  <a:solidFill>
                    <a:schemeClr val="lt1"/>
                  </a:solidFill>
                  <a:latin typeface="+mn-lt"/>
                  <a:ea typeface="+mn-ea"/>
                  <a:cs typeface="+mn-cs"/>
                </a:defRPr>
              </a:lvl9pPr>
            </a:lstStyle>
            <a:p>
              <a:pPr algn="ctr" defTabSz="609630"/>
              <a:endParaRPr lang="en-US">
                <a:solidFill>
                  <a:prstClr val="white"/>
                </a:solidFill>
                <a:latin typeface="SVN-Hole Hearted" panose="020B0A06020104020203" pitchFamily="34" charset="0"/>
              </a:endParaRPr>
            </a:p>
          </p:txBody>
        </p:sp>
        <p:sp>
          <p:nvSpPr>
            <p:cNvPr id="289" name="TextBox 288">
              <a:extLst>
                <a:ext uri="{FF2B5EF4-FFF2-40B4-BE49-F238E27FC236}">
                  <a16:creationId xmlns:a16="http://schemas.microsoft.com/office/drawing/2014/main" id="{49616075-D743-38DE-7A2D-26106E91F537}"/>
                </a:ext>
              </a:extLst>
            </p:cNvPr>
            <p:cNvSpPr txBox="1"/>
            <p:nvPr/>
          </p:nvSpPr>
          <p:spPr>
            <a:xfrm>
              <a:off x="12339387" y="4074774"/>
              <a:ext cx="5462084" cy="877163"/>
            </a:xfrm>
            <a:prstGeom prst="rect">
              <a:avLst/>
            </a:prstGeom>
            <a:noFill/>
          </p:spPr>
          <p:txBody>
            <a:bodyPr wrap="square" rtlCol="0">
              <a:spAutoFit/>
            </a:bodyPr>
            <a:lstStyle/>
            <a:p>
              <a:pPr defTabSz="609630"/>
              <a:r>
                <a:rPr lang="en-US" sz="3200" b="1">
                  <a:solidFill>
                    <a:prstClr val="white"/>
                  </a:solidFill>
                  <a:latin typeface="Arial" panose="020B0604020202020204" pitchFamily="34" charset="0"/>
                  <a:cs typeface="Arial" panose="020B0604020202020204" pitchFamily="34" charset="0"/>
                </a:rPr>
                <a:t>Đội mũ bảo hiểm</a:t>
              </a:r>
            </a:p>
          </p:txBody>
        </p:sp>
        <p:pic>
          <p:nvPicPr>
            <p:cNvPr id="104" name="Picture 103">
              <a:extLst>
                <a:ext uri="{FF2B5EF4-FFF2-40B4-BE49-F238E27FC236}">
                  <a16:creationId xmlns:a16="http://schemas.microsoft.com/office/drawing/2014/main" id="{F289B752-1243-E7E5-B72F-996A200D7072}"/>
                </a:ext>
              </a:extLst>
            </p:cNvPr>
            <p:cNvPicPr>
              <a:picLocks noChangeAspect="1"/>
            </p:cNvPicPr>
            <p:nvPr/>
          </p:nvPicPr>
          <p:blipFill rotWithShape="1">
            <a:blip r:embed="rId10">
              <a:extLst>
                <a:ext uri="{28A0092B-C50C-407E-A947-70E740481C1C}">
                  <a14:useLocalDpi xmlns:a14="http://schemas.microsoft.com/office/drawing/2010/main" val="0"/>
                </a:ext>
              </a:extLst>
            </a:blip>
            <a:srcRect l="13978" t="3751" r="67175" b="75993"/>
            <a:stretch/>
          </p:blipFill>
          <p:spPr>
            <a:xfrm>
              <a:off x="10878511" y="3728966"/>
              <a:ext cx="1564709" cy="1681689"/>
            </a:xfrm>
            <a:prstGeom prst="rect">
              <a:avLst/>
            </a:prstGeom>
          </p:spPr>
        </p:pic>
      </p:grpSp>
      <p:grpSp>
        <p:nvGrpSpPr>
          <p:cNvPr id="23" name="Group 22">
            <a:extLst>
              <a:ext uri="{FF2B5EF4-FFF2-40B4-BE49-F238E27FC236}">
                <a16:creationId xmlns:a16="http://schemas.microsoft.com/office/drawing/2014/main" id="{2A5A10CA-0F92-E3D5-8727-FA602B37748C}"/>
              </a:ext>
            </a:extLst>
          </p:cNvPr>
          <p:cNvGrpSpPr/>
          <p:nvPr/>
        </p:nvGrpSpPr>
        <p:grpSpPr>
          <a:xfrm>
            <a:off x="286018" y="4482361"/>
            <a:ext cx="6584474" cy="1220005"/>
            <a:chOff x="429027" y="6629448"/>
            <a:chExt cx="9876711" cy="1830007"/>
          </a:xfrm>
        </p:grpSpPr>
        <p:sp>
          <p:nvSpPr>
            <p:cNvPr id="270" name="Rectangle: Rounded Corners 269">
              <a:extLst>
                <a:ext uri="{FF2B5EF4-FFF2-40B4-BE49-F238E27FC236}">
                  <a16:creationId xmlns:a16="http://schemas.microsoft.com/office/drawing/2014/main" id="{E7F0BCC0-91BA-4F3A-11F9-0EEEFA8B01A6}"/>
                </a:ext>
              </a:extLst>
            </p:cNvPr>
            <p:cNvSpPr/>
            <p:nvPr/>
          </p:nvSpPr>
          <p:spPr>
            <a:xfrm rot="5400000">
              <a:off x="4526538" y="2531937"/>
              <a:ext cx="1681689" cy="9876711"/>
            </a:xfrm>
            <a:custGeom>
              <a:avLst/>
              <a:gdLst>
                <a:gd name="connsiteX0" fmla="*/ 0 w 1681689"/>
                <a:gd name="connsiteY0" fmla="*/ 840845 h 9876711"/>
                <a:gd name="connsiteX1" fmla="*/ 840845 w 1681689"/>
                <a:gd name="connsiteY1" fmla="*/ 0 h 9876711"/>
                <a:gd name="connsiteX2" fmla="*/ 840845 w 1681689"/>
                <a:gd name="connsiteY2" fmla="*/ 0 h 9876711"/>
                <a:gd name="connsiteX3" fmla="*/ 1681690 w 1681689"/>
                <a:gd name="connsiteY3" fmla="*/ 840845 h 9876711"/>
                <a:gd name="connsiteX4" fmla="*/ 1681689 w 1681689"/>
                <a:gd name="connsiteY4" fmla="*/ 9035867 h 9876711"/>
                <a:gd name="connsiteX5" fmla="*/ 840844 w 1681689"/>
                <a:gd name="connsiteY5" fmla="*/ 9876712 h 9876711"/>
                <a:gd name="connsiteX6" fmla="*/ 840845 w 1681689"/>
                <a:gd name="connsiteY6" fmla="*/ 9876711 h 9876711"/>
                <a:gd name="connsiteX7" fmla="*/ 0 w 1681689"/>
                <a:gd name="connsiteY7" fmla="*/ 9035866 h 9876711"/>
                <a:gd name="connsiteX8" fmla="*/ 0 w 1681689"/>
                <a:gd name="connsiteY8" fmla="*/ 840845 h 9876711"/>
                <a:gd name="connsiteX0" fmla="*/ 0 w 1681689"/>
                <a:gd name="connsiteY0" fmla="*/ 840845 h 9876711"/>
                <a:gd name="connsiteX1" fmla="*/ 840845 w 1681689"/>
                <a:gd name="connsiteY1" fmla="*/ 0 h 9876711"/>
                <a:gd name="connsiteX2" fmla="*/ 840845 w 1681689"/>
                <a:gd name="connsiteY2" fmla="*/ 0 h 9876711"/>
                <a:gd name="connsiteX3" fmla="*/ 1681690 w 1681689"/>
                <a:gd name="connsiteY3" fmla="*/ 840845 h 9876711"/>
                <a:gd name="connsiteX4" fmla="*/ 1681689 w 1681689"/>
                <a:gd name="connsiteY4" fmla="*/ 9035867 h 9876711"/>
                <a:gd name="connsiteX5" fmla="*/ 840844 w 1681689"/>
                <a:gd name="connsiteY5" fmla="*/ 9876712 h 9876711"/>
                <a:gd name="connsiteX6" fmla="*/ 840845 w 1681689"/>
                <a:gd name="connsiteY6" fmla="*/ 9876711 h 9876711"/>
                <a:gd name="connsiteX7" fmla="*/ 0 w 1681689"/>
                <a:gd name="connsiteY7" fmla="*/ 9035866 h 9876711"/>
                <a:gd name="connsiteX8" fmla="*/ 0 w 1681689"/>
                <a:gd name="connsiteY8" fmla="*/ 840845 h 9876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1689" h="9876711" fill="none" extrusionOk="0">
                  <a:moveTo>
                    <a:pt x="0" y="840845"/>
                  </a:moveTo>
                  <a:cubicBezTo>
                    <a:pt x="-37499" y="320553"/>
                    <a:pt x="279218" y="54657"/>
                    <a:pt x="840845" y="0"/>
                  </a:cubicBezTo>
                  <a:lnTo>
                    <a:pt x="840845" y="0"/>
                  </a:lnTo>
                  <a:cubicBezTo>
                    <a:pt x="1282379" y="-77359"/>
                    <a:pt x="1698469" y="271409"/>
                    <a:pt x="1681690" y="840845"/>
                  </a:cubicBezTo>
                  <a:cubicBezTo>
                    <a:pt x="1459209" y="3748082"/>
                    <a:pt x="1882846" y="6594539"/>
                    <a:pt x="1681689" y="9035867"/>
                  </a:cubicBezTo>
                  <a:cubicBezTo>
                    <a:pt x="1648215" y="9426767"/>
                    <a:pt x="1306876" y="9939188"/>
                    <a:pt x="840844" y="9876712"/>
                  </a:cubicBezTo>
                  <a:lnTo>
                    <a:pt x="840845" y="9876711"/>
                  </a:lnTo>
                  <a:cubicBezTo>
                    <a:pt x="353978" y="9850735"/>
                    <a:pt x="63488" y="9389049"/>
                    <a:pt x="0" y="9035866"/>
                  </a:cubicBezTo>
                  <a:cubicBezTo>
                    <a:pt x="-91176" y="7634709"/>
                    <a:pt x="131594" y="5098101"/>
                    <a:pt x="0" y="840845"/>
                  </a:cubicBezTo>
                  <a:close/>
                </a:path>
                <a:path w="1681689" h="9876711" stroke="0" extrusionOk="0">
                  <a:moveTo>
                    <a:pt x="0" y="840845"/>
                  </a:moveTo>
                  <a:cubicBezTo>
                    <a:pt x="30093" y="436962"/>
                    <a:pt x="529079" y="11185"/>
                    <a:pt x="840845" y="0"/>
                  </a:cubicBezTo>
                  <a:lnTo>
                    <a:pt x="840845" y="0"/>
                  </a:lnTo>
                  <a:cubicBezTo>
                    <a:pt x="1265716" y="-53408"/>
                    <a:pt x="1670604" y="316768"/>
                    <a:pt x="1681690" y="840845"/>
                  </a:cubicBezTo>
                  <a:cubicBezTo>
                    <a:pt x="1412205" y="3455046"/>
                    <a:pt x="1913563" y="6741826"/>
                    <a:pt x="1681689" y="9035867"/>
                  </a:cubicBezTo>
                  <a:cubicBezTo>
                    <a:pt x="1661601" y="9433797"/>
                    <a:pt x="1348069" y="9855193"/>
                    <a:pt x="840844" y="9876712"/>
                  </a:cubicBezTo>
                  <a:lnTo>
                    <a:pt x="840845" y="9876711"/>
                  </a:lnTo>
                  <a:cubicBezTo>
                    <a:pt x="269689" y="9882088"/>
                    <a:pt x="-24695" y="9401135"/>
                    <a:pt x="0" y="9035866"/>
                  </a:cubicBezTo>
                  <a:cubicBezTo>
                    <a:pt x="290913" y="8077261"/>
                    <a:pt x="-58070" y="4451212"/>
                    <a:pt x="0" y="840845"/>
                  </a:cubicBezTo>
                  <a:close/>
                </a:path>
                <a:path w="1681689" h="9876711" fill="none" stroke="0" extrusionOk="0">
                  <a:moveTo>
                    <a:pt x="0" y="840845"/>
                  </a:moveTo>
                  <a:cubicBezTo>
                    <a:pt x="2970" y="372219"/>
                    <a:pt x="411838" y="36940"/>
                    <a:pt x="840845" y="0"/>
                  </a:cubicBezTo>
                  <a:lnTo>
                    <a:pt x="840845" y="0"/>
                  </a:lnTo>
                  <a:cubicBezTo>
                    <a:pt x="1267144" y="-109556"/>
                    <a:pt x="1661888" y="284158"/>
                    <a:pt x="1681690" y="840845"/>
                  </a:cubicBezTo>
                  <a:cubicBezTo>
                    <a:pt x="1298717" y="3743803"/>
                    <a:pt x="1809680" y="6548259"/>
                    <a:pt x="1681689" y="9035867"/>
                  </a:cubicBezTo>
                  <a:cubicBezTo>
                    <a:pt x="1653220" y="9426046"/>
                    <a:pt x="1376432" y="9905439"/>
                    <a:pt x="840844" y="9876712"/>
                  </a:cubicBezTo>
                  <a:lnTo>
                    <a:pt x="840845" y="9876711"/>
                  </a:lnTo>
                  <a:cubicBezTo>
                    <a:pt x="290989" y="9863961"/>
                    <a:pt x="24306" y="9398688"/>
                    <a:pt x="0" y="9035866"/>
                  </a:cubicBezTo>
                  <a:cubicBezTo>
                    <a:pt x="82041" y="7848513"/>
                    <a:pt x="-88504" y="4804943"/>
                    <a:pt x="0" y="840845"/>
                  </a:cubicBezTo>
                  <a:close/>
                </a:path>
              </a:pathLst>
            </a:custGeom>
            <a:solidFill>
              <a:srgbClr val="CCFFFF"/>
            </a:solidFill>
            <a:ln w="38100">
              <a:solidFill>
                <a:schemeClr val="accent5">
                  <a:lumMod val="50000"/>
                </a:schemeClr>
              </a:solidFill>
              <a:extLst>
                <a:ext uri="{C807C97D-BFC1-408E-A445-0C87EB9F89A2}">
                  <ask:lineSketchStyleProps xmlns:ask="http://schemas.microsoft.com/office/drawing/2018/sketchyshapes" sd="1430683465">
                    <a:custGeom>
                      <a:avLst/>
                      <a:gdLst>
                        <a:gd name="connsiteX0" fmla="*/ 0 w 1681689"/>
                        <a:gd name="connsiteY0" fmla="*/ 840845 h 9876711"/>
                        <a:gd name="connsiteX1" fmla="*/ 840845 w 1681689"/>
                        <a:gd name="connsiteY1" fmla="*/ 0 h 9876711"/>
                        <a:gd name="connsiteX2" fmla="*/ 840845 w 1681689"/>
                        <a:gd name="connsiteY2" fmla="*/ 0 h 9876711"/>
                        <a:gd name="connsiteX3" fmla="*/ 1681690 w 1681689"/>
                        <a:gd name="connsiteY3" fmla="*/ 840845 h 9876711"/>
                        <a:gd name="connsiteX4" fmla="*/ 1681689 w 1681689"/>
                        <a:gd name="connsiteY4" fmla="*/ 9035867 h 9876711"/>
                        <a:gd name="connsiteX5" fmla="*/ 840844 w 1681689"/>
                        <a:gd name="connsiteY5" fmla="*/ 9876712 h 9876711"/>
                        <a:gd name="connsiteX6" fmla="*/ 840845 w 1681689"/>
                        <a:gd name="connsiteY6" fmla="*/ 9876711 h 9876711"/>
                        <a:gd name="connsiteX7" fmla="*/ 0 w 1681689"/>
                        <a:gd name="connsiteY7" fmla="*/ 9035866 h 9876711"/>
                        <a:gd name="connsiteX8" fmla="*/ 0 w 1681689"/>
                        <a:gd name="connsiteY8" fmla="*/ 840845 h 9876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1689" h="9876711" fill="none" extrusionOk="0">
                          <a:moveTo>
                            <a:pt x="0" y="840845"/>
                          </a:moveTo>
                          <a:cubicBezTo>
                            <a:pt x="-13745" y="355967"/>
                            <a:pt x="323053" y="30018"/>
                            <a:pt x="840845" y="0"/>
                          </a:cubicBezTo>
                          <a:lnTo>
                            <a:pt x="840845" y="0"/>
                          </a:lnTo>
                          <a:cubicBezTo>
                            <a:pt x="1289984" y="-51614"/>
                            <a:pt x="1692697" y="307546"/>
                            <a:pt x="1681690" y="840845"/>
                          </a:cubicBezTo>
                          <a:cubicBezTo>
                            <a:pt x="1602884" y="3634706"/>
                            <a:pt x="1808543" y="6487291"/>
                            <a:pt x="1681689" y="9035867"/>
                          </a:cubicBezTo>
                          <a:cubicBezTo>
                            <a:pt x="1652225" y="9435570"/>
                            <a:pt x="1305392" y="9882871"/>
                            <a:pt x="840844" y="9876712"/>
                          </a:cubicBezTo>
                          <a:lnTo>
                            <a:pt x="840845" y="9876711"/>
                          </a:lnTo>
                          <a:cubicBezTo>
                            <a:pt x="372768" y="9872446"/>
                            <a:pt x="27687" y="9451756"/>
                            <a:pt x="0" y="9035866"/>
                          </a:cubicBezTo>
                          <a:cubicBezTo>
                            <a:pt x="-125567" y="7697738"/>
                            <a:pt x="-130875" y="4897158"/>
                            <a:pt x="0" y="840845"/>
                          </a:cubicBezTo>
                          <a:close/>
                        </a:path>
                        <a:path w="1681689" h="9876711" stroke="0" extrusionOk="0">
                          <a:moveTo>
                            <a:pt x="0" y="840845"/>
                          </a:moveTo>
                          <a:cubicBezTo>
                            <a:pt x="63377" y="438081"/>
                            <a:pt x="462023" y="6671"/>
                            <a:pt x="840845" y="0"/>
                          </a:cubicBezTo>
                          <a:lnTo>
                            <a:pt x="840845" y="0"/>
                          </a:lnTo>
                          <a:cubicBezTo>
                            <a:pt x="1295090" y="-25726"/>
                            <a:pt x="1611105" y="322875"/>
                            <a:pt x="1681690" y="840845"/>
                          </a:cubicBezTo>
                          <a:cubicBezTo>
                            <a:pt x="1599576" y="3601971"/>
                            <a:pt x="1691408" y="6825481"/>
                            <a:pt x="1681689" y="9035867"/>
                          </a:cubicBezTo>
                          <a:cubicBezTo>
                            <a:pt x="1690911" y="9412015"/>
                            <a:pt x="1336256" y="9886568"/>
                            <a:pt x="840844" y="9876712"/>
                          </a:cubicBezTo>
                          <a:lnTo>
                            <a:pt x="840845" y="9876711"/>
                          </a:lnTo>
                          <a:cubicBezTo>
                            <a:pt x="284382" y="9867157"/>
                            <a:pt x="-4535" y="9429071"/>
                            <a:pt x="0" y="9035866"/>
                          </a:cubicBezTo>
                          <a:cubicBezTo>
                            <a:pt x="-53421" y="8066393"/>
                            <a:pt x="-37377" y="4289614"/>
                            <a:pt x="0" y="840845"/>
                          </a:cubicBezTo>
                          <a:close/>
                        </a:path>
                      </a:pathLst>
                    </a:custGeom>
                    <ask:type>
                      <ask:lineSketchCurved/>
                    </ask:type>
                  </ask:lineSketchStyleProps>
                </a:ext>
              </a:extLst>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h-TH">
                  <a:solidFill>
                    <a:schemeClr val="lt1"/>
                  </a:solidFill>
                </a:defRPr>
              </a:defPPr>
              <a:lvl1pPr marL="0" algn="l" defTabSz="914400" rtl="0" eaLnBrk="1" latinLnBrk="0" hangingPunct="1">
                <a:defRPr sz="2800" kern="1200">
                  <a:solidFill>
                    <a:schemeClr val="lt1"/>
                  </a:solidFill>
                  <a:latin typeface="+mn-lt"/>
                  <a:ea typeface="+mn-ea"/>
                  <a:cs typeface="+mn-cs"/>
                </a:defRPr>
              </a:lvl1pPr>
              <a:lvl2pPr marL="457200" algn="l" defTabSz="914400" rtl="0" eaLnBrk="1" latinLnBrk="0" hangingPunct="1">
                <a:defRPr sz="2800" kern="1200">
                  <a:solidFill>
                    <a:schemeClr val="lt1"/>
                  </a:solidFill>
                  <a:latin typeface="+mn-lt"/>
                  <a:ea typeface="+mn-ea"/>
                  <a:cs typeface="+mn-cs"/>
                </a:defRPr>
              </a:lvl2pPr>
              <a:lvl3pPr marL="914400" algn="l" defTabSz="914400" rtl="0" eaLnBrk="1" latinLnBrk="0" hangingPunct="1">
                <a:defRPr sz="2800" kern="1200">
                  <a:solidFill>
                    <a:schemeClr val="lt1"/>
                  </a:solidFill>
                  <a:latin typeface="+mn-lt"/>
                  <a:ea typeface="+mn-ea"/>
                  <a:cs typeface="+mn-cs"/>
                </a:defRPr>
              </a:lvl3pPr>
              <a:lvl4pPr marL="1371600" algn="l" defTabSz="914400" rtl="0" eaLnBrk="1" latinLnBrk="0" hangingPunct="1">
                <a:defRPr sz="2800" kern="1200">
                  <a:solidFill>
                    <a:schemeClr val="lt1"/>
                  </a:solidFill>
                  <a:latin typeface="+mn-lt"/>
                  <a:ea typeface="+mn-ea"/>
                  <a:cs typeface="+mn-cs"/>
                </a:defRPr>
              </a:lvl4pPr>
              <a:lvl5pPr marL="1828800" algn="l" defTabSz="914400" rtl="0" eaLnBrk="1" latinLnBrk="0" hangingPunct="1">
                <a:defRPr sz="2800" kern="1200">
                  <a:solidFill>
                    <a:schemeClr val="lt1"/>
                  </a:solidFill>
                  <a:latin typeface="+mn-lt"/>
                  <a:ea typeface="+mn-ea"/>
                  <a:cs typeface="+mn-cs"/>
                </a:defRPr>
              </a:lvl5pPr>
              <a:lvl6pPr marL="2286000" algn="l" defTabSz="914400" rtl="0" eaLnBrk="1" latinLnBrk="0" hangingPunct="1">
                <a:defRPr sz="2800" kern="1200">
                  <a:solidFill>
                    <a:schemeClr val="lt1"/>
                  </a:solidFill>
                  <a:latin typeface="+mn-lt"/>
                  <a:ea typeface="+mn-ea"/>
                  <a:cs typeface="+mn-cs"/>
                </a:defRPr>
              </a:lvl6pPr>
              <a:lvl7pPr marL="2743200" algn="l" defTabSz="914400" rtl="0" eaLnBrk="1" latinLnBrk="0" hangingPunct="1">
                <a:defRPr sz="2800" kern="1200">
                  <a:solidFill>
                    <a:schemeClr val="lt1"/>
                  </a:solidFill>
                  <a:latin typeface="+mn-lt"/>
                  <a:ea typeface="+mn-ea"/>
                  <a:cs typeface="+mn-cs"/>
                </a:defRPr>
              </a:lvl7pPr>
              <a:lvl8pPr marL="3200400" algn="l" defTabSz="914400" rtl="0" eaLnBrk="1" latinLnBrk="0" hangingPunct="1">
                <a:defRPr sz="2800" kern="1200">
                  <a:solidFill>
                    <a:schemeClr val="lt1"/>
                  </a:solidFill>
                  <a:latin typeface="+mn-lt"/>
                  <a:ea typeface="+mn-ea"/>
                  <a:cs typeface="+mn-cs"/>
                </a:defRPr>
              </a:lvl8pPr>
              <a:lvl9pPr marL="3657600" algn="l" defTabSz="914400" rtl="0" eaLnBrk="1" latinLnBrk="0" hangingPunct="1">
                <a:defRPr sz="2800" kern="1200">
                  <a:solidFill>
                    <a:schemeClr val="lt1"/>
                  </a:solidFill>
                  <a:latin typeface="+mn-lt"/>
                  <a:ea typeface="+mn-ea"/>
                  <a:cs typeface="+mn-cs"/>
                </a:defRPr>
              </a:lvl9pPr>
            </a:lstStyle>
            <a:p>
              <a:pPr algn="ctr" defTabSz="609630"/>
              <a:endParaRPr lang="en-US">
                <a:solidFill>
                  <a:srgbClr val="CDA45B"/>
                </a:solidFill>
                <a:latin typeface="SVN-Hole Hearted" panose="020B0A06020104020203" pitchFamily="34" charset="0"/>
              </a:endParaRPr>
            </a:p>
          </p:txBody>
        </p:sp>
        <p:sp>
          <p:nvSpPr>
            <p:cNvPr id="269" name="TextBox 268">
              <a:extLst>
                <a:ext uri="{FF2B5EF4-FFF2-40B4-BE49-F238E27FC236}">
                  <a16:creationId xmlns:a16="http://schemas.microsoft.com/office/drawing/2014/main" id="{E6E9E17F-3836-D450-9701-5EDBDF61B5D0}"/>
                </a:ext>
              </a:extLst>
            </p:cNvPr>
            <p:cNvSpPr txBox="1"/>
            <p:nvPr/>
          </p:nvSpPr>
          <p:spPr>
            <a:xfrm>
              <a:off x="2370620" y="7022875"/>
              <a:ext cx="6758886" cy="969496"/>
            </a:xfrm>
            <a:prstGeom prst="rect">
              <a:avLst/>
            </a:prstGeom>
            <a:noFill/>
          </p:spPr>
          <p:txBody>
            <a:bodyPr wrap="square" rtlCol="0">
              <a:spAutoFit/>
            </a:bodyPr>
            <a:lstStyle/>
            <a:p>
              <a:pPr defTabSz="609630"/>
              <a:r>
                <a:rPr lang="en-US" sz="3600" b="1">
                  <a:solidFill>
                    <a:srgbClr val="8064A2">
                      <a:lumMod val="50000"/>
                    </a:srgbClr>
                  </a:solidFill>
                  <a:latin typeface="Arial" panose="020B0604020202020204" pitchFamily="34" charset="0"/>
                  <a:cs typeface="Arial" panose="020B0604020202020204" pitchFamily="34" charset="0"/>
                </a:rPr>
                <a:t>Chen lấn xô đẩy</a:t>
              </a:r>
            </a:p>
          </p:txBody>
        </p:sp>
        <p:pic>
          <p:nvPicPr>
            <p:cNvPr id="105" name="Picture 104">
              <a:extLst>
                <a:ext uri="{FF2B5EF4-FFF2-40B4-BE49-F238E27FC236}">
                  <a16:creationId xmlns:a16="http://schemas.microsoft.com/office/drawing/2014/main" id="{1F0977BF-BDC6-0B49-6737-F6A6DDD5D3F5}"/>
                </a:ext>
              </a:extLst>
            </p:cNvPr>
            <p:cNvPicPr>
              <a:picLocks noChangeAspect="1"/>
            </p:cNvPicPr>
            <p:nvPr/>
          </p:nvPicPr>
          <p:blipFill rotWithShape="1">
            <a:blip r:embed="rId10">
              <a:extLst>
                <a:ext uri="{28A0092B-C50C-407E-A947-70E740481C1C}">
                  <a14:useLocalDpi xmlns:a14="http://schemas.microsoft.com/office/drawing/2010/main" val="0"/>
                </a:ext>
              </a:extLst>
            </a:blip>
            <a:srcRect l="29400" t="1606" r="51753" b="78138"/>
            <a:stretch/>
          </p:blipFill>
          <p:spPr>
            <a:xfrm>
              <a:off x="583992" y="6631549"/>
              <a:ext cx="1700755" cy="1827906"/>
            </a:xfrm>
            <a:prstGeom prst="rect">
              <a:avLst/>
            </a:prstGeom>
          </p:spPr>
        </p:pic>
      </p:grpSp>
      <p:grpSp>
        <p:nvGrpSpPr>
          <p:cNvPr id="24" name="Group 23">
            <a:extLst>
              <a:ext uri="{FF2B5EF4-FFF2-40B4-BE49-F238E27FC236}">
                <a16:creationId xmlns:a16="http://schemas.microsoft.com/office/drawing/2014/main" id="{8668B7BD-684C-D233-3939-D5832E786255}"/>
              </a:ext>
            </a:extLst>
          </p:cNvPr>
          <p:cNvGrpSpPr/>
          <p:nvPr/>
        </p:nvGrpSpPr>
        <p:grpSpPr>
          <a:xfrm>
            <a:off x="7072295" y="4417133"/>
            <a:ext cx="4983870" cy="1196023"/>
            <a:chOff x="10726286" y="6654886"/>
            <a:chExt cx="7475806" cy="1794034"/>
          </a:xfrm>
        </p:grpSpPr>
        <p:sp>
          <p:nvSpPr>
            <p:cNvPr id="106" name="Rectangle: Rounded Corners 289">
              <a:extLst>
                <a:ext uri="{FF2B5EF4-FFF2-40B4-BE49-F238E27FC236}">
                  <a16:creationId xmlns:a16="http://schemas.microsoft.com/office/drawing/2014/main" id="{1DA4F6EB-F9AC-2000-62F1-54389FD465BB}"/>
                </a:ext>
              </a:extLst>
            </p:cNvPr>
            <p:cNvSpPr/>
            <p:nvPr/>
          </p:nvSpPr>
          <p:spPr>
            <a:xfrm rot="5400000">
              <a:off x="13620361" y="3844630"/>
              <a:ext cx="1681689" cy="7302201"/>
            </a:xfrm>
            <a:custGeom>
              <a:avLst/>
              <a:gdLst>
                <a:gd name="connsiteX0" fmla="*/ 0 w 1681689"/>
                <a:gd name="connsiteY0" fmla="*/ 621666 h 7302201"/>
                <a:gd name="connsiteX1" fmla="*/ 840844 w 1681689"/>
                <a:gd name="connsiteY1" fmla="*/ 0 h 7302201"/>
                <a:gd name="connsiteX2" fmla="*/ 840844 w 1681689"/>
                <a:gd name="connsiteY2" fmla="*/ 0 h 7302201"/>
                <a:gd name="connsiteX3" fmla="*/ 1681689 w 1681689"/>
                <a:gd name="connsiteY3" fmla="*/ 621666 h 7302201"/>
                <a:gd name="connsiteX4" fmla="*/ 1681689 w 1681689"/>
                <a:gd name="connsiteY4" fmla="*/ 6680534 h 7302201"/>
                <a:gd name="connsiteX5" fmla="*/ 840844 w 1681689"/>
                <a:gd name="connsiteY5" fmla="*/ 7302200 h 7302201"/>
                <a:gd name="connsiteX6" fmla="*/ 840844 w 1681689"/>
                <a:gd name="connsiteY6" fmla="*/ 7302200 h 7302201"/>
                <a:gd name="connsiteX7" fmla="*/ 0 w 1681689"/>
                <a:gd name="connsiteY7" fmla="*/ 6680534 h 7302201"/>
                <a:gd name="connsiteX8" fmla="*/ 0 w 1681689"/>
                <a:gd name="connsiteY8" fmla="*/ 621666 h 7302201"/>
                <a:gd name="connsiteX0" fmla="*/ 0 w 1681689"/>
                <a:gd name="connsiteY0" fmla="*/ 621666 h 7302201"/>
                <a:gd name="connsiteX1" fmla="*/ 840844 w 1681689"/>
                <a:gd name="connsiteY1" fmla="*/ 0 h 7302201"/>
                <a:gd name="connsiteX2" fmla="*/ 840844 w 1681689"/>
                <a:gd name="connsiteY2" fmla="*/ 0 h 7302201"/>
                <a:gd name="connsiteX3" fmla="*/ 1681689 w 1681689"/>
                <a:gd name="connsiteY3" fmla="*/ 621666 h 7302201"/>
                <a:gd name="connsiteX4" fmla="*/ 1681689 w 1681689"/>
                <a:gd name="connsiteY4" fmla="*/ 6680534 h 7302201"/>
                <a:gd name="connsiteX5" fmla="*/ 840844 w 1681689"/>
                <a:gd name="connsiteY5" fmla="*/ 7302200 h 7302201"/>
                <a:gd name="connsiteX6" fmla="*/ 840844 w 1681689"/>
                <a:gd name="connsiteY6" fmla="*/ 7302200 h 7302201"/>
                <a:gd name="connsiteX7" fmla="*/ 0 w 1681689"/>
                <a:gd name="connsiteY7" fmla="*/ 6680534 h 7302201"/>
                <a:gd name="connsiteX8" fmla="*/ 0 w 1681689"/>
                <a:gd name="connsiteY8" fmla="*/ 621666 h 7302201"/>
                <a:gd name="connsiteX0" fmla="*/ 0 w 1681689"/>
                <a:gd name="connsiteY0" fmla="*/ 621666 h 7302201"/>
                <a:gd name="connsiteX1" fmla="*/ 840844 w 1681689"/>
                <a:gd name="connsiteY1" fmla="*/ 0 h 7302201"/>
                <a:gd name="connsiteX2" fmla="*/ 840844 w 1681689"/>
                <a:gd name="connsiteY2" fmla="*/ 0 h 7302201"/>
                <a:gd name="connsiteX3" fmla="*/ 1681689 w 1681689"/>
                <a:gd name="connsiteY3" fmla="*/ 621666 h 7302201"/>
                <a:gd name="connsiteX4" fmla="*/ 1681689 w 1681689"/>
                <a:gd name="connsiteY4" fmla="*/ 6680534 h 7302201"/>
                <a:gd name="connsiteX5" fmla="*/ 840844 w 1681689"/>
                <a:gd name="connsiteY5" fmla="*/ 7302200 h 7302201"/>
                <a:gd name="connsiteX6" fmla="*/ 840844 w 1681689"/>
                <a:gd name="connsiteY6" fmla="*/ 7302200 h 7302201"/>
                <a:gd name="connsiteX7" fmla="*/ 0 w 1681689"/>
                <a:gd name="connsiteY7" fmla="*/ 6680534 h 7302201"/>
                <a:gd name="connsiteX8" fmla="*/ 0 w 1681689"/>
                <a:gd name="connsiteY8" fmla="*/ 621666 h 7302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1689" h="7302201" fill="none" extrusionOk="0">
                  <a:moveTo>
                    <a:pt x="0" y="621666"/>
                  </a:moveTo>
                  <a:cubicBezTo>
                    <a:pt x="-69832" y="180946"/>
                    <a:pt x="268897" y="55363"/>
                    <a:pt x="840844" y="0"/>
                  </a:cubicBezTo>
                  <a:lnTo>
                    <a:pt x="840844" y="0"/>
                  </a:lnTo>
                  <a:cubicBezTo>
                    <a:pt x="1252076" y="-164908"/>
                    <a:pt x="1701525" y="167195"/>
                    <a:pt x="1681689" y="621666"/>
                  </a:cubicBezTo>
                  <a:cubicBezTo>
                    <a:pt x="1125481" y="2950705"/>
                    <a:pt x="1764685" y="4806017"/>
                    <a:pt x="1681689" y="6680534"/>
                  </a:cubicBezTo>
                  <a:cubicBezTo>
                    <a:pt x="1624717" y="6910387"/>
                    <a:pt x="1310031" y="7460541"/>
                    <a:pt x="840844" y="7302200"/>
                  </a:cubicBezTo>
                  <a:lnTo>
                    <a:pt x="840844" y="7302200"/>
                  </a:lnTo>
                  <a:cubicBezTo>
                    <a:pt x="315876" y="7241064"/>
                    <a:pt x="46848" y="6947133"/>
                    <a:pt x="0" y="6680534"/>
                  </a:cubicBezTo>
                  <a:cubicBezTo>
                    <a:pt x="34452" y="5091696"/>
                    <a:pt x="114679" y="3844146"/>
                    <a:pt x="0" y="621666"/>
                  </a:cubicBezTo>
                  <a:close/>
                </a:path>
                <a:path w="1681689" h="7302201" stroke="0" extrusionOk="0">
                  <a:moveTo>
                    <a:pt x="0" y="621666"/>
                  </a:moveTo>
                  <a:cubicBezTo>
                    <a:pt x="-17720" y="295976"/>
                    <a:pt x="531731" y="9673"/>
                    <a:pt x="840844" y="0"/>
                  </a:cubicBezTo>
                  <a:lnTo>
                    <a:pt x="840844" y="0"/>
                  </a:lnTo>
                  <a:cubicBezTo>
                    <a:pt x="1213454" y="-108515"/>
                    <a:pt x="1708808" y="255737"/>
                    <a:pt x="1681689" y="621666"/>
                  </a:cubicBezTo>
                  <a:cubicBezTo>
                    <a:pt x="1375988" y="3301239"/>
                    <a:pt x="1907502" y="5707948"/>
                    <a:pt x="1681689" y="6680534"/>
                  </a:cubicBezTo>
                  <a:cubicBezTo>
                    <a:pt x="1601566" y="7058255"/>
                    <a:pt x="1398812" y="7275368"/>
                    <a:pt x="840844" y="7302200"/>
                  </a:cubicBezTo>
                  <a:lnTo>
                    <a:pt x="840844" y="7302200"/>
                  </a:lnTo>
                  <a:cubicBezTo>
                    <a:pt x="236802" y="7355423"/>
                    <a:pt x="-13495" y="6970678"/>
                    <a:pt x="0" y="6680534"/>
                  </a:cubicBezTo>
                  <a:cubicBezTo>
                    <a:pt x="315301" y="5921839"/>
                    <a:pt x="-95330" y="3239152"/>
                    <a:pt x="0" y="621666"/>
                  </a:cubicBezTo>
                  <a:close/>
                </a:path>
                <a:path w="1681689" h="7302201" fill="none" stroke="0" extrusionOk="0">
                  <a:moveTo>
                    <a:pt x="0" y="621666"/>
                  </a:moveTo>
                  <a:cubicBezTo>
                    <a:pt x="-1173" y="262512"/>
                    <a:pt x="351471" y="14650"/>
                    <a:pt x="840844" y="0"/>
                  </a:cubicBezTo>
                  <a:lnTo>
                    <a:pt x="840844" y="0"/>
                  </a:lnTo>
                  <a:cubicBezTo>
                    <a:pt x="1344264" y="-102249"/>
                    <a:pt x="1690457" y="295780"/>
                    <a:pt x="1681689" y="621666"/>
                  </a:cubicBezTo>
                  <a:cubicBezTo>
                    <a:pt x="891267" y="2552839"/>
                    <a:pt x="1515872" y="4654774"/>
                    <a:pt x="1681689" y="6680534"/>
                  </a:cubicBezTo>
                  <a:cubicBezTo>
                    <a:pt x="1727756" y="6949835"/>
                    <a:pt x="1349376" y="7401098"/>
                    <a:pt x="840844" y="7302200"/>
                  </a:cubicBezTo>
                  <a:lnTo>
                    <a:pt x="840844" y="7302200"/>
                  </a:lnTo>
                  <a:cubicBezTo>
                    <a:pt x="317431" y="7216969"/>
                    <a:pt x="29989" y="6940627"/>
                    <a:pt x="0" y="6680534"/>
                  </a:cubicBezTo>
                  <a:cubicBezTo>
                    <a:pt x="-14820" y="5301827"/>
                    <a:pt x="2280" y="3724550"/>
                    <a:pt x="0" y="621666"/>
                  </a:cubicBezTo>
                  <a:close/>
                </a:path>
                <a:path w="1681689" h="7302201" fill="none" stroke="0" extrusionOk="0">
                  <a:moveTo>
                    <a:pt x="0" y="621666"/>
                  </a:moveTo>
                  <a:cubicBezTo>
                    <a:pt x="2990" y="266405"/>
                    <a:pt x="359963" y="21428"/>
                    <a:pt x="840844" y="0"/>
                  </a:cubicBezTo>
                  <a:lnTo>
                    <a:pt x="840844" y="0"/>
                  </a:lnTo>
                  <a:cubicBezTo>
                    <a:pt x="1266229" y="-115028"/>
                    <a:pt x="1650404" y="137690"/>
                    <a:pt x="1681689" y="621666"/>
                  </a:cubicBezTo>
                  <a:cubicBezTo>
                    <a:pt x="1223007" y="2801670"/>
                    <a:pt x="1710216" y="4957732"/>
                    <a:pt x="1681689" y="6680534"/>
                  </a:cubicBezTo>
                  <a:cubicBezTo>
                    <a:pt x="1644372" y="6935409"/>
                    <a:pt x="1345256" y="7417836"/>
                    <a:pt x="840844" y="7302200"/>
                  </a:cubicBezTo>
                  <a:lnTo>
                    <a:pt x="840844" y="7302200"/>
                  </a:lnTo>
                  <a:cubicBezTo>
                    <a:pt x="299670" y="7254224"/>
                    <a:pt x="32851" y="6951673"/>
                    <a:pt x="0" y="6680534"/>
                  </a:cubicBezTo>
                  <a:cubicBezTo>
                    <a:pt x="-6374" y="5207192"/>
                    <a:pt x="82652" y="3737964"/>
                    <a:pt x="0" y="621666"/>
                  </a:cubicBezTo>
                  <a:close/>
                </a:path>
              </a:pathLst>
            </a:custGeom>
            <a:solidFill>
              <a:schemeClr val="accent5">
                <a:lumMod val="50000"/>
              </a:schemeClr>
            </a:solidFill>
            <a:ln w="38100">
              <a:solidFill>
                <a:schemeClr val="accent5">
                  <a:lumMod val="50000"/>
                </a:schemeClr>
              </a:solidFill>
              <a:extLst>
                <a:ext uri="{C807C97D-BFC1-408E-A445-0C87EB9F89A2}">
                  <ask:lineSketchStyleProps xmlns:ask="http://schemas.microsoft.com/office/drawing/2018/sketchyshapes" sd="1430683465">
                    <a:custGeom>
                      <a:avLst/>
                      <a:gdLst>
                        <a:gd name="connsiteX0" fmla="*/ 0 w 1681689"/>
                        <a:gd name="connsiteY0" fmla="*/ 621666 h 7302201"/>
                        <a:gd name="connsiteX1" fmla="*/ 840844 w 1681689"/>
                        <a:gd name="connsiteY1" fmla="*/ 0 h 7302201"/>
                        <a:gd name="connsiteX2" fmla="*/ 840844 w 1681689"/>
                        <a:gd name="connsiteY2" fmla="*/ 0 h 7302201"/>
                        <a:gd name="connsiteX3" fmla="*/ 1681689 w 1681689"/>
                        <a:gd name="connsiteY3" fmla="*/ 621666 h 7302201"/>
                        <a:gd name="connsiteX4" fmla="*/ 1681689 w 1681689"/>
                        <a:gd name="connsiteY4" fmla="*/ 6680534 h 7302201"/>
                        <a:gd name="connsiteX5" fmla="*/ 840844 w 1681689"/>
                        <a:gd name="connsiteY5" fmla="*/ 7302200 h 7302201"/>
                        <a:gd name="connsiteX6" fmla="*/ 840844 w 1681689"/>
                        <a:gd name="connsiteY6" fmla="*/ 7302200 h 7302201"/>
                        <a:gd name="connsiteX7" fmla="*/ 0 w 1681689"/>
                        <a:gd name="connsiteY7" fmla="*/ 6680534 h 7302201"/>
                        <a:gd name="connsiteX8" fmla="*/ 0 w 1681689"/>
                        <a:gd name="connsiteY8" fmla="*/ 621666 h 7302201"/>
                        <a:gd name="connsiteX0" fmla="*/ 0 w 1681689"/>
                        <a:gd name="connsiteY0" fmla="*/ 621666 h 7302201"/>
                        <a:gd name="connsiteX1" fmla="*/ 840844 w 1681689"/>
                        <a:gd name="connsiteY1" fmla="*/ 0 h 7302201"/>
                        <a:gd name="connsiteX2" fmla="*/ 840844 w 1681689"/>
                        <a:gd name="connsiteY2" fmla="*/ 0 h 7302201"/>
                        <a:gd name="connsiteX3" fmla="*/ 1681689 w 1681689"/>
                        <a:gd name="connsiteY3" fmla="*/ 621666 h 7302201"/>
                        <a:gd name="connsiteX4" fmla="*/ 1681689 w 1681689"/>
                        <a:gd name="connsiteY4" fmla="*/ 6680534 h 7302201"/>
                        <a:gd name="connsiteX5" fmla="*/ 840844 w 1681689"/>
                        <a:gd name="connsiteY5" fmla="*/ 7302200 h 7302201"/>
                        <a:gd name="connsiteX6" fmla="*/ 840844 w 1681689"/>
                        <a:gd name="connsiteY6" fmla="*/ 7302200 h 7302201"/>
                        <a:gd name="connsiteX7" fmla="*/ 0 w 1681689"/>
                        <a:gd name="connsiteY7" fmla="*/ 6680534 h 7302201"/>
                        <a:gd name="connsiteX8" fmla="*/ 0 w 1681689"/>
                        <a:gd name="connsiteY8" fmla="*/ 621666 h 7302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1689" h="7302201" fill="none" extrusionOk="0">
                          <a:moveTo>
                            <a:pt x="0" y="621666"/>
                          </a:moveTo>
                          <a:cubicBezTo>
                            <a:pt x="-41571" y="223079"/>
                            <a:pt x="333010" y="19327"/>
                            <a:pt x="840844" y="0"/>
                          </a:cubicBezTo>
                          <a:lnTo>
                            <a:pt x="840844" y="0"/>
                          </a:lnTo>
                          <a:cubicBezTo>
                            <a:pt x="1268554" y="-109129"/>
                            <a:pt x="1700200" y="175493"/>
                            <a:pt x="1681689" y="621666"/>
                          </a:cubicBezTo>
                          <a:cubicBezTo>
                            <a:pt x="1390456" y="2741610"/>
                            <a:pt x="1705803" y="4721027"/>
                            <a:pt x="1681689" y="6680534"/>
                          </a:cubicBezTo>
                          <a:cubicBezTo>
                            <a:pt x="1642831" y="6950153"/>
                            <a:pt x="1308598" y="7406191"/>
                            <a:pt x="840844" y="7302200"/>
                          </a:cubicBezTo>
                          <a:lnTo>
                            <a:pt x="840844" y="7302200"/>
                          </a:lnTo>
                          <a:cubicBezTo>
                            <a:pt x="329988" y="7257370"/>
                            <a:pt x="33996" y="6969645"/>
                            <a:pt x="0" y="6680534"/>
                          </a:cubicBezTo>
                          <a:cubicBezTo>
                            <a:pt x="-22269" y="5195648"/>
                            <a:pt x="54894" y="3798376"/>
                            <a:pt x="0" y="621666"/>
                          </a:cubicBezTo>
                          <a:close/>
                        </a:path>
                        <a:path w="1681689" h="7302201" stroke="0" extrusionOk="0">
                          <a:moveTo>
                            <a:pt x="0" y="621666"/>
                          </a:moveTo>
                          <a:cubicBezTo>
                            <a:pt x="13669" y="297031"/>
                            <a:pt x="488318" y="6751"/>
                            <a:pt x="840844" y="0"/>
                          </a:cubicBezTo>
                          <a:lnTo>
                            <a:pt x="840844" y="0"/>
                          </a:lnTo>
                          <a:cubicBezTo>
                            <a:pt x="1263327" y="-61515"/>
                            <a:pt x="1666624" y="260067"/>
                            <a:pt x="1681689" y="621666"/>
                          </a:cubicBezTo>
                          <a:cubicBezTo>
                            <a:pt x="1471596" y="3376209"/>
                            <a:pt x="1739719" y="5771128"/>
                            <a:pt x="1681689" y="6680534"/>
                          </a:cubicBezTo>
                          <a:cubicBezTo>
                            <a:pt x="1653702" y="7019509"/>
                            <a:pt x="1388992" y="7301448"/>
                            <a:pt x="840844" y="7302200"/>
                          </a:cubicBezTo>
                          <a:lnTo>
                            <a:pt x="840844" y="7302200"/>
                          </a:lnTo>
                          <a:cubicBezTo>
                            <a:pt x="256308" y="7335602"/>
                            <a:pt x="-6300" y="6980649"/>
                            <a:pt x="0" y="6680534"/>
                          </a:cubicBezTo>
                          <a:cubicBezTo>
                            <a:pt x="271568" y="5920459"/>
                            <a:pt x="-88472" y="3185591"/>
                            <a:pt x="0" y="621666"/>
                          </a:cubicBezTo>
                          <a:close/>
                        </a:path>
                        <a:path w="1681689" h="7302201" fill="none" stroke="0" extrusionOk="0">
                          <a:moveTo>
                            <a:pt x="0" y="621666"/>
                          </a:moveTo>
                          <a:cubicBezTo>
                            <a:pt x="21937" y="297411"/>
                            <a:pt x="377704" y="17256"/>
                            <a:pt x="840844" y="0"/>
                          </a:cubicBezTo>
                          <a:lnTo>
                            <a:pt x="840844" y="0"/>
                          </a:lnTo>
                          <a:cubicBezTo>
                            <a:pt x="1280634" y="-61815"/>
                            <a:pt x="1685417" y="238069"/>
                            <a:pt x="1681689" y="621666"/>
                          </a:cubicBezTo>
                          <a:cubicBezTo>
                            <a:pt x="1171261" y="2797881"/>
                            <a:pt x="1527720" y="4707947"/>
                            <a:pt x="1681689" y="6680534"/>
                          </a:cubicBezTo>
                          <a:cubicBezTo>
                            <a:pt x="1668263" y="6925756"/>
                            <a:pt x="1323703" y="7374864"/>
                            <a:pt x="840844" y="7302200"/>
                          </a:cubicBezTo>
                          <a:lnTo>
                            <a:pt x="840844" y="7302200"/>
                          </a:lnTo>
                          <a:cubicBezTo>
                            <a:pt x="317676" y="7274013"/>
                            <a:pt x="9347" y="6972605"/>
                            <a:pt x="0" y="6680534"/>
                          </a:cubicBezTo>
                          <a:cubicBezTo>
                            <a:pt x="-145394" y="5531222"/>
                            <a:pt x="-136406" y="3475675"/>
                            <a:pt x="0" y="621666"/>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h-TH">
                  <a:solidFill>
                    <a:schemeClr val="lt1"/>
                  </a:solidFill>
                </a:defRPr>
              </a:defPPr>
              <a:lvl1pPr marL="0" algn="l" defTabSz="914400" rtl="0" eaLnBrk="1" latinLnBrk="0" hangingPunct="1">
                <a:defRPr sz="2800" kern="1200">
                  <a:solidFill>
                    <a:schemeClr val="lt1"/>
                  </a:solidFill>
                  <a:latin typeface="+mn-lt"/>
                  <a:ea typeface="+mn-ea"/>
                  <a:cs typeface="+mn-cs"/>
                </a:defRPr>
              </a:lvl1pPr>
              <a:lvl2pPr marL="457200" algn="l" defTabSz="914400" rtl="0" eaLnBrk="1" latinLnBrk="0" hangingPunct="1">
                <a:defRPr sz="2800" kern="1200">
                  <a:solidFill>
                    <a:schemeClr val="lt1"/>
                  </a:solidFill>
                  <a:latin typeface="+mn-lt"/>
                  <a:ea typeface="+mn-ea"/>
                  <a:cs typeface="+mn-cs"/>
                </a:defRPr>
              </a:lvl2pPr>
              <a:lvl3pPr marL="914400" algn="l" defTabSz="914400" rtl="0" eaLnBrk="1" latinLnBrk="0" hangingPunct="1">
                <a:defRPr sz="2800" kern="1200">
                  <a:solidFill>
                    <a:schemeClr val="lt1"/>
                  </a:solidFill>
                  <a:latin typeface="+mn-lt"/>
                  <a:ea typeface="+mn-ea"/>
                  <a:cs typeface="+mn-cs"/>
                </a:defRPr>
              </a:lvl3pPr>
              <a:lvl4pPr marL="1371600" algn="l" defTabSz="914400" rtl="0" eaLnBrk="1" latinLnBrk="0" hangingPunct="1">
                <a:defRPr sz="2800" kern="1200">
                  <a:solidFill>
                    <a:schemeClr val="lt1"/>
                  </a:solidFill>
                  <a:latin typeface="+mn-lt"/>
                  <a:ea typeface="+mn-ea"/>
                  <a:cs typeface="+mn-cs"/>
                </a:defRPr>
              </a:lvl4pPr>
              <a:lvl5pPr marL="1828800" algn="l" defTabSz="914400" rtl="0" eaLnBrk="1" latinLnBrk="0" hangingPunct="1">
                <a:defRPr sz="2800" kern="1200">
                  <a:solidFill>
                    <a:schemeClr val="lt1"/>
                  </a:solidFill>
                  <a:latin typeface="+mn-lt"/>
                  <a:ea typeface="+mn-ea"/>
                  <a:cs typeface="+mn-cs"/>
                </a:defRPr>
              </a:lvl5pPr>
              <a:lvl6pPr marL="2286000" algn="l" defTabSz="914400" rtl="0" eaLnBrk="1" latinLnBrk="0" hangingPunct="1">
                <a:defRPr sz="2800" kern="1200">
                  <a:solidFill>
                    <a:schemeClr val="lt1"/>
                  </a:solidFill>
                  <a:latin typeface="+mn-lt"/>
                  <a:ea typeface="+mn-ea"/>
                  <a:cs typeface="+mn-cs"/>
                </a:defRPr>
              </a:lvl6pPr>
              <a:lvl7pPr marL="2743200" algn="l" defTabSz="914400" rtl="0" eaLnBrk="1" latinLnBrk="0" hangingPunct="1">
                <a:defRPr sz="2800" kern="1200">
                  <a:solidFill>
                    <a:schemeClr val="lt1"/>
                  </a:solidFill>
                  <a:latin typeface="+mn-lt"/>
                  <a:ea typeface="+mn-ea"/>
                  <a:cs typeface="+mn-cs"/>
                </a:defRPr>
              </a:lvl7pPr>
              <a:lvl8pPr marL="3200400" algn="l" defTabSz="914400" rtl="0" eaLnBrk="1" latinLnBrk="0" hangingPunct="1">
                <a:defRPr sz="2800" kern="1200">
                  <a:solidFill>
                    <a:schemeClr val="lt1"/>
                  </a:solidFill>
                  <a:latin typeface="+mn-lt"/>
                  <a:ea typeface="+mn-ea"/>
                  <a:cs typeface="+mn-cs"/>
                </a:defRPr>
              </a:lvl8pPr>
              <a:lvl9pPr marL="3657600" algn="l" defTabSz="914400" rtl="0" eaLnBrk="1" latinLnBrk="0" hangingPunct="1">
                <a:defRPr sz="2800" kern="1200">
                  <a:solidFill>
                    <a:schemeClr val="lt1"/>
                  </a:solidFill>
                  <a:latin typeface="+mn-lt"/>
                  <a:ea typeface="+mn-ea"/>
                  <a:cs typeface="+mn-cs"/>
                </a:defRPr>
              </a:lvl9pPr>
            </a:lstStyle>
            <a:p>
              <a:pPr algn="ctr" defTabSz="609630"/>
              <a:endParaRPr lang="en-US">
                <a:solidFill>
                  <a:prstClr val="white"/>
                </a:solidFill>
                <a:latin typeface="SVN-Hole Hearted" panose="020B0A06020104020203" pitchFamily="34" charset="0"/>
              </a:endParaRPr>
            </a:p>
          </p:txBody>
        </p:sp>
        <p:sp>
          <p:nvSpPr>
            <p:cNvPr id="107" name="TextBox 106">
              <a:extLst>
                <a:ext uri="{FF2B5EF4-FFF2-40B4-BE49-F238E27FC236}">
                  <a16:creationId xmlns:a16="http://schemas.microsoft.com/office/drawing/2014/main" id="{83C1B8BB-3554-CAFD-4328-689FECB9CCD8}"/>
                </a:ext>
              </a:extLst>
            </p:cNvPr>
            <p:cNvSpPr txBox="1"/>
            <p:nvPr/>
          </p:nvSpPr>
          <p:spPr>
            <a:xfrm>
              <a:off x="12355006" y="7178072"/>
              <a:ext cx="5847086" cy="877162"/>
            </a:xfrm>
            <a:prstGeom prst="rect">
              <a:avLst/>
            </a:prstGeom>
            <a:noFill/>
          </p:spPr>
          <p:txBody>
            <a:bodyPr wrap="square" rtlCol="0">
              <a:spAutoFit/>
            </a:bodyPr>
            <a:lstStyle/>
            <a:p>
              <a:pPr defTabSz="609630"/>
              <a:r>
                <a:rPr lang="en-US" sz="3200" b="1" dirty="0" err="1">
                  <a:solidFill>
                    <a:prstClr val="white"/>
                  </a:solidFill>
                  <a:latin typeface="Arial" panose="020B0604020202020204" pitchFamily="34" charset="0"/>
                  <a:cs typeface="Arial" panose="020B0604020202020204" pitchFamily="34" charset="0"/>
                </a:rPr>
                <a:t>Thò</a:t>
              </a:r>
              <a:r>
                <a:rPr lang="en-US" sz="3200" b="1" dirty="0">
                  <a:solidFill>
                    <a:prstClr val="white"/>
                  </a:solidFill>
                  <a:latin typeface="Arial" panose="020B0604020202020204" pitchFamily="34" charset="0"/>
                  <a:cs typeface="Arial" panose="020B0604020202020204" pitchFamily="34" charset="0"/>
                </a:rPr>
                <a:t> </a:t>
              </a:r>
              <a:r>
                <a:rPr lang="en-US" sz="3200" b="1" dirty="0" err="1">
                  <a:solidFill>
                    <a:prstClr val="white"/>
                  </a:solidFill>
                  <a:latin typeface="Arial" panose="020B0604020202020204" pitchFamily="34" charset="0"/>
                  <a:cs typeface="Arial" panose="020B0604020202020204" pitchFamily="34" charset="0"/>
                </a:rPr>
                <a:t>đầu</a:t>
              </a:r>
              <a:r>
                <a:rPr lang="en-US" sz="3200" b="1" dirty="0">
                  <a:solidFill>
                    <a:prstClr val="white"/>
                  </a:solidFill>
                  <a:latin typeface="Arial" panose="020B0604020202020204" pitchFamily="34" charset="0"/>
                  <a:cs typeface="Arial" panose="020B0604020202020204" pitchFamily="34" charset="0"/>
                </a:rPr>
                <a:t> </a:t>
              </a:r>
              <a:r>
                <a:rPr lang="en-US" sz="3200" b="1" dirty="0" err="1">
                  <a:solidFill>
                    <a:prstClr val="white"/>
                  </a:solidFill>
                  <a:latin typeface="Arial" panose="020B0604020202020204" pitchFamily="34" charset="0"/>
                  <a:cs typeface="Arial" panose="020B0604020202020204" pitchFamily="34" charset="0"/>
                </a:rPr>
                <a:t>khi</a:t>
              </a:r>
              <a:r>
                <a:rPr lang="en-US" sz="3200" b="1" dirty="0">
                  <a:solidFill>
                    <a:prstClr val="white"/>
                  </a:solidFill>
                  <a:latin typeface="Arial" panose="020B0604020202020204" pitchFamily="34" charset="0"/>
                  <a:cs typeface="Arial" panose="020B0604020202020204" pitchFamily="34" charset="0"/>
                </a:rPr>
                <a:t> </a:t>
              </a:r>
              <a:r>
                <a:rPr lang="en-US" sz="3200" b="1" dirty="0" err="1">
                  <a:solidFill>
                    <a:prstClr val="white"/>
                  </a:solidFill>
                  <a:latin typeface="Arial" panose="020B0604020202020204" pitchFamily="34" charset="0"/>
                  <a:cs typeface="Arial" panose="020B0604020202020204" pitchFamily="34" charset="0"/>
                </a:rPr>
                <a:t>đi</a:t>
              </a:r>
              <a:r>
                <a:rPr lang="en-US" sz="3200" b="1" dirty="0">
                  <a:solidFill>
                    <a:prstClr val="white"/>
                  </a:solidFill>
                  <a:latin typeface="Arial" panose="020B0604020202020204" pitchFamily="34" charset="0"/>
                  <a:cs typeface="Arial" panose="020B0604020202020204" pitchFamily="34" charset="0"/>
                </a:rPr>
                <a:t> </a:t>
              </a:r>
              <a:r>
                <a:rPr lang="en-US" sz="3200" b="1" dirty="0" err="1">
                  <a:solidFill>
                    <a:prstClr val="white"/>
                  </a:solidFill>
                  <a:latin typeface="Arial" panose="020B0604020202020204" pitchFamily="34" charset="0"/>
                  <a:cs typeface="Arial" panose="020B0604020202020204" pitchFamily="34" charset="0"/>
                </a:rPr>
                <a:t>tàu</a:t>
              </a:r>
              <a:endParaRPr lang="en-US" sz="3200" b="1" dirty="0">
                <a:solidFill>
                  <a:prstClr val="white"/>
                </a:solidFill>
                <a:latin typeface="Arial" panose="020B0604020202020204" pitchFamily="34" charset="0"/>
                <a:cs typeface="Arial" panose="020B0604020202020204" pitchFamily="34" charset="0"/>
              </a:endParaRPr>
            </a:p>
          </p:txBody>
        </p:sp>
        <p:pic>
          <p:nvPicPr>
            <p:cNvPr id="109" name="Picture 108">
              <a:extLst>
                <a:ext uri="{FF2B5EF4-FFF2-40B4-BE49-F238E27FC236}">
                  <a16:creationId xmlns:a16="http://schemas.microsoft.com/office/drawing/2014/main" id="{7CB973F8-726A-F462-0BEB-1040510FECF3}"/>
                </a:ext>
              </a:extLst>
            </p:cNvPr>
            <p:cNvPicPr>
              <a:picLocks noChangeAspect="1"/>
            </p:cNvPicPr>
            <p:nvPr/>
          </p:nvPicPr>
          <p:blipFill rotWithShape="1">
            <a:blip r:embed="rId10">
              <a:extLst>
                <a:ext uri="{28A0092B-C50C-407E-A947-70E740481C1C}">
                  <a14:useLocalDpi xmlns:a14="http://schemas.microsoft.com/office/drawing/2010/main" val="0"/>
                </a:ext>
              </a:extLst>
            </a:blip>
            <a:srcRect l="48737" t="1353" r="32416" b="78391"/>
            <a:stretch/>
          </p:blipFill>
          <p:spPr>
            <a:xfrm>
              <a:off x="10726286" y="6767231"/>
              <a:ext cx="1564709" cy="1681689"/>
            </a:xfrm>
            <a:prstGeom prst="rect">
              <a:avLst/>
            </a:prstGeom>
          </p:spPr>
        </p:pic>
      </p:grpSp>
      <p:pic>
        <p:nvPicPr>
          <p:cNvPr id="311" name="Sai">
            <a:extLst>
              <a:ext uri="{FF2B5EF4-FFF2-40B4-BE49-F238E27FC236}">
                <a16:creationId xmlns:a16="http://schemas.microsoft.com/office/drawing/2014/main" id="{2E46D6C7-A5AC-50E2-9BD8-E8E0714EA55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586736" y="3210457"/>
            <a:ext cx="1176005" cy="1147408"/>
          </a:xfrm>
          <a:prstGeom prst="rect">
            <a:avLst/>
          </a:prstGeom>
        </p:spPr>
      </p:pic>
      <p:pic>
        <p:nvPicPr>
          <p:cNvPr id="313" name="Đúng">
            <a:extLst>
              <a:ext uri="{FF2B5EF4-FFF2-40B4-BE49-F238E27FC236}">
                <a16:creationId xmlns:a16="http://schemas.microsoft.com/office/drawing/2014/main" id="{A84D5C8C-1F16-1288-6EB0-CD62043C0F6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921194" y="3018855"/>
            <a:ext cx="1273218" cy="1323382"/>
          </a:xfrm>
          <a:prstGeom prst="rect">
            <a:avLst/>
          </a:prstGeom>
        </p:spPr>
      </p:pic>
      <p:pic>
        <p:nvPicPr>
          <p:cNvPr id="108" name="Sai">
            <a:extLst>
              <a:ext uri="{FF2B5EF4-FFF2-40B4-BE49-F238E27FC236}">
                <a16:creationId xmlns:a16="http://schemas.microsoft.com/office/drawing/2014/main" id="{F725791C-A59B-1C61-23BE-2292014BD7C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890207" y="5429330"/>
            <a:ext cx="1273218" cy="1242257"/>
          </a:xfrm>
          <a:prstGeom prst="rect">
            <a:avLst/>
          </a:prstGeom>
        </p:spPr>
      </p:pic>
      <p:pic>
        <p:nvPicPr>
          <p:cNvPr id="314" name="Sai">
            <a:extLst>
              <a:ext uri="{FF2B5EF4-FFF2-40B4-BE49-F238E27FC236}">
                <a16:creationId xmlns:a16="http://schemas.microsoft.com/office/drawing/2014/main" id="{45F87DE5-F359-AD86-B262-FD8BD03D101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454937" y="5113556"/>
            <a:ext cx="1177179" cy="1148553"/>
          </a:xfrm>
          <a:prstGeom prst="rect">
            <a:avLst/>
          </a:prstGeom>
        </p:spPr>
      </p:pic>
      <p:grpSp>
        <p:nvGrpSpPr>
          <p:cNvPr id="2" name="Group 1">
            <a:extLst>
              <a:ext uri="{FF2B5EF4-FFF2-40B4-BE49-F238E27FC236}">
                <a16:creationId xmlns:a16="http://schemas.microsoft.com/office/drawing/2014/main" id="{AEE2471F-815E-0C84-7D91-7AEC15700221}"/>
              </a:ext>
            </a:extLst>
          </p:cNvPr>
          <p:cNvGrpSpPr/>
          <p:nvPr/>
        </p:nvGrpSpPr>
        <p:grpSpPr>
          <a:xfrm>
            <a:off x="824638" y="141500"/>
            <a:ext cx="10250709" cy="1760197"/>
            <a:chOff x="1203646" y="430267"/>
            <a:chExt cx="15376063" cy="2640295"/>
          </a:xfrm>
        </p:grpSpPr>
        <p:sp>
          <p:nvSpPr>
            <p:cNvPr id="173" name="Rectangle: Rounded Corners 172">
              <a:extLst>
                <a:ext uri="{FF2B5EF4-FFF2-40B4-BE49-F238E27FC236}">
                  <a16:creationId xmlns:a16="http://schemas.microsoft.com/office/drawing/2014/main" id="{E9C23B5D-BA50-9E20-B813-D22F86289F3B}"/>
                </a:ext>
              </a:extLst>
            </p:cNvPr>
            <p:cNvSpPr/>
            <p:nvPr/>
          </p:nvSpPr>
          <p:spPr>
            <a:xfrm rot="5400000">
              <a:off x="7717088" y="-5792059"/>
              <a:ext cx="2640295" cy="15084947"/>
            </a:xfrm>
            <a:prstGeom prst="roundRect">
              <a:avLst>
                <a:gd name="adj" fmla="val 49103"/>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h-TH">
                  <a:solidFill>
                    <a:schemeClr val="lt1"/>
                  </a:solidFill>
                </a:defRPr>
              </a:defPPr>
              <a:lvl1pPr marL="0" algn="l" defTabSz="914400" rtl="0" eaLnBrk="1" latinLnBrk="0" hangingPunct="1">
                <a:defRPr sz="2800" kern="1200">
                  <a:solidFill>
                    <a:schemeClr val="lt1"/>
                  </a:solidFill>
                  <a:latin typeface="+mn-lt"/>
                  <a:ea typeface="+mn-ea"/>
                  <a:cs typeface="+mn-cs"/>
                </a:defRPr>
              </a:lvl1pPr>
              <a:lvl2pPr marL="457200" algn="l" defTabSz="914400" rtl="0" eaLnBrk="1" latinLnBrk="0" hangingPunct="1">
                <a:defRPr sz="2800" kern="1200">
                  <a:solidFill>
                    <a:schemeClr val="lt1"/>
                  </a:solidFill>
                  <a:latin typeface="+mn-lt"/>
                  <a:ea typeface="+mn-ea"/>
                  <a:cs typeface="+mn-cs"/>
                </a:defRPr>
              </a:lvl2pPr>
              <a:lvl3pPr marL="914400" algn="l" defTabSz="914400" rtl="0" eaLnBrk="1" latinLnBrk="0" hangingPunct="1">
                <a:defRPr sz="2800" kern="1200">
                  <a:solidFill>
                    <a:schemeClr val="lt1"/>
                  </a:solidFill>
                  <a:latin typeface="+mn-lt"/>
                  <a:ea typeface="+mn-ea"/>
                  <a:cs typeface="+mn-cs"/>
                </a:defRPr>
              </a:lvl3pPr>
              <a:lvl4pPr marL="1371600" algn="l" defTabSz="914400" rtl="0" eaLnBrk="1" latinLnBrk="0" hangingPunct="1">
                <a:defRPr sz="2800" kern="1200">
                  <a:solidFill>
                    <a:schemeClr val="lt1"/>
                  </a:solidFill>
                  <a:latin typeface="+mn-lt"/>
                  <a:ea typeface="+mn-ea"/>
                  <a:cs typeface="+mn-cs"/>
                </a:defRPr>
              </a:lvl4pPr>
              <a:lvl5pPr marL="1828800" algn="l" defTabSz="914400" rtl="0" eaLnBrk="1" latinLnBrk="0" hangingPunct="1">
                <a:defRPr sz="2800" kern="1200">
                  <a:solidFill>
                    <a:schemeClr val="lt1"/>
                  </a:solidFill>
                  <a:latin typeface="+mn-lt"/>
                  <a:ea typeface="+mn-ea"/>
                  <a:cs typeface="+mn-cs"/>
                </a:defRPr>
              </a:lvl5pPr>
              <a:lvl6pPr marL="2286000" algn="l" defTabSz="914400" rtl="0" eaLnBrk="1" latinLnBrk="0" hangingPunct="1">
                <a:defRPr sz="2800" kern="1200">
                  <a:solidFill>
                    <a:schemeClr val="lt1"/>
                  </a:solidFill>
                  <a:latin typeface="+mn-lt"/>
                  <a:ea typeface="+mn-ea"/>
                  <a:cs typeface="+mn-cs"/>
                </a:defRPr>
              </a:lvl6pPr>
              <a:lvl7pPr marL="2743200" algn="l" defTabSz="914400" rtl="0" eaLnBrk="1" latinLnBrk="0" hangingPunct="1">
                <a:defRPr sz="2800" kern="1200">
                  <a:solidFill>
                    <a:schemeClr val="lt1"/>
                  </a:solidFill>
                  <a:latin typeface="+mn-lt"/>
                  <a:ea typeface="+mn-ea"/>
                  <a:cs typeface="+mn-cs"/>
                </a:defRPr>
              </a:lvl7pPr>
              <a:lvl8pPr marL="3200400" algn="l" defTabSz="914400" rtl="0" eaLnBrk="1" latinLnBrk="0" hangingPunct="1">
                <a:defRPr sz="2800" kern="1200">
                  <a:solidFill>
                    <a:schemeClr val="lt1"/>
                  </a:solidFill>
                  <a:latin typeface="+mn-lt"/>
                  <a:ea typeface="+mn-ea"/>
                  <a:cs typeface="+mn-cs"/>
                </a:defRPr>
              </a:lvl8pPr>
              <a:lvl9pPr marL="3657600" algn="l" defTabSz="914400" rtl="0" eaLnBrk="1" latinLnBrk="0" hangingPunct="1">
                <a:defRPr sz="2800" kern="1200">
                  <a:solidFill>
                    <a:schemeClr val="lt1"/>
                  </a:solidFill>
                  <a:latin typeface="+mn-lt"/>
                  <a:ea typeface="+mn-ea"/>
                  <a:cs typeface="+mn-cs"/>
                </a:defRPr>
              </a:lvl9pPr>
            </a:lstStyle>
            <a:p>
              <a:pPr algn="ctr" defTabSz="609630"/>
              <a:endParaRPr lang="en-US">
                <a:solidFill>
                  <a:srgbClr val="CDA45B"/>
                </a:solidFill>
                <a:latin typeface="SVN-Hole Hearted" panose="020B0A06020104020203" pitchFamily="34" charset="0"/>
              </a:endParaRPr>
            </a:p>
          </p:txBody>
        </p:sp>
        <p:sp>
          <p:nvSpPr>
            <p:cNvPr id="175" name="Rectangle: Rounded Corners 174">
              <a:extLst>
                <a:ext uri="{FF2B5EF4-FFF2-40B4-BE49-F238E27FC236}">
                  <a16:creationId xmlns:a16="http://schemas.microsoft.com/office/drawing/2014/main" id="{0378D306-0BA1-C008-8ACB-849DB857550B}"/>
                </a:ext>
              </a:extLst>
            </p:cNvPr>
            <p:cNvSpPr/>
            <p:nvPr/>
          </p:nvSpPr>
          <p:spPr>
            <a:xfrm rot="5400000">
              <a:off x="7861843" y="-5597815"/>
              <a:ext cx="2350784" cy="14744198"/>
            </a:xfrm>
            <a:prstGeom prst="roundRect">
              <a:avLst>
                <a:gd name="adj" fmla="val 50000"/>
              </a:avLst>
            </a:prstGeom>
            <a:solidFill>
              <a:schemeClr val="bg1"/>
            </a:solidFill>
            <a:ln w="38100">
              <a:solidFill>
                <a:srgbClr val="00206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h-TH">
                  <a:solidFill>
                    <a:schemeClr val="lt1"/>
                  </a:solidFill>
                </a:defRPr>
              </a:defPPr>
              <a:lvl1pPr marL="0" algn="l" defTabSz="914400" rtl="0" eaLnBrk="1" latinLnBrk="0" hangingPunct="1">
                <a:defRPr sz="2800" kern="1200">
                  <a:solidFill>
                    <a:schemeClr val="lt1"/>
                  </a:solidFill>
                  <a:latin typeface="+mn-lt"/>
                  <a:ea typeface="+mn-ea"/>
                  <a:cs typeface="+mn-cs"/>
                </a:defRPr>
              </a:lvl1pPr>
              <a:lvl2pPr marL="457200" algn="l" defTabSz="914400" rtl="0" eaLnBrk="1" latinLnBrk="0" hangingPunct="1">
                <a:defRPr sz="2800" kern="1200">
                  <a:solidFill>
                    <a:schemeClr val="lt1"/>
                  </a:solidFill>
                  <a:latin typeface="+mn-lt"/>
                  <a:ea typeface="+mn-ea"/>
                  <a:cs typeface="+mn-cs"/>
                </a:defRPr>
              </a:lvl2pPr>
              <a:lvl3pPr marL="914400" algn="l" defTabSz="914400" rtl="0" eaLnBrk="1" latinLnBrk="0" hangingPunct="1">
                <a:defRPr sz="2800" kern="1200">
                  <a:solidFill>
                    <a:schemeClr val="lt1"/>
                  </a:solidFill>
                  <a:latin typeface="+mn-lt"/>
                  <a:ea typeface="+mn-ea"/>
                  <a:cs typeface="+mn-cs"/>
                </a:defRPr>
              </a:lvl3pPr>
              <a:lvl4pPr marL="1371600" algn="l" defTabSz="914400" rtl="0" eaLnBrk="1" latinLnBrk="0" hangingPunct="1">
                <a:defRPr sz="2800" kern="1200">
                  <a:solidFill>
                    <a:schemeClr val="lt1"/>
                  </a:solidFill>
                  <a:latin typeface="+mn-lt"/>
                  <a:ea typeface="+mn-ea"/>
                  <a:cs typeface="+mn-cs"/>
                </a:defRPr>
              </a:lvl4pPr>
              <a:lvl5pPr marL="1828800" algn="l" defTabSz="914400" rtl="0" eaLnBrk="1" latinLnBrk="0" hangingPunct="1">
                <a:defRPr sz="2800" kern="1200">
                  <a:solidFill>
                    <a:schemeClr val="lt1"/>
                  </a:solidFill>
                  <a:latin typeface="+mn-lt"/>
                  <a:ea typeface="+mn-ea"/>
                  <a:cs typeface="+mn-cs"/>
                </a:defRPr>
              </a:lvl5pPr>
              <a:lvl6pPr marL="2286000" algn="l" defTabSz="914400" rtl="0" eaLnBrk="1" latinLnBrk="0" hangingPunct="1">
                <a:defRPr sz="2800" kern="1200">
                  <a:solidFill>
                    <a:schemeClr val="lt1"/>
                  </a:solidFill>
                  <a:latin typeface="+mn-lt"/>
                  <a:ea typeface="+mn-ea"/>
                  <a:cs typeface="+mn-cs"/>
                </a:defRPr>
              </a:lvl6pPr>
              <a:lvl7pPr marL="2743200" algn="l" defTabSz="914400" rtl="0" eaLnBrk="1" latinLnBrk="0" hangingPunct="1">
                <a:defRPr sz="2800" kern="1200">
                  <a:solidFill>
                    <a:schemeClr val="lt1"/>
                  </a:solidFill>
                  <a:latin typeface="+mn-lt"/>
                  <a:ea typeface="+mn-ea"/>
                  <a:cs typeface="+mn-cs"/>
                </a:defRPr>
              </a:lvl7pPr>
              <a:lvl8pPr marL="3200400" algn="l" defTabSz="914400" rtl="0" eaLnBrk="1" latinLnBrk="0" hangingPunct="1">
                <a:defRPr sz="2800" kern="1200">
                  <a:solidFill>
                    <a:schemeClr val="lt1"/>
                  </a:solidFill>
                  <a:latin typeface="+mn-lt"/>
                  <a:ea typeface="+mn-ea"/>
                  <a:cs typeface="+mn-cs"/>
                </a:defRPr>
              </a:lvl8pPr>
              <a:lvl9pPr marL="3657600" algn="l" defTabSz="914400" rtl="0" eaLnBrk="1" latinLnBrk="0" hangingPunct="1">
                <a:defRPr sz="2800" kern="1200">
                  <a:solidFill>
                    <a:schemeClr val="lt1"/>
                  </a:solidFill>
                  <a:latin typeface="+mn-lt"/>
                  <a:ea typeface="+mn-ea"/>
                  <a:cs typeface="+mn-cs"/>
                </a:defRPr>
              </a:lvl9pPr>
            </a:lstStyle>
            <a:p>
              <a:pPr algn="ctr" defTabSz="609630"/>
              <a:endParaRPr lang="en-US">
                <a:solidFill>
                  <a:srgbClr val="CDA45B"/>
                </a:solidFill>
                <a:latin typeface="SVN-Hole Hearted" panose="020B0A06020104020203" pitchFamily="34" charset="0"/>
              </a:endParaRPr>
            </a:p>
          </p:txBody>
        </p:sp>
        <p:sp>
          <p:nvSpPr>
            <p:cNvPr id="177" name="TextBox 176">
              <a:extLst>
                <a:ext uri="{FF2B5EF4-FFF2-40B4-BE49-F238E27FC236}">
                  <a16:creationId xmlns:a16="http://schemas.microsoft.com/office/drawing/2014/main" id="{9ADBCE99-AAD7-F4AE-3657-BE4F521E7B0B}"/>
                </a:ext>
              </a:extLst>
            </p:cNvPr>
            <p:cNvSpPr txBox="1"/>
            <p:nvPr/>
          </p:nvSpPr>
          <p:spPr>
            <a:xfrm>
              <a:off x="4169570" y="703835"/>
              <a:ext cx="12268339" cy="1985158"/>
            </a:xfrm>
            <a:prstGeom prst="rect">
              <a:avLst/>
            </a:prstGeom>
            <a:noFill/>
          </p:spPr>
          <p:txBody>
            <a:bodyPr wrap="square" rtlCol="0">
              <a:spAutoFit/>
            </a:bodyPr>
            <a:lstStyle/>
            <a:p>
              <a:pPr algn="ctr" defTabSz="609630"/>
              <a:r>
                <a:rPr lang="en-US" sz="4000" b="1" dirty="0" err="1">
                  <a:solidFill>
                    <a:srgbClr val="4F81BD">
                      <a:lumMod val="50000"/>
                    </a:srgbClr>
                  </a:solidFill>
                  <a:latin typeface="Cambria" panose="02040503050406030204" pitchFamily="18" charset="0"/>
                  <a:ea typeface="Cambria" panose="02040503050406030204" pitchFamily="18" charset="0"/>
                </a:rPr>
                <a:t>Nêu</a:t>
              </a:r>
              <a:r>
                <a:rPr lang="en-US" sz="4000" b="1" dirty="0">
                  <a:solidFill>
                    <a:srgbClr val="4F81BD">
                      <a:lumMod val="50000"/>
                    </a:srgbClr>
                  </a:solidFill>
                  <a:latin typeface="Cambria" panose="02040503050406030204" pitchFamily="18" charset="0"/>
                  <a:ea typeface="Cambria" panose="02040503050406030204" pitchFamily="18" charset="0"/>
                </a:rPr>
                <a:t> </a:t>
              </a:r>
              <a:r>
                <a:rPr lang="en-US" sz="4000" b="1" dirty="0" err="1">
                  <a:solidFill>
                    <a:srgbClr val="4F81BD">
                      <a:lumMod val="50000"/>
                    </a:srgbClr>
                  </a:solidFill>
                  <a:latin typeface="Cambria" panose="02040503050406030204" pitchFamily="18" charset="0"/>
                  <a:ea typeface="Cambria" panose="02040503050406030204" pitchFamily="18" charset="0"/>
                </a:rPr>
                <a:t>một</a:t>
              </a:r>
              <a:r>
                <a:rPr lang="en-US" sz="4000" b="1" dirty="0">
                  <a:solidFill>
                    <a:srgbClr val="4F81BD">
                      <a:lumMod val="50000"/>
                    </a:srgbClr>
                  </a:solidFill>
                  <a:latin typeface="Cambria" panose="02040503050406030204" pitchFamily="18" charset="0"/>
                  <a:ea typeface="Cambria" panose="02040503050406030204" pitchFamily="18" charset="0"/>
                </a:rPr>
                <a:t> </a:t>
              </a:r>
              <a:r>
                <a:rPr lang="en-US" sz="4000" b="1" dirty="0" err="1">
                  <a:solidFill>
                    <a:srgbClr val="4F81BD">
                      <a:lumMod val="50000"/>
                    </a:srgbClr>
                  </a:solidFill>
                  <a:latin typeface="Cambria" panose="02040503050406030204" pitchFamily="18" charset="0"/>
                  <a:ea typeface="Cambria" panose="02040503050406030204" pitchFamily="18" charset="0"/>
                </a:rPr>
                <a:t>số</a:t>
              </a:r>
              <a:r>
                <a:rPr lang="en-US" sz="4000" b="1" dirty="0">
                  <a:solidFill>
                    <a:srgbClr val="4F81BD">
                      <a:lumMod val="50000"/>
                    </a:srgbClr>
                  </a:solidFill>
                  <a:latin typeface="Cambria" panose="02040503050406030204" pitchFamily="18" charset="0"/>
                  <a:ea typeface="Cambria" panose="02040503050406030204" pitchFamily="18" charset="0"/>
                </a:rPr>
                <a:t> </a:t>
              </a:r>
              <a:r>
                <a:rPr lang="en-US" sz="4000" b="1" dirty="0" err="1">
                  <a:solidFill>
                    <a:srgbClr val="4F81BD">
                      <a:lumMod val="50000"/>
                    </a:srgbClr>
                  </a:solidFill>
                  <a:latin typeface="Cambria" panose="02040503050406030204" pitchFamily="18" charset="0"/>
                  <a:ea typeface="Cambria" panose="02040503050406030204" pitchFamily="18" charset="0"/>
                </a:rPr>
                <a:t>quy</a:t>
              </a:r>
              <a:r>
                <a:rPr lang="en-US" sz="4000" b="1" dirty="0">
                  <a:solidFill>
                    <a:srgbClr val="4F81BD">
                      <a:lumMod val="50000"/>
                    </a:srgbClr>
                  </a:solidFill>
                  <a:latin typeface="Cambria" panose="02040503050406030204" pitchFamily="18" charset="0"/>
                  <a:ea typeface="Cambria" panose="02040503050406030204" pitchFamily="18" charset="0"/>
                </a:rPr>
                <a:t> </a:t>
              </a:r>
              <a:r>
                <a:rPr lang="en-US" sz="4000" b="1" dirty="0" err="1">
                  <a:solidFill>
                    <a:srgbClr val="4F81BD">
                      <a:lumMod val="50000"/>
                    </a:srgbClr>
                  </a:solidFill>
                  <a:latin typeface="Cambria" panose="02040503050406030204" pitchFamily="18" charset="0"/>
                  <a:ea typeface="Cambria" panose="02040503050406030204" pitchFamily="18" charset="0"/>
                </a:rPr>
                <a:t>tắc</a:t>
              </a:r>
              <a:r>
                <a:rPr lang="en-US" sz="4000" b="1" dirty="0">
                  <a:solidFill>
                    <a:srgbClr val="4F81BD">
                      <a:lumMod val="50000"/>
                    </a:srgbClr>
                  </a:solidFill>
                  <a:latin typeface="Cambria" panose="02040503050406030204" pitchFamily="18" charset="0"/>
                  <a:ea typeface="Cambria" panose="02040503050406030204" pitchFamily="18" charset="0"/>
                </a:rPr>
                <a:t> an </a:t>
              </a:r>
              <a:r>
                <a:rPr lang="en-US" sz="4000" b="1" dirty="0" err="1">
                  <a:solidFill>
                    <a:srgbClr val="4F81BD">
                      <a:lumMod val="50000"/>
                    </a:srgbClr>
                  </a:solidFill>
                  <a:latin typeface="Cambria" panose="02040503050406030204" pitchFamily="18" charset="0"/>
                  <a:ea typeface="Cambria" panose="02040503050406030204" pitchFamily="18" charset="0"/>
                </a:rPr>
                <a:t>toàn</a:t>
              </a:r>
              <a:r>
                <a:rPr lang="en-US" sz="4000" b="1" dirty="0">
                  <a:solidFill>
                    <a:srgbClr val="4F81BD">
                      <a:lumMod val="50000"/>
                    </a:srgbClr>
                  </a:solidFill>
                  <a:latin typeface="Cambria" panose="02040503050406030204" pitchFamily="18" charset="0"/>
                  <a:ea typeface="Cambria" panose="02040503050406030204" pitchFamily="18" charset="0"/>
                </a:rPr>
                <a:t> </a:t>
              </a:r>
              <a:r>
                <a:rPr lang="en-US" sz="4000" b="1" dirty="0" err="1">
                  <a:solidFill>
                    <a:srgbClr val="4F81BD">
                      <a:lumMod val="50000"/>
                    </a:srgbClr>
                  </a:solidFill>
                  <a:latin typeface="Cambria" panose="02040503050406030204" pitchFamily="18" charset="0"/>
                  <a:ea typeface="Cambria" panose="02040503050406030204" pitchFamily="18" charset="0"/>
                </a:rPr>
                <a:t>khi</a:t>
              </a:r>
              <a:r>
                <a:rPr lang="en-US" sz="4000" b="1" dirty="0">
                  <a:solidFill>
                    <a:srgbClr val="4F81BD">
                      <a:lumMod val="50000"/>
                    </a:srgbClr>
                  </a:solidFill>
                  <a:latin typeface="Cambria" panose="02040503050406030204" pitchFamily="18" charset="0"/>
                  <a:ea typeface="Cambria" panose="02040503050406030204" pitchFamily="18" charset="0"/>
                </a:rPr>
                <a:t> </a:t>
              </a:r>
              <a:r>
                <a:rPr lang="en-US" sz="4000" b="1" dirty="0" err="1">
                  <a:solidFill>
                    <a:srgbClr val="4F81BD">
                      <a:lumMod val="50000"/>
                    </a:srgbClr>
                  </a:solidFill>
                  <a:latin typeface="Cambria" panose="02040503050406030204" pitchFamily="18" charset="0"/>
                  <a:ea typeface="Cambria" panose="02040503050406030204" pitchFamily="18" charset="0"/>
                </a:rPr>
                <a:t>đi</a:t>
              </a:r>
              <a:r>
                <a:rPr lang="en-US" sz="4000" b="1" dirty="0">
                  <a:solidFill>
                    <a:srgbClr val="4F81BD">
                      <a:lumMod val="50000"/>
                    </a:srgbClr>
                  </a:solidFill>
                  <a:latin typeface="Cambria" panose="02040503050406030204" pitchFamily="18" charset="0"/>
                  <a:ea typeface="Cambria" panose="02040503050406030204" pitchFamily="18" charset="0"/>
                </a:rPr>
                <a:t> </a:t>
              </a:r>
              <a:r>
                <a:rPr lang="en-US" sz="4000" b="1" dirty="0" err="1">
                  <a:solidFill>
                    <a:srgbClr val="4F81BD">
                      <a:lumMod val="50000"/>
                    </a:srgbClr>
                  </a:solidFill>
                  <a:latin typeface="Cambria" panose="02040503050406030204" pitchFamily="18" charset="0"/>
                  <a:ea typeface="Cambria" panose="02040503050406030204" pitchFamily="18" charset="0"/>
                </a:rPr>
                <a:t>trên</a:t>
              </a:r>
              <a:r>
                <a:rPr lang="en-US" sz="4000" b="1" dirty="0">
                  <a:solidFill>
                    <a:srgbClr val="4F81BD">
                      <a:lumMod val="50000"/>
                    </a:srgbClr>
                  </a:solidFill>
                  <a:latin typeface="Cambria" panose="02040503050406030204" pitchFamily="18" charset="0"/>
                  <a:ea typeface="Cambria" panose="02040503050406030204" pitchFamily="18" charset="0"/>
                </a:rPr>
                <a:t> </a:t>
              </a:r>
              <a:r>
                <a:rPr lang="en-US" sz="4000" b="1" dirty="0" err="1">
                  <a:solidFill>
                    <a:srgbClr val="4F81BD">
                      <a:lumMod val="50000"/>
                    </a:srgbClr>
                  </a:solidFill>
                  <a:latin typeface="Cambria" panose="02040503050406030204" pitchFamily="18" charset="0"/>
                  <a:ea typeface="Cambria" panose="02040503050406030204" pitchFamily="18" charset="0"/>
                </a:rPr>
                <a:t>các</a:t>
              </a:r>
              <a:r>
                <a:rPr lang="en-US" sz="4000" b="1" dirty="0">
                  <a:solidFill>
                    <a:srgbClr val="4F81BD">
                      <a:lumMod val="50000"/>
                    </a:srgbClr>
                  </a:solidFill>
                  <a:latin typeface="Cambria" panose="02040503050406030204" pitchFamily="18" charset="0"/>
                  <a:ea typeface="Cambria" panose="02040503050406030204" pitchFamily="18" charset="0"/>
                </a:rPr>
                <a:t> </a:t>
              </a:r>
              <a:r>
                <a:rPr lang="en-US" sz="4000" b="1" dirty="0" err="1">
                  <a:solidFill>
                    <a:srgbClr val="4F81BD">
                      <a:lumMod val="50000"/>
                    </a:srgbClr>
                  </a:solidFill>
                  <a:latin typeface="Cambria" panose="02040503050406030204" pitchFamily="18" charset="0"/>
                  <a:ea typeface="Cambria" panose="02040503050406030204" pitchFamily="18" charset="0"/>
                </a:rPr>
                <a:t>phương</a:t>
              </a:r>
              <a:r>
                <a:rPr lang="en-US" sz="4000" b="1" dirty="0">
                  <a:solidFill>
                    <a:srgbClr val="4F81BD">
                      <a:lumMod val="50000"/>
                    </a:srgbClr>
                  </a:solidFill>
                  <a:latin typeface="Cambria" panose="02040503050406030204" pitchFamily="18" charset="0"/>
                  <a:ea typeface="Cambria" panose="02040503050406030204" pitchFamily="18" charset="0"/>
                </a:rPr>
                <a:t> </a:t>
              </a:r>
              <a:r>
                <a:rPr lang="en-US" sz="4000" b="1" dirty="0" err="1">
                  <a:solidFill>
                    <a:srgbClr val="4F81BD">
                      <a:lumMod val="50000"/>
                    </a:srgbClr>
                  </a:solidFill>
                  <a:latin typeface="Cambria" panose="02040503050406030204" pitchFamily="18" charset="0"/>
                  <a:ea typeface="Cambria" panose="02040503050406030204" pitchFamily="18" charset="0"/>
                </a:rPr>
                <a:t>tiện</a:t>
              </a:r>
              <a:r>
                <a:rPr lang="en-US" sz="4000" b="1" dirty="0">
                  <a:solidFill>
                    <a:srgbClr val="4F81BD">
                      <a:lumMod val="50000"/>
                    </a:srgbClr>
                  </a:solidFill>
                  <a:latin typeface="Cambria" panose="02040503050406030204" pitchFamily="18" charset="0"/>
                  <a:ea typeface="Cambria" panose="02040503050406030204" pitchFamily="18" charset="0"/>
                </a:rPr>
                <a:t> </a:t>
              </a:r>
              <a:r>
                <a:rPr lang="en-US" sz="4000" b="1" dirty="0" err="1">
                  <a:solidFill>
                    <a:srgbClr val="4F81BD">
                      <a:lumMod val="50000"/>
                    </a:srgbClr>
                  </a:solidFill>
                  <a:latin typeface="Cambria" panose="02040503050406030204" pitchFamily="18" charset="0"/>
                  <a:ea typeface="Cambria" panose="02040503050406030204" pitchFamily="18" charset="0"/>
                </a:rPr>
                <a:t>giao</a:t>
              </a:r>
              <a:r>
                <a:rPr lang="en-US" sz="4000" b="1" dirty="0">
                  <a:solidFill>
                    <a:srgbClr val="4F81BD">
                      <a:lumMod val="50000"/>
                    </a:srgbClr>
                  </a:solidFill>
                  <a:latin typeface="Cambria" panose="02040503050406030204" pitchFamily="18" charset="0"/>
                  <a:ea typeface="Cambria" panose="02040503050406030204" pitchFamily="18" charset="0"/>
                </a:rPr>
                <a:t> </a:t>
              </a:r>
              <a:r>
                <a:rPr lang="en-US" sz="4000" b="1" dirty="0" err="1">
                  <a:solidFill>
                    <a:srgbClr val="4F81BD">
                      <a:lumMod val="50000"/>
                    </a:srgbClr>
                  </a:solidFill>
                  <a:latin typeface="Cambria" panose="02040503050406030204" pitchFamily="18" charset="0"/>
                  <a:ea typeface="Cambria" panose="02040503050406030204" pitchFamily="18" charset="0"/>
                </a:rPr>
                <a:t>thông</a:t>
              </a:r>
              <a:endParaRPr lang="en-US" sz="4000" b="1" dirty="0">
                <a:solidFill>
                  <a:srgbClr val="4F81BD">
                    <a:lumMod val="50000"/>
                  </a:srgbClr>
                </a:solidFill>
                <a:latin typeface="Cambria" panose="02040503050406030204" pitchFamily="18" charset="0"/>
                <a:ea typeface="Cambria" panose="02040503050406030204" pitchFamily="18" charset="0"/>
              </a:endParaRPr>
            </a:p>
          </p:txBody>
        </p:sp>
        <p:pic>
          <p:nvPicPr>
            <p:cNvPr id="38" name="Picture 3">
              <a:extLst>
                <a:ext uri="{FF2B5EF4-FFF2-40B4-BE49-F238E27FC236}">
                  <a16:creationId xmlns:a16="http://schemas.microsoft.com/office/drawing/2014/main" id="{DA52629C-524C-3B56-B7A6-D3B67D2911D0}"/>
                </a:ext>
              </a:extLst>
            </p:cNvPr>
            <p:cNvPicPr>
              <a:picLocks noChangeAspect="1"/>
            </p:cNvPicPr>
            <p:nvPr/>
          </p:nvPicPr>
          <p:blipFill>
            <a:blip r:embed="rId13"/>
            <a:srcRect/>
            <a:stretch>
              <a:fillRect/>
            </a:stretch>
          </p:blipFill>
          <p:spPr>
            <a:xfrm rot="5400000">
              <a:off x="2093183" y="480368"/>
              <a:ext cx="1949637" cy="2670735"/>
            </a:xfrm>
            <a:prstGeom prst="rect">
              <a:avLst/>
            </a:prstGeom>
          </p:spPr>
        </p:pic>
        <p:sp>
          <p:nvSpPr>
            <p:cNvPr id="172" name="TextBox 171">
              <a:extLst>
                <a:ext uri="{FF2B5EF4-FFF2-40B4-BE49-F238E27FC236}">
                  <a16:creationId xmlns:a16="http://schemas.microsoft.com/office/drawing/2014/main" id="{86619A8C-9283-4A9C-7699-BB58BB28E885}"/>
                </a:ext>
              </a:extLst>
            </p:cNvPr>
            <p:cNvSpPr txBox="1"/>
            <p:nvPr/>
          </p:nvSpPr>
          <p:spPr>
            <a:xfrm flipH="1">
              <a:off x="1203646" y="1464989"/>
              <a:ext cx="3375756" cy="946413"/>
            </a:xfrm>
            <a:prstGeom prst="rect">
              <a:avLst/>
            </a:prstGeom>
            <a:noFill/>
          </p:spPr>
          <p:txBody>
            <a:bodyPr wrap="square" rtlCol="0">
              <a:spAutoFit/>
            </a:bodyPr>
            <a:lstStyle/>
            <a:p>
              <a:pPr algn="ctr" defTabSz="609630"/>
              <a:r>
                <a:rPr lang="en-US" sz="3500" b="1">
                  <a:ln w="28575">
                    <a:solidFill>
                      <a:sysClr val="windowText" lastClr="000000"/>
                    </a:solidFill>
                  </a:ln>
                  <a:solidFill>
                    <a:srgbClr val="FFFF00"/>
                  </a:solidFill>
                  <a:latin typeface="UTM Showcard" panose="02040603050506020204" pitchFamily="18" charset="0"/>
                  <a:sym typeface="Arial"/>
                  <a:rtl val="0"/>
                </a:rPr>
                <a:t>Câu 2</a:t>
              </a:r>
              <a:endParaRPr lang="th-TH" sz="3500" b="1" dirty="0">
                <a:ln w="28575">
                  <a:solidFill>
                    <a:sysClr val="windowText" lastClr="000000"/>
                  </a:solidFill>
                </a:ln>
                <a:solidFill>
                  <a:srgbClr val="FFFF00"/>
                </a:solidFill>
                <a:latin typeface="UTM Showcard" panose="02040603050506020204" pitchFamily="18" charset="0"/>
                <a:cs typeface="Cordia New" panose="020B0304020202020204" pitchFamily="34" charset="-34"/>
                <a:sym typeface="Arial"/>
                <a:rtl val="0"/>
              </a:endParaRPr>
            </a:p>
          </p:txBody>
        </p:sp>
      </p:grpSp>
      <p:pic>
        <p:nvPicPr>
          <p:cNvPr id="40" name="Picture 3">
            <a:extLst>
              <a:ext uri="{FF2B5EF4-FFF2-40B4-BE49-F238E27FC236}">
                <a16:creationId xmlns:a16="http://schemas.microsoft.com/office/drawing/2014/main" id="{578181B0-DD73-FEF2-41D8-018B30A0F9F3}"/>
              </a:ext>
            </a:extLst>
          </p:cNvPr>
          <p:cNvPicPr>
            <a:picLocks noChangeAspect="1"/>
          </p:cNvPicPr>
          <p:nvPr/>
        </p:nvPicPr>
        <p:blipFill>
          <a:blip r:embed="rId13"/>
          <a:srcRect/>
          <a:stretch>
            <a:fillRect/>
          </a:stretch>
        </p:blipFill>
        <p:spPr>
          <a:xfrm>
            <a:off x="4695727" y="2130870"/>
            <a:ext cx="3032029" cy="4153464"/>
          </a:xfrm>
          <a:prstGeom prst="rect">
            <a:avLst/>
          </a:prstGeom>
        </p:spPr>
      </p:pic>
      <p:pic>
        <p:nvPicPr>
          <p:cNvPr id="3" name="Picture 2">
            <a:hlinkClick r:id="rId14" action="ppaction://hlinksldjump"/>
            <a:extLst>
              <a:ext uri="{FF2B5EF4-FFF2-40B4-BE49-F238E27FC236}">
                <a16:creationId xmlns:a16="http://schemas.microsoft.com/office/drawing/2014/main" id="{E48DE6D7-E04F-9FD5-D3A7-B533866F7806}"/>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69040" y="6082966"/>
            <a:ext cx="2426418" cy="1170533"/>
          </a:xfrm>
          <a:prstGeom prst="rect">
            <a:avLst/>
          </a:prstGeom>
        </p:spPr>
      </p:pic>
    </p:spTree>
    <p:extLst>
      <p:ext uri="{BB962C8B-B14F-4D97-AF65-F5344CB8AC3E}">
        <p14:creationId xmlns:p14="http://schemas.microsoft.com/office/powerpoint/2010/main" val="2634292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randombar(horizontal)">
                                      <p:cBhvr>
                                        <p:cTn id="10" dur="500"/>
                                        <p:tgtEl>
                                          <p:spTgt spid="21"/>
                                        </p:tgtEl>
                                      </p:cBhvr>
                                    </p:animEffect>
                                  </p:childTnLst>
                                </p:cTn>
                              </p:par>
                              <p:par>
                                <p:cTn id="11" presetID="14" presetClass="entr" presetSubtype="1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randombar(horizontal)">
                                      <p:cBhvr>
                                        <p:cTn id="13" dur="500"/>
                                        <p:tgtEl>
                                          <p:spTgt spid="22"/>
                                        </p:tgtEl>
                                      </p:cBhvr>
                                    </p:animEffect>
                                  </p:childTnLst>
                                </p:cTn>
                              </p:par>
                              <p:par>
                                <p:cTn id="14" presetID="14" presetClass="entr" presetSubtype="10" fill="hold"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randombar(horizontal)">
                                      <p:cBhvr>
                                        <p:cTn id="16" dur="500"/>
                                        <p:tgtEl>
                                          <p:spTgt spid="23"/>
                                        </p:tgtEl>
                                      </p:cBhvr>
                                    </p:animEffect>
                                  </p:childTnLst>
                                </p:cTn>
                              </p:par>
                              <p:par>
                                <p:cTn id="17" presetID="14" presetClass="entr" presetSubtype="1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randombar(horizontal)">
                                      <p:cBhvr>
                                        <p:cTn id="1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315"/>
                </p:tgtEl>
              </p:cMediaNode>
            </p:audio>
            <p:audio>
              <p:cMediaNode vol="80000">
                <p:cTn id="21" fill="hold" display="0">
                  <p:stCondLst>
                    <p:cond delay="indefinite"/>
                  </p:stCondLst>
                  <p:endCondLst>
                    <p:cond evt="onStopAudio" delay="0">
                      <p:tgtEl>
                        <p:sldTgt/>
                      </p:tgtEl>
                    </p:cond>
                  </p:endCondLst>
                </p:cTn>
                <p:tgtEl>
                  <p:spTgt spid="316"/>
                </p:tgtEl>
              </p:cMediaNode>
            </p:audio>
            <p:audio>
              <p:cMediaNode vol="80000">
                <p:cTn id="22" fill="hold" display="0">
                  <p:stCondLst>
                    <p:cond delay="indefinite"/>
                  </p:stCondLst>
                  <p:endCondLst>
                    <p:cond evt="onStopAudio" delay="0">
                      <p:tgtEl>
                        <p:sldTgt/>
                      </p:tgtEl>
                    </p:cond>
                  </p:endCondLst>
                </p:cTn>
                <p:tgtEl>
                  <p:spTgt spid="318"/>
                </p:tgtEl>
              </p:cMediaNode>
            </p:audio>
            <p:seq concurrent="1" nextAc="seek">
              <p:cTn id="23" restart="whenNotActive" fill="hold" evtFilter="cancelBubble" nodeType="interactiveSeq">
                <p:stCondLst>
                  <p:cond evt="onClick" delay="0">
                    <p:tgtEl>
                      <p:spTgt spid="21"/>
                    </p:tgtEl>
                  </p:cond>
                </p:stCondLst>
                <p:endSync evt="end" delay="0">
                  <p:rtn val="all"/>
                </p:endSync>
                <p:childTnLst>
                  <p:par>
                    <p:cTn id="24" fill="hold">
                      <p:stCondLst>
                        <p:cond delay="0"/>
                      </p:stCondLst>
                      <p:childTnLst>
                        <p:par>
                          <p:cTn id="25" fill="hold">
                            <p:stCondLst>
                              <p:cond delay="0"/>
                            </p:stCondLst>
                            <p:childTnLst>
                              <p:par>
                                <p:cTn id="26" presetID="50" presetClass="entr" presetSubtype="0" decel="100000" fill="hold" nodeType="afterEffect">
                                  <p:stCondLst>
                                    <p:cond delay="0"/>
                                  </p:stCondLst>
                                  <p:childTnLst>
                                    <p:set>
                                      <p:cBhvr>
                                        <p:cTn id="27" dur="1" fill="hold">
                                          <p:stCondLst>
                                            <p:cond delay="0"/>
                                          </p:stCondLst>
                                        </p:cTn>
                                        <p:tgtEl>
                                          <p:spTgt spid="311"/>
                                        </p:tgtEl>
                                        <p:attrNameLst>
                                          <p:attrName>style.visibility</p:attrName>
                                        </p:attrNameLst>
                                      </p:cBhvr>
                                      <p:to>
                                        <p:strVal val="visible"/>
                                      </p:to>
                                    </p:set>
                                    <p:anim calcmode="lin" valueType="num">
                                      <p:cBhvr>
                                        <p:cTn id="28" dur="1000" fill="hold"/>
                                        <p:tgtEl>
                                          <p:spTgt spid="311"/>
                                        </p:tgtEl>
                                        <p:attrNameLst>
                                          <p:attrName>ppt_w</p:attrName>
                                        </p:attrNameLst>
                                      </p:cBhvr>
                                      <p:tavLst>
                                        <p:tav tm="0">
                                          <p:val>
                                            <p:strVal val="#ppt_w+.3"/>
                                          </p:val>
                                        </p:tav>
                                        <p:tav tm="100000">
                                          <p:val>
                                            <p:strVal val="#ppt_w"/>
                                          </p:val>
                                        </p:tav>
                                      </p:tavLst>
                                    </p:anim>
                                    <p:anim calcmode="lin" valueType="num">
                                      <p:cBhvr>
                                        <p:cTn id="29" dur="1000" fill="hold"/>
                                        <p:tgtEl>
                                          <p:spTgt spid="311"/>
                                        </p:tgtEl>
                                        <p:attrNameLst>
                                          <p:attrName>ppt_h</p:attrName>
                                        </p:attrNameLst>
                                      </p:cBhvr>
                                      <p:tavLst>
                                        <p:tav tm="0">
                                          <p:val>
                                            <p:strVal val="#ppt_h"/>
                                          </p:val>
                                        </p:tav>
                                        <p:tav tm="100000">
                                          <p:val>
                                            <p:strVal val="#ppt_h"/>
                                          </p:val>
                                        </p:tav>
                                      </p:tavLst>
                                    </p:anim>
                                    <p:animEffect transition="in" filter="fade">
                                      <p:cBhvr>
                                        <p:cTn id="30" dur="1000"/>
                                        <p:tgtEl>
                                          <p:spTgt spid="311"/>
                                        </p:tgtEl>
                                      </p:cBhvr>
                                    </p:animEffect>
                                  </p:childTnLst>
                                  <p:subTnLst>
                                    <p:audio>
                                      <p:cMediaNode>
                                        <p:cTn display="0" masterRel="sameClick">
                                          <p:stCondLst>
                                            <p:cond evt="begin" delay="0">
                                              <p:tn val="26"/>
                                            </p:cond>
                                          </p:stCondLst>
                                          <p:endCondLst>
                                            <p:cond evt="onStopAudio" delay="0">
                                              <p:tgtEl>
                                                <p:sldTgt/>
                                              </p:tgtEl>
                                            </p:cond>
                                          </p:endCondLst>
                                        </p:cTn>
                                        <p:tgtEl>
                                          <p:sndTgt r:embed="rId6" name="breeze.wav"/>
                                        </p:tgtEl>
                                      </p:cMediaNode>
                                    </p:audio>
                                  </p:subTnLst>
                                </p:cTn>
                              </p:par>
                            </p:childTnLst>
                          </p:cTn>
                        </p:par>
                      </p:childTnLst>
                    </p:cTn>
                  </p:par>
                </p:childTnLst>
              </p:cTn>
              <p:nextCondLst>
                <p:cond evt="onClick" delay="0">
                  <p:tgtEl>
                    <p:spTgt spid="21"/>
                  </p:tgtEl>
                </p:cond>
              </p:nextCondLst>
            </p:seq>
            <p:seq concurrent="1" nextAc="seek">
              <p:cTn id="31" restart="whenNotActive" fill="hold" evtFilter="cancelBubble" nodeType="interactiveSeq">
                <p:stCondLst>
                  <p:cond evt="onClick" delay="0">
                    <p:tgtEl>
                      <p:spTgt spid="22"/>
                    </p:tgtEl>
                  </p:cond>
                </p:stCondLst>
                <p:endSync evt="end" delay="0">
                  <p:rtn val="all"/>
                </p:endSync>
                <p:childTnLst>
                  <p:par>
                    <p:cTn id="32" fill="hold">
                      <p:stCondLst>
                        <p:cond delay="0"/>
                      </p:stCondLst>
                      <p:childTnLst>
                        <p:par>
                          <p:cTn id="33" fill="hold">
                            <p:stCondLst>
                              <p:cond delay="0"/>
                            </p:stCondLst>
                            <p:childTnLst>
                              <p:par>
                                <p:cTn id="34" presetID="50" presetClass="entr" presetSubtype="0" decel="100000" fill="hold" nodeType="afterEffect">
                                  <p:stCondLst>
                                    <p:cond delay="0"/>
                                  </p:stCondLst>
                                  <p:childTnLst>
                                    <p:set>
                                      <p:cBhvr>
                                        <p:cTn id="35" dur="1" fill="hold">
                                          <p:stCondLst>
                                            <p:cond delay="0"/>
                                          </p:stCondLst>
                                        </p:cTn>
                                        <p:tgtEl>
                                          <p:spTgt spid="313"/>
                                        </p:tgtEl>
                                        <p:attrNameLst>
                                          <p:attrName>style.visibility</p:attrName>
                                        </p:attrNameLst>
                                      </p:cBhvr>
                                      <p:to>
                                        <p:strVal val="visible"/>
                                      </p:to>
                                    </p:set>
                                    <p:anim calcmode="lin" valueType="num">
                                      <p:cBhvr>
                                        <p:cTn id="36" dur="1000" fill="hold"/>
                                        <p:tgtEl>
                                          <p:spTgt spid="313"/>
                                        </p:tgtEl>
                                        <p:attrNameLst>
                                          <p:attrName>ppt_w</p:attrName>
                                        </p:attrNameLst>
                                      </p:cBhvr>
                                      <p:tavLst>
                                        <p:tav tm="0">
                                          <p:val>
                                            <p:strVal val="#ppt_w+.3"/>
                                          </p:val>
                                        </p:tav>
                                        <p:tav tm="100000">
                                          <p:val>
                                            <p:strVal val="#ppt_w"/>
                                          </p:val>
                                        </p:tav>
                                      </p:tavLst>
                                    </p:anim>
                                    <p:anim calcmode="lin" valueType="num">
                                      <p:cBhvr>
                                        <p:cTn id="37" dur="1000" fill="hold"/>
                                        <p:tgtEl>
                                          <p:spTgt spid="313"/>
                                        </p:tgtEl>
                                        <p:attrNameLst>
                                          <p:attrName>ppt_h</p:attrName>
                                        </p:attrNameLst>
                                      </p:cBhvr>
                                      <p:tavLst>
                                        <p:tav tm="0">
                                          <p:val>
                                            <p:strVal val="#ppt_h"/>
                                          </p:val>
                                        </p:tav>
                                        <p:tav tm="100000">
                                          <p:val>
                                            <p:strVal val="#ppt_h"/>
                                          </p:val>
                                        </p:tav>
                                      </p:tavLst>
                                    </p:anim>
                                    <p:animEffect transition="in" filter="fade">
                                      <p:cBhvr>
                                        <p:cTn id="38" dur="1000"/>
                                        <p:tgtEl>
                                          <p:spTgt spid="313"/>
                                        </p:tgtEl>
                                      </p:cBhvr>
                                    </p:animEffect>
                                  </p:childTnLst>
                                  <p:subTnLst>
                                    <p:audio>
                                      <p:cMediaNode>
                                        <p:cTn display="0" masterRel="sameClick">
                                          <p:stCondLst>
                                            <p:cond evt="begin" delay="0">
                                              <p:tn val="34"/>
                                            </p:cond>
                                          </p:stCondLst>
                                          <p:endCondLst>
                                            <p:cond evt="onStopAudio" delay="0">
                                              <p:tgtEl>
                                                <p:sldTgt/>
                                              </p:tgtEl>
                                            </p:cond>
                                          </p:endCondLst>
                                        </p:cTn>
                                        <p:tgtEl>
                                          <p:sndTgt r:embed="rId7" name="cashreg.wav"/>
                                        </p:tgtEl>
                                      </p:cMediaNode>
                                    </p:audio>
                                  </p:subTnLst>
                                </p:cTn>
                              </p:par>
                              <p:par>
                                <p:cTn id="39" presetID="14" presetClass="entr" presetSubtype="10" fill="hold" nodeType="with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randombar(horizontal)">
                                      <p:cBhvr>
                                        <p:cTn id="41" dur="500"/>
                                        <p:tgtEl>
                                          <p:spTgt spid="40"/>
                                        </p:tgtEl>
                                      </p:cBhvr>
                                    </p:animEffect>
                                  </p:childTnLst>
                                </p:cTn>
                              </p:par>
                            </p:childTnLst>
                          </p:cTn>
                        </p:par>
                      </p:childTnLst>
                    </p:cTn>
                  </p:par>
                </p:childTnLst>
              </p:cTn>
              <p:nextCondLst>
                <p:cond evt="onClick" delay="0">
                  <p:tgtEl>
                    <p:spTgt spid="22"/>
                  </p:tgtEl>
                </p:cond>
              </p:nextCondLst>
            </p:seq>
            <p:seq concurrent="1" nextAc="seek">
              <p:cTn id="42" restart="whenNotActive" fill="hold" evtFilter="cancelBubble" nodeType="interactiveSeq">
                <p:stCondLst>
                  <p:cond evt="onClick" delay="0">
                    <p:tgtEl>
                      <p:spTgt spid="24"/>
                    </p:tgtEl>
                  </p:cond>
                </p:stCondLst>
                <p:endSync evt="end" delay="0">
                  <p:rtn val="all"/>
                </p:endSync>
                <p:childTnLst>
                  <p:par>
                    <p:cTn id="43" fill="hold">
                      <p:stCondLst>
                        <p:cond delay="0"/>
                      </p:stCondLst>
                      <p:childTnLst>
                        <p:par>
                          <p:cTn id="44" fill="hold">
                            <p:stCondLst>
                              <p:cond delay="0"/>
                            </p:stCondLst>
                            <p:childTnLst>
                              <p:par>
                                <p:cTn id="45" presetID="50" presetClass="entr" presetSubtype="0" decel="100000" fill="hold" nodeType="afterEffect">
                                  <p:stCondLst>
                                    <p:cond delay="0"/>
                                  </p:stCondLst>
                                  <p:childTnLst>
                                    <p:set>
                                      <p:cBhvr>
                                        <p:cTn id="46" dur="1" fill="hold">
                                          <p:stCondLst>
                                            <p:cond delay="0"/>
                                          </p:stCondLst>
                                        </p:cTn>
                                        <p:tgtEl>
                                          <p:spTgt spid="108"/>
                                        </p:tgtEl>
                                        <p:attrNameLst>
                                          <p:attrName>style.visibility</p:attrName>
                                        </p:attrNameLst>
                                      </p:cBhvr>
                                      <p:to>
                                        <p:strVal val="visible"/>
                                      </p:to>
                                    </p:set>
                                    <p:anim calcmode="lin" valueType="num">
                                      <p:cBhvr>
                                        <p:cTn id="47" dur="1000" fill="hold"/>
                                        <p:tgtEl>
                                          <p:spTgt spid="108"/>
                                        </p:tgtEl>
                                        <p:attrNameLst>
                                          <p:attrName>ppt_w</p:attrName>
                                        </p:attrNameLst>
                                      </p:cBhvr>
                                      <p:tavLst>
                                        <p:tav tm="0">
                                          <p:val>
                                            <p:strVal val="#ppt_w+.3"/>
                                          </p:val>
                                        </p:tav>
                                        <p:tav tm="100000">
                                          <p:val>
                                            <p:strVal val="#ppt_w"/>
                                          </p:val>
                                        </p:tav>
                                      </p:tavLst>
                                    </p:anim>
                                    <p:anim calcmode="lin" valueType="num">
                                      <p:cBhvr>
                                        <p:cTn id="48" dur="1000" fill="hold"/>
                                        <p:tgtEl>
                                          <p:spTgt spid="108"/>
                                        </p:tgtEl>
                                        <p:attrNameLst>
                                          <p:attrName>ppt_h</p:attrName>
                                        </p:attrNameLst>
                                      </p:cBhvr>
                                      <p:tavLst>
                                        <p:tav tm="0">
                                          <p:val>
                                            <p:strVal val="#ppt_h"/>
                                          </p:val>
                                        </p:tav>
                                        <p:tav tm="100000">
                                          <p:val>
                                            <p:strVal val="#ppt_h"/>
                                          </p:val>
                                        </p:tav>
                                      </p:tavLst>
                                    </p:anim>
                                    <p:animEffect transition="in" filter="fade">
                                      <p:cBhvr>
                                        <p:cTn id="49" dur="1000"/>
                                        <p:tgtEl>
                                          <p:spTgt spid="108"/>
                                        </p:tgtEl>
                                      </p:cBhvr>
                                    </p:animEffect>
                                  </p:childTnLst>
                                  <p:subTnLst>
                                    <p:audio>
                                      <p:cMediaNode>
                                        <p:cTn display="0" masterRel="sameClick">
                                          <p:stCondLst>
                                            <p:cond evt="begin" delay="0">
                                              <p:tn val="45"/>
                                            </p:cond>
                                          </p:stCondLst>
                                          <p:endCondLst>
                                            <p:cond evt="onStopAudio" delay="0">
                                              <p:tgtEl>
                                                <p:sldTgt/>
                                              </p:tgtEl>
                                            </p:cond>
                                          </p:endCondLst>
                                        </p:cTn>
                                        <p:tgtEl>
                                          <p:sndTgt r:embed="rId6" name="breeze.wav"/>
                                        </p:tgtEl>
                                      </p:cMediaNode>
                                    </p:audio>
                                  </p:subTnLst>
                                </p:cTn>
                              </p:par>
                            </p:childTnLst>
                          </p:cTn>
                        </p:par>
                      </p:childTnLst>
                    </p:cTn>
                  </p:par>
                </p:childTnLst>
              </p:cTn>
              <p:nextCondLst>
                <p:cond evt="onClick" delay="0">
                  <p:tgtEl>
                    <p:spTgt spid="24"/>
                  </p:tgtEl>
                </p:cond>
              </p:nextCondLst>
            </p:seq>
            <p:seq concurrent="1" nextAc="seek">
              <p:cTn id="50" restart="whenNotActive" fill="hold" evtFilter="cancelBubble" nodeType="interactiveSeq">
                <p:stCondLst>
                  <p:cond evt="onClick" delay="0">
                    <p:tgtEl>
                      <p:spTgt spid="23"/>
                    </p:tgtEl>
                  </p:cond>
                </p:stCondLst>
                <p:endSync evt="end" delay="0">
                  <p:rtn val="all"/>
                </p:endSync>
                <p:childTnLst>
                  <p:par>
                    <p:cTn id="51" fill="hold">
                      <p:stCondLst>
                        <p:cond delay="0"/>
                      </p:stCondLst>
                      <p:childTnLst>
                        <p:par>
                          <p:cTn id="52" fill="hold">
                            <p:stCondLst>
                              <p:cond delay="0"/>
                            </p:stCondLst>
                            <p:childTnLst>
                              <p:par>
                                <p:cTn id="53" presetID="50" presetClass="entr" presetSubtype="0" decel="100000" fill="hold" nodeType="afterEffect">
                                  <p:stCondLst>
                                    <p:cond delay="0"/>
                                  </p:stCondLst>
                                  <p:childTnLst>
                                    <p:set>
                                      <p:cBhvr>
                                        <p:cTn id="54" dur="1" fill="hold">
                                          <p:stCondLst>
                                            <p:cond delay="0"/>
                                          </p:stCondLst>
                                        </p:cTn>
                                        <p:tgtEl>
                                          <p:spTgt spid="314"/>
                                        </p:tgtEl>
                                        <p:attrNameLst>
                                          <p:attrName>style.visibility</p:attrName>
                                        </p:attrNameLst>
                                      </p:cBhvr>
                                      <p:to>
                                        <p:strVal val="visible"/>
                                      </p:to>
                                    </p:set>
                                    <p:anim calcmode="lin" valueType="num">
                                      <p:cBhvr>
                                        <p:cTn id="55" dur="1000" fill="hold"/>
                                        <p:tgtEl>
                                          <p:spTgt spid="314"/>
                                        </p:tgtEl>
                                        <p:attrNameLst>
                                          <p:attrName>ppt_w</p:attrName>
                                        </p:attrNameLst>
                                      </p:cBhvr>
                                      <p:tavLst>
                                        <p:tav tm="0">
                                          <p:val>
                                            <p:strVal val="#ppt_w+.3"/>
                                          </p:val>
                                        </p:tav>
                                        <p:tav tm="100000">
                                          <p:val>
                                            <p:strVal val="#ppt_w"/>
                                          </p:val>
                                        </p:tav>
                                      </p:tavLst>
                                    </p:anim>
                                    <p:anim calcmode="lin" valueType="num">
                                      <p:cBhvr>
                                        <p:cTn id="56" dur="1000" fill="hold"/>
                                        <p:tgtEl>
                                          <p:spTgt spid="314"/>
                                        </p:tgtEl>
                                        <p:attrNameLst>
                                          <p:attrName>ppt_h</p:attrName>
                                        </p:attrNameLst>
                                      </p:cBhvr>
                                      <p:tavLst>
                                        <p:tav tm="0">
                                          <p:val>
                                            <p:strVal val="#ppt_h"/>
                                          </p:val>
                                        </p:tav>
                                        <p:tav tm="100000">
                                          <p:val>
                                            <p:strVal val="#ppt_h"/>
                                          </p:val>
                                        </p:tav>
                                      </p:tavLst>
                                    </p:anim>
                                    <p:animEffect transition="in" filter="fade">
                                      <p:cBhvr>
                                        <p:cTn id="57" dur="1000"/>
                                        <p:tgtEl>
                                          <p:spTgt spid="314"/>
                                        </p:tgtEl>
                                      </p:cBhvr>
                                    </p:animEffect>
                                  </p:childTnLst>
                                  <p:subTnLst>
                                    <p:audio>
                                      <p:cMediaNode>
                                        <p:cTn display="0" masterRel="sameClick">
                                          <p:stCondLst>
                                            <p:cond evt="begin" delay="0">
                                              <p:tn val="53"/>
                                            </p:cond>
                                          </p:stCondLst>
                                          <p:endCondLst>
                                            <p:cond evt="onStopAudio" delay="0">
                                              <p:tgtEl>
                                                <p:sldTgt/>
                                              </p:tgtEl>
                                            </p:cond>
                                          </p:endCondLst>
                                        </p:cTn>
                                        <p:tgtEl>
                                          <p:sndTgt r:embed="rId6" name="breeze.wav"/>
                                        </p:tgtEl>
                                      </p:cMediaNode>
                                    </p:audio>
                                  </p:subTnLst>
                                </p:cTn>
                              </p:par>
                            </p:childTnLst>
                          </p:cTn>
                        </p:par>
                      </p:childTnLst>
                    </p:cTn>
                  </p:par>
                </p:childTnLst>
              </p:cTn>
              <p:nextCondLst>
                <p:cond evt="onClick" delay="0">
                  <p:tgtEl>
                    <p:spTgt spid="2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 name="Picture 115">
            <a:extLst>
              <a:ext uri="{FF2B5EF4-FFF2-40B4-BE49-F238E27FC236}">
                <a16:creationId xmlns:a16="http://schemas.microsoft.com/office/drawing/2014/main" id="{8B2A3BCD-5283-4236-6EBA-8B45F8A758C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59" y="-823938"/>
            <a:ext cx="12293600" cy="8505875"/>
          </a:xfrm>
          <a:prstGeom prst="rect">
            <a:avLst/>
          </a:prstGeom>
        </p:spPr>
      </p:pic>
      <p:pic>
        <p:nvPicPr>
          <p:cNvPr id="315" name="Kiss_MăngNon">
            <a:hlinkClick r:id="" action="ppaction://media"/>
            <a:extLst>
              <a:ext uri="{FF2B5EF4-FFF2-40B4-BE49-F238E27FC236}">
                <a16:creationId xmlns:a16="http://schemas.microsoft.com/office/drawing/2014/main" id="{336A5C3B-A81D-5383-C348-80A90EA4C86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3649333" y="-781586"/>
            <a:ext cx="1038840" cy="1038840"/>
          </a:xfrm>
          <a:prstGeom prst="rect">
            <a:avLst/>
          </a:prstGeom>
        </p:spPr>
      </p:pic>
      <p:pic>
        <p:nvPicPr>
          <p:cNvPr id="316" name="Breakheart_MăngNon">
            <a:hlinkClick r:id="" action="ppaction://media"/>
            <a:extLst>
              <a:ext uri="{FF2B5EF4-FFF2-40B4-BE49-F238E27FC236}">
                <a16:creationId xmlns:a16="http://schemas.microsoft.com/office/drawing/2014/main" id="{41C8C608-7514-0D55-53DE-4A794FF7E8C4}"/>
              </a:ext>
            </a:extLst>
          </p:cNvPr>
          <p:cNvPicPr>
            <a:picLocks noChangeAspect="1"/>
          </p:cNvPicPr>
          <p:nvPr>
            <a:audioFile r:link="rId3"/>
            <p:extLst>
              <p:ext uri="{DAA4B4D4-6D71-4841-9C94-3DE7FCFB9230}">
                <p14:media xmlns:p14="http://schemas.microsoft.com/office/powerpoint/2010/main" r:embed="rId4">
                  <p14:trim end="14656.125"/>
                </p14:media>
              </p:ext>
            </p:extLst>
          </p:nvPr>
        </p:nvPicPr>
        <p:blipFill>
          <a:blip r:embed="rId9"/>
          <a:stretch>
            <a:fillRect/>
          </a:stretch>
        </p:blipFill>
        <p:spPr>
          <a:xfrm>
            <a:off x="13659515" y="6001022"/>
            <a:ext cx="1146318" cy="1146318"/>
          </a:xfrm>
          <a:prstGeom prst="rect">
            <a:avLst/>
          </a:prstGeom>
        </p:spPr>
      </p:pic>
      <p:pic>
        <p:nvPicPr>
          <p:cNvPr id="318" name="Breakheart_MăngNon">
            <a:hlinkClick r:id="" action="ppaction://media"/>
            <a:extLst>
              <a:ext uri="{FF2B5EF4-FFF2-40B4-BE49-F238E27FC236}">
                <a16:creationId xmlns:a16="http://schemas.microsoft.com/office/drawing/2014/main" id="{C5810E64-348D-2C91-29A7-9B6B0AD820B1}"/>
              </a:ext>
            </a:extLst>
          </p:cNvPr>
          <p:cNvPicPr>
            <a:picLocks noChangeAspect="1"/>
          </p:cNvPicPr>
          <p:nvPr>
            <a:audioFile r:link="rId3"/>
            <p:extLst>
              <p:ext uri="{DAA4B4D4-6D71-4841-9C94-3DE7FCFB9230}">
                <p14:media xmlns:p14="http://schemas.microsoft.com/office/powerpoint/2010/main" r:embed="rId4">
                  <p14:trim end="14656.125"/>
                </p14:media>
              </p:ext>
            </p:extLst>
          </p:nvPr>
        </p:nvPicPr>
        <p:blipFill>
          <a:blip r:embed="rId9"/>
          <a:stretch>
            <a:fillRect/>
          </a:stretch>
        </p:blipFill>
        <p:spPr>
          <a:xfrm>
            <a:off x="13696571" y="7189855"/>
            <a:ext cx="1146318" cy="1146318"/>
          </a:xfrm>
          <a:prstGeom prst="rect">
            <a:avLst/>
          </a:prstGeom>
        </p:spPr>
      </p:pic>
      <p:grpSp>
        <p:nvGrpSpPr>
          <p:cNvPr id="21" name="Group 20">
            <a:extLst>
              <a:ext uri="{FF2B5EF4-FFF2-40B4-BE49-F238E27FC236}">
                <a16:creationId xmlns:a16="http://schemas.microsoft.com/office/drawing/2014/main" id="{B539D4E7-64CE-B24C-5E9D-5A060A9AC512}"/>
              </a:ext>
            </a:extLst>
          </p:cNvPr>
          <p:cNvGrpSpPr/>
          <p:nvPr/>
        </p:nvGrpSpPr>
        <p:grpSpPr>
          <a:xfrm>
            <a:off x="276683" y="2226062"/>
            <a:ext cx="6584474" cy="1306979"/>
            <a:chOff x="415024" y="3245000"/>
            <a:chExt cx="9876711" cy="1960468"/>
          </a:xfrm>
        </p:grpSpPr>
        <p:sp>
          <p:nvSpPr>
            <p:cNvPr id="179" name="Rectangle: Rounded Corners 178">
              <a:extLst>
                <a:ext uri="{FF2B5EF4-FFF2-40B4-BE49-F238E27FC236}">
                  <a16:creationId xmlns:a16="http://schemas.microsoft.com/office/drawing/2014/main" id="{E371C076-F495-FC3E-EAA5-408129552E7F}"/>
                </a:ext>
              </a:extLst>
            </p:cNvPr>
            <p:cNvSpPr/>
            <p:nvPr/>
          </p:nvSpPr>
          <p:spPr>
            <a:xfrm rot="5400000">
              <a:off x="4512535" y="-602614"/>
              <a:ext cx="1681689" cy="9876711"/>
            </a:xfrm>
            <a:custGeom>
              <a:avLst/>
              <a:gdLst>
                <a:gd name="connsiteX0" fmla="*/ 0 w 1681689"/>
                <a:gd name="connsiteY0" fmla="*/ 840845 h 9876711"/>
                <a:gd name="connsiteX1" fmla="*/ 840845 w 1681689"/>
                <a:gd name="connsiteY1" fmla="*/ 0 h 9876711"/>
                <a:gd name="connsiteX2" fmla="*/ 840845 w 1681689"/>
                <a:gd name="connsiteY2" fmla="*/ 0 h 9876711"/>
                <a:gd name="connsiteX3" fmla="*/ 1681690 w 1681689"/>
                <a:gd name="connsiteY3" fmla="*/ 840845 h 9876711"/>
                <a:gd name="connsiteX4" fmla="*/ 1681689 w 1681689"/>
                <a:gd name="connsiteY4" fmla="*/ 9035867 h 9876711"/>
                <a:gd name="connsiteX5" fmla="*/ 840844 w 1681689"/>
                <a:gd name="connsiteY5" fmla="*/ 9876712 h 9876711"/>
                <a:gd name="connsiteX6" fmla="*/ 840845 w 1681689"/>
                <a:gd name="connsiteY6" fmla="*/ 9876711 h 9876711"/>
                <a:gd name="connsiteX7" fmla="*/ 0 w 1681689"/>
                <a:gd name="connsiteY7" fmla="*/ 9035866 h 9876711"/>
                <a:gd name="connsiteX8" fmla="*/ 0 w 1681689"/>
                <a:gd name="connsiteY8" fmla="*/ 840845 h 9876711"/>
                <a:gd name="connsiteX0" fmla="*/ 0 w 1681689"/>
                <a:gd name="connsiteY0" fmla="*/ 840845 h 9876711"/>
                <a:gd name="connsiteX1" fmla="*/ 840845 w 1681689"/>
                <a:gd name="connsiteY1" fmla="*/ 0 h 9876711"/>
                <a:gd name="connsiteX2" fmla="*/ 840845 w 1681689"/>
                <a:gd name="connsiteY2" fmla="*/ 0 h 9876711"/>
                <a:gd name="connsiteX3" fmla="*/ 1681690 w 1681689"/>
                <a:gd name="connsiteY3" fmla="*/ 840845 h 9876711"/>
                <a:gd name="connsiteX4" fmla="*/ 1681689 w 1681689"/>
                <a:gd name="connsiteY4" fmla="*/ 9035867 h 9876711"/>
                <a:gd name="connsiteX5" fmla="*/ 840844 w 1681689"/>
                <a:gd name="connsiteY5" fmla="*/ 9876712 h 9876711"/>
                <a:gd name="connsiteX6" fmla="*/ 840845 w 1681689"/>
                <a:gd name="connsiteY6" fmla="*/ 9876711 h 9876711"/>
                <a:gd name="connsiteX7" fmla="*/ 0 w 1681689"/>
                <a:gd name="connsiteY7" fmla="*/ 9035866 h 9876711"/>
                <a:gd name="connsiteX8" fmla="*/ 0 w 1681689"/>
                <a:gd name="connsiteY8" fmla="*/ 840845 h 9876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1689" h="9876711" fill="none" extrusionOk="0">
                  <a:moveTo>
                    <a:pt x="0" y="840845"/>
                  </a:moveTo>
                  <a:cubicBezTo>
                    <a:pt x="-37499" y="320553"/>
                    <a:pt x="279218" y="54657"/>
                    <a:pt x="840845" y="0"/>
                  </a:cubicBezTo>
                  <a:lnTo>
                    <a:pt x="840845" y="0"/>
                  </a:lnTo>
                  <a:cubicBezTo>
                    <a:pt x="1282379" y="-77359"/>
                    <a:pt x="1698469" y="271409"/>
                    <a:pt x="1681690" y="840845"/>
                  </a:cubicBezTo>
                  <a:cubicBezTo>
                    <a:pt x="1459209" y="3748082"/>
                    <a:pt x="1882846" y="6594539"/>
                    <a:pt x="1681689" y="9035867"/>
                  </a:cubicBezTo>
                  <a:cubicBezTo>
                    <a:pt x="1648215" y="9426767"/>
                    <a:pt x="1306876" y="9939188"/>
                    <a:pt x="840844" y="9876712"/>
                  </a:cubicBezTo>
                  <a:lnTo>
                    <a:pt x="840845" y="9876711"/>
                  </a:lnTo>
                  <a:cubicBezTo>
                    <a:pt x="353978" y="9850735"/>
                    <a:pt x="63488" y="9389049"/>
                    <a:pt x="0" y="9035866"/>
                  </a:cubicBezTo>
                  <a:cubicBezTo>
                    <a:pt x="-91176" y="7634709"/>
                    <a:pt x="131594" y="5098101"/>
                    <a:pt x="0" y="840845"/>
                  </a:cubicBezTo>
                  <a:close/>
                </a:path>
                <a:path w="1681689" h="9876711" stroke="0" extrusionOk="0">
                  <a:moveTo>
                    <a:pt x="0" y="840845"/>
                  </a:moveTo>
                  <a:cubicBezTo>
                    <a:pt x="30093" y="436962"/>
                    <a:pt x="529079" y="11185"/>
                    <a:pt x="840845" y="0"/>
                  </a:cubicBezTo>
                  <a:lnTo>
                    <a:pt x="840845" y="0"/>
                  </a:lnTo>
                  <a:cubicBezTo>
                    <a:pt x="1265716" y="-53408"/>
                    <a:pt x="1670604" y="316768"/>
                    <a:pt x="1681690" y="840845"/>
                  </a:cubicBezTo>
                  <a:cubicBezTo>
                    <a:pt x="1412205" y="3455046"/>
                    <a:pt x="1913563" y="6741826"/>
                    <a:pt x="1681689" y="9035867"/>
                  </a:cubicBezTo>
                  <a:cubicBezTo>
                    <a:pt x="1661601" y="9433797"/>
                    <a:pt x="1348069" y="9855193"/>
                    <a:pt x="840844" y="9876712"/>
                  </a:cubicBezTo>
                  <a:lnTo>
                    <a:pt x="840845" y="9876711"/>
                  </a:lnTo>
                  <a:cubicBezTo>
                    <a:pt x="269689" y="9882088"/>
                    <a:pt x="-24695" y="9401135"/>
                    <a:pt x="0" y="9035866"/>
                  </a:cubicBezTo>
                  <a:cubicBezTo>
                    <a:pt x="290913" y="8077261"/>
                    <a:pt x="-58070" y="4451212"/>
                    <a:pt x="0" y="840845"/>
                  </a:cubicBezTo>
                  <a:close/>
                </a:path>
                <a:path w="1681689" h="9876711" fill="none" stroke="0" extrusionOk="0">
                  <a:moveTo>
                    <a:pt x="0" y="840845"/>
                  </a:moveTo>
                  <a:cubicBezTo>
                    <a:pt x="2970" y="372219"/>
                    <a:pt x="411838" y="36940"/>
                    <a:pt x="840845" y="0"/>
                  </a:cubicBezTo>
                  <a:lnTo>
                    <a:pt x="840845" y="0"/>
                  </a:lnTo>
                  <a:cubicBezTo>
                    <a:pt x="1267144" y="-109556"/>
                    <a:pt x="1661888" y="284158"/>
                    <a:pt x="1681690" y="840845"/>
                  </a:cubicBezTo>
                  <a:cubicBezTo>
                    <a:pt x="1298717" y="3743803"/>
                    <a:pt x="1809680" y="6548259"/>
                    <a:pt x="1681689" y="9035867"/>
                  </a:cubicBezTo>
                  <a:cubicBezTo>
                    <a:pt x="1653220" y="9426046"/>
                    <a:pt x="1376432" y="9905439"/>
                    <a:pt x="840844" y="9876712"/>
                  </a:cubicBezTo>
                  <a:lnTo>
                    <a:pt x="840845" y="9876711"/>
                  </a:lnTo>
                  <a:cubicBezTo>
                    <a:pt x="290989" y="9863961"/>
                    <a:pt x="24306" y="9398688"/>
                    <a:pt x="0" y="9035866"/>
                  </a:cubicBezTo>
                  <a:cubicBezTo>
                    <a:pt x="82041" y="7848513"/>
                    <a:pt x="-88504" y="4804943"/>
                    <a:pt x="0" y="840845"/>
                  </a:cubicBezTo>
                  <a:close/>
                </a:path>
              </a:pathLst>
            </a:custGeom>
            <a:solidFill>
              <a:schemeClr val="accent5">
                <a:lumMod val="75000"/>
              </a:schemeClr>
            </a:solidFill>
            <a:ln w="38100">
              <a:solidFill>
                <a:schemeClr val="accent5">
                  <a:lumMod val="50000"/>
                </a:schemeClr>
              </a:solidFill>
              <a:extLst>
                <a:ext uri="{C807C97D-BFC1-408E-A445-0C87EB9F89A2}">
                  <ask:lineSketchStyleProps xmlns:ask="http://schemas.microsoft.com/office/drawing/2018/sketchyshapes" sd="1430683465">
                    <a:custGeom>
                      <a:avLst/>
                      <a:gdLst>
                        <a:gd name="connsiteX0" fmla="*/ 0 w 1681689"/>
                        <a:gd name="connsiteY0" fmla="*/ 840845 h 9876711"/>
                        <a:gd name="connsiteX1" fmla="*/ 840845 w 1681689"/>
                        <a:gd name="connsiteY1" fmla="*/ 0 h 9876711"/>
                        <a:gd name="connsiteX2" fmla="*/ 840845 w 1681689"/>
                        <a:gd name="connsiteY2" fmla="*/ 0 h 9876711"/>
                        <a:gd name="connsiteX3" fmla="*/ 1681690 w 1681689"/>
                        <a:gd name="connsiteY3" fmla="*/ 840845 h 9876711"/>
                        <a:gd name="connsiteX4" fmla="*/ 1681689 w 1681689"/>
                        <a:gd name="connsiteY4" fmla="*/ 9035867 h 9876711"/>
                        <a:gd name="connsiteX5" fmla="*/ 840844 w 1681689"/>
                        <a:gd name="connsiteY5" fmla="*/ 9876712 h 9876711"/>
                        <a:gd name="connsiteX6" fmla="*/ 840845 w 1681689"/>
                        <a:gd name="connsiteY6" fmla="*/ 9876711 h 9876711"/>
                        <a:gd name="connsiteX7" fmla="*/ 0 w 1681689"/>
                        <a:gd name="connsiteY7" fmla="*/ 9035866 h 9876711"/>
                        <a:gd name="connsiteX8" fmla="*/ 0 w 1681689"/>
                        <a:gd name="connsiteY8" fmla="*/ 840845 h 9876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1689" h="9876711" fill="none" extrusionOk="0">
                          <a:moveTo>
                            <a:pt x="0" y="840845"/>
                          </a:moveTo>
                          <a:cubicBezTo>
                            <a:pt x="-13745" y="355967"/>
                            <a:pt x="323053" y="30018"/>
                            <a:pt x="840845" y="0"/>
                          </a:cubicBezTo>
                          <a:lnTo>
                            <a:pt x="840845" y="0"/>
                          </a:lnTo>
                          <a:cubicBezTo>
                            <a:pt x="1289984" y="-51614"/>
                            <a:pt x="1692697" y="307546"/>
                            <a:pt x="1681690" y="840845"/>
                          </a:cubicBezTo>
                          <a:cubicBezTo>
                            <a:pt x="1602884" y="3634706"/>
                            <a:pt x="1808543" y="6487291"/>
                            <a:pt x="1681689" y="9035867"/>
                          </a:cubicBezTo>
                          <a:cubicBezTo>
                            <a:pt x="1652225" y="9435570"/>
                            <a:pt x="1305392" y="9882871"/>
                            <a:pt x="840844" y="9876712"/>
                          </a:cubicBezTo>
                          <a:lnTo>
                            <a:pt x="840845" y="9876711"/>
                          </a:lnTo>
                          <a:cubicBezTo>
                            <a:pt x="372768" y="9872446"/>
                            <a:pt x="27687" y="9451756"/>
                            <a:pt x="0" y="9035866"/>
                          </a:cubicBezTo>
                          <a:cubicBezTo>
                            <a:pt x="-125567" y="7697738"/>
                            <a:pt x="-130875" y="4897158"/>
                            <a:pt x="0" y="840845"/>
                          </a:cubicBezTo>
                          <a:close/>
                        </a:path>
                        <a:path w="1681689" h="9876711" stroke="0" extrusionOk="0">
                          <a:moveTo>
                            <a:pt x="0" y="840845"/>
                          </a:moveTo>
                          <a:cubicBezTo>
                            <a:pt x="63377" y="438081"/>
                            <a:pt x="462023" y="6671"/>
                            <a:pt x="840845" y="0"/>
                          </a:cubicBezTo>
                          <a:lnTo>
                            <a:pt x="840845" y="0"/>
                          </a:lnTo>
                          <a:cubicBezTo>
                            <a:pt x="1295090" y="-25726"/>
                            <a:pt x="1611105" y="322875"/>
                            <a:pt x="1681690" y="840845"/>
                          </a:cubicBezTo>
                          <a:cubicBezTo>
                            <a:pt x="1599576" y="3601971"/>
                            <a:pt x="1691408" y="6825481"/>
                            <a:pt x="1681689" y="9035867"/>
                          </a:cubicBezTo>
                          <a:cubicBezTo>
                            <a:pt x="1690911" y="9412015"/>
                            <a:pt x="1336256" y="9886568"/>
                            <a:pt x="840844" y="9876712"/>
                          </a:cubicBezTo>
                          <a:lnTo>
                            <a:pt x="840845" y="9876711"/>
                          </a:lnTo>
                          <a:cubicBezTo>
                            <a:pt x="284382" y="9867157"/>
                            <a:pt x="-4535" y="9429071"/>
                            <a:pt x="0" y="9035866"/>
                          </a:cubicBezTo>
                          <a:cubicBezTo>
                            <a:pt x="-53421" y="8066393"/>
                            <a:pt x="-37377" y="4289614"/>
                            <a:pt x="0" y="840845"/>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h-TH">
                  <a:solidFill>
                    <a:schemeClr val="lt1"/>
                  </a:solidFill>
                </a:defRPr>
              </a:defPPr>
              <a:lvl1pPr marL="0" algn="l" defTabSz="914400" rtl="0" eaLnBrk="1" latinLnBrk="0" hangingPunct="1">
                <a:defRPr sz="2800" kern="1200">
                  <a:solidFill>
                    <a:schemeClr val="lt1"/>
                  </a:solidFill>
                  <a:latin typeface="+mn-lt"/>
                  <a:ea typeface="+mn-ea"/>
                  <a:cs typeface="+mn-cs"/>
                </a:defRPr>
              </a:lvl1pPr>
              <a:lvl2pPr marL="457200" algn="l" defTabSz="914400" rtl="0" eaLnBrk="1" latinLnBrk="0" hangingPunct="1">
                <a:defRPr sz="2800" kern="1200">
                  <a:solidFill>
                    <a:schemeClr val="lt1"/>
                  </a:solidFill>
                  <a:latin typeface="+mn-lt"/>
                  <a:ea typeface="+mn-ea"/>
                  <a:cs typeface="+mn-cs"/>
                </a:defRPr>
              </a:lvl2pPr>
              <a:lvl3pPr marL="914400" algn="l" defTabSz="914400" rtl="0" eaLnBrk="1" latinLnBrk="0" hangingPunct="1">
                <a:defRPr sz="2800" kern="1200">
                  <a:solidFill>
                    <a:schemeClr val="lt1"/>
                  </a:solidFill>
                  <a:latin typeface="+mn-lt"/>
                  <a:ea typeface="+mn-ea"/>
                  <a:cs typeface="+mn-cs"/>
                </a:defRPr>
              </a:lvl3pPr>
              <a:lvl4pPr marL="1371600" algn="l" defTabSz="914400" rtl="0" eaLnBrk="1" latinLnBrk="0" hangingPunct="1">
                <a:defRPr sz="2800" kern="1200">
                  <a:solidFill>
                    <a:schemeClr val="lt1"/>
                  </a:solidFill>
                  <a:latin typeface="+mn-lt"/>
                  <a:ea typeface="+mn-ea"/>
                  <a:cs typeface="+mn-cs"/>
                </a:defRPr>
              </a:lvl4pPr>
              <a:lvl5pPr marL="1828800" algn="l" defTabSz="914400" rtl="0" eaLnBrk="1" latinLnBrk="0" hangingPunct="1">
                <a:defRPr sz="2800" kern="1200">
                  <a:solidFill>
                    <a:schemeClr val="lt1"/>
                  </a:solidFill>
                  <a:latin typeface="+mn-lt"/>
                  <a:ea typeface="+mn-ea"/>
                  <a:cs typeface="+mn-cs"/>
                </a:defRPr>
              </a:lvl5pPr>
              <a:lvl6pPr marL="2286000" algn="l" defTabSz="914400" rtl="0" eaLnBrk="1" latinLnBrk="0" hangingPunct="1">
                <a:defRPr sz="2800" kern="1200">
                  <a:solidFill>
                    <a:schemeClr val="lt1"/>
                  </a:solidFill>
                  <a:latin typeface="+mn-lt"/>
                  <a:ea typeface="+mn-ea"/>
                  <a:cs typeface="+mn-cs"/>
                </a:defRPr>
              </a:lvl6pPr>
              <a:lvl7pPr marL="2743200" algn="l" defTabSz="914400" rtl="0" eaLnBrk="1" latinLnBrk="0" hangingPunct="1">
                <a:defRPr sz="2800" kern="1200">
                  <a:solidFill>
                    <a:schemeClr val="lt1"/>
                  </a:solidFill>
                  <a:latin typeface="+mn-lt"/>
                  <a:ea typeface="+mn-ea"/>
                  <a:cs typeface="+mn-cs"/>
                </a:defRPr>
              </a:lvl7pPr>
              <a:lvl8pPr marL="3200400" algn="l" defTabSz="914400" rtl="0" eaLnBrk="1" latinLnBrk="0" hangingPunct="1">
                <a:defRPr sz="2800" kern="1200">
                  <a:solidFill>
                    <a:schemeClr val="lt1"/>
                  </a:solidFill>
                  <a:latin typeface="+mn-lt"/>
                  <a:ea typeface="+mn-ea"/>
                  <a:cs typeface="+mn-cs"/>
                </a:defRPr>
              </a:lvl8pPr>
              <a:lvl9pPr marL="3657600" algn="l" defTabSz="914400" rtl="0" eaLnBrk="1" latinLnBrk="0" hangingPunct="1">
                <a:defRPr sz="2800" kern="1200">
                  <a:solidFill>
                    <a:schemeClr val="lt1"/>
                  </a:solidFill>
                  <a:latin typeface="+mn-lt"/>
                  <a:ea typeface="+mn-ea"/>
                  <a:cs typeface="+mn-cs"/>
                </a:defRPr>
              </a:lvl9pPr>
            </a:lstStyle>
            <a:p>
              <a:pPr algn="ctr" defTabSz="609630"/>
              <a:endParaRPr lang="en-US" sz="3334">
                <a:solidFill>
                  <a:srgbClr val="CDA45B"/>
                </a:solidFill>
                <a:latin typeface="SVN-Hole Hearted" panose="020B0A06020104020203" pitchFamily="34" charset="0"/>
              </a:endParaRPr>
            </a:p>
          </p:txBody>
        </p:sp>
        <p:sp>
          <p:nvSpPr>
            <p:cNvPr id="246" name="TextBox 245">
              <a:extLst>
                <a:ext uri="{FF2B5EF4-FFF2-40B4-BE49-F238E27FC236}">
                  <a16:creationId xmlns:a16="http://schemas.microsoft.com/office/drawing/2014/main" id="{AF9C50E7-BA67-D64F-9F4C-2A7A591B8F7E}"/>
                </a:ext>
              </a:extLst>
            </p:cNvPr>
            <p:cNvSpPr txBox="1"/>
            <p:nvPr/>
          </p:nvSpPr>
          <p:spPr>
            <a:xfrm>
              <a:off x="2797527" y="3849834"/>
              <a:ext cx="6918437" cy="908133"/>
            </a:xfrm>
            <a:prstGeom prst="rect">
              <a:avLst/>
            </a:prstGeom>
            <a:noFill/>
          </p:spPr>
          <p:txBody>
            <a:bodyPr wrap="square" rtlCol="0">
              <a:spAutoFit/>
            </a:bodyPr>
            <a:lstStyle/>
            <a:p>
              <a:pPr defTabSz="609630"/>
              <a:r>
                <a:rPr lang="en-US" sz="3334" b="1">
                  <a:solidFill>
                    <a:prstClr val="white"/>
                  </a:solidFill>
                  <a:latin typeface="Arial" panose="020B0604020202020204" pitchFamily="34" charset="0"/>
                  <a:cs typeface="Arial" panose="020B0604020202020204" pitchFamily="34" charset="0"/>
                </a:rPr>
                <a:t>Đám đông làm</a:t>
              </a:r>
            </a:p>
          </p:txBody>
        </p:sp>
        <p:pic>
          <p:nvPicPr>
            <p:cNvPr id="20" name="Picture 19">
              <a:extLst>
                <a:ext uri="{FF2B5EF4-FFF2-40B4-BE49-F238E27FC236}">
                  <a16:creationId xmlns:a16="http://schemas.microsoft.com/office/drawing/2014/main" id="{58262BBE-1198-9423-BDA4-704D69AB4C01}"/>
                </a:ext>
              </a:extLst>
            </p:cNvPr>
            <p:cNvPicPr>
              <a:picLocks noChangeAspect="1"/>
            </p:cNvPicPr>
            <p:nvPr/>
          </p:nvPicPr>
          <p:blipFill rotWithShape="1">
            <a:blip r:embed="rId10">
              <a:extLst>
                <a:ext uri="{28A0092B-C50C-407E-A947-70E740481C1C}">
                  <a14:useLocalDpi xmlns:a14="http://schemas.microsoft.com/office/drawing/2010/main" val="0"/>
                </a:ext>
              </a:extLst>
            </a:blip>
            <a:srcRect r="83532" b="79744"/>
            <a:stretch/>
          </p:blipFill>
          <p:spPr>
            <a:xfrm>
              <a:off x="1203646" y="3245000"/>
              <a:ext cx="1593881" cy="1960468"/>
            </a:xfrm>
            <a:prstGeom prst="rect">
              <a:avLst/>
            </a:prstGeom>
          </p:spPr>
        </p:pic>
      </p:grpSp>
      <p:grpSp>
        <p:nvGrpSpPr>
          <p:cNvPr id="22" name="Group 21">
            <a:extLst>
              <a:ext uri="{FF2B5EF4-FFF2-40B4-BE49-F238E27FC236}">
                <a16:creationId xmlns:a16="http://schemas.microsoft.com/office/drawing/2014/main" id="{6D580E90-C99E-A2BA-FC7F-3E746FF0CD1D}"/>
              </a:ext>
            </a:extLst>
          </p:cNvPr>
          <p:cNvGrpSpPr/>
          <p:nvPr/>
        </p:nvGrpSpPr>
        <p:grpSpPr>
          <a:xfrm>
            <a:off x="7072295" y="2440278"/>
            <a:ext cx="4868134" cy="1229554"/>
            <a:chOff x="10608442" y="3566324"/>
            <a:chExt cx="7302201" cy="1844331"/>
          </a:xfrm>
        </p:grpSpPr>
        <p:sp>
          <p:nvSpPr>
            <p:cNvPr id="290" name="Rectangle: Rounded Corners 289">
              <a:extLst>
                <a:ext uri="{FF2B5EF4-FFF2-40B4-BE49-F238E27FC236}">
                  <a16:creationId xmlns:a16="http://schemas.microsoft.com/office/drawing/2014/main" id="{8C404B4F-DF02-82F0-8FFE-AABD06837408}"/>
                </a:ext>
              </a:extLst>
            </p:cNvPr>
            <p:cNvSpPr/>
            <p:nvPr/>
          </p:nvSpPr>
          <p:spPr>
            <a:xfrm rot="5400000">
              <a:off x="13418698" y="756068"/>
              <a:ext cx="1681689" cy="7302201"/>
            </a:xfrm>
            <a:custGeom>
              <a:avLst/>
              <a:gdLst>
                <a:gd name="connsiteX0" fmla="*/ 0 w 1681689"/>
                <a:gd name="connsiteY0" fmla="*/ 621666 h 7302201"/>
                <a:gd name="connsiteX1" fmla="*/ 840844 w 1681689"/>
                <a:gd name="connsiteY1" fmla="*/ 0 h 7302201"/>
                <a:gd name="connsiteX2" fmla="*/ 840844 w 1681689"/>
                <a:gd name="connsiteY2" fmla="*/ 0 h 7302201"/>
                <a:gd name="connsiteX3" fmla="*/ 1681689 w 1681689"/>
                <a:gd name="connsiteY3" fmla="*/ 621666 h 7302201"/>
                <a:gd name="connsiteX4" fmla="*/ 1681689 w 1681689"/>
                <a:gd name="connsiteY4" fmla="*/ 6680534 h 7302201"/>
                <a:gd name="connsiteX5" fmla="*/ 840844 w 1681689"/>
                <a:gd name="connsiteY5" fmla="*/ 7302200 h 7302201"/>
                <a:gd name="connsiteX6" fmla="*/ 840844 w 1681689"/>
                <a:gd name="connsiteY6" fmla="*/ 7302200 h 7302201"/>
                <a:gd name="connsiteX7" fmla="*/ 0 w 1681689"/>
                <a:gd name="connsiteY7" fmla="*/ 6680534 h 7302201"/>
                <a:gd name="connsiteX8" fmla="*/ 0 w 1681689"/>
                <a:gd name="connsiteY8" fmla="*/ 621666 h 7302201"/>
                <a:gd name="connsiteX0" fmla="*/ 0 w 1681689"/>
                <a:gd name="connsiteY0" fmla="*/ 621666 h 7302201"/>
                <a:gd name="connsiteX1" fmla="*/ 840844 w 1681689"/>
                <a:gd name="connsiteY1" fmla="*/ 0 h 7302201"/>
                <a:gd name="connsiteX2" fmla="*/ 840844 w 1681689"/>
                <a:gd name="connsiteY2" fmla="*/ 0 h 7302201"/>
                <a:gd name="connsiteX3" fmla="*/ 1681689 w 1681689"/>
                <a:gd name="connsiteY3" fmla="*/ 621666 h 7302201"/>
                <a:gd name="connsiteX4" fmla="*/ 1681689 w 1681689"/>
                <a:gd name="connsiteY4" fmla="*/ 6680534 h 7302201"/>
                <a:gd name="connsiteX5" fmla="*/ 840844 w 1681689"/>
                <a:gd name="connsiteY5" fmla="*/ 7302200 h 7302201"/>
                <a:gd name="connsiteX6" fmla="*/ 840844 w 1681689"/>
                <a:gd name="connsiteY6" fmla="*/ 7302200 h 7302201"/>
                <a:gd name="connsiteX7" fmla="*/ 0 w 1681689"/>
                <a:gd name="connsiteY7" fmla="*/ 6680534 h 7302201"/>
                <a:gd name="connsiteX8" fmla="*/ 0 w 1681689"/>
                <a:gd name="connsiteY8" fmla="*/ 621666 h 7302201"/>
                <a:gd name="connsiteX0" fmla="*/ 0 w 1681689"/>
                <a:gd name="connsiteY0" fmla="*/ 621666 h 7302201"/>
                <a:gd name="connsiteX1" fmla="*/ 840844 w 1681689"/>
                <a:gd name="connsiteY1" fmla="*/ 0 h 7302201"/>
                <a:gd name="connsiteX2" fmla="*/ 840844 w 1681689"/>
                <a:gd name="connsiteY2" fmla="*/ 0 h 7302201"/>
                <a:gd name="connsiteX3" fmla="*/ 1681689 w 1681689"/>
                <a:gd name="connsiteY3" fmla="*/ 621666 h 7302201"/>
                <a:gd name="connsiteX4" fmla="*/ 1681689 w 1681689"/>
                <a:gd name="connsiteY4" fmla="*/ 6680534 h 7302201"/>
                <a:gd name="connsiteX5" fmla="*/ 840844 w 1681689"/>
                <a:gd name="connsiteY5" fmla="*/ 7302200 h 7302201"/>
                <a:gd name="connsiteX6" fmla="*/ 840844 w 1681689"/>
                <a:gd name="connsiteY6" fmla="*/ 7302200 h 7302201"/>
                <a:gd name="connsiteX7" fmla="*/ 0 w 1681689"/>
                <a:gd name="connsiteY7" fmla="*/ 6680534 h 7302201"/>
                <a:gd name="connsiteX8" fmla="*/ 0 w 1681689"/>
                <a:gd name="connsiteY8" fmla="*/ 621666 h 7302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1689" h="7302201" fill="none" extrusionOk="0">
                  <a:moveTo>
                    <a:pt x="0" y="621666"/>
                  </a:moveTo>
                  <a:cubicBezTo>
                    <a:pt x="-69832" y="180946"/>
                    <a:pt x="268897" y="55363"/>
                    <a:pt x="840844" y="0"/>
                  </a:cubicBezTo>
                  <a:lnTo>
                    <a:pt x="840844" y="0"/>
                  </a:lnTo>
                  <a:cubicBezTo>
                    <a:pt x="1252076" y="-164908"/>
                    <a:pt x="1701525" y="167195"/>
                    <a:pt x="1681689" y="621666"/>
                  </a:cubicBezTo>
                  <a:cubicBezTo>
                    <a:pt x="1125481" y="2950705"/>
                    <a:pt x="1764685" y="4806017"/>
                    <a:pt x="1681689" y="6680534"/>
                  </a:cubicBezTo>
                  <a:cubicBezTo>
                    <a:pt x="1624717" y="6910387"/>
                    <a:pt x="1310031" y="7460541"/>
                    <a:pt x="840844" y="7302200"/>
                  </a:cubicBezTo>
                  <a:lnTo>
                    <a:pt x="840844" y="7302200"/>
                  </a:lnTo>
                  <a:cubicBezTo>
                    <a:pt x="315876" y="7241064"/>
                    <a:pt x="46848" y="6947133"/>
                    <a:pt x="0" y="6680534"/>
                  </a:cubicBezTo>
                  <a:cubicBezTo>
                    <a:pt x="34452" y="5091696"/>
                    <a:pt x="114679" y="3844146"/>
                    <a:pt x="0" y="621666"/>
                  </a:cubicBezTo>
                  <a:close/>
                </a:path>
                <a:path w="1681689" h="7302201" stroke="0" extrusionOk="0">
                  <a:moveTo>
                    <a:pt x="0" y="621666"/>
                  </a:moveTo>
                  <a:cubicBezTo>
                    <a:pt x="-17720" y="295976"/>
                    <a:pt x="531731" y="9673"/>
                    <a:pt x="840844" y="0"/>
                  </a:cubicBezTo>
                  <a:lnTo>
                    <a:pt x="840844" y="0"/>
                  </a:lnTo>
                  <a:cubicBezTo>
                    <a:pt x="1213454" y="-108515"/>
                    <a:pt x="1708808" y="255737"/>
                    <a:pt x="1681689" y="621666"/>
                  </a:cubicBezTo>
                  <a:cubicBezTo>
                    <a:pt x="1375988" y="3301239"/>
                    <a:pt x="1907502" y="5707948"/>
                    <a:pt x="1681689" y="6680534"/>
                  </a:cubicBezTo>
                  <a:cubicBezTo>
                    <a:pt x="1601566" y="7058255"/>
                    <a:pt x="1398812" y="7275368"/>
                    <a:pt x="840844" y="7302200"/>
                  </a:cubicBezTo>
                  <a:lnTo>
                    <a:pt x="840844" y="7302200"/>
                  </a:lnTo>
                  <a:cubicBezTo>
                    <a:pt x="236802" y="7355423"/>
                    <a:pt x="-13495" y="6970678"/>
                    <a:pt x="0" y="6680534"/>
                  </a:cubicBezTo>
                  <a:cubicBezTo>
                    <a:pt x="315301" y="5921839"/>
                    <a:pt x="-95330" y="3239152"/>
                    <a:pt x="0" y="621666"/>
                  </a:cubicBezTo>
                  <a:close/>
                </a:path>
                <a:path w="1681689" h="7302201" fill="none" stroke="0" extrusionOk="0">
                  <a:moveTo>
                    <a:pt x="0" y="621666"/>
                  </a:moveTo>
                  <a:cubicBezTo>
                    <a:pt x="-1173" y="262512"/>
                    <a:pt x="351471" y="14650"/>
                    <a:pt x="840844" y="0"/>
                  </a:cubicBezTo>
                  <a:lnTo>
                    <a:pt x="840844" y="0"/>
                  </a:lnTo>
                  <a:cubicBezTo>
                    <a:pt x="1344264" y="-102249"/>
                    <a:pt x="1690457" y="295780"/>
                    <a:pt x="1681689" y="621666"/>
                  </a:cubicBezTo>
                  <a:cubicBezTo>
                    <a:pt x="891267" y="2552839"/>
                    <a:pt x="1515872" y="4654774"/>
                    <a:pt x="1681689" y="6680534"/>
                  </a:cubicBezTo>
                  <a:cubicBezTo>
                    <a:pt x="1727756" y="6949835"/>
                    <a:pt x="1349376" y="7401098"/>
                    <a:pt x="840844" y="7302200"/>
                  </a:cubicBezTo>
                  <a:lnTo>
                    <a:pt x="840844" y="7302200"/>
                  </a:lnTo>
                  <a:cubicBezTo>
                    <a:pt x="317431" y="7216969"/>
                    <a:pt x="29989" y="6940627"/>
                    <a:pt x="0" y="6680534"/>
                  </a:cubicBezTo>
                  <a:cubicBezTo>
                    <a:pt x="-14820" y="5301827"/>
                    <a:pt x="2280" y="3724550"/>
                    <a:pt x="0" y="621666"/>
                  </a:cubicBezTo>
                  <a:close/>
                </a:path>
                <a:path w="1681689" h="7302201" fill="none" stroke="0" extrusionOk="0">
                  <a:moveTo>
                    <a:pt x="0" y="621666"/>
                  </a:moveTo>
                  <a:cubicBezTo>
                    <a:pt x="2990" y="266405"/>
                    <a:pt x="359963" y="21428"/>
                    <a:pt x="840844" y="0"/>
                  </a:cubicBezTo>
                  <a:lnTo>
                    <a:pt x="840844" y="0"/>
                  </a:lnTo>
                  <a:cubicBezTo>
                    <a:pt x="1266229" y="-115028"/>
                    <a:pt x="1650404" y="137690"/>
                    <a:pt x="1681689" y="621666"/>
                  </a:cubicBezTo>
                  <a:cubicBezTo>
                    <a:pt x="1223007" y="2801670"/>
                    <a:pt x="1710216" y="4957732"/>
                    <a:pt x="1681689" y="6680534"/>
                  </a:cubicBezTo>
                  <a:cubicBezTo>
                    <a:pt x="1644372" y="6935409"/>
                    <a:pt x="1345256" y="7417836"/>
                    <a:pt x="840844" y="7302200"/>
                  </a:cubicBezTo>
                  <a:lnTo>
                    <a:pt x="840844" y="7302200"/>
                  </a:lnTo>
                  <a:cubicBezTo>
                    <a:pt x="299670" y="7254224"/>
                    <a:pt x="32851" y="6951673"/>
                    <a:pt x="0" y="6680534"/>
                  </a:cubicBezTo>
                  <a:cubicBezTo>
                    <a:pt x="-6374" y="5207192"/>
                    <a:pt x="82652" y="3737964"/>
                    <a:pt x="0" y="621666"/>
                  </a:cubicBezTo>
                  <a:close/>
                </a:path>
              </a:pathLst>
            </a:custGeom>
            <a:solidFill>
              <a:schemeClr val="accent5">
                <a:lumMod val="50000"/>
              </a:schemeClr>
            </a:solidFill>
            <a:ln w="38100">
              <a:solidFill>
                <a:schemeClr val="accent5">
                  <a:lumMod val="50000"/>
                </a:schemeClr>
              </a:solidFill>
              <a:extLst>
                <a:ext uri="{C807C97D-BFC1-408E-A445-0C87EB9F89A2}">
                  <ask:lineSketchStyleProps xmlns:ask="http://schemas.microsoft.com/office/drawing/2018/sketchyshapes" sd="1430683465">
                    <a:custGeom>
                      <a:avLst/>
                      <a:gdLst>
                        <a:gd name="connsiteX0" fmla="*/ 0 w 1681689"/>
                        <a:gd name="connsiteY0" fmla="*/ 621666 h 7302201"/>
                        <a:gd name="connsiteX1" fmla="*/ 840844 w 1681689"/>
                        <a:gd name="connsiteY1" fmla="*/ 0 h 7302201"/>
                        <a:gd name="connsiteX2" fmla="*/ 840844 w 1681689"/>
                        <a:gd name="connsiteY2" fmla="*/ 0 h 7302201"/>
                        <a:gd name="connsiteX3" fmla="*/ 1681689 w 1681689"/>
                        <a:gd name="connsiteY3" fmla="*/ 621666 h 7302201"/>
                        <a:gd name="connsiteX4" fmla="*/ 1681689 w 1681689"/>
                        <a:gd name="connsiteY4" fmla="*/ 6680534 h 7302201"/>
                        <a:gd name="connsiteX5" fmla="*/ 840844 w 1681689"/>
                        <a:gd name="connsiteY5" fmla="*/ 7302200 h 7302201"/>
                        <a:gd name="connsiteX6" fmla="*/ 840844 w 1681689"/>
                        <a:gd name="connsiteY6" fmla="*/ 7302200 h 7302201"/>
                        <a:gd name="connsiteX7" fmla="*/ 0 w 1681689"/>
                        <a:gd name="connsiteY7" fmla="*/ 6680534 h 7302201"/>
                        <a:gd name="connsiteX8" fmla="*/ 0 w 1681689"/>
                        <a:gd name="connsiteY8" fmla="*/ 621666 h 7302201"/>
                        <a:gd name="connsiteX0" fmla="*/ 0 w 1681689"/>
                        <a:gd name="connsiteY0" fmla="*/ 621666 h 7302201"/>
                        <a:gd name="connsiteX1" fmla="*/ 840844 w 1681689"/>
                        <a:gd name="connsiteY1" fmla="*/ 0 h 7302201"/>
                        <a:gd name="connsiteX2" fmla="*/ 840844 w 1681689"/>
                        <a:gd name="connsiteY2" fmla="*/ 0 h 7302201"/>
                        <a:gd name="connsiteX3" fmla="*/ 1681689 w 1681689"/>
                        <a:gd name="connsiteY3" fmla="*/ 621666 h 7302201"/>
                        <a:gd name="connsiteX4" fmla="*/ 1681689 w 1681689"/>
                        <a:gd name="connsiteY4" fmla="*/ 6680534 h 7302201"/>
                        <a:gd name="connsiteX5" fmla="*/ 840844 w 1681689"/>
                        <a:gd name="connsiteY5" fmla="*/ 7302200 h 7302201"/>
                        <a:gd name="connsiteX6" fmla="*/ 840844 w 1681689"/>
                        <a:gd name="connsiteY6" fmla="*/ 7302200 h 7302201"/>
                        <a:gd name="connsiteX7" fmla="*/ 0 w 1681689"/>
                        <a:gd name="connsiteY7" fmla="*/ 6680534 h 7302201"/>
                        <a:gd name="connsiteX8" fmla="*/ 0 w 1681689"/>
                        <a:gd name="connsiteY8" fmla="*/ 621666 h 7302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1689" h="7302201" fill="none" extrusionOk="0">
                          <a:moveTo>
                            <a:pt x="0" y="621666"/>
                          </a:moveTo>
                          <a:cubicBezTo>
                            <a:pt x="-41571" y="223079"/>
                            <a:pt x="333010" y="19327"/>
                            <a:pt x="840844" y="0"/>
                          </a:cubicBezTo>
                          <a:lnTo>
                            <a:pt x="840844" y="0"/>
                          </a:lnTo>
                          <a:cubicBezTo>
                            <a:pt x="1268554" y="-109129"/>
                            <a:pt x="1700200" y="175493"/>
                            <a:pt x="1681689" y="621666"/>
                          </a:cubicBezTo>
                          <a:cubicBezTo>
                            <a:pt x="1390456" y="2741610"/>
                            <a:pt x="1705803" y="4721027"/>
                            <a:pt x="1681689" y="6680534"/>
                          </a:cubicBezTo>
                          <a:cubicBezTo>
                            <a:pt x="1642831" y="6950153"/>
                            <a:pt x="1308598" y="7406191"/>
                            <a:pt x="840844" y="7302200"/>
                          </a:cubicBezTo>
                          <a:lnTo>
                            <a:pt x="840844" y="7302200"/>
                          </a:lnTo>
                          <a:cubicBezTo>
                            <a:pt x="329988" y="7257370"/>
                            <a:pt x="33996" y="6969645"/>
                            <a:pt x="0" y="6680534"/>
                          </a:cubicBezTo>
                          <a:cubicBezTo>
                            <a:pt x="-22269" y="5195648"/>
                            <a:pt x="54894" y="3798376"/>
                            <a:pt x="0" y="621666"/>
                          </a:cubicBezTo>
                          <a:close/>
                        </a:path>
                        <a:path w="1681689" h="7302201" stroke="0" extrusionOk="0">
                          <a:moveTo>
                            <a:pt x="0" y="621666"/>
                          </a:moveTo>
                          <a:cubicBezTo>
                            <a:pt x="13669" y="297031"/>
                            <a:pt x="488318" y="6751"/>
                            <a:pt x="840844" y="0"/>
                          </a:cubicBezTo>
                          <a:lnTo>
                            <a:pt x="840844" y="0"/>
                          </a:lnTo>
                          <a:cubicBezTo>
                            <a:pt x="1263327" y="-61515"/>
                            <a:pt x="1666624" y="260067"/>
                            <a:pt x="1681689" y="621666"/>
                          </a:cubicBezTo>
                          <a:cubicBezTo>
                            <a:pt x="1471596" y="3376209"/>
                            <a:pt x="1739719" y="5771128"/>
                            <a:pt x="1681689" y="6680534"/>
                          </a:cubicBezTo>
                          <a:cubicBezTo>
                            <a:pt x="1653702" y="7019509"/>
                            <a:pt x="1388992" y="7301448"/>
                            <a:pt x="840844" y="7302200"/>
                          </a:cubicBezTo>
                          <a:lnTo>
                            <a:pt x="840844" y="7302200"/>
                          </a:lnTo>
                          <a:cubicBezTo>
                            <a:pt x="256308" y="7335602"/>
                            <a:pt x="-6300" y="6980649"/>
                            <a:pt x="0" y="6680534"/>
                          </a:cubicBezTo>
                          <a:cubicBezTo>
                            <a:pt x="271568" y="5920459"/>
                            <a:pt x="-88472" y="3185591"/>
                            <a:pt x="0" y="621666"/>
                          </a:cubicBezTo>
                          <a:close/>
                        </a:path>
                        <a:path w="1681689" h="7302201" fill="none" stroke="0" extrusionOk="0">
                          <a:moveTo>
                            <a:pt x="0" y="621666"/>
                          </a:moveTo>
                          <a:cubicBezTo>
                            <a:pt x="21937" y="297411"/>
                            <a:pt x="377704" y="17256"/>
                            <a:pt x="840844" y="0"/>
                          </a:cubicBezTo>
                          <a:lnTo>
                            <a:pt x="840844" y="0"/>
                          </a:lnTo>
                          <a:cubicBezTo>
                            <a:pt x="1280634" y="-61815"/>
                            <a:pt x="1685417" y="238069"/>
                            <a:pt x="1681689" y="621666"/>
                          </a:cubicBezTo>
                          <a:cubicBezTo>
                            <a:pt x="1171261" y="2797881"/>
                            <a:pt x="1527720" y="4707947"/>
                            <a:pt x="1681689" y="6680534"/>
                          </a:cubicBezTo>
                          <a:cubicBezTo>
                            <a:pt x="1668263" y="6925756"/>
                            <a:pt x="1323703" y="7374864"/>
                            <a:pt x="840844" y="7302200"/>
                          </a:cubicBezTo>
                          <a:lnTo>
                            <a:pt x="840844" y="7302200"/>
                          </a:lnTo>
                          <a:cubicBezTo>
                            <a:pt x="317676" y="7274013"/>
                            <a:pt x="9347" y="6972605"/>
                            <a:pt x="0" y="6680534"/>
                          </a:cubicBezTo>
                          <a:cubicBezTo>
                            <a:pt x="-145394" y="5531222"/>
                            <a:pt x="-136406" y="3475675"/>
                            <a:pt x="0" y="621666"/>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h-TH">
                  <a:solidFill>
                    <a:schemeClr val="lt1"/>
                  </a:solidFill>
                </a:defRPr>
              </a:defPPr>
              <a:lvl1pPr marL="0" algn="l" defTabSz="914400" rtl="0" eaLnBrk="1" latinLnBrk="0" hangingPunct="1">
                <a:defRPr sz="2800" kern="1200">
                  <a:solidFill>
                    <a:schemeClr val="lt1"/>
                  </a:solidFill>
                  <a:latin typeface="+mn-lt"/>
                  <a:ea typeface="+mn-ea"/>
                  <a:cs typeface="+mn-cs"/>
                </a:defRPr>
              </a:lvl1pPr>
              <a:lvl2pPr marL="457200" algn="l" defTabSz="914400" rtl="0" eaLnBrk="1" latinLnBrk="0" hangingPunct="1">
                <a:defRPr sz="2800" kern="1200">
                  <a:solidFill>
                    <a:schemeClr val="lt1"/>
                  </a:solidFill>
                  <a:latin typeface="+mn-lt"/>
                  <a:ea typeface="+mn-ea"/>
                  <a:cs typeface="+mn-cs"/>
                </a:defRPr>
              </a:lvl2pPr>
              <a:lvl3pPr marL="914400" algn="l" defTabSz="914400" rtl="0" eaLnBrk="1" latinLnBrk="0" hangingPunct="1">
                <a:defRPr sz="2800" kern="1200">
                  <a:solidFill>
                    <a:schemeClr val="lt1"/>
                  </a:solidFill>
                  <a:latin typeface="+mn-lt"/>
                  <a:ea typeface="+mn-ea"/>
                  <a:cs typeface="+mn-cs"/>
                </a:defRPr>
              </a:lvl3pPr>
              <a:lvl4pPr marL="1371600" algn="l" defTabSz="914400" rtl="0" eaLnBrk="1" latinLnBrk="0" hangingPunct="1">
                <a:defRPr sz="2800" kern="1200">
                  <a:solidFill>
                    <a:schemeClr val="lt1"/>
                  </a:solidFill>
                  <a:latin typeface="+mn-lt"/>
                  <a:ea typeface="+mn-ea"/>
                  <a:cs typeface="+mn-cs"/>
                </a:defRPr>
              </a:lvl4pPr>
              <a:lvl5pPr marL="1828800" algn="l" defTabSz="914400" rtl="0" eaLnBrk="1" latinLnBrk="0" hangingPunct="1">
                <a:defRPr sz="2800" kern="1200">
                  <a:solidFill>
                    <a:schemeClr val="lt1"/>
                  </a:solidFill>
                  <a:latin typeface="+mn-lt"/>
                  <a:ea typeface="+mn-ea"/>
                  <a:cs typeface="+mn-cs"/>
                </a:defRPr>
              </a:lvl5pPr>
              <a:lvl6pPr marL="2286000" algn="l" defTabSz="914400" rtl="0" eaLnBrk="1" latinLnBrk="0" hangingPunct="1">
                <a:defRPr sz="2800" kern="1200">
                  <a:solidFill>
                    <a:schemeClr val="lt1"/>
                  </a:solidFill>
                  <a:latin typeface="+mn-lt"/>
                  <a:ea typeface="+mn-ea"/>
                  <a:cs typeface="+mn-cs"/>
                </a:defRPr>
              </a:lvl6pPr>
              <a:lvl7pPr marL="2743200" algn="l" defTabSz="914400" rtl="0" eaLnBrk="1" latinLnBrk="0" hangingPunct="1">
                <a:defRPr sz="2800" kern="1200">
                  <a:solidFill>
                    <a:schemeClr val="lt1"/>
                  </a:solidFill>
                  <a:latin typeface="+mn-lt"/>
                  <a:ea typeface="+mn-ea"/>
                  <a:cs typeface="+mn-cs"/>
                </a:defRPr>
              </a:lvl7pPr>
              <a:lvl8pPr marL="3200400" algn="l" defTabSz="914400" rtl="0" eaLnBrk="1" latinLnBrk="0" hangingPunct="1">
                <a:defRPr sz="2800" kern="1200">
                  <a:solidFill>
                    <a:schemeClr val="lt1"/>
                  </a:solidFill>
                  <a:latin typeface="+mn-lt"/>
                  <a:ea typeface="+mn-ea"/>
                  <a:cs typeface="+mn-cs"/>
                </a:defRPr>
              </a:lvl8pPr>
              <a:lvl9pPr marL="3657600" algn="l" defTabSz="914400" rtl="0" eaLnBrk="1" latinLnBrk="0" hangingPunct="1">
                <a:defRPr sz="2800" kern="1200">
                  <a:solidFill>
                    <a:schemeClr val="lt1"/>
                  </a:solidFill>
                  <a:latin typeface="+mn-lt"/>
                  <a:ea typeface="+mn-ea"/>
                  <a:cs typeface="+mn-cs"/>
                </a:defRPr>
              </a:lvl9pPr>
            </a:lstStyle>
            <a:p>
              <a:pPr algn="ctr" defTabSz="609630"/>
              <a:endParaRPr lang="en-US" sz="3334">
                <a:solidFill>
                  <a:prstClr val="white"/>
                </a:solidFill>
                <a:latin typeface="SVN-Hole Hearted" panose="020B0A06020104020203" pitchFamily="34" charset="0"/>
              </a:endParaRPr>
            </a:p>
          </p:txBody>
        </p:sp>
        <p:sp>
          <p:nvSpPr>
            <p:cNvPr id="289" name="TextBox 288">
              <a:extLst>
                <a:ext uri="{FF2B5EF4-FFF2-40B4-BE49-F238E27FC236}">
                  <a16:creationId xmlns:a16="http://schemas.microsoft.com/office/drawing/2014/main" id="{49616075-D743-38DE-7A2D-26106E91F537}"/>
                </a:ext>
              </a:extLst>
            </p:cNvPr>
            <p:cNvSpPr txBox="1"/>
            <p:nvPr/>
          </p:nvSpPr>
          <p:spPr>
            <a:xfrm>
              <a:off x="12208587" y="3995051"/>
              <a:ext cx="5462084" cy="908133"/>
            </a:xfrm>
            <a:prstGeom prst="rect">
              <a:avLst/>
            </a:prstGeom>
            <a:noFill/>
          </p:spPr>
          <p:txBody>
            <a:bodyPr wrap="square" rtlCol="0">
              <a:spAutoFit/>
            </a:bodyPr>
            <a:lstStyle/>
            <a:p>
              <a:pPr defTabSz="609630"/>
              <a:r>
                <a:rPr lang="en-US" sz="3334" b="1">
                  <a:solidFill>
                    <a:prstClr val="white"/>
                  </a:solidFill>
                  <a:latin typeface="Arial" panose="020B0604020202020204" pitchFamily="34" charset="0"/>
                  <a:cs typeface="Arial" panose="020B0604020202020204" pitchFamily="34" charset="0"/>
                </a:rPr>
                <a:t>Thể hiện với bạn</a:t>
              </a:r>
            </a:p>
          </p:txBody>
        </p:sp>
        <p:pic>
          <p:nvPicPr>
            <p:cNvPr id="104" name="Picture 103">
              <a:extLst>
                <a:ext uri="{FF2B5EF4-FFF2-40B4-BE49-F238E27FC236}">
                  <a16:creationId xmlns:a16="http://schemas.microsoft.com/office/drawing/2014/main" id="{F289B752-1243-E7E5-B72F-996A200D7072}"/>
                </a:ext>
              </a:extLst>
            </p:cNvPr>
            <p:cNvPicPr>
              <a:picLocks noChangeAspect="1"/>
            </p:cNvPicPr>
            <p:nvPr/>
          </p:nvPicPr>
          <p:blipFill rotWithShape="1">
            <a:blip r:embed="rId10">
              <a:extLst>
                <a:ext uri="{28A0092B-C50C-407E-A947-70E740481C1C}">
                  <a14:useLocalDpi xmlns:a14="http://schemas.microsoft.com/office/drawing/2010/main" val="0"/>
                </a:ext>
              </a:extLst>
            </a:blip>
            <a:srcRect l="13978" t="3751" r="67175" b="75993"/>
            <a:stretch/>
          </p:blipFill>
          <p:spPr>
            <a:xfrm>
              <a:off x="10878511" y="3728966"/>
              <a:ext cx="1564709" cy="1681689"/>
            </a:xfrm>
            <a:prstGeom prst="rect">
              <a:avLst/>
            </a:prstGeom>
          </p:spPr>
        </p:pic>
      </p:grpSp>
      <p:grpSp>
        <p:nvGrpSpPr>
          <p:cNvPr id="23" name="Group 22">
            <a:extLst>
              <a:ext uri="{FF2B5EF4-FFF2-40B4-BE49-F238E27FC236}">
                <a16:creationId xmlns:a16="http://schemas.microsoft.com/office/drawing/2014/main" id="{2A5A10CA-0F92-E3D5-8727-FA602B37748C}"/>
              </a:ext>
            </a:extLst>
          </p:cNvPr>
          <p:cNvGrpSpPr/>
          <p:nvPr/>
        </p:nvGrpSpPr>
        <p:grpSpPr>
          <a:xfrm>
            <a:off x="286018" y="4482361"/>
            <a:ext cx="6584474" cy="1220005"/>
            <a:chOff x="429027" y="6629448"/>
            <a:chExt cx="9876711" cy="1830007"/>
          </a:xfrm>
        </p:grpSpPr>
        <p:sp>
          <p:nvSpPr>
            <p:cNvPr id="270" name="Rectangle: Rounded Corners 269">
              <a:extLst>
                <a:ext uri="{FF2B5EF4-FFF2-40B4-BE49-F238E27FC236}">
                  <a16:creationId xmlns:a16="http://schemas.microsoft.com/office/drawing/2014/main" id="{E7F0BCC0-91BA-4F3A-11F9-0EEEFA8B01A6}"/>
                </a:ext>
              </a:extLst>
            </p:cNvPr>
            <p:cNvSpPr/>
            <p:nvPr/>
          </p:nvSpPr>
          <p:spPr>
            <a:xfrm rot="5400000">
              <a:off x="4526538" y="2531937"/>
              <a:ext cx="1681689" cy="9876711"/>
            </a:xfrm>
            <a:custGeom>
              <a:avLst/>
              <a:gdLst>
                <a:gd name="connsiteX0" fmla="*/ 0 w 1681689"/>
                <a:gd name="connsiteY0" fmla="*/ 840845 h 9876711"/>
                <a:gd name="connsiteX1" fmla="*/ 840845 w 1681689"/>
                <a:gd name="connsiteY1" fmla="*/ 0 h 9876711"/>
                <a:gd name="connsiteX2" fmla="*/ 840845 w 1681689"/>
                <a:gd name="connsiteY2" fmla="*/ 0 h 9876711"/>
                <a:gd name="connsiteX3" fmla="*/ 1681690 w 1681689"/>
                <a:gd name="connsiteY3" fmla="*/ 840845 h 9876711"/>
                <a:gd name="connsiteX4" fmla="*/ 1681689 w 1681689"/>
                <a:gd name="connsiteY4" fmla="*/ 9035867 h 9876711"/>
                <a:gd name="connsiteX5" fmla="*/ 840844 w 1681689"/>
                <a:gd name="connsiteY5" fmla="*/ 9876712 h 9876711"/>
                <a:gd name="connsiteX6" fmla="*/ 840845 w 1681689"/>
                <a:gd name="connsiteY6" fmla="*/ 9876711 h 9876711"/>
                <a:gd name="connsiteX7" fmla="*/ 0 w 1681689"/>
                <a:gd name="connsiteY7" fmla="*/ 9035866 h 9876711"/>
                <a:gd name="connsiteX8" fmla="*/ 0 w 1681689"/>
                <a:gd name="connsiteY8" fmla="*/ 840845 h 9876711"/>
                <a:gd name="connsiteX0" fmla="*/ 0 w 1681689"/>
                <a:gd name="connsiteY0" fmla="*/ 840845 h 9876711"/>
                <a:gd name="connsiteX1" fmla="*/ 840845 w 1681689"/>
                <a:gd name="connsiteY1" fmla="*/ 0 h 9876711"/>
                <a:gd name="connsiteX2" fmla="*/ 840845 w 1681689"/>
                <a:gd name="connsiteY2" fmla="*/ 0 h 9876711"/>
                <a:gd name="connsiteX3" fmla="*/ 1681690 w 1681689"/>
                <a:gd name="connsiteY3" fmla="*/ 840845 h 9876711"/>
                <a:gd name="connsiteX4" fmla="*/ 1681689 w 1681689"/>
                <a:gd name="connsiteY4" fmla="*/ 9035867 h 9876711"/>
                <a:gd name="connsiteX5" fmla="*/ 840844 w 1681689"/>
                <a:gd name="connsiteY5" fmla="*/ 9876712 h 9876711"/>
                <a:gd name="connsiteX6" fmla="*/ 840845 w 1681689"/>
                <a:gd name="connsiteY6" fmla="*/ 9876711 h 9876711"/>
                <a:gd name="connsiteX7" fmla="*/ 0 w 1681689"/>
                <a:gd name="connsiteY7" fmla="*/ 9035866 h 9876711"/>
                <a:gd name="connsiteX8" fmla="*/ 0 w 1681689"/>
                <a:gd name="connsiteY8" fmla="*/ 840845 h 9876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1689" h="9876711" fill="none" extrusionOk="0">
                  <a:moveTo>
                    <a:pt x="0" y="840845"/>
                  </a:moveTo>
                  <a:cubicBezTo>
                    <a:pt x="-37499" y="320553"/>
                    <a:pt x="279218" y="54657"/>
                    <a:pt x="840845" y="0"/>
                  </a:cubicBezTo>
                  <a:lnTo>
                    <a:pt x="840845" y="0"/>
                  </a:lnTo>
                  <a:cubicBezTo>
                    <a:pt x="1282379" y="-77359"/>
                    <a:pt x="1698469" y="271409"/>
                    <a:pt x="1681690" y="840845"/>
                  </a:cubicBezTo>
                  <a:cubicBezTo>
                    <a:pt x="1459209" y="3748082"/>
                    <a:pt x="1882846" y="6594539"/>
                    <a:pt x="1681689" y="9035867"/>
                  </a:cubicBezTo>
                  <a:cubicBezTo>
                    <a:pt x="1648215" y="9426767"/>
                    <a:pt x="1306876" y="9939188"/>
                    <a:pt x="840844" y="9876712"/>
                  </a:cubicBezTo>
                  <a:lnTo>
                    <a:pt x="840845" y="9876711"/>
                  </a:lnTo>
                  <a:cubicBezTo>
                    <a:pt x="353978" y="9850735"/>
                    <a:pt x="63488" y="9389049"/>
                    <a:pt x="0" y="9035866"/>
                  </a:cubicBezTo>
                  <a:cubicBezTo>
                    <a:pt x="-91176" y="7634709"/>
                    <a:pt x="131594" y="5098101"/>
                    <a:pt x="0" y="840845"/>
                  </a:cubicBezTo>
                  <a:close/>
                </a:path>
                <a:path w="1681689" h="9876711" stroke="0" extrusionOk="0">
                  <a:moveTo>
                    <a:pt x="0" y="840845"/>
                  </a:moveTo>
                  <a:cubicBezTo>
                    <a:pt x="30093" y="436962"/>
                    <a:pt x="529079" y="11185"/>
                    <a:pt x="840845" y="0"/>
                  </a:cubicBezTo>
                  <a:lnTo>
                    <a:pt x="840845" y="0"/>
                  </a:lnTo>
                  <a:cubicBezTo>
                    <a:pt x="1265716" y="-53408"/>
                    <a:pt x="1670604" y="316768"/>
                    <a:pt x="1681690" y="840845"/>
                  </a:cubicBezTo>
                  <a:cubicBezTo>
                    <a:pt x="1412205" y="3455046"/>
                    <a:pt x="1913563" y="6741826"/>
                    <a:pt x="1681689" y="9035867"/>
                  </a:cubicBezTo>
                  <a:cubicBezTo>
                    <a:pt x="1661601" y="9433797"/>
                    <a:pt x="1348069" y="9855193"/>
                    <a:pt x="840844" y="9876712"/>
                  </a:cubicBezTo>
                  <a:lnTo>
                    <a:pt x="840845" y="9876711"/>
                  </a:lnTo>
                  <a:cubicBezTo>
                    <a:pt x="269689" y="9882088"/>
                    <a:pt x="-24695" y="9401135"/>
                    <a:pt x="0" y="9035866"/>
                  </a:cubicBezTo>
                  <a:cubicBezTo>
                    <a:pt x="290913" y="8077261"/>
                    <a:pt x="-58070" y="4451212"/>
                    <a:pt x="0" y="840845"/>
                  </a:cubicBezTo>
                  <a:close/>
                </a:path>
                <a:path w="1681689" h="9876711" fill="none" stroke="0" extrusionOk="0">
                  <a:moveTo>
                    <a:pt x="0" y="840845"/>
                  </a:moveTo>
                  <a:cubicBezTo>
                    <a:pt x="2970" y="372219"/>
                    <a:pt x="411838" y="36940"/>
                    <a:pt x="840845" y="0"/>
                  </a:cubicBezTo>
                  <a:lnTo>
                    <a:pt x="840845" y="0"/>
                  </a:lnTo>
                  <a:cubicBezTo>
                    <a:pt x="1267144" y="-109556"/>
                    <a:pt x="1661888" y="284158"/>
                    <a:pt x="1681690" y="840845"/>
                  </a:cubicBezTo>
                  <a:cubicBezTo>
                    <a:pt x="1298717" y="3743803"/>
                    <a:pt x="1809680" y="6548259"/>
                    <a:pt x="1681689" y="9035867"/>
                  </a:cubicBezTo>
                  <a:cubicBezTo>
                    <a:pt x="1653220" y="9426046"/>
                    <a:pt x="1376432" y="9905439"/>
                    <a:pt x="840844" y="9876712"/>
                  </a:cubicBezTo>
                  <a:lnTo>
                    <a:pt x="840845" y="9876711"/>
                  </a:lnTo>
                  <a:cubicBezTo>
                    <a:pt x="290989" y="9863961"/>
                    <a:pt x="24306" y="9398688"/>
                    <a:pt x="0" y="9035866"/>
                  </a:cubicBezTo>
                  <a:cubicBezTo>
                    <a:pt x="82041" y="7848513"/>
                    <a:pt x="-88504" y="4804943"/>
                    <a:pt x="0" y="840845"/>
                  </a:cubicBezTo>
                  <a:close/>
                </a:path>
              </a:pathLst>
            </a:custGeom>
            <a:solidFill>
              <a:srgbClr val="CCFFFF"/>
            </a:solidFill>
            <a:ln w="38100">
              <a:solidFill>
                <a:schemeClr val="accent5">
                  <a:lumMod val="50000"/>
                </a:schemeClr>
              </a:solidFill>
              <a:extLst>
                <a:ext uri="{C807C97D-BFC1-408E-A445-0C87EB9F89A2}">
                  <ask:lineSketchStyleProps xmlns:ask="http://schemas.microsoft.com/office/drawing/2018/sketchyshapes" sd="1430683465">
                    <a:custGeom>
                      <a:avLst/>
                      <a:gdLst>
                        <a:gd name="connsiteX0" fmla="*/ 0 w 1681689"/>
                        <a:gd name="connsiteY0" fmla="*/ 840845 h 9876711"/>
                        <a:gd name="connsiteX1" fmla="*/ 840845 w 1681689"/>
                        <a:gd name="connsiteY1" fmla="*/ 0 h 9876711"/>
                        <a:gd name="connsiteX2" fmla="*/ 840845 w 1681689"/>
                        <a:gd name="connsiteY2" fmla="*/ 0 h 9876711"/>
                        <a:gd name="connsiteX3" fmla="*/ 1681690 w 1681689"/>
                        <a:gd name="connsiteY3" fmla="*/ 840845 h 9876711"/>
                        <a:gd name="connsiteX4" fmla="*/ 1681689 w 1681689"/>
                        <a:gd name="connsiteY4" fmla="*/ 9035867 h 9876711"/>
                        <a:gd name="connsiteX5" fmla="*/ 840844 w 1681689"/>
                        <a:gd name="connsiteY5" fmla="*/ 9876712 h 9876711"/>
                        <a:gd name="connsiteX6" fmla="*/ 840845 w 1681689"/>
                        <a:gd name="connsiteY6" fmla="*/ 9876711 h 9876711"/>
                        <a:gd name="connsiteX7" fmla="*/ 0 w 1681689"/>
                        <a:gd name="connsiteY7" fmla="*/ 9035866 h 9876711"/>
                        <a:gd name="connsiteX8" fmla="*/ 0 w 1681689"/>
                        <a:gd name="connsiteY8" fmla="*/ 840845 h 9876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1689" h="9876711" fill="none" extrusionOk="0">
                          <a:moveTo>
                            <a:pt x="0" y="840845"/>
                          </a:moveTo>
                          <a:cubicBezTo>
                            <a:pt x="-13745" y="355967"/>
                            <a:pt x="323053" y="30018"/>
                            <a:pt x="840845" y="0"/>
                          </a:cubicBezTo>
                          <a:lnTo>
                            <a:pt x="840845" y="0"/>
                          </a:lnTo>
                          <a:cubicBezTo>
                            <a:pt x="1289984" y="-51614"/>
                            <a:pt x="1692697" y="307546"/>
                            <a:pt x="1681690" y="840845"/>
                          </a:cubicBezTo>
                          <a:cubicBezTo>
                            <a:pt x="1602884" y="3634706"/>
                            <a:pt x="1808543" y="6487291"/>
                            <a:pt x="1681689" y="9035867"/>
                          </a:cubicBezTo>
                          <a:cubicBezTo>
                            <a:pt x="1652225" y="9435570"/>
                            <a:pt x="1305392" y="9882871"/>
                            <a:pt x="840844" y="9876712"/>
                          </a:cubicBezTo>
                          <a:lnTo>
                            <a:pt x="840845" y="9876711"/>
                          </a:lnTo>
                          <a:cubicBezTo>
                            <a:pt x="372768" y="9872446"/>
                            <a:pt x="27687" y="9451756"/>
                            <a:pt x="0" y="9035866"/>
                          </a:cubicBezTo>
                          <a:cubicBezTo>
                            <a:pt x="-125567" y="7697738"/>
                            <a:pt x="-130875" y="4897158"/>
                            <a:pt x="0" y="840845"/>
                          </a:cubicBezTo>
                          <a:close/>
                        </a:path>
                        <a:path w="1681689" h="9876711" stroke="0" extrusionOk="0">
                          <a:moveTo>
                            <a:pt x="0" y="840845"/>
                          </a:moveTo>
                          <a:cubicBezTo>
                            <a:pt x="63377" y="438081"/>
                            <a:pt x="462023" y="6671"/>
                            <a:pt x="840845" y="0"/>
                          </a:cubicBezTo>
                          <a:lnTo>
                            <a:pt x="840845" y="0"/>
                          </a:lnTo>
                          <a:cubicBezTo>
                            <a:pt x="1295090" y="-25726"/>
                            <a:pt x="1611105" y="322875"/>
                            <a:pt x="1681690" y="840845"/>
                          </a:cubicBezTo>
                          <a:cubicBezTo>
                            <a:pt x="1599576" y="3601971"/>
                            <a:pt x="1691408" y="6825481"/>
                            <a:pt x="1681689" y="9035867"/>
                          </a:cubicBezTo>
                          <a:cubicBezTo>
                            <a:pt x="1690911" y="9412015"/>
                            <a:pt x="1336256" y="9886568"/>
                            <a:pt x="840844" y="9876712"/>
                          </a:cubicBezTo>
                          <a:lnTo>
                            <a:pt x="840845" y="9876711"/>
                          </a:lnTo>
                          <a:cubicBezTo>
                            <a:pt x="284382" y="9867157"/>
                            <a:pt x="-4535" y="9429071"/>
                            <a:pt x="0" y="9035866"/>
                          </a:cubicBezTo>
                          <a:cubicBezTo>
                            <a:pt x="-53421" y="8066393"/>
                            <a:pt x="-37377" y="4289614"/>
                            <a:pt x="0" y="840845"/>
                          </a:cubicBezTo>
                          <a:close/>
                        </a:path>
                      </a:pathLst>
                    </a:custGeom>
                    <ask:type>
                      <ask:lineSketchCurved/>
                    </ask:type>
                  </ask:lineSketchStyleProps>
                </a:ext>
              </a:extLst>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h-TH">
                  <a:solidFill>
                    <a:schemeClr val="lt1"/>
                  </a:solidFill>
                </a:defRPr>
              </a:defPPr>
              <a:lvl1pPr marL="0" algn="l" defTabSz="914400" rtl="0" eaLnBrk="1" latinLnBrk="0" hangingPunct="1">
                <a:defRPr sz="2800" kern="1200">
                  <a:solidFill>
                    <a:schemeClr val="lt1"/>
                  </a:solidFill>
                  <a:latin typeface="+mn-lt"/>
                  <a:ea typeface="+mn-ea"/>
                  <a:cs typeface="+mn-cs"/>
                </a:defRPr>
              </a:lvl1pPr>
              <a:lvl2pPr marL="457200" algn="l" defTabSz="914400" rtl="0" eaLnBrk="1" latinLnBrk="0" hangingPunct="1">
                <a:defRPr sz="2800" kern="1200">
                  <a:solidFill>
                    <a:schemeClr val="lt1"/>
                  </a:solidFill>
                  <a:latin typeface="+mn-lt"/>
                  <a:ea typeface="+mn-ea"/>
                  <a:cs typeface="+mn-cs"/>
                </a:defRPr>
              </a:lvl2pPr>
              <a:lvl3pPr marL="914400" algn="l" defTabSz="914400" rtl="0" eaLnBrk="1" latinLnBrk="0" hangingPunct="1">
                <a:defRPr sz="2800" kern="1200">
                  <a:solidFill>
                    <a:schemeClr val="lt1"/>
                  </a:solidFill>
                  <a:latin typeface="+mn-lt"/>
                  <a:ea typeface="+mn-ea"/>
                  <a:cs typeface="+mn-cs"/>
                </a:defRPr>
              </a:lvl3pPr>
              <a:lvl4pPr marL="1371600" algn="l" defTabSz="914400" rtl="0" eaLnBrk="1" latinLnBrk="0" hangingPunct="1">
                <a:defRPr sz="2800" kern="1200">
                  <a:solidFill>
                    <a:schemeClr val="lt1"/>
                  </a:solidFill>
                  <a:latin typeface="+mn-lt"/>
                  <a:ea typeface="+mn-ea"/>
                  <a:cs typeface="+mn-cs"/>
                </a:defRPr>
              </a:lvl4pPr>
              <a:lvl5pPr marL="1828800" algn="l" defTabSz="914400" rtl="0" eaLnBrk="1" latinLnBrk="0" hangingPunct="1">
                <a:defRPr sz="2800" kern="1200">
                  <a:solidFill>
                    <a:schemeClr val="lt1"/>
                  </a:solidFill>
                  <a:latin typeface="+mn-lt"/>
                  <a:ea typeface="+mn-ea"/>
                  <a:cs typeface="+mn-cs"/>
                </a:defRPr>
              </a:lvl5pPr>
              <a:lvl6pPr marL="2286000" algn="l" defTabSz="914400" rtl="0" eaLnBrk="1" latinLnBrk="0" hangingPunct="1">
                <a:defRPr sz="2800" kern="1200">
                  <a:solidFill>
                    <a:schemeClr val="lt1"/>
                  </a:solidFill>
                  <a:latin typeface="+mn-lt"/>
                  <a:ea typeface="+mn-ea"/>
                  <a:cs typeface="+mn-cs"/>
                </a:defRPr>
              </a:lvl6pPr>
              <a:lvl7pPr marL="2743200" algn="l" defTabSz="914400" rtl="0" eaLnBrk="1" latinLnBrk="0" hangingPunct="1">
                <a:defRPr sz="2800" kern="1200">
                  <a:solidFill>
                    <a:schemeClr val="lt1"/>
                  </a:solidFill>
                  <a:latin typeface="+mn-lt"/>
                  <a:ea typeface="+mn-ea"/>
                  <a:cs typeface="+mn-cs"/>
                </a:defRPr>
              </a:lvl7pPr>
              <a:lvl8pPr marL="3200400" algn="l" defTabSz="914400" rtl="0" eaLnBrk="1" latinLnBrk="0" hangingPunct="1">
                <a:defRPr sz="2800" kern="1200">
                  <a:solidFill>
                    <a:schemeClr val="lt1"/>
                  </a:solidFill>
                  <a:latin typeface="+mn-lt"/>
                  <a:ea typeface="+mn-ea"/>
                  <a:cs typeface="+mn-cs"/>
                </a:defRPr>
              </a:lvl8pPr>
              <a:lvl9pPr marL="3657600" algn="l" defTabSz="914400" rtl="0" eaLnBrk="1" latinLnBrk="0" hangingPunct="1">
                <a:defRPr sz="2800" kern="1200">
                  <a:solidFill>
                    <a:schemeClr val="lt1"/>
                  </a:solidFill>
                  <a:latin typeface="+mn-lt"/>
                  <a:ea typeface="+mn-ea"/>
                  <a:cs typeface="+mn-cs"/>
                </a:defRPr>
              </a:lvl9pPr>
            </a:lstStyle>
            <a:p>
              <a:pPr algn="ctr" defTabSz="609630"/>
              <a:endParaRPr lang="en-US" sz="3334">
                <a:solidFill>
                  <a:srgbClr val="CDA45B"/>
                </a:solidFill>
                <a:latin typeface="SVN-Hole Hearted" panose="020B0A06020104020203" pitchFamily="34" charset="0"/>
              </a:endParaRPr>
            </a:p>
          </p:txBody>
        </p:sp>
        <p:sp>
          <p:nvSpPr>
            <p:cNvPr id="269" name="TextBox 268">
              <a:extLst>
                <a:ext uri="{FF2B5EF4-FFF2-40B4-BE49-F238E27FC236}">
                  <a16:creationId xmlns:a16="http://schemas.microsoft.com/office/drawing/2014/main" id="{E6E9E17F-3836-D450-9701-5EDBDF61B5D0}"/>
                </a:ext>
              </a:extLst>
            </p:cNvPr>
            <p:cNvSpPr txBox="1"/>
            <p:nvPr/>
          </p:nvSpPr>
          <p:spPr>
            <a:xfrm>
              <a:off x="3038349" y="6974080"/>
              <a:ext cx="6758886" cy="908133"/>
            </a:xfrm>
            <a:prstGeom prst="rect">
              <a:avLst/>
            </a:prstGeom>
            <a:noFill/>
          </p:spPr>
          <p:txBody>
            <a:bodyPr wrap="square" rtlCol="0">
              <a:spAutoFit/>
            </a:bodyPr>
            <a:lstStyle/>
            <a:p>
              <a:pPr defTabSz="609630"/>
              <a:r>
                <a:rPr lang="en-US" sz="3334" b="1">
                  <a:solidFill>
                    <a:srgbClr val="8064A2">
                      <a:lumMod val="50000"/>
                    </a:srgbClr>
                  </a:solidFill>
                  <a:latin typeface="Arial" panose="020B0604020202020204" pitchFamily="34" charset="0"/>
                  <a:cs typeface="Arial" panose="020B0604020202020204" pitchFamily="34" charset="0"/>
                </a:rPr>
                <a:t>Bị bắt buộc</a:t>
              </a:r>
            </a:p>
          </p:txBody>
        </p:sp>
        <p:pic>
          <p:nvPicPr>
            <p:cNvPr id="105" name="Picture 104">
              <a:extLst>
                <a:ext uri="{FF2B5EF4-FFF2-40B4-BE49-F238E27FC236}">
                  <a16:creationId xmlns:a16="http://schemas.microsoft.com/office/drawing/2014/main" id="{1F0977BF-BDC6-0B49-6737-F6A6DDD5D3F5}"/>
                </a:ext>
              </a:extLst>
            </p:cNvPr>
            <p:cNvPicPr>
              <a:picLocks noChangeAspect="1"/>
            </p:cNvPicPr>
            <p:nvPr/>
          </p:nvPicPr>
          <p:blipFill rotWithShape="1">
            <a:blip r:embed="rId10">
              <a:extLst>
                <a:ext uri="{28A0092B-C50C-407E-A947-70E740481C1C}">
                  <a14:useLocalDpi xmlns:a14="http://schemas.microsoft.com/office/drawing/2010/main" val="0"/>
                </a:ext>
              </a:extLst>
            </a:blip>
            <a:srcRect l="29400" t="1606" r="51753" b="78138"/>
            <a:stretch/>
          </p:blipFill>
          <p:spPr>
            <a:xfrm>
              <a:off x="583992" y="6631549"/>
              <a:ext cx="1700755" cy="1827906"/>
            </a:xfrm>
            <a:prstGeom prst="rect">
              <a:avLst/>
            </a:prstGeom>
          </p:spPr>
        </p:pic>
      </p:grpSp>
      <p:grpSp>
        <p:nvGrpSpPr>
          <p:cNvPr id="24" name="Group 23">
            <a:extLst>
              <a:ext uri="{FF2B5EF4-FFF2-40B4-BE49-F238E27FC236}">
                <a16:creationId xmlns:a16="http://schemas.microsoft.com/office/drawing/2014/main" id="{8668B7BD-684C-D233-3939-D5832E786255}"/>
              </a:ext>
            </a:extLst>
          </p:cNvPr>
          <p:cNvGrpSpPr/>
          <p:nvPr/>
        </p:nvGrpSpPr>
        <p:grpSpPr>
          <a:xfrm>
            <a:off x="7072295" y="4417133"/>
            <a:ext cx="4924013" cy="1196023"/>
            <a:chOff x="10726286" y="6654886"/>
            <a:chExt cx="7386020" cy="1794034"/>
          </a:xfrm>
        </p:grpSpPr>
        <p:sp>
          <p:nvSpPr>
            <p:cNvPr id="106" name="Rectangle: Rounded Corners 289">
              <a:extLst>
                <a:ext uri="{FF2B5EF4-FFF2-40B4-BE49-F238E27FC236}">
                  <a16:creationId xmlns:a16="http://schemas.microsoft.com/office/drawing/2014/main" id="{1DA4F6EB-F9AC-2000-62F1-54389FD465BB}"/>
                </a:ext>
              </a:extLst>
            </p:cNvPr>
            <p:cNvSpPr/>
            <p:nvPr/>
          </p:nvSpPr>
          <p:spPr>
            <a:xfrm rot="5400000">
              <a:off x="13620361" y="3844630"/>
              <a:ext cx="1681689" cy="7302201"/>
            </a:xfrm>
            <a:custGeom>
              <a:avLst/>
              <a:gdLst>
                <a:gd name="connsiteX0" fmla="*/ 0 w 1681689"/>
                <a:gd name="connsiteY0" fmla="*/ 621666 h 7302201"/>
                <a:gd name="connsiteX1" fmla="*/ 840844 w 1681689"/>
                <a:gd name="connsiteY1" fmla="*/ 0 h 7302201"/>
                <a:gd name="connsiteX2" fmla="*/ 840844 w 1681689"/>
                <a:gd name="connsiteY2" fmla="*/ 0 h 7302201"/>
                <a:gd name="connsiteX3" fmla="*/ 1681689 w 1681689"/>
                <a:gd name="connsiteY3" fmla="*/ 621666 h 7302201"/>
                <a:gd name="connsiteX4" fmla="*/ 1681689 w 1681689"/>
                <a:gd name="connsiteY4" fmla="*/ 6680534 h 7302201"/>
                <a:gd name="connsiteX5" fmla="*/ 840844 w 1681689"/>
                <a:gd name="connsiteY5" fmla="*/ 7302200 h 7302201"/>
                <a:gd name="connsiteX6" fmla="*/ 840844 w 1681689"/>
                <a:gd name="connsiteY6" fmla="*/ 7302200 h 7302201"/>
                <a:gd name="connsiteX7" fmla="*/ 0 w 1681689"/>
                <a:gd name="connsiteY7" fmla="*/ 6680534 h 7302201"/>
                <a:gd name="connsiteX8" fmla="*/ 0 w 1681689"/>
                <a:gd name="connsiteY8" fmla="*/ 621666 h 7302201"/>
                <a:gd name="connsiteX0" fmla="*/ 0 w 1681689"/>
                <a:gd name="connsiteY0" fmla="*/ 621666 h 7302201"/>
                <a:gd name="connsiteX1" fmla="*/ 840844 w 1681689"/>
                <a:gd name="connsiteY1" fmla="*/ 0 h 7302201"/>
                <a:gd name="connsiteX2" fmla="*/ 840844 w 1681689"/>
                <a:gd name="connsiteY2" fmla="*/ 0 h 7302201"/>
                <a:gd name="connsiteX3" fmla="*/ 1681689 w 1681689"/>
                <a:gd name="connsiteY3" fmla="*/ 621666 h 7302201"/>
                <a:gd name="connsiteX4" fmla="*/ 1681689 w 1681689"/>
                <a:gd name="connsiteY4" fmla="*/ 6680534 h 7302201"/>
                <a:gd name="connsiteX5" fmla="*/ 840844 w 1681689"/>
                <a:gd name="connsiteY5" fmla="*/ 7302200 h 7302201"/>
                <a:gd name="connsiteX6" fmla="*/ 840844 w 1681689"/>
                <a:gd name="connsiteY6" fmla="*/ 7302200 h 7302201"/>
                <a:gd name="connsiteX7" fmla="*/ 0 w 1681689"/>
                <a:gd name="connsiteY7" fmla="*/ 6680534 h 7302201"/>
                <a:gd name="connsiteX8" fmla="*/ 0 w 1681689"/>
                <a:gd name="connsiteY8" fmla="*/ 621666 h 7302201"/>
                <a:gd name="connsiteX0" fmla="*/ 0 w 1681689"/>
                <a:gd name="connsiteY0" fmla="*/ 621666 h 7302201"/>
                <a:gd name="connsiteX1" fmla="*/ 840844 w 1681689"/>
                <a:gd name="connsiteY1" fmla="*/ 0 h 7302201"/>
                <a:gd name="connsiteX2" fmla="*/ 840844 w 1681689"/>
                <a:gd name="connsiteY2" fmla="*/ 0 h 7302201"/>
                <a:gd name="connsiteX3" fmla="*/ 1681689 w 1681689"/>
                <a:gd name="connsiteY3" fmla="*/ 621666 h 7302201"/>
                <a:gd name="connsiteX4" fmla="*/ 1681689 w 1681689"/>
                <a:gd name="connsiteY4" fmla="*/ 6680534 h 7302201"/>
                <a:gd name="connsiteX5" fmla="*/ 840844 w 1681689"/>
                <a:gd name="connsiteY5" fmla="*/ 7302200 h 7302201"/>
                <a:gd name="connsiteX6" fmla="*/ 840844 w 1681689"/>
                <a:gd name="connsiteY6" fmla="*/ 7302200 h 7302201"/>
                <a:gd name="connsiteX7" fmla="*/ 0 w 1681689"/>
                <a:gd name="connsiteY7" fmla="*/ 6680534 h 7302201"/>
                <a:gd name="connsiteX8" fmla="*/ 0 w 1681689"/>
                <a:gd name="connsiteY8" fmla="*/ 621666 h 7302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1689" h="7302201" fill="none" extrusionOk="0">
                  <a:moveTo>
                    <a:pt x="0" y="621666"/>
                  </a:moveTo>
                  <a:cubicBezTo>
                    <a:pt x="-69832" y="180946"/>
                    <a:pt x="268897" y="55363"/>
                    <a:pt x="840844" y="0"/>
                  </a:cubicBezTo>
                  <a:lnTo>
                    <a:pt x="840844" y="0"/>
                  </a:lnTo>
                  <a:cubicBezTo>
                    <a:pt x="1252076" y="-164908"/>
                    <a:pt x="1701525" y="167195"/>
                    <a:pt x="1681689" y="621666"/>
                  </a:cubicBezTo>
                  <a:cubicBezTo>
                    <a:pt x="1125481" y="2950705"/>
                    <a:pt x="1764685" y="4806017"/>
                    <a:pt x="1681689" y="6680534"/>
                  </a:cubicBezTo>
                  <a:cubicBezTo>
                    <a:pt x="1624717" y="6910387"/>
                    <a:pt x="1310031" y="7460541"/>
                    <a:pt x="840844" y="7302200"/>
                  </a:cubicBezTo>
                  <a:lnTo>
                    <a:pt x="840844" y="7302200"/>
                  </a:lnTo>
                  <a:cubicBezTo>
                    <a:pt x="315876" y="7241064"/>
                    <a:pt x="46848" y="6947133"/>
                    <a:pt x="0" y="6680534"/>
                  </a:cubicBezTo>
                  <a:cubicBezTo>
                    <a:pt x="34452" y="5091696"/>
                    <a:pt x="114679" y="3844146"/>
                    <a:pt x="0" y="621666"/>
                  </a:cubicBezTo>
                  <a:close/>
                </a:path>
                <a:path w="1681689" h="7302201" stroke="0" extrusionOk="0">
                  <a:moveTo>
                    <a:pt x="0" y="621666"/>
                  </a:moveTo>
                  <a:cubicBezTo>
                    <a:pt x="-17720" y="295976"/>
                    <a:pt x="531731" y="9673"/>
                    <a:pt x="840844" y="0"/>
                  </a:cubicBezTo>
                  <a:lnTo>
                    <a:pt x="840844" y="0"/>
                  </a:lnTo>
                  <a:cubicBezTo>
                    <a:pt x="1213454" y="-108515"/>
                    <a:pt x="1708808" y="255737"/>
                    <a:pt x="1681689" y="621666"/>
                  </a:cubicBezTo>
                  <a:cubicBezTo>
                    <a:pt x="1375988" y="3301239"/>
                    <a:pt x="1907502" y="5707948"/>
                    <a:pt x="1681689" y="6680534"/>
                  </a:cubicBezTo>
                  <a:cubicBezTo>
                    <a:pt x="1601566" y="7058255"/>
                    <a:pt x="1398812" y="7275368"/>
                    <a:pt x="840844" y="7302200"/>
                  </a:cubicBezTo>
                  <a:lnTo>
                    <a:pt x="840844" y="7302200"/>
                  </a:lnTo>
                  <a:cubicBezTo>
                    <a:pt x="236802" y="7355423"/>
                    <a:pt x="-13495" y="6970678"/>
                    <a:pt x="0" y="6680534"/>
                  </a:cubicBezTo>
                  <a:cubicBezTo>
                    <a:pt x="315301" y="5921839"/>
                    <a:pt x="-95330" y="3239152"/>
                    <a:pt x="0" y="621666"/>
                  </a:cubicBezTo>
                  <a:close/>
                </a:path>
                <a:path w="1681689" h="7302201" fill="none" stroke="0" extrusionOk="0">
                  <a:moveTo>
                    <a:pt x="0" y="621666"/>
                  </a:moveTo>
                  <a:cubicBezTo>
                    <a:pt x="-1173" y="262512"/>
                    <a:pt x="351471" y="14650"/>
                    <a:pt x="840844" y="0"/>
                  </a:cubicBezTo>
                  <a:lnTo>
                    <a:pt x="840844" y="0"/>
                  </a:lnTo>
                  <a:cubicBezTo>
                    <a:pt x="1344264" y="-102249"/>
                    <a:pt x="1690457" y="295780"/>
                    <a:pt x="1681689" y="621666"/>
                  </a:cubicBezTo>
                  <a:cubicBezTo>
                    <a:pt x="891267" y="2552839"/>
                    <a:pt x="1515872" y="4654774"/>
                    <a:pt x="1681689" y="6680534"/>
                  </a:cubicBezTo>
                  <a:cubicBezTo>
                    <a:pt x="1727756" y="6949835"/>
                    <a:pt x="1349376" y="7401098"/>
                    <a:pt x="840844" y="7302200"/>
                  </a:cubicBezTo>
                  <a:lnTo>
                    <a:pt x="840844" y="7302200"/>
                  </a:lnTo>
                  <a:cubicBezTo>
                    <a:pt x="317431" y="7216969"/>
                    <a:pt x="29989" y="6940627"/>
                    <a:pt x="0" y="6680534"/>
                  </a:cubicBezTo>
                  <a:cubicBezTo>
                    <a:pt x="-14820" y="5301827"/>
                    <a:pt x="2280" y="3724550"/>
                    <a:pt x="0" y="621666"/>
                  </a:cubicBezTo>
                  <a:close/>
                </a:path>
                <a:path w="1681689" h="7302201" fill="none" stroke="0" extrusionOk="0">
                  <a:moveTo>
                    <a:pt x="0" y="621666"/>
                  </a:moveTo>
                  <a:cubicBezTo>
                    <a:pt x="2990" y="266405"/>
                    <a:pt x="359963" y="21428"/>
                    <a:pt x="840844" y="0"/>
                  </a:cubicBezTo>
                  <a:lnTo>
                    <a:pt x="840844" y="0"/>
                  </a:lnTo>
                  <a:cubicBezTo>
                    <a:pt x="1266229" y="-115028"/>
                    <a:pt x="1650404" y="137690"/>
                    <a:pt x="1681689" y="621666"/>
                  </a:cubicBezTo>
                  <a:cubicBezTo>
                    <a:pt x="1223007" y="2801670"/>
                    <a:pt x="1710216" y="4957732"/>
                    <a:pt x="1681689" y="6680534"/>
                  </a:cubicBezTo>
                  <a:cubicBezTo>
                    <a:pt x="1644372" y="6935409"/>
                    <a:pt x="1345256" y="7417836"/>
                    <a:pt x="840844" y="7302200"/>
                  </a:cubicBezTo>
                  <a:lnTo>
                    <a:pt x="840844" y="7302200"/>
                  </a:lnTo>
                  <a:cubicBezTo>
                    <a:pt x="299670" y="7254224"/>
                    <a:pt x="32851" y="6951673"/>
                    <a:pt x="0" y="6680534"/>
                  </a:cubicBezTo>
                  <a:cubicBezTo>
                    <a:pt x="-6374" y="5207192"/>
                    <a:pt x="82652" y="3737964"/>
                    <a:pt x="0" y="621666"/>
                  </a:cubicBezTo>
                  <a:close/>
                </a:path>
              </a:pathLst>
            </a:custGeom>
            <a:solidFill>
              <a:schemeClr val="accent5">
                <a:lumMod val="50000"/>
              </a:schemeClr>
            </a:solidFill>
            <a:ln w="38100">
              <a:solidFill>
                <a:schemeClr val="accent5">
                  <a:lumMod val="50000"/>
                </a:schemeClr>
              </a:solidFill>
              <a:extLst>
                <a:ext uri="{C807C97D-BFC1-408E-A445-0C87EB9F89A2}">
                  <ask:lineSketchStyleProps xmlns:ask="http://schemas.microsoft.com/office/drawing/2018/sketchyshapes" sd="1430683465">
                    <a:custGeom>
                      <a:avLst/>
                      <a:gdLst>
                        <a:gd name="connsiteX0" fmla="*/ 0 w 1681689"/>
                        <a:gd name="connsiteY0" fmla="*/ 621666 h 7302201"/>
                        <a:gd name="connsiteX1" fmla="*/ 840844 w 1681689"/>
                        <a:gd name="connsiteY1" fmla="*/ 0 h 7302201"/>
                        <a:gd name="connsiteX2" fmla="*/ 840844 w 1681689"/>
                        <a:gd name="connsiteY2" fmla="*/ 0 h 7302201"/>
                        <a:gd name="connsiteX3" fmla="*/ 1681689 w 1681689"/>
                        <a:gd name="connsiteY3" fmla="*/ 621666 h 7302201"/>
                        <a:gd name="connsiteX4" fmla="*/ 1681689 w 1681689"/>
                        <a:gd name="connsiteY4" fmla="*/ 6680534 h 7302201"/>
                        <a:gd name="connsiteX5" fmla="*/ 840844 w 1681689"/>
                        <a:gd name="connsiteY5" fmla="*/ 7302200 h 7302201"/>
                        <a:gd name="connsiteX6" fmla="*/ 840844 w 1681689"/>
                        <a:gd name="connsiteY6" fmla="*/ 7302200 h 7302201"/>
                        <a:gd name="connsiteX7" fmla="*/ 0 w 1681689"/>
                        <a:gd name="connsiteY7" fmla="*/ 6680534 h 7302201"/>
                        <a:gd name="connsiteX8" fmla="*/ 0 w 1681689"/>
                        <a:gd name="connsiteY8" fmla="*/ 621666 h 7302201"/>
                        <a:gd name="connsiteX0" fmla="*/ 0 w 1681689"/>
                        <a:gd name="connsiteY0" fmla="*/ 621666 h 7302201"/>
                        <a:gd name="connsiteX1" fmla="*/ 840844 w 1681689"/>
                        <a:gd name="connsiteY1" fmla="*/ 0 h 7302201"/>
                        <a:gd name="connsiteX2" fmla="*/ 840844 w 1681689"/>
                        <a:gd name="connsiteY2" fmla="*/ 0 h 7302201"/>
                        <a:gd name="connsiteX3" fmla="*/ 1681689 w 1681689"/>
                        <a:gd name="connsiteY3" fmla="*/ 621666 h 7302201"/>
                        <a:gd name="connsiteX4" fmla="*/ 1681689 w 1681689"/>
                        <a:gd name="connsiteY4" fmla="*/ 6680534 h 7302201"/>
                        <a:gd name="connsiteX5" fmla="*/ 840844 w 1681689"/>
                        <a:gd name="connsiteY5" fmla="*/ 7302200 h 7302201"/>
                        <a:gd name="connsiteX6" fmla="*/ 840844 w 1681689"/>
                        <a:gd name="connsiteY6" fmla="*/ 7302200 h 7302201"/>
                        <a:gd name="connsiteX7" fmla="*/ 0 w 1681689"/>
                        <a:gd name="connsiteY7" fmla="*/ 6680534 h 7302201"/>
                        <a:gd name="connsiteX8" fmla="*/ 0 w 1681689"/>
                        <a:gd name="connsiteY8" fmla="*/ 621666 h 7302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1689" h="7302201" fill="none" extrusionOk="0">
                          <a:moveTo>
                            <a:pt x="0" y="621666"/>
                          </a:moveTo>
                          <a:cubicBezTo>
                            <a:pt x="-41571" y="223079"/>
                            <a:pt x="333010" y="19327"/>
                            <a:pt x="840844" y="0"/>
                          </a:cubicBezTo>
                          <a:lnTo>
                            <a:pt x="840844" y="0"/>
                          </a:lnTo>
                          <a:cubicBezTo>
                            <a:pt x="1268554" y="-109129"/>
                            <a:pt x="1700200" y="175493"/>
                            <a:pt x="1681689" y="621666"/>
                          </a:cubicBezTo>
                          <a:cubicBezTo>
                            <a:pt x="1390456" y="2741610"/>
                            <a:pt x="1705803" y="4721027"/>
                            <a:pt x="1681689" y="6680534"/>
                          </a:cubicBezTo>
                          <a:cubicBezTo>
                            <a:pt x="1642831" y="6950153"/>
                            <a:pt x="1308598" y="7406191"/>
                            <a:pt x="840844" y="7302200"/>
                          </a:cubicBezTo>
                          <a:lnTo>
                            <a:pt x="840844" y="7302200"/>
                          </a:lnTo>
                          <a:cubicBezTo>
                            <a:pt x="329988" y="7257370"/>
                            <a:pt x="33996" y="6969645"/>
                            <a:pt x="0" y="6680534"/>
                          </a:cubicBezTo>
                          <a:cubicBezTo>
                            <a:pt x="-22269" y="5195648"/>
                            <a:pt x="54894" y="3798376"/>
                            <a:pt x="0" y="621666"/>
                          </a:cubicBezTo>
                          <a:close/>
                        </a:path>
                        <a:path w="1681689" h="7302201" stroke="0" extrusionOk="0">
                          <a:moveTo>
                            <a:pt x="0" y="621666"/>
                          </a:moveTo>
                          <a:cubicBezTo>
                            <a:pt x="13669" y="297031"/>
                            <a:pt x="488318" y="6751"/>
                            <a:pt x="840844" y="0"/>
                          </a:cubicBezTo>
                          <a:lnTo>
                            <a:pt x="840844" y="0"/>
                          </a:lnTo>
                          <a:cubicBezTo>
                            <a:pt x="1263327" y="-61515"/>
                            <a:pt x="1666624" y="260067"/>
                            <a:pt x="1681689" y="621666"/>
                          </a:cubicBezTo>
                          <a:cubicBezTo>
                            <a:pt x="1471596" y="3376209"/>
                            <a:pt x="1739719" y="5771128"/>
                            <a:pt x="1681689" y="6680534"/>
                          </a:cubicBezTo>
                          <a:cubicBezTo>
                            <a:pt x="1653702" y="7019509"/>
                            <a:pt x="1388992" y="7301448"/>
                            <a:pt x="840844" y="7302200"/>
                          </a:cubicBezTo>
                          <a:lnTo>
                            <a:pt x="840844" y="7302200"/>
                          </a:lnTo>
                          <a:cubicBezTo>
                            <a:pt x="256308" y="7335602"/>
                            <a:pt x="-6300" y="6980649"/>
                            <a:pt x="0" y="6680534"/>
                          </a:cubicBezTo>
                          <a:cubicBezTo>
                            <a:pt x="271568" y="5920459"/>
                            <a:pt x="-88472" y="3185591"/>
                            <a:pt x="0" y="621666"/>
                          </a:cubicBezTo>
                          <a:close/>
                        </a:path>
                        <a:path w="1681689" h="7302201" fill="none" stroke="0" extrusionOk="0">
                          <a:moveTo>
                            <a:pt x="0" y="621666"/>
                          </a:moveTo>
                          <a:cubicBezTo>
                            <a:pt x="21937" y="297411"/>
                            <a:pt x="377704" y="17256"/>
                            <a:pt x="840844" y="0"/>
                          </a:cubicBezTo>
                          <a:lnTo>
                            <a:pt x="840844" y="0"/>
                          </a:lnTo>
                          <a:cubicBezTo>
                            <a:pt x="1280634" y="-61815"/>
                            <a:pt x="1685417" y="238069"/>
                            <a:pt x="1681689" y="621666"/>
                          </a:cubicBezTo>
                          <a:cubicBezTo>
                            <a:pt x="1171261" y="2797881"/>
                            <a:pt x="1527720" y="4707947"/>
                            <a:pt x="1681689" y="6680534"/>
                          </a:cubicBezTo>
                          <a:cubicBezTo>
                            <a:pt x="1668263" y="6925756"/>
                            <a:pt x="1323703" y="7374864"/>
                            <a:pt x="840844" y="7302200"/>
                          </a:cubicBezTo>
                          <a:lnTo>
                            <a:pt x="840844" y="7302200"/>
                          </a:lnTo>
                          <a:cubicBezTo>
                            <a:pt x="317676" y="7274013"/>
                            <a:pt x="9347" y="6972605"/>
                            <a:pt x="0" y="6680534"/>
                          </a:cubicBezTo>
                          <a:cubicBezTo>
                            <a:pt x="-145394" y="5531222"/>
                            <a:pt x="-136406" y="3475675"/>
                            <a:pt x="0" y="621666"/>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h-TH">
                  <a:solidFill>
                    <a:schemeClr val="lt1"/>
                  </a:solidFill>
                </a:defRPr>
              </a:defPPr>
              <a:lvl1pPr marL="0" algn="l" defTabSz="914400" rtl="0" eaLnBrk="1" latinLnBrk="0" hangingPunct="1">
                <a:defRPr sz="2800" kern="1200">
                  <a:solidFill>
                    <a:schemeClr val="lt1"/>
                  </a:solidFill>
                  <a:latin typeface="+mn-lt"/>
                  <a:ea typeface="+mn-ea"/>
                  <a:cs typeface="+mn-cs"/>
                </a:defRPr>
              </a:lvl1pPr>
              <a:lvl2pPr marL="457200" algn="l" defTabSz="914400" rtl="0" eaLnBrk="1" latinLnBrk="0" hangingPunct="1">
                <a:defRPr sz="2800" kern="1200">
                  <a:solidFill>
                    <a:schemeClr val="lt1"/>
                  </a:solidFill>
                  <a:latin typeface="+mn-lt"/>
                  <a:ea typeface="+mn-ea"/>
                  <a:cs typeface="+mn-cs"/>
                </a:defRPr>
              </a:lvl2pPr>
              <a:lvl3pPr marL="914400" algn="l" defTabSz="914400" rtl="0" eaLnBrk="1" latinLnBrk="0" hangingPunct="1">
                <a:defRPr sz="2800" kern="1200">
                  <a:solidFill>
                    <a:schemeClr val="lt1"/>
                  </a:solidFill>
                  <a:latin typeface="+mn-lt"/>
                  <a:ea typeface="+mn-ea"/>
                  <a:cs typeface="+mn-cs"/>
                </a:defRPr>
              </a:lvl3pPr>
              <a:lvl4pPr marL="1371600" algn="l" defTabSz="914400" rtl="0" eaLnBrk="1" latinLnBrk="0" hangingPunct="1">
                <a:defRPr sz="2800" kern="1200">
                  <a:solidFill>
                    <a:schemeClr val="lt1"/>
                  </a:solidFill>
                  <a:latin typeface="+mn-lt"/>
                  <a:ea typeface="+mn-ea"/>
                  <a:cs typeface="+mn-cs"/>
                </a:defRPr>
              </a:lvl4pPr>
              <a:lvl5pPr marL="1828800" algn="l" defTabSz="914400" rtl="0" eaLnBrk="1" latinLnBrk="0" hangingPunct="1">
                <a:defRPr sz="2800" kern="1200">
                  <a:solidFill>
                    <a:schemeClr val="lt1"/>
                  </a:solidFill>
                  <a:latin typeface="+mn-lt"/>
                  <a:ea typeface="+mn-ea"/>
                  <a:cs typeface="+mn-cs"/>
                </a:defRPr>
              </a:lvl5pPr>
              <a:lvl6pPr marL="2286000" algn="l" defTabSz="914400" rtl="0" eaLnBrk="1" latinLnBrk="0" hangingPunct="1">
                <a:defRPr sz="2800" kern="1200">
                  <a:solidFill>
                    <a:schemeClr val="lt1"/>
                  </a:solidFill>
                  <a:latin typeface="+mn-lt"/>
                  <a:ea typeface="+mn-ea"/>
                  <a:cs typeface="+mn-cs"/>
                </a:defRPr>
              </a:lvl6pPr>
              <a:lvl7pPr marL="2743200" algn="l" defTabSz="914400" rtl="0" eaLnBrk="1" latinLnBrk="0" hangingPunct="1">
                <a:defRPr sz="2800" kern="1200">
                  <a:solidFill>
                    <a:schemeClr val="lt1"/>
                  </a:solidFill>
                  <a:latin typeface="+mn-lt"/>
                  <a:ea typeface="+mn-ea"/>
                  <a:cs typeface="+mn-cs"/>
                </a:defRPr>
              </a:lvl7pPr>
              <a:lvl8pPr marL="3200400" algn="l" defTabSz="914400" rtl="0" eaLnBrk="1" latinLnBrk="0" hangingPunct="1">
                <a:defRPr sz="2800" kern="1200">
                  <a:solidFill>
                    <a:schemeClr val="lt1"/>
                  </a:solidFill>
                  <a:latin typeface="+mn-lt"/>
                  <a:ea typeface="+mn-ea"/>
                  <a:cs typeface="+mn-cs"/>
                </a:defRPr>
              </a:lvl8pPr>
              <a:lvl9pPr marL="3657600" algn="l" defTabSz="914400" rtl="0" eaLnBrk="1" latinLnBrk="0" hangingPunct="1">
                <a:defRPr sz="2800" kern="1200">
                  <a:solidFill>
                    <a:schemeClr val="lt1"/>
                  </a:solidFill>
                  <a:latin typeface="+mn-lt"/>
                  <a:ea typeface="+mn-ea"/>
                  <a:cs typeface="+mn-cs"/>
                </a:defRPr>
              </a:lvl9pPr>
            </a:lstStyle>
            <a:p>
              <a:pPr algn="ctr" defTabSz="609630"/>
              <a:endParaRPr lang="en-US" sz="3334">
                <a:solidFill>
                  <a:prstClr val="white"/>
                </a:solidFill>
                <a:latin typeface="SVN-Hole Hearted" panose="020B0A06020104020203" pitchFamily="34" charset="0"/>
              </a:endParaRPr>
            </a:p>
          </p:txBody>
        </p:sp>
        <p:sp>
          <p:nvSpPr>
            <p:cNvPr id="107" name="TextBox 106">
              <a:extLst>
                <a:ext uri="{FF2B5EF4-FFF2-40B4-BE49-F238E27FC236}">
                  <a16:creationId xmlns:a16="http://schemas.microsoft.com/office/drawing/2014/main" id="{83C1B8BB-3554-CAFD-4328-689FECB9CCD8}"/>
                </a:ext>
              </a:extLst>
            </p:cNvPr>
            <p:cNvSpPr txBox="1"/>
            <p:nvPr/>
          </p:nvSpPr>
          <p:spPr>
            <a:xfrm>
              <a:off x="12359768" y="7122989"/>
              <a:ext cx="5462084" cy="908133"/>
            </a:xfrm>
            <a:prstGeom prst="rect">
              <a:avLst/>
            </a:prstGeom>
            <a:noFill/>
          </p:spPr>
          <p:txBody>
            <a:bodyPr wrap="square" rtlCol="0">
              <a:spAutoFit/>
            </a:bodyPr>
            <a:lstStyle/>
            <a:p>
              <a:pPr defTabSz="609630"/>
              <a:r>
                <a:rPr lang="en-US" sz="3334" b="1">
                  <a:solidFill>
                    <a:prstClr val="white"/>
                  </a:solidFill>
                  <a:latin typeface="Arial" panose="020B0604020202020204" pitchFamily="34" charset="0"/>
                  <a:cs typeface="Arial" panose="020B0604020202020204" pitchFamily="34" charset="0"/>
                </a:rPr>
                <a:t>Đảm bảo an toàn </a:t>
              </a:r>
            </a:p>
          </p:txBody>
        </p:sp>
        <p:pic>
          <p:nvPicPr>
            <p:cNvPr id="109" name="Picture 108">
              <a:extLst>
                <a:ext uri="{FF2B5EF4-FFF2-40B4-BE49-F238E27FC236}">
                  <a16:creationId xmlns:a16="http://schemas.microsoft.com/office/drawing/2014/main" id="{7CB973F8-726A-F462-0BEB-1040510FECF3}"/>
                </a:ext>
              </a:extLst>
            </p:cNvPr>
            <p:cNvPicPr>
              <a:picLocks noChangeAspect="1"/>
            </p:cNvPicPr>
            <p:nvPr/>
          </p:nvPicPr>
          <p:blipFill rotWithShape="1">
            <a:blip r:embed="rId10">
              <a:extLst>
                <a:ext uri="{28A0092B-C50C-407E-A947-70E740481C1C}">
                  <a14:useLocalDpi xmlns:a14="http://schemas.microsoft.com/office/drawing/2010/main" val="0"/>
                </a:ext>
              </a:extLst>
            </a:blip>
            <a:srcRect l="48737" t="1353" r="32416" b="78391"/>
            <a:stretch/>
          </p:blipFill>
          <p:spPr>
            <a:xfrm>
              <a:off x="10726286" y="6767231"/>
              <a:ext cx="1564709" cy="1681689"/>
            </a:xfrm>
            <a:prstGeom prst="rect">
              <a:avLst/>
            </a:prstGeom>
          </p:spPr>
        </p:pic>
      </p:grpSp>
      <p:pic>
        <p:nvPicPr>
          <p:cNvPr id="311" name="Sai">
            <a:extLst>
              <a:ext uri="{FF2B5EF4-FFF2-40B4-BE49-F238E27FC236}">
                <a16:creationId xmlns:a16="http://schemas.microsoft.com/office/drawing/2014/main" id="{2E46D6C7-A5AC-50E2-9BD8-E8E0714EA55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781757" y="3249694"/>
            <a:ext cx="1176005" cy="1147408"/>
          </a:xfrm>
          <a:prstGeom prst="rect">
            <a:avLst/>
          </a:prstGeom>
        </p:spPr>
      </p:pic>
      <p:pic>
        <p:nvPicPr>
          <p:cNvPr id="313" name="Đúng">
            <a:extLst>
              <a:ext uri="{FF2B5EF4-FFF2-40B4-BE49-F238E27FC236}">
                <a16:creationId xmlns:a16="http://schemas.microsoft.com/office/drawing/2014/main" id="{A84D5C8C-1F16-1288-6EB0-CD62043C0F6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799624" y="5161467"/>
            <a:ext cx="1273218" cy="1323382"/>
          </a:xfrm>
          <a:prstGeom prst="rect">
            <a:avLst/>
          </a:prstGeom>
        </p:spPr>
      </p:pic>
      <p:pic>
        <p:nvPicPr>
          <p:cNvPr id="108" name="Sai">
            <a:extLst>
              <a:ext uri="{FF2B5EF4-FFF2-40B4-BE49-F238E27FC236}">
                <a16:creationId xmlns:a16="http://schemas.microsoft.com/office/drawing/2014/main" id="{F725791C-A59B-1C61-23BE-2292014BD7C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620674" y="5150858"/>
            <a:ext cx="1273218" cy="1242257"/>
          </a:xfrm>
          <a:prstGeom prst="rect">
            <a:avLst/>
          </a:prstGeom>
        </p:spPr>
      </p:pic>
      <p:pic>
        <p:nvPicPr>
          <p:cNvPr id="314" name="Sai">
            <a:extLst>
              <a:ext uri="{FF2B5EF4-FFF2-40B4-BE49-F238E27FC236}">
                <a16:creationId xmlns:a16="http://schemas.microsoft.com/office/drawing/2014/main" id="{45F87DE5-F359-AD86-B262-FD8BD03D101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035988" y="3265612"/>
            <a:ext cx="1177179" cy="1148553"/>
          </a:xfrm>
          <a:prstGeom prst="rect">
            <a:avLst/>
          </a:prstGeom>
        </p:spPr>
      </p:pic>
      <p:grpSp>
        <p:nvGrpSpPr>
          <p:cNvPr id="2" name="Group 1">
            <a:extLst>
              <a:ext uri="{FF2B5EF4-FFF2-40B4-BE49-F238E27FC236}">
                <a16:creationId xmlns:a16="http://schemas.microsoft.com/office/drawing/2014/main" id="{BA7391E8-7921-A7F9-0121-DDAD292D432B}"/>
              </a:ext>
            </a:extLst>
          </p:cNvPr>
          <p:cNvGrpSpPr/>
          <p:nvPr/>
        </p:nvGrpSpPr>
        <p:grpSpPr>
          <a:xfrm>
            <a:off x="956246" y="181319"/>
            <a:ext cx="10296891" cy="1760197"/>
            <a:chOff x="1134373" y="430267"/>
            <a:chExt cx="15445336" cy="2640295"/>
          </a:xfrm>
        </p:grpSpPr>
        <p:sp>
          <p:nvSpPr>
            <p:cNvPr id="173" name="Rectangle: Rounded Corners 172">
              <a:extLst>
                <a:ext uri="{FF2B5EF4-FFF2-40B4-BE49-F238E27FC236}">
                  <a16:creationId xmlns:a16="http://schemas.microsoft.com/office/drawing/2014/main" id="{E9C23B5D-BA50-9E20-B813-D22F86289F3B}"/>
                </a:ext>
              </a:extLst>
            </p:cNvPr>
            <p:cNvSpPr/>
            <p:nvPr/>
          </p:nvSpPr>
          <p:spPr>
            <a:xfrm rot="5400000">
              <a:off x="7717088" y="-5792059"/>
              <a:ext cx="2640295" cy="15084947"/>
            </a:xfrm>
            <a:prstGeom prst="roundRect">
              <a:avLst>
                <a:gd name="adj" fmla="val 49103"/>
              </a:avLst>
            </a:prstGeom>
            <a:solidFill>
              <a:srgbClr val="66F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h-TH">
                  <a:solidFill>
                    <a:schemeClr val="lt1"/>
                  </a:solidFill>
                </a:defRPr>
              </a:defPPr>
              <a:lvl1pPr marL="0" algn="l" defTabSz="914400" rtl="0" eaLnBrk="1" latinLnBrk="0" hangingPunct="1">
                <a:defRPr sz="2800" kern="1200">
                  <a:solidFill>
                    <a:schemeClr val="lt1"/>
                  </a:solidFill>
                  <a:latin typeface="+mn-lt"/>
                  <a:ea typeface="+mn-ea"/>
                  <a:cs typeface="+mn-cs"/>
                </a:defRPr>
              </a:lvl1pPr>
              <a:lvl2pPr marL="457200" algn="l" defTabSz="914400" rtl="0" eaLnBrk="1" latinLnBrk="0" hangingPunct="1">
                <a:defRPr sz="2800" kern="1200">
                  <a:solidFill>
                    <a:schemeClr val="lt1"/>
                  </a:solidFill>
                  <a:latin typeface="+mn-lt"/>
                  <a:ea typeface="+mn-ea"/>
                  <a:cs typeface="+mn-cs"/>
                </a:defRPr>
              </a:lvl2pPr>
              <a:lvl3pPr marL="914400" algn="l" defTabSz="914400" rtl="0" eaLnBrk="1" latinLnBrk="0" hangingPunct="1">
                <a:defRPr sz="2800" kern="1200">
                  <a:solidFill>
                    <a:schemeClr val="lt1"/>
                  </a:solidFill>
                  <a:latin typeface="+mn-lt"/>
                  <a:ea typeface="+mn-ea"/>
                  <a:cs typeface="+mn-cs"/>
                </a:defRPr>
              </a:lvl3pPr>
              <a:lvl4pPr marL="1371600" algn="l" defTabSz="914400" rtl="0" eaLnBrk="1" latinLnBrk="0" hangingPunct="1">
                <a:defRPr sz="2800" kern="1200">
                  <a:solidFill>
                    <a:schemeClr val="lt1"/>
                  </a:solidFill>
                  <a:latin typeface="+mn-lt"/>
                  <a:ea typeface="+mn-ea"/>
                  <a:cs typeface="+mn-cs"/>
                </a:defRPr>
              </a:lvl4pPr>
              <a:lvl5pPr marL="1828800" algn="l" defTabSz="914400" rtl="0" eaLnBrk="1" latinLnBrk="0" hangingPunct="1">
                <a:defRPr sz="2800" kern="1200">
                  <a:solidFill>
                    <a:schemeClr val="lt1"/>
                  </a:solidFill>
                  <a:latin typeface="+mn-lt"/>
                  <a:ea typeface="+mn-ea"/>
                  <a:cs typeface="+mn-cs"/>
                </a:defRPr>
              </a:lvl5pPr>
              <a:lvl6pPr marL="2286000" algn="l" defTabSz="914400" rtl="0" eaLnBrk="1" latinLnBrk="0" hangingPunct="1">
                <a:defRPr sz="2800" kern="1200">
                  <a:solidFill>
                    <a:schemeClr val="lt1"/>
                  </a:solidFill>
                  <a:latin typeface="+mn-lt"/>
                  <a:ea typeface="+mn-ea"/>
                  <a:cs typeface="+mn-cs"/>
                </a:defRPr>
              </a:lvl6pPr>
              <a:lvl7pPr marL="2743200" algn="l" defTabSz="914400" rtl="0" eaLnBrk="1" latinLnBrk="0" hangingPunct="1">
                <a:defRPr sz="2800" kern="1200">
                  <a:solidFill>
                    <a:schemeClr val="lt1"/>
                  </a:solidFill>
                  <a:latin typeface="+mn-lt"/>
                  <a:ea typeface="+mn-ea"/>
                  <a:cs typeface="+mn-cs"/>
                </a:defRPr>
              </a:lvl7pPr>
              <a:lvl8pPr marL="3200400" algn="l" defTabSz="914400" rtl="0" eaLnBrk="1" latinLnBrk="0" hangingPunct="1">
                <a:defRPr sz="2800" kern="1200">
                  <a:solidFill>
                    <a:schemeClr val="lt1"/>
                  </a:solidFill>
                  <a:latin typeface="+mn-lt"/>
                  <a:ea typeface="+mn-ea"/>
                  <a:cs typeface="+mn-cs"/>
                </a:defRPr>
              </a:lvl8pPr>
              <a:lvl9pPr marL="3657600" algn="l" defTabSz="914400" rtl="0" eaLnBrk="1" latinLnBrk="0" hangingPunct="1">
                <a:defRPr sz="2800" kern="1200">
                  <a:solidFill>
                    <a:schemeClr val="lt1"/>
                  </a:solidFill>
                  <a:latin typeface="+mn-lt"/>
                  <a:ea typeface="+mn-ea"/>
                  <a:cs typeface="+mn-cs"/>
                </a:defRPr>
              </a:lvl9pPr>
            </a:lstStyle>
            <a:p>
              <a:pPr algn="ctr" defTabSz="609630"/>
              <a:endParaRPr lang="en-US">
                <a:solidFill>
                  <a:srgbClr val="CDA45B"/>
                </a:solidFill>
                <a:latin typeface="SVN-Hole Hearted" panose="020B0A06020104020203" pitchFamily="34" charset="0"/>
              </a:endParaRPr>
            </a:p>
          </p:txBody>
        </p:sp>
        <p:sp>
          <p:nvSpPr>
            <p:cNvPr id="175" name="Rectangle: Rounded Corners 174">
              <a:extLst>
                <a:ext uri="{FF2B5EF4-FFF2-40B4-BE49-F238E27FC236}">
                  <a16:creationId xmlns:a16="http://schemas.microsoft.com/office/drawing/2014/main" id="{0378D306-0BA1-C008-8ACB-849DB857550B}"/>
                </a:ext>
              </a:extLst>
            </p:cNvPr>
            <p:cNvSpPr/>
            <p:nvPr/>
          </p:nvSpPr>
          <p:spPr>
            <a:xfrm rot="5400000">
              <a:off x="7861843" y="-5597815"/>
              <a:ext cx="2350784" cy="14744198"/>
            </a:xfrm>
            <a:prstGeom prst="roundRect">
              <a:avLst>
                <a:gd name="adj" fmla="val 50000"/>
              </a:avLst>
            </a:prstGeom>
            <a:solidFill>
              <a:schemeClr val="bg1"/>
            </a:solidFill>
            <a:ln w="38100">
              <a:solidFill>
                <a:srgbClr val="00206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h-TH">
                  <a:solidFill>
                    <a:schemeClr val="lt1"/>
                  </a:solidFill>
                </a:defRPr>
              </a:defPPr>
              <a:lvl1pPr marL="0" algn="l" defTabSz="914400" rtl="0" eaLnBrk="1" latinLnBrk="0" hangingPunct="1">
                <a:defRPr sz="2800" kern="1200">
                  <a:solidFill>
                    <a:schemeClr val="lt1"/>
                  </a:solidFill>
                  <a:latin typeface="+mn-lt"/>
                  <a:ea typeface="+mn-ea"/>
                  <a:cs typeface="+mn-cs"/>
                </a:defRPr>
              </a:lvl1pPr>
              <a:lvl2pPr marL="457200" algn="l" defTabSz="914400" rtl="0" eaLnBrk="1" latinLnBrk="0" hangingPunct="1">
                <a:defRPr sz="2800" kern="1200">
                  <a:solidFill>
                    <a:schemeClr val="lt1"/>
                  </a:solidFill>
                  <a:latin typeface="+mn-lt"/>
                  <a:ea typeface="+mn-ea"/>
                  <a:cs typeface="+mn-cs"/>
                </a:defRPr>
              </a:lvl2pPr>
              <a:lvl3pPr marL="914400" algn="l" defTabSz="914400" rtl="0" eaLnBrk="1" latinLnBrk="0" hangingPunct="1">
                <a:defRPr sz="2800" kern="1200">
                  <a:solidFill>
                    <a:schemeClr val="lt1"/>
                  </a:solidFill>
                  <a:latin typeface="+mn-lt"/>
                  <a:ea typeface="+mn-ea"/>
                  <a:cs typeface="+mn-cs"/>
                </a:defRPr>
              </a:lvl3pPr>
              <a:lvl4pPr marL="1371600" algn="l" defTabSz="914400" rtl="0" eaLnBrk="1" latinLnBrk="0" hangingPunct="1">
                <a:defRPr sz="2800" kern="1200">
                  <a:solidFill>
                    <a:schemeClr val="lt1"/>
                  </a:solidFill>
                  <a:latin typeface="+mn-lt"/>
                  <a:ea typeface="+mn-ea"/>
                  <a:cs typeface="+mn-cs"/>
                </a:defRPr>
              </a:lvl4pPr>
              <a:lvl5pPr marL="1828800" algn="l" defTabSz="914400" rtl="0" eaLnBrk="1" latinLnBrk="0" hangingPunct="1">
                <a:defRPr sz="2800" kern="1200">
                  <a:solidFill>
                    <a:schemeClr val="lt1"/>
                  </a:solidFill>
                  <a:latin typeface="+mn-lt"/>
                  <a:ea typeface="+mn-ea"/>
                  <a:cs typeface="+mn-cs"/>
                </a:defRPr>
              </a:lvl5pPr>
              <a:lvl6pPr marL="2286000" algn="l" defTabSz="914400" rtl="0" eaLnBrk="1" latinLnBrk="0" hangingPunct="1">
                <a:defRPr sz="2800" kern="1200">
                  <a:solidFill>
                    <a:schemeClr val="lt1"/>
                  </a:solidFill>
                  <a:latin typeface="+mn-lt"/>
                  <a:ea typeface="+mn-ea"/>
                  <a:cs typeface="+mn-cs"/>
                </a:defRPr>
              </a:lvl6pPr>
              <a:lvl7pPr marL="2743200" algn="l" defTabSz="914400" rtl="0" eaLnBrk="1" latinLnBrk="0" hangingPunct="1">
                <a:defRPr sz="2800" kern="1200">
                  <a:solidFill>
                    <a:schemeClr val="lt1"/>
                  </a:solidFill>
                  <a:latin typeface="+mn-lt"/>
                  <a:ea typeface="+mn-ea"/>
                  <a:cs typeface="+mn-cs"/>
                </a:defRPr>
              </a:lvl7pPr>
              <a:lvl8pPr marL="3200400" algn="l" defTabSz="914400" rtl="0" eaLnBrk="1" latinLnBrk="0" hangingPunct="1">
                <a:defRPr sz="2800" kern="1200">
                  <a:solidFill>
                    <a:schemeClr val="lt1"/>
                  </a:solidFill>
                  <a:latin typeface="+mn-lt"/>
                  <a:ea typeface="+mn-ea"/>
                  <a:cs typeface="+mn-cs"/>
                </a:defRPr>
              </a:lvl8pPr>
              <a:lvl9pPr marL="3657600" algn="l" defTabSz="914400" rtl="0" eaLnBrk="1" latinLnBrk="0" hangingPunct="1">
                <a:defRPr sz="2800" kern="1200">
                  <a:solidFill>
                    <a:schemeClr val="lt1"/>
                  </a:solidFill>
                  <a:latin typeface="+mn-lt"/>
                  <a:ea typeface="+mn-ea"/>
                  <a:cs typeface="+mn-cs"/>
                </a:defRPr>
              </a:lvl9pPr>
            </a:lstStyle>
            <a:p>
              <a:pPr algn="ctr" defTabSz="609630"/>
              <a:endParaRPr lang="en-US">
                <a:solidFill>
                  <a:srgbClr val="CDA45B"/>
                </a:solidFill>
                <a:latin typeface="SVN-Hole Hearted" panose="020B0A06020104020203" pitchFamily="34" charset="0"/>
              </a:endParaRPr>
            </a:p>
          </p:txBody>
        </p:sp>
        <p:sp>
          <p:nvSpPr>
            <p:cNvPr id="177" name="TextBox 176">
              <a:extLst>
                <a:ext uri="{FF2B5EF4-FFF2-40B4-BE49-F238E27FC236}">
                  <a16:creationId xmlns:a16="http://schemas.microsoft.com/office/drawing/2014/main" id="{9ADBCE99-AAD7-F4AE-3657-BE4F521E7B0B}"/>
                </a:ext>
              </a:extLst>
            </p:cNvPr>
            <p:cNvSpPr txBox="1"/>
            <p:nvPr/>
          </p:nvSpPr>
          <p:spPr>
            <a:xfrm>
              <a:off x="3924215" y="1001834"/>
              <a:ext cx="12577888" cy="1615827"/>
            </a:xfrm>
            <a:prstGeom prst="rect">
              <a:avLst/>
            </a:prstGeom>
            <a:noFill/>
          </p:spPr>
          <p:txBody>
            <a:bodyPr wrap="square" rtlCol="0">
              <a:spAutoFit/>
            </a:bodyPr>
            <a:lstStyle/>
            <a:p>
              <a:pPr algn="ctr" defTabSz="609630"/>
              <a:r>
                <a:rPr lang="en-US" sz="3200" b="1" dirty="0" err="1">
                  <a:solidFill>
                    <a:srgbClr val="4F81BD">
                      <a:lumMod val="50000"/>
                    </a:srgbClr>
                  </a:solidFill>
                  <a:latin typeface="Cambria" panose="02040503050406030204" pitchFamily="18" charset="0"/>
                  <a:ea typeface="Cambria" panose="02040503050406030204" pitchFamily="18" charset="0"/>
                </a:rPr>
                <a:t>Vì</a:t>
              </a:r>
              <a:r>
                <a:rPr lang="en-US" sz="3200" b="1" dirty="0">
                  <a:solidFill>
                    <a:srgbClr val="4F81BD">
                      <a:lumMod val="50000"/>
                    </a:srgbClr>
                  </a:solidFill>
                  <a:latin typeface="Cambria" panose="02040503050406030204" pitchFamily="18" charset="0"/>
                  <a:ea typeface="Cambria" panose="02040503050406030204" pitchFamily="18" charset="0"/>
                </a:rPr>
                <a:t> </a:t>
              </a:r>
              <a:r>
                <a:rPr lang="en-US" sz="3200" b="1" dirty="0" err="1">
                  <a:solidFill>
                    <a:srgbClr val="4F81BD">
                      <a:lumMod val="50000"/>
                    </a:srgbClr>
                  </a:solidFill>
                  <a:latin typeface="Cambria" panose="02040503050406030204" pitchFamily="18" charset="0"/>
                  <a:ea typeface="Cambria" panose="02040503050406030204" pitchFamily="18" charset="0"/>
                </a:rPr>
                <a:t>sao</a:t>
              </a:r>
              <a:r>
                <a:rPr lang="en-US" sz="3200" b="1" dirty="0">
                  <a:solidFill>
                    <a:srgbClr val="4F81BD">
                      <a:lumMod val="50000"/>
                    </a:srgbClr>
                  </a:solidFill>
                  <a:latin typeface="Cambria" panose="02040503050406030204" pitchFamily="18" charset="0"/>
                  <a:ea typeface="Cambria" panose="02040503050406030204" pitchFamily="18" charset="0"/>
                </a:rPr>
                <a:t> </a:t>
              </a:r>
              <a:r>
                <a:rPr lang="en-US" sz="3200" b="1" dirty="0" err="1">
                  <a:solidFill>
                    <a:srgbClr val="4F81BD">
                      <a:lumMod val="50000"/>
                    </a:srgbClr>
                  </a:solidFill>
                  <a:latin typeface="Cambria" panose="02040503050406030204" pitchFamily="18" charset="0"/>
                  <a:ea typeface="Cambria" panose="02040503050406030204" pitchFamily="18" charset="0"/>
                </a:rPr>
                <a:t>cần</a:t>
              </a:r>
              <a:r>
                <a:rPr lang="en-US" sz="3200" b="1" dirty="0">
                  <a:solidFill>
                    <a:srgbClr val="4F81BD">
                      <a:lumMod val="50000"/>
                    </a:srgbClr>
                  </a:solidFill>
                  <a:latin typeface="Cambria" panose="02040503050406030204" pitchFamily="18" charset="0"/>
                  <a:ea typeface="Cambria" panose="02040503050406030204" pitchFamily="18" charset="0"/>
                </a:rPr>
                <a:t> </a:t>
              </a:r>
              <a:r>
                <a:rPr lang="en-US" sz="3200" b="1" dirty="0" err="1">
                  <a:solidFill>
                    <a:srgbClr val="4F81BD">
                      <a:lumMod val="50000"/>
                    </a:srgbClr>
                  </a:solidFill>
                  <a:latin typeface="Cambria" panose="02040503050406030204" pitchFamily="18" charset="0"/>
                  <a:ea typeface="Cambria" panose="02040503050406030204" pitchFamily="18" charset="0"/>
                </a:rPr>
                <a:t>phải</a:t>
              </a:r>
              <a:r>
                <a:rPr lang="en-US" sz="3200" b="1" dirty="0">
                  <a:solidFill>
                    <a:srgbClr val="4F81BD">
                      <a:lumMod val="50000"/>
                    </a:srgbClr>
                  </a:solidFill>
                  <a:latin typeface="Cambria" panose="02040503050406030204" pitchFamily="18" charset="0"/>
                  <a:ea typeface="Cambria" panose="02040503050406030204" pitchFamily="18" charset="0"/>
                </a:rPr>
                <a:t> </a:t>
              </a:r>
              <a:r>
                <a:rPr lang="en-US" sz="3200" b="1" dirty="0" err="1">
                  <a:solidFill>
                    <a:srgbClr val="4F81BD">
                      <a:lumMod val="50000"/>
                    </a:srgbClr>
                  </a:solidFill>
                  <a:latin typeface="Cambria" panose="02040503050406030204" pitchFamily="18" charset="0"/>
                  <a:ea typeface="Cambria" panose="02040503050406030204" pitchFamily="18" charset="0"/>
                </a:rPr>
                <a:t>tuân</a:t>
              </a:r>
              <a:r>
                <a:rPr lang="en-US" sz="3200" b="1" dirty="0">
                  <a:solidFill>
                    <a:srgbClr val="4F81BD">
                      <a:lumMod val="50000"/>
                    </a:srgbClr>
                  </a:solidFill>
                  <a:latin typeface="Cambria" panose="02040503050406030204" pitchFamily="18" charset="0"/>
                  <a:ea typeface="Cambria" panose="02040503050406030204" pitchFamily="18" charset="0"/>
                </a:rPr>
                <a:t> </a:t>
              </a:r>
              <a:r>
                <a:rPr lang="en-US" sz="3200" b="1" dirty="0" err="1">
                  <a:solidFill>
                    <a:srgbClr val="4F81BD">
                      <a:lumMod val="50000"/>
                    </a:srgbClr>
                  </a:solidFill>
                  <a:latin typeface="Cambria" panose="02040503050406030204" pitchFamily="18" charset="0"/>
                  <a:ea typeface="Cambria" panose="02040503050406030204" pitchFamily="18" charset="0"/>
                </a:rPr>
                <a:t>thủ</a:t>
              </a:r>
              <a:r>
                <a:rPr lang="en-US" sz="3200" b="1" dirty="0">
                  <a:solidFill>
                    <a:srgbClr val="4F81BD">
                      <a:lumMod val="50000"/>
                    </a:srgbClr>
                  </a:solidFill>
                  <a:latin typeface="Cambria" panose="02040503050406030204" pitchFamily="18" charset="0"/>
                  <a:ea typeface="Cambria" panose="02040503050406030204" pitchFamily="18" charset="0"/>
                </a:rPr>
                <a:t> </a:t>
              </a:r>
              <a:r>
                <a:rPr lang="en-US" sz="3200" b="1" dirty="0" err="1">
                  <a:solidFill>
                    <a:srgbClr val="4F81BD">
                      <a:lumMod val="50000"/>
                    </a:srgbClr>
                  </a:solidFill>
                  <a:latin typeface="Cambria" panose="02040503050406030204" pitchFamily="18" charset="0"/>
                  <a:ea typeface="Cambria" panose="02040503050406030204" pitchFamily="18" charset="0"/>
                </a:rPr>
                <a:t>các</a:t>
              </a:r>
              <a:r>
                <a:rPr lang="en-US" sz="3200" b="1" dirty="0">
                  <a:solidFill>
                    <a:srgbClr val="4F81BD">
                      <a:lumMod val="50000"/>
                    </a:srgbClr>
                  </a:solidFill>
                  <a:latin typeface="Cambria" panose="02040503050406030204" pitchFamily="18" charset="0"/>
                  <a:ea typeface="Cambria" panose="02040503050406030204" pitchFamily="18" charset="0"/>
                </a:rPr>
                <a:t> </a:t>
              </a:r>
              <a:r>
                <a:rPr lang="en-US" sz="3200" b="1" dirty="0" err="1">
                  <a:solidFill>
                    <a:srgbClr val="4F81BD">
                      <a:lumMod val="50000"/>
                    </a:srgbClr>
                  </a:solidFill>
                  <a:latin typeface="Cambria" panose="02040503050406030204" pitchFamily="18" charset="0"/>
                  <a:ea typeface="Cambria" panose="02040503050406030204" pitchFamily="18" charset="0"/>
                </a:rPr>
                <a:t>quy</a:t>
              </a:r>
              <a:r>
                <a:rPr lang="en-US" sz="3200" b="1" dirty="0">
                  <a:solidFill>
                    <a:srgbClr val="4F81BD">
                      <a:lumMod val="50000"/>
                    </a:srgbClr>
                  </a:solidFill>
                  <a:latin typeface="Cambria" panose="02040503050406030204" pitchFamily="18" charset="0"/>
                  <a:ea typeface="Cambria" panose="02040503050406030204" pitchFamily="18" charset="0"/>
                </a:rPr>
                <a:t> </a:t>
              </a:r>
              <a:r>
                <a:rPr lang="en-US" sz="3200" b="1" dirty="0" err="1">
                  <a:solidFill>
                    <a:srgbClr val="4F81BD">
                      <a:lumMod val="50000"/>
                    </a:srgbClr>
                  </a:solidFill>
                  <a:latin typeface="Cambria" panose="02040503050406030204" pitchFamily="18" charset="0"/>
                  <a:ea typeface="Cambria" panose="02040503050406030204" pitchFamily="18" charset="0"/>
                </a:rPr>
                <a:t>tắc</a:t>
              </a:r>
              <a:r>
                <a:rPr lang="en-US" sz="3200" b="1" dirty="0">
                  <a:solidFill>
                    <a:srgbClr val="4F81BD">
                      <a:lumMod val="50000"/>
                    </a:srgbClr>
                  </a:solidFill>
                  <a:latin typeface="Cambria" panose="02040503050406030204" pitchFamily="18" charset="0"/>
                  <a:ea typeface="Cambria" panose="02040503050406030204" pitchFamily="18" charset="0"/>
                </a:rPr>
                <a:t> an </a:t>
              </a:r>
              <a:r>
                <a:rPr lang="en-US" sz="3200" b="1" dirty="0" err="1">
                  <a:solidFill>
                    <a:srgbClr val="4F81BD">
                      <a:lumMod val="50000"/>
                    </a:srgbClr>
                  </a:solidFill>
                  <a:latin typeface="Cambria" panose="02040503050406030204" pitchFamily="18" charset="0"/>
                  <a:ea typeface="Cambria" panose="02040503050406030204" pitchFamily="18" charset="0"/>
                </a:rPr>
                <a:t>toàn</a:t>
              </a:r>
              <a:r>
                <a:rPr lang="en-US" sz="3200" b="1" dirty="0">
                  <a:solidFill>
                    <a:srgbClr val="4F81BD">
                      <a:lumMod val="50000"/>
                    </a:srgbClr>
                  </a:solidFill>
                  <a:latin typeface="Cambria" panose="02040503050406030204" pitchFamily="18" charset="0"/>
                  <a:ea typeface="Cambria" panose="02040503050406030204" pitchFamily="18" charset="0"/>
                </a:rPr>
                <a:t> </a:t>
              </a:r>
              <a:r>
                <a:rPr lang="en-US" sz="3200" b="1" dirty="0" err="1">
                  <a:solidFill>
                    <a:srgbClr val="4F81BD">
                      <a:lumMod val="50000"/>
                    </a:srgbClr>
                  </a:solidFill>
                  <a:latin typeface="Cambria" panose="02040503050406030204" pitchFamily="18" charset="0"/>
                  <a:ea typeface="Cambria" panose="02040503050406030204" pitchFamily="18" charset="0"/>
                </a:rPr>
                <a:t>khi</a:t>
              </a:r>
              <a:r>
                <a:rPr lang="en-US" sz="3200" b="1" dirty="0">
                  <a:solidFill>
                    <a:srgbClr val="4F81BD">
                      <a:lumMod val="50000"/>
                    </a:srgbClr>
                  </a:solidFill>
                  <a:latin typeface="Cambria" panose="02040503050406030204" pitchFamily="18" charset="0"/>
                  <a:ea typeface="Cambria" panose="02040503050406030204" pitchFamily="18" charset="0"/>
                </a:rPr>
                <a:t> </a:t>
              </a:r>
              <a:r>
                <a:rPr lang="en-US" sz="3200" b="1" dirty="0" err="1">
                  <a:solidFill>
                    <a:srgbClr val="4F81BD">
                      <a:lumMod val="50000"/>
                    </a:srgbClr>
                  </a:solidFill>
                  <a:latin typeface="Cambria" panose="02040503050406030204" pitchFamily="18" charset="0"/>
                  <a:ea typeface="Cambria" panose="02040503050406030204" pitchFamily="18" charset="0"/>
                </a:rPr>
                <a:t>đi</a:t>
              </a:r>
              <a:r>
                <a:rPr lang="en-US" sz="3200" b="1" dirty="0">
                  <a:solidFill>
                    <a:srgbClr val="4F81BD">
                      <a:lumMod val="50000"/>
                    </a:srgbClr>
                  </a:solidFill>
                  <a:latin typeface="Cambria" panose="02040503050406030204" pitchFamily="18" charset="0"/>
                  <a:ea typeface="Cambria" panose="02040503050406030204" pitchFamily="18" charset="0"/>
                </a:rPr>
                <a:t> </a:t>
              </a:r>
              <a:r>
                <a:rPr lang="en-US" sz="3200" b="1" dirty="0" err="1">
                  <a:solidFill>
                    <a:srgbClr val="4F81BD">
                      <a:lumMod val="50000"/>
                    </a:srgbClr>
                  </a:solidFill>
                  <a:latin typeface="Cambria" panose="02040503050406030204" pitchFamily="18" charset="0"/>
                  <a:ea typeface="Cambria" panose="02040503050406030204" pitchFamily="18" charset="0"/>
                </a:rPr>
                <a:t>trên</a:t>
              </a:r>
              <a:r>
                <a:rPr lang="en-US" sz="3200" b="1" dirty="0">
                  <a:solidFill>
                    <a:srgbClr val="4F81BD">
                      <a:lumMod val="50000"/>
                    </a:srgbClr>
                  </a:solidFill>
                  <a:latin typeface="Cambria" panose="02040503050406030204" pitchFamily="18" charset="0"/>
                  <a:ea typeface="Cambria" panose="02040503050406030204" pitchFamily="18" charset="0"/>
                </a:rPr>
                <a:t> </a:t>
              </a:r>
              <a:r>
                <a:rPr lang="en-US" sz="3200" b="1" dirty="0" err="1">
                  <a:solidFill>
                    <a:srgbClr val="4F81BD">
                      <a:lumMod val="50000"/>
                    </a:srgbClr>
                  </a:solidFill>
                  <a:latin typeface="Cambria" panose="02040503050406030204" pitchFamily="18" charset="0"/>
                  <a:ea typeface="Cambria" panose="02040503050406030204" pitchFamily="18" charset="0"/>
                </a:rPr>
                <a:t>các</a:t>
              </a:r>
              <a:r>
                <a:rPr lang="en-US" sz="3200" b="1" dirty="0">
                  <a:solidFill>
                    <a:srgbClr val="4F81BD">
                      <a:lumMod val="50000"/>
                    </a:srgbClr>
                  </a:solidFill>
                  <a:latin typeface="Cambria" panose="02040503050406030204" pitchFamily="18" charset="0"/>
                  <a:ea typeface="Cambria" panose="02040503050406030204" pitchFamily="18" charset="0"/>
                </a:rPr>
                <a:t> </a:t>
              </a:r>
              <a:r>
                <a:rPr lang="en-US" sz="3200" b="1" dirty="0" err="1">
                  <a:solidFill>
                    <a:srgbClr val="4F81BD">
                      <a:lumMod val="50000"/>
                    </a:srgbClr>
                  </a:solidFill>
                  <a:latin typeface="Cambria" panose="02040503050406030204" pitchFamily="18" charset="0"/>
                  <a:ea typeface="Cambria" panose="02040503050406030204" pitchFamily="18" charset="0"/>
                </a:rPr>
                <a:t>phương</a:t>
              </a:r>
              <a:r>
                <a:rPr lang="en-US" sz="3200" b="1" dirty="0">
                  <a:solidFill>
                    <a:srgbClr val="4F81BD">
                      <a:lumMod val="50000"/>
                    </a:srgbClr>
                  </a:solidFill>
                  <a:latin typeface="Cambria" panose="02040503050406030204" pitchFamily="18" charset="0"/>
                  <a:ea typeface="Cambria" panose="02040503050406030204" pitchFamily="18" charset="0"/>
                </a:rPr>
                <a:t> </a:t>
              </a:r>
              <a:r>
                <a:rPr lang="en-US" sz="3200" b="1" dirty="0" err="1">
                  <a:solidFill>
                    <a:srgbClr val="4F81BD">
                      <a:lumMod val="50000"/>
                    </a:srgbClr>
                  </a:solidFill>
                  <a:latin typeface="Cambria" panose="02040503050406030204" pitchFamily="18" charset="0"/>
                  <a:ea typeface="Cambria" panose="02040503050406030204" pitchFamily="18" charset="0"/>
                </a:rPr>
                <a:t>tiện</a:t>
              </a:r>
              <a:r>
                <a:rPr lang="en-US" sz="3200" b="1" dirty="0">
                  <a:solidFill>
                    <a:srgbClr val="4F81BD">
                      <a:lumMod val="50000"/>
                    </a:srgbClr>
                  </a:solidFill>
                  <a:latin typeface="Cambria" panose="02040503050406030204" pitchFamily="18" charset="0"/>
                  <a:ea typeface="Cambria" panose="02040503050406030204" pitchFamily="18" charset="0"/>
                </a:rPr>
                <a:t> </a:t>
              </a:r>
              <a:r>
                <a:rPr lang="en-US" sz="3200" b="1" dirty="0" err="1">
                  <a:solidFill>
                    <a:srgbClr val="4F81BD">
                      <a:lumMod val="50000"/>
                    </a:srgbClr>
                  </a:solidFill>
                  <a:latin typeface="Cambria" panose="02040503050406030204" pitchFamily="18" charset="0"/>
                  <a:ea typeface="Cambria" panose="02040503050406030204" pitchFamily="18" charset="0"/>
                </a:rPr>
                <a:t>giao</a:t>
              </a:r>
              <a:r>
                <a:rPr lang="en-US" sz="3200" b="1" dirty="0">
                  <a:solidFill>
                    <a:srgbClr val="4F81BD">
                      <a:lumMod val="50000"/>
                    </a:srgbClr>
                  </a:solidFill>
                  <a:latin typeface="Cambria" panose="02040503050406030204" pitchFamily="18" charset="0"/>
                  <a:ea typeface="Cambria" panose="02040503050406030204" pitchFamily="18" charset="0"/>
                </a:rPr>
                <a:t> </a:t>
              </a:r>
              <a:r>
                <a:rPr lang="en-US" sz="3200" b="1" dirty="0" err="1">
                  <a:solidFill>
                    <a:srgbClr val="4F81BD">
                      <a:lumMod val="50000"/>
                    </a:srgbClr>
                  </a:solidFill>
                  <a:latin typeface="Cambria" panose="02040503050406030204" pitchFamily="18" charset="0"/>
                  <a:ea typeface="Cambria" panose="02040503050406030204" pitchFamily="18" charset="0"/>
                </a:rPr>
                <a:t>thông</a:t>
              </a:r>
              <a:r>
                <a:rPr lang="en-US" sz="3200" b="1" dirty="0">
                  <a:solidFill>
                    <a:srgbClr val="4F81BD">
                      <a:lumMod val="50000"/>
                    </a:srgbClr>
                  </a:solidFill>
                  <a:latin typeface="Cambria" panose="02040503050406030204" pitchFamily="18" charset="0"/>
                  <a:ea typeface="Cambria" panose="02040503050406030204" pitchFamily="18" charset="0"/>
                </a:rPr>
                <a:t>?</a:t>
              </a:r>
            </a:p>
          </p:txBody>
        </p:sp>
        <p:pic>
          <p:nvPicPr>
            <p:cNvPr id="38" name="Picture 5">
              <a:extLst>
                <a:ext uri="{FF2B5EF4-FFF2-40B4-BE49-F238E27FC236}">
                  <a16:creationId xmlns:a16="http://schemas.microsoft.com/office/drawing/2014/main" id="{D6FC70B3-8091-B4D2-DEFE-62BF3299F8FD}"/>
                </a:ext>
              </a:extLst>
            </p:cNvPr>
            <p:cNvPicPr>
              <a:picLocks noChangeAspect="1"/>
            </p:cNvPicPr>
            <p:nvPr/>
          </p:nvPicPr>
          <p:blipFill>
            <a:blip r:embed="rId13">
              <a:duotone>
                <a:prstClr val="black"/>
                <a:srgbClr val="66FF33">
                  <a:tint val="45000"/>
                  <a:satMod val="400000"/>
                </a:srgbClr>
              </a:duotone>
            </a:blip>
            <a:srcRect/>
            <a:stretch>
              <a:fillRect/>
            </a:stretch>
          </p:blipFill>
          <p:spPr>
            <a:xfrm>
              <a:off x="1817176" y="641593"/>
              <a:ext cx="2021852" cy="2265381"/>
            </a:xfrm>
            <a:prstGeom prst="rect">
              <a:avLst/>
            </a:prstGeom>
          </p:spPr>
        </p:pic>
        <p:sp>
          <p:nvSpPr>
            <p:cNvPr id="172" name="TextBox 171">
              <a:extLst>
                <a:ext uri="{FF2B5EF4-FFF2-40B4-BE49-F238E27FC236}">
                  <a16:creationId xmlns:a16="http://schemas.microsoft.com/office/drawing/2014/main" id="{86619A8C-9283-4A9C-7699-BB58BB28E885}"/>
                </a:ext>
              </a:extLst>
            </p:cNvPr>
            <p:cNvSpPr txBox="1"/>
            <p:nvPr/>
          </p:nvSpPr>
          <p:spPr>
            <a:xfrm flipH="1">
              <a:off x="1134373" y="1430011"/>
              <a:ext cx="3375756" cy="946413"/>
            </a:xfrm>
            <a:prstGeom prst="rect">
              <a:avLst/>
            </a:prstGeom>
            <a:noFill/>
          </p:spPr>
          <p:txBody>
            <a:bodyPr wrap="square" rtlCol="0">
              <a:spAutoFit/>
            </a:bodyPr>
            <a:lstStyle/>
            <a:p>
              <a:pPr algn="ctr" defTabSz="609630"/>
              <a:r>
                <a:rPr lang="en-US" sz="3500" b="1">
                  <a:ln w="28575">
                    <a:solidFill>
                      <a:sysClr val="windowText" lastClr="000000"/>
                    </a:solidFill>
                  </a:ln>
                  <a:solidFill>
                    <a:srgbClr val="FFFF00"/>
                  </a:solidFill>
                  <a:latin typeface="UTM Showcard" panose="02040603050506020204" pitchFamily="18" charset="0"/>
                  <a:sym typeface="Arial"/>
                  <a:rtl val="0"/>
                </a:rPr>
                <a:t>Câu 3</a:t>
              </a:r>
              <a:endParaRPr lang="th-TH" sz="3500" b="1" dirty="0">
                <a:ln w="28575">
                  <a:solidFill>
                    <a:sysClr val="windowText" lastClr="000000"/>
                  </a:solidFill>
                </a:ln>
                <a:solidFill>
                  <a:srgbClr val="FFFF00"/>
                </a:solidFill>
                <a:latin typeface="UTM Showcard" panose="02040603050506020204" pitchFamily="18" charset="0"/>
                <a:cs typeface="Cordia New" panose="020B0304020202020204" pitchFamily="34" charset="-34"/>
                <a:sym typeface="Arial"/>
                <a:rtl val="0"/>
              </a:endParaRPr>
            </a:p>
          </p:txBody>
        </p:sp>
      </p:grpSp>
      <p:pic>
        <p:nvPicPr>
          <p:cNvPr id="40" name="Picture 5">
            <a:extLst>
              <a:ext uri="{FF2B5EF4-FFF2-40B4-BE49-F238E27FC236}">
                <a16:creationId xmlns:a16="http://schemas.microsoft.com/office/drawing/2014/main" id="{74F44BC9-03D8-8FB9-5E34-DA450A8F2256}"/>
              </a:ext>
            </a:extLst>
          </p:cNvPr>
          <p:cNvPicPr>
            <a:picLocks noChangeAspect="1"/>
          </p:cNvPicPr>
          <p:nvPr/>
        </p:nvPicPr>
        <p:blipFill>
          <a:blip r:embed="rId13">
            <a:duotone>
              <a:prstClr val="black"/>
              <a:srgbClr val="66FF33">
                <a:tint val="45000"/>
                <a:satMod val="400000"/>
              </a:srgbClr>
            </a:duotone>
          </a:blip>
          <a:srcRect/>
          <a:stretch>
            <a:fillRect/>
          </a:stretch>
        </p:blipFill>
        <p:spPr>
          <a:xfrm>
            <a:off x="4877480" y="2226062"/>
            <a:ext cx="3951382" cy="4427320"/>
          </a:xfrm>
          <a:prstGeom prst="rect">
            <a:avLst/>
          </a:prstGeom>
        </p:spPr>
      </p:pic>
      <p:pic>
        <p:nvPicPr>
          <p:cNvPr id="3" name="Picture 2">
            <a:hlinkClick r:id="rId14" action="ppaction://hlinksldjump"/>
            <a:extLst>
              <a:ext uri="{FF2B5EF4-FFF2-40B4-BE49-F238E27FC236}">
                <a16:creationId xmlns:a16="http://schemas.microsoft.com/office/drawing/2014/main" id="{A82A982A-1AB6-132D-EAD7-CE7536503472}"/>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69040" y="6082966"/>
            <a:ext cx="2426418" cy="1170533"/>
          </a:xfrm>
          <a:prstGeom prst="rect">
            <a:avLst/>
          </a:prstGeom>
        </p:spPr>
      </p:pic>
    </p:spTree>
    <p:extLst>
      <p:ext uri="{BB962C8B-B14F-4D97-AF65-F5344CB8AC3E}">
        <p14:creationId xmlns:p14="http://schemas.microsoft.com/office/powerpoint/2010/main" val="4097299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randombar(horizontal)">
                                      <p:cBhvr>
                                        <p:cTn id="12" dur="500"/>
                                        <p:tgtEl>
                                          <p:spTgt spid="21"/>
                                        </p:tgtEl>
                                      </p:cBhvr>
                                    </p:animEffect>
                                  </p:childTnLst>
                                </p:cTn>
                              </p:par>
                              <p:par>
                                <p:cTn id="13" presetID="14" presetClass="entr" presetSubtype="1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randombar(horizontal)">
                                      <p:cBhvr>
                                        <p:cTn id="15" dur="500"/>
                                        <p:tgtEl>
                                          <p:spTgt spid="22"/>
                                        </p:tgtEl>
                                      </p:cBhvr>
                                    </p:animEffect>
                                  </p:childTnLst>
                                </p:cTn>
                              </p:par>
                              <p:par>
                                <p:cTn id="16" presetID="14" presetClass="entr" presetSubtype="10" fill="hold"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randombar(horizontal)">
                                      <p:cBhvr>
                                        <p:cTn id="18" dur="500"/>
                                        <p:tgtEl>
                                          <p:spTgt spid="23"/>
                                        </p:tgtEl>
                                      </p:cBhvr>
                                    </p:animEffect>
                                  </p:childTnLst>
                                </p:cTn>
                              </p:par>
                              <p:par>
                                <p:cTn id="19" presetID="14" presetClass="entr" presetSubtype="1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randombar(horizontal)">
                                      <p:cBhvr>
                                        <p:cTn id="2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315"/>
                </p:tgtEl>
              </p:cMediaNode>
            </p:audio>
            <p:audio>
              <p:cMediaNode vol="80000">
                <p:cTn id="23" fill="hold" display="0">
                  <p:stCondLst>
                    <p:cond delay="indefinite"/>
                  </p:stCondLst>
                  <p:endCondLst>
                    <p:cond evt="onStopAudio" delay="0">
                      <p:tgtEl>
                        <p:sldTgt/>
                      </p:tgtEl>
                    </p:cond>
                  </p:endCondLst>
                </p:cTn>
                <p:tgtEl>
                  <p:spTgt spid="316"/>
                </p:tgtEl>
              </p:cMediaNode>
            </p:audio>
            <p:audio>
              <p:cMediaNode vol="80000">
                <p:cTn id="24" fill="hold" display="0">
                  <p:stCondLst>
                    <p:cond delay="indefinite"/>
                  </p:stCondLst>
                  <p:endCondLst>
                    <p:cond evt="onStopAudio" delay="0">
                      <p:tgtEl>
                        <p:sldTgt/>
                      </p:tgtEl>
                    </p:cond>
                  </p:endCondLst>
                </p:cTn>
                <p:tgtEl>
                  <p:spTgt spid="318"/>
                </p:tgtEl>
              </p:cMediaNode>
            </p:audio>
            <p:seq concurrent="1" nextAc="seek">
              <p:cTn id="25" restart="whenNotActive" fill="hold" evtFilter="cancelBubble" nodeType="interactiveSeq">
                <p:stCondLst>
                  <p:cond evt="onClick" delay="0">
                    <p:tgtEl>
                      <p:spTgt spid="21"/>
                    </p:tgtEl>
                  </p:cond>
                </p:stCondLst>
                <p:endSync evt="end" delay="0">
                  <p:rtn val="all"/>
                </p:endSync>
                <p:childTnLst>
                  <p:par>
                    <p:cTn id="26" fill="hold">
                      <p:stCondLst>
                        <p:cond delay="0"/>
                      </p:stCondLst>
                      <p:childTnLst>
                        <p:par>
                          <p:cTn id="27" fill="hold">
                            <p:stCondLst>
                              <p:cond delay="0"/>
                            </p:stCondLst>
                            <p:childTnLst>
                              <p:par>
                                <p:cTn id="28" presetID="50" presetClass="entr" presetSubtype="0" decel="100000" fill="hold" nodeType="afterEffect">
                                  <p:stCondLst>
                                    <p:cond delay="0"/>
                                  </p:stCondLst>
                                  <p:childTnLst>
                                    <p:set>
                                      <p:cBhvr>
                                        <p:cTn id="29" dur="1" fill="hold">
                                          <p:stCondLst>
                                            <p:cond delay="0"/>
                                          </p:stCondLst>
                                        </p:cTn>
                                        <p:tgtEl>
                                          <p:spTgt spid="311"/>
                                        </p:tgtEl>
                                        <p:attrNameLst>
                                          <p:attrName>style.visibility</p:attrName>
                                        </p:attrNameLst>
                                      </p:cBhvr>
                                      <p:to>
                                        <p:strVal val="visible"/>
                                      </p:to>
                                    </p:set>
                                    <p:anim calcmode="lin" valueType="num">
                                      <p:cBhvr>
                                        <p:cTn id="30" dur="1000" fill="hold"/>
                                        <p:tgtEl>
                                          <p:spTgt spid="311"/>
                                        </p:tgtEl>
                                        <p:attrNameLst>
                                          <p:attrName>ppt_w</p:attrName>
                                        </p:attrNameLst>
                                      </p:cBhvr>
                                      <p:tavLst>
                                        <p:tav tm="0">
                                          <p:val>
                                            <p:strVal val="#ppt_w+.3"/>
                                          </p:val>
                                        </p:tav>
                                        <p:tav tm="100000">
                                          <p:val>
                                            <p:strVal val="#ppt_w"/>
                                          </p:val>
                                        </p:tav>
                                      </p:tavLst>
                                    </p:anim>
                                    <p:anim calcmode="lin" valueType="num">
                                      <p:cBhvr>
                                        <p:cTn id="31" dur="1000" fill="hold"/>
                                        <p:tgtEl>
                                          <p:spTgt spid="311"/>
                                        </p:tgtEl>
                                        <p:attrNameLst>
                                          <p:attrName>ppt_h</p:attrName>
                                        </p:attrNameLst>
                                      </p:cBhvr>
                                      <p:tavLst>
                                        <p:tav tm="0">
                                          <p:val>
                                            <p:strVal val="#ppt_h"/>
                                          </p:val>
                                        </p:tav>
                                        <p:tav tm="100000">
                                          <p:val>
                                            <p:strVal val="#ppt_h"/>
                                          </p:val>
                                        </p:tav>
                                      </p:tavLst>
                                    </p:anim>
                                    <p:animEffect transition="in" filter="fade">
                                      <p:cBhvr>
                                        <p:cTn id="32" dur="1000"/>
                                        <p:tgtEl>
                                          <p:spTgt spid="311"/>
                                        </p:tgtEl>
                                      </p:cBhvr>
                                    </p:animEffect>
                                  </p:childTnLst>
                                  <p:subTnLst>
                                    <p:audio>
                                      <p:cMediaNode>
                                        <p:cTn display="0" masterRel="sameClick">
                                          <p:stCondLst>
                                            <p:cond evt="begin" delay="0">
                                              <p:tn val="28"/>
                                            </p:cond>
                                          </p:stCondLst>
                                          <p:endCondLst>
                                            <p:cond evt="onStopAudio" delay="0">
                                              <p:tgtEl>
                                                <p:sldTgt/>
                                              </p:tgtEl>
                                            </p:cond>
                                          </p:endCondLst>
                                        </p:cTn>
                                        <p:tgtEl>
                                          <p:sndTgt r:embed="rId6" name="breeze.wav"/>
                                        </p:tgtEl>
                                      </p:cMediaNode>
                                    </p:audio>
                                  </p:subTnLst>
                                </p:cTn>
                              </p:par>
                            </p:childTnLst>
                          </p:cTn>
                        </p:par>
                      </p:childTnLst>
                    </p:cTn>
                  </p:par>
                </p:childTnLst>
              </p:cTn>
              <p:nextCondLst>
                <p:cond evt="onClick" delay="0">
                  <p:tgtEl>
                    <p:spTgt spid="21"/>
                  </p:tgtEl>
                </p:cond>
              </p:nextCondLst>
            </p:seq>
            <p:seq concurrent="1" nextAc="seek">
              <p:cTn id="33" restart="whenNotActive" fill="hold" evtFilter="cancelBubble" nodeType="interactiveSeq">
                <p:stCondLst>
                  <p:cond evt="onClick" delay="0">
                    <p:tgtEl>
                      <p:spTgt spid="22"/>
                    </p:tgtEl>
                  </p:cond>
                </p:stCondLst>
                <p:endSync evt="end" delay="0">
                  <p:rtn val="all"/>
                </p:endSync>
                <p:childTnLst>
                  <p:par>
                    <p:cTn id="34" fill="hold">
                      <p:stCondLst>
                        <p:cond delay="0"/>
                      </p:stCondLst>
                      <p:childTnLst>
                        <p:par>
                          <p:cTn id="35" fill="hold">
                            <p:stCondLst>
                              <p:cond delay="0"/>
                            </p:stCondLst>
                            <p:childTnLst>
                              <p:par>
                                <p:cTn id="36" presetID="50" presetClass="entr" presetSubtype="0" decel="100000" fill="hold" nodeType="afterEffect">
                                  <p:stCondLst>
                                    <p:cond delay="0"/>
                                  </p:stCondLst>
                                  <p:childTnLst>
                                    <p:set>
                                      <p:cBhvr>
                                        <p:cTn id="37" dur="1" fill="hold">
                                          <p:stCondLst>
                                            <p:cond delay="0"/>
                                          </p:stCondLst>
                                        </p:cTn>
                                        <p:tgtEl>
                                          <p:spTgt spid="314"/>
                                        </p:tgtEl>
                                        <p:attrNameLst>
                                          <p:attrName>style.visibility</p:attrName>
                                        </p:attrNameLst>
                                      </p:cBhvr>
                                      <p:to>
                                        <p:strVal val="visible"/>
                                      </p:to>
                                    </p:set>
                                    <p:anim calcmode="lin" valueType="num">
                                      <p:cBhvr>
                                        <p:cTn id="38" dur="1000" fill="hold"/>
                                        <p:tgtEl>
                                          <p:spTgt spid="314"/>
                                        </p:tgtEl>
                                        <p:attrNameLst>
                                          <p:attrName>ppt_w</p:attrName>
                                        </p:attrNameLst>
                                      </p:cBhvr>
                                      <p:tavLst>
                                        <p:tav tm="0">
                                          <p:val>
                                            <p:strVal val="#ppt_w+.3"/>
                                          </p:val>
                                        </p:tav>
                                        <p:tav tm="100000">
                                          <p:val>
                                            <p:strVal val="#ppt_w"/>
                                          </p:val>
                                        </p:tav>
                                      </p:tavLst>
                                    </p:anim>
                                    <p:anim calcmode="lin" valueType="num">
                                      <p:cBhvr>
                                        <p:cTn id="39" dur="1000" fill="hold"/>
                                        <p:tgtEl>
                                          <p:spTgt spid="314"/>
                                        </p:tgtEl>
                                        <p:attrNameLst>
                                          <p:attrName>ppt_h</p:attrName>
                                        </p:attrNameLst>
                                      </p:cBhvr>
                                      <p:tavLst>
                                        <p:tav tm="0">
                                          <p:val>
                                            <p:strVal val="#ppt_h"/>
                                          </p:val>
                                        </p:tav>
                                        <p:tav tm="100000">
                                          <p:val>
                                            <p:strVal val="#ppt_h"/>
                                          </p:val>
                                        </p:tav>
                                      </p:tavLst>
                                    </p:anim>
                                    <p:animEffect transition="in" filter="fade">
                                      <p:cBhvr>
                                        <p:cTn id="40" dur="1000"/>
                                        <p:tgtEl>
                                          <p:spTgt spid="314"/>
                                        </p:tgtEl>
                                      </p:cBhvr>
                                    </p:animEffect>
                                  </p:childTnLst>
                                  <p:subTnLst>
                                    <p:audio>
                                      <p:cMediaNode>
                                        <p:cTn display="0" masterRel="sameClick">
                                          <p:stCondLst>
                                            <p:cond evt="begin" delay="0">
                                              <p:tn val="36"/>
                                            </p:cond>
                                          </p:stCondLst>
                                          <p:endCondLst>
                                            <p:cond evt="onStopAudio" delay="0">
                                              <p:tgtEl>
                                                <p:sldTgt/>
                                              </p:tgtEl>
                                            </p:cond>
                                          </p:endCondLst>
                                        </p:cTn>
                                        <p:tgtEl>
                                          <p:sndTgt r:embed="rId6" name="breeze.wav"/>
                                        </p:tgtEl>
                                      </p:cMediaNode>
                                    </p:audio>
                                  </p:subTnLst>
                                </p:cTn>
                              </p:par>
                            </p:childTnLst>
                          </p:cTn>
                        </p:par>
                      </p:childTnLst>
                    </p:cTn>
                  </p:par>
                </p:childTnLst>
              </p:cTn>
              <p:nextCondLst>
                <p:cond evt="onClick" delay="0">
                  <p:tgtEl>
                    <p:spTgt spid="22"/>
                  </p:tgtEl>
                </p:cond>
              </p:nextCondLst>
            </p:seq>
            <p:seq concurrent="1" nextAc="seek">
              <p:cTn id="41" restart="whenNotActive" fill="hold" evtFilter="cancelBubble" nodeType="interactiveSeq">
                <p:stCondLst>
                  <p:cond evt="onClick" delay="0">
                    <p:tgtEl>
                      <p:spTgt spid="24"/>
                    </p:tgtEl>
                  </p:cond>
                </p:stCondLst>
                <p:endSync evt="end" delay="0">
                  <p:rtn val="all"/>
                </p:endSync>
                <p:childTnLst>
                  <p:par>
                    <p:cTn id="42" fill="hold">
                      <p:stCondLst>
                        <p:cond delay="0"/>
                      </p:stCondLst>
                      <p:childTnLst>
                        <p:par>
                          <p:cTn id="43" fill="hold">
                            <p:stCondLst>
                              <p:cond delay="0"/>
                            </p:stCondLst>
                            <p:childTnLst>
                              <p:par>
                                <p:cTn id="44" presetID="50" presetClass="entr" presetSubtype="0" decel="100000" fill="hold" nodeType="afterEffect">
                                  <p:stCondLst>
                                    <p:cond delay="0"/>
                                  </p:stCondLst>
                                  <p:childTnLst>
                                    <p:set>
                                      <p:cBhvr>
                                        <p:cTn id="45" dur="1" fill="hold">
                                          <p:stCondLst>
                                            <p:cond delay="0"/>
                                          </p:stCondLst>
                                        </p:cTn>
                                        <p:tgtEl>
                                          <p:spTgt spid="313"/>
                                        </p:tgtEl>
                                        <p:attrNameLst>
                                          <p:attrName>style.visibility</p:attrName>
                                        </p:attrNameLst>
                                      </p:cBhvr>
                                      <p:to>
                                        <p:strVal val="visible"/>
                                      </p:to>
                                    </p:set>
                                    <p:anim calcmode="lin" valueType="num">
                                      <p:cBhvr>
                                        <p:cTn id="46" dur="1000" fill="hold"/>
                                        <p:tgtEl>
                                          <p:spTgt spid="313"/>
                                        </p:tgtEl>
                                        <p:attrNameLst>
                                          <p:attrName>ppt_w</p:attrName>
                                        </p:attrNameLst>
                                      </p:cBhvr>
                                      <p:tavLst>
                                        <p:tav tm="0">
                                          <p:val>
                                            <p:strVal val="#ppt_w+.3"/>
                                          </p:val>
                                        </p:tav>
                                        <p:tav tm="100000">
                                          <p:val>
                                            <p:strVal val="#ppt_w"/>
                                          </p:val>
                                        </p:tav>
                                      </p:tavLst>
                                    </p:anim>
                                    <p:anim calcmode="lin" valueType="num">
                                      <p:cBhvr>
                                        <p:cTn id="47" dur="1000" fill="hold"/>
                                        <p:tgtEl>
                                          <p:spTgt spid="313"/>
                                        </p:tgtEl>
                                        <p:attrNameLst>
                                          <p:attrName>ppt_h</p:attrName>
                                        </p:attrNameLst>
                                      </p:cBhvr>
                                      <p:tavLst>
                                        <p:tav tm="0">
                                          <p:val>
                                            <p:strVal val="#ppt_h"/>
                                          </p:val>
                                        </p:tav>
                                        <p:tav tm="100000">
                                          <p:val>
                                            <p:strVal val="#ppt_h"/>
                                          </p:val>
                                        </p:tav>
                                      </p:tavLst>
                                    </p:anim>
                                    <p:animEffect transition="in" filter="fade">
                                      <p:cBhvr>
                                        <p:cTn id="48" dur="1000"/>
                                        <p:tgtEl>
                                          <p:spTgt spid="313"/>
                                        </p:tgtEl>
                                      </p:cBhvr>
                                    </p:animEffect>
                                  </p:childTnLst>
                                  <p:subTnLst>
                                    <p:audio>
                                      <p:cMediaNode>
                                        <p:cTn display="0" masterRel="sameClick">
                                          <p:stCondLst>
                                            <p:cond evt="begin" delay="0">
                                              <p:tn val="44"/>
                                            </p:cond>
                                          </p:stCondLst>
                                          <p:endCondLst>
                                            <p:cond evt="onStopAudio" delay="0">
                                              <p:tgtEl>
                                                <p:sldTgt/>
                                              </p:tgtEl>
                                            </p:cond>
                                          </p:endCondLst>
                                        </p:cTn>
                                        <p:tgtEl>
                                          <p:sndTgt r:embed="rId7" name="cashreg.wav"/>
                                        </p:tgtEl>
                                      </p:cMediaNode>
                                    </p:audio>
                                  </p:subTnLst>
                                </p:cTn>
                              </p:par>
                              <p:par>
                                <p:cTn id="49" presetID="14" presetClass="entr" presetSubtype="10" fill="hold" nodeType="withEffect">
                                  <p:stCondLst>
                                    <p:cond delay="0"/>
                                  </p:stCondLst>
                                  <p:childTnLst>
                                    <p:set>
                                      <p:cBhvr>
                                        <p:cTn id="50" dur="1" fill="hold">
                                          <p:stCondLst>
                                            <p:cond delay="0"/>
                                          </p:stCondLst>
                                        </p:cTn>
                                        <p:tgtEl>
                                          <p:spTgt spid="40"/>
                                        </p:tgtEl>
                                        <p:attrNameLst>
                                          <p:attrName>style.visibility</p:attrName>
                                        </p:attrNameLst>
                                      </p:cBhvr>
                                      <p:to>
                                        <p:strVal val="visible"/>
                                      </p:to>
                                    </p:set>
                                    <p:animEffect transition="in" filter="randombar(horizontal)">
                                      <p:cBhvr>
                                        <p:cTn id="51" dur="500"/>
                                        <p:tgtEl>
                                          <p:spTgt spid="40"/>
                                        </p:tgtEl>
                                      </p:cBhvr>
                                    </p:animEffect>
                                  </p:childTnLst>
                                </p:cTn>
                              </p:par>
                            </p:childTnLst>
                          </p:cTn>
                        </p:par>
                      </p:childTnLst>
                    </p:cTn>
                  </p:par>
                </p:childTnLst>
              </p:cTn>
              <p:nextCondLst>
                <p:cond evt="onClick" delay="0">
                  <p:tgtEl>
                    <p:spTgt spid="24"/>
                  </p:tgtEl>
                </p:cond>
              </p:nextCondLst>
            </p:seq>
            <p:seq concurrent="1" nextAc="seek">
              <p:cTn id="52" restart="whenNotActive" fill="hold" evtFilter="cancelBubble" nodeType="interactiveSeq">
                <p:stCondLst>
                  <p:cond evt="onClick" delay="0">
                    <p:tgtEl>
                      <p:spTgt spid="23"/>
                    </p:tgtEl>
                  </p:cond>
                </p:stCondLst>
                <p:endSync evt="end" delay="0">
                  <p:rtn val="all"/>
                </p:endSync>
                <p:childTnLst>
                  <p:par>
                    <p:cTn id="53" fill="hold">
                      <p:stCondLst>
                        <p:cond delay="0"/>
                      </p:stCondLst>
                      <p:childTnLst>
                        <p:par>
                          <p:cTn id="54" fill="hold">
                            <p:stCondLst>
                              <p:cond delay="0"/>
                            </p:stCondLst>
                            <p:childTnLst>
                              <p:par>
                                <p:cTn id="55" presetID="50" presetClass="entr" presetSubtype="0" decel="100000" fill="hold" nodeType="afterEffect">
                                  <p:stCondLst>
                                    <p:cond delay="0"/>
                                  </p:stCondLst>
                                  <p:childTnLst>
                                    <p:set>
                                      <p:cBhvr>
                                        <p:cTn id="56" dur="1" fill="hold">
                                          <p:stCondLst>
                                            <p:cond delay="0"/>
                                          </p:stCondLst>
                                        </p:cTn>
                                        <p:tgtEl>
                                          <p:spTgt spid="108"/>
                                        </p:tgtEl>
                                        <p:attrNameLst>
                                          <p:attrName>style.visibility</p:attrName>
                                        </p:attrNameLst>
                                      </p:cBhvr>
                                      <p:to>
                                        <p:strVal val="visible"/>
                                      </p:to>
                                    </p:set>
                                    <p:anim calcmode="lin" valueType="num">
                                      <p:cBhvr>
                                        <p:cTn id="57" dur="1000" fill="hold"/>
                                        <p:tgtEl>
                                          <p:spTgt spid="108"/>
                                        </p:tgtEl>
                                        <p:attrNameLst>
                                          <p:attrName>ppt_w</p:attrName>
                                        </p:attrNameLst>
                                      </p:cBhvr>
                                      <p:tavLst>
                                        <p:tav tm="0">
                                          <p:val>
                                            <p:strVal val="#ppt_w+.3"/>
                                          </p:val>
                                        </p:tav>
                                        <p:tav tm="100000">
                                          <p:val>
                                            <p:strVal val="#ppt_w"/>
                                          </p:val>
                                        </p:tav>
                                      </p:tavLst>
                                    </p:anim>
                                    <p:anim calcmode="lin" valueType="num">
                                      <p:cBhvr>
                                        <p:cTn id="58" dur="1000" fill="hold"/>
                                        <p:tgtEl>
                                          <p:spTgt spid="108"/>
                                        </p:tgtEl>
                                        <p:attrNameLst>
                                          <p:attrName>ppt_h</p:attrName>
                                        </p:attrNameLst>
                                      </p:cBhvr>
                                      <p:tavLst>
                                        <p:tav tm="0">
                                          <p:val>
                                            <p:strVal val="#ppt_h"/>
                                          </p:val>
                                        </p:tav>
                                        <p:tav tm="100000">
                                          <p:val>
                                            <p:strVal val="#ppt_h"/>
                                          </p:val>
                                        </p:tav>
                                      </p:tavLst>
                                    </p:anim>
                                    <p:animEffect transition="in" filter="fade">
                                      <p:cBhvr>
                                        <p:cTn id="59" dur="1000"/>
                                        <p:tgtEl>
                                          <p:spTgt spid="108"/>
                                        </p:tgtEl>
                                      </p:cBhvr>
                                    </p:animEffect>
                                  </p:childTnLst>
                                  <p:subTnLst>
                                    <p:audio>
                                      <p:cMediaNode>
                                        <p:cTn display="0" masterRel="sameClick">
                                          <p:stCondLst>
                                            <p:cond evt="begin" delay="0">
                                              <p:tn val="55"/>
                                            </p:cond>
                                          </p:stCondLst>
                                          <p:endCondLst>
                                            <p:cond evt="onStopAudio" delay="0">
                                              <p:tgtEl>
                                                <p:sldTgt/>
                                              </p:tgtEl>
                                            </p:cond>
                                          </p:endCondLst>
                                        </p:cTn>
                                        <p:tgtEl>
                                          <p:sndTgt r:embed="rId6" name="breeze.wav"/>
                                        </p:tgtEl>
                                      </p:cMediaNode>
                                    </p:audio>
                                  </p:subTnLst>
                                </p:cTn>
                              </p:par>
                            </p:childTnLst>
                          </p:cTn>
                        </p:par>
                      </p:childTnLst>
                    </p:cTn>
                  </p:par>
                </p:childTnLst>
              </p:cTn>
              <p:nextCondLst>
                <p:cond evt="onClick" delay="0">
                  <p:tgtEl>
                    <p:spTgt spid="2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F9C8525-E30A-420F-87F7-FCA624BB6B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1837" y="-497968"/>
            <a:ext cx="6723607" cy="2374394"/>
          </a:xfrm>
          <a:prstGeom prst="rect">
            <a:avLst/>
          </a:prstGeom>
        </p:spPr>
      </p:pic>
      <p:sp>
        <p:nvSpPr>
          <p:cNvPr id="6" name="Rectangle: Rounded Corners 5">
            <a:extLst>
              <a:ext uri="{FF2B5EF4-FFF2-40B4-BE49-F238E27FC236}">
                <a16:creationId xmlns:a16="http://schemas.microsoft.com/office/drawing/2014/main" id="{FF2AE052-9395-4E63-9F41-B3C467DEEA55}"/>
              </a:ext>
            </a:extLst>
          </p:cNvPr>
          <p:cNvSpPr/>
          <p:nvPr/>
        </p:nvSpPr>
        <p:spPr>
          <a:xfrm>
            <a:off x="990600" y="2105025"/>
            <a:ext cx="10668925" cy="1714500"/>
          </a:xfrm>
          <a:prstGeom prst="roundRect">
            <a:avLst/>
          </a:prstGeom>
          <a:solidFill>
            <a:schemeClr val="bg1">
              <a:alpha val="90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0070C0"/>
                </a:solidFill>
                <a:latin typeface="Cambria" panose="02040503050406030204" pitchFamily="18" charset="0"/>
                <a:ea typeface="Cambria" panose="02040503050406030204" pitchFamily="18" charset="0"/>
              </a:rPr>
              <a:t>Tìm</a:t>
            </a:r>
            <a:r>
              <a:rPr lang="en-US" sz="4000" b="1" dirty="0">
                <a:solidFill>
                  <a:srgbClr val="0070C0"/>
                </a:solidFill>
                <a:latin typeface="Cambria" panose="02040503050406030204" pitchFamily="18" charset="0"/>
                <a:ea typeface="Cambria" panose="02040503050406030204" pitchFamily="18" charset="0"/>
              </a:rPr>
              <a:t> </a:t>
            </a:r>
            <a:r>
              <a:rPr lang="en-US" sz="4000" b="1" dirty="0" err="1">
                <a:solidFill>
                  <a:srgbClr val="0070C0"/>
                </a:solidFill>
                <a:latin typeface="Cambria" panose="02040503050406030204" pitchFamily="18" charset="0"/>
                <a:ea typeface="Cambria" panose="02040503050406030204" pitchFamily="18" charset="0"/>
              </a:rPr>
              <a:t>hiểu</a:t>
            </a:r>
            <a:r>
              <a:rPr lang="en-US" sz="4000" b="1" dirty="0">
                <a:solidFill>
                  <a:srgbClr val="0070C0"/>
                </a:solidFill>
                <a:latin typeface="Cambria" panose="02040503050406030204" pitchFamily="18" charset="0"/>
                <a:ea typeface="Cambria" panose="02040503050406030204" pitchFamily="18" charset="0"/>
              </a:rPr>
              <a:t> </a:t>
            </a:r>
            <a:r>
              <a:rPr lang="en-US" sz="4000" b="1" dirty="0" err="1">
                <a:solidFill>
                  <a:srgbClr val="0070C0"/>
                </a:solidFill>
                <a:latin typeface="Cambria" panose="02040503050406030204" pitchFamily="18" charset="0"/>
                <a:ea typeface="Cambria" panose="02040503050406030204" pitchFamily="18" charset="0"/>
              </a:rPr>
              <a:t>quy</a:t>
            </a:r>
            <a:r>
              <a:rPr lang="en-US" sz="4000" b="1" dirty="0">
                <a:solidFill>
                  <a:srgbClr val="0070C0"/>
                </a:solidFill>
                <a:latin typeface="Cambria" panose="02040503050406030204" pitchFamily="18" charset="0"/>
                <a:ea typeface="Cambria" panose="02040503050406030204" pitchFamily="18" charset="0"/>
              </a:rPr>
              <a:t> </a:t>
            </a:r>
            <a:r>
              <a:rPr lang="en-US" sz="4000" b="1" dirty="0" err="1">
                <a:solidFill>
                  <a:srgbClr val="0070C0"/>
                </a:solidFill>
                <a:latin typeface="Cambria" panose="02040503050406030204" pitchFamily="18" charset="0"/>
                <a:ea typeface="Cambria" panose="02040503050406030204" pitchFamily="18" charset="0"/>
              </a:rPr>
              <a:t>tắc</a:t>
            </a:r>
            <a:r>
              <a:rPr lang="en-US" sz="4000" b="1" dirty="0">
                <a:solidFill>
                  <a:srgbClr val="0070C0"/>
                </a:solidFill>
                <a:latin typeface="Cambria" panose="02040503050406030204" pitchFamily="18" charset="0"/>
                <a:ea typeface="Cambria" panose="02040503050406030204" pitchFamily="18" charset="0"/>
              </a:rPr>
              <a:t> </a:t>
            </a:r>
            <a:r>
              <a:rPr lang="nl-NL" sz="4000" b="1" dirty="0">
                <a:solidFill>
                  <a:srgbClr val="0070C0"/>
                </a:solidFill>
                <a:latin typeface="Cambria" panose="02040503050406030204" pitchFamily="18" charset="0"/>
                <a:ea typeface="Cambria" panose="02040503050406030204" pitchFamily="18" charset="0"/>
              </a:rPr>
              <a:t>an toàn khi tham gia các phương tiện giao thông</a:t>
            </a:r>
            <a:endParaRPr lang="en-US" sz="4000" b="1" dirty="0">
              <a:solidFill>
                <a:srgbClr val="0070C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85023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TotalTime>
  <Words>636</Words>
  <Application>Microsoft Office PowerPoint</Application>
  <PresentationFormat>Widescreen</PresentationFormat>
  <Paragraphs>67</Paragraphs>
  <Slides>31</Slides>
  <Notes>12</Notes>
  <HiddenSlides>0</HiddenSlides>
  <MMClips>11</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31</vt:i4>
      </vt:variant>
    </vt:vector>
  </HeadingPairs>
  <TitlesOfParts>
    <vt:vector size="39" baseType="lpstr">
      <vt:lpstr>#Li-N UTM Thanh Nhac TL</vt:lpstr>
      <vt:lpstr>Arial</vt:lpstr>
      <vt:lpstr>Calibri</vt:lpstr>
      <vt:lpstr>Cambria</vt:lpstr>
      <vt:lpstr>SVN-Hole Hearted</vt:lpstr>
      <vt:lpstr>UTM Showcard</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30</cp:revision>
  <dcterms:created xsi:type="dcterms:W3CDTF">2023-01-14T08:58:25Z</dcterms:created>
  <dcterms:modified xsi:type="dcterms:W3CDTF">2023-02-04T14:53:19Z</dcterms:modified>
</cp:coreProperties>
</file>