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9.xml" ContentType="application/vnd.openxmlformats-officedocument.theme+xml"/>
  <Override PartName="/ppt/tags/tag6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6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6" r:id="rId3"/>
    <p:sldMasterId id="2147483688" r:id="rId4"/>
    <p:sldMasterId id="2147483699" r:id="rId5"/>
    <p:sldMasterId id="2147483771" r:id="rId6"/>
    <p:sldMasterId id="2147483783" r:id="rId7"/>
    <p:sldMasterId id="2147483795" r:id="rId8"/>
  </p:sldMasterIdLst>
  <p:notesMasterIdLst>
    <p:notesMasterId r:id="rId36"/>
  </p:notesMasterIdLst>
  <p:sldIdLst>
    <p:sldId id="289" r:id="rId9"/>
    <p:sldId id="2007577219" r:id="rId10"/>
    <p:sldId id="334" r:id="rId11"/>
    <p:sldId id="335" r:id="rId12"/>
    <p:sldId id="258" r:id="rId13"/>
    <p:sldId id="259" r:id="rId14"/>
    <p:sldId id="260" r:id="rId15"/>
    <p:sldId id="261" r:id="rId16"/>
    <p:sldId id="344" r:id="rId17"/>
    <p:sldId id="350" r:id="rId18"/>
    <p:sldId id="351" r:id="rId19"/>
    <p:sldId id="355" r:id="rId20"/>
    <p:sldId id="356" r:id="rId21"/>
    <p:sldId id="353" r:id="rId22"/>
    <p:sldId id="385" r:id="rId23"/>
    <p:sldId id="386" r:id="rId24"/>
    <p:sldId id="282" r:id="rId25"/>
    <p:sldId id="284" r:id="rId26"/>
    <p:sldId id="387" r:id="rId27"/>
    <p:sldId id="388" r:id="rId28"/>
    <p:sldId id="366" r:id="rId29"/>
    <p:sldId id="367" r:id="rId30"/>
    <p:sldId id="326" r:id="rId31"/>
    <p:sldId id="372" r:id="rId32"/>
    <p:sldId id="389" r:id="rId33"/>
    <p:sldId id="330" r:id="rId34"/>
    <p:sldId id="200757721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74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ECB4BD-95AC-40DF-84A7-0D1429554AF7}"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B125EF-EEB7-493A-928A-7F26BC1D83BE}" type="slidenum">
              <a:rPr lang="en-US" smtClean="0"/>
              <a:t>‹#›</a:t>
            </a:fld>
            <a:endParaRPr lang="en-US"/>
          </a:p>
        </p:txBody>
      </p:sp>
    </p:spTree>
    <p:extLst>
      <p:ext uri="{BB962C8B-B14F-4D97-AF65-F5344CB8AC3E}">
        <p14:creationId xmlns:p14="http://schemas.microsoft.com/office/powerpoint/2010/main" val="29097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9D047-1C12-4CEA-A369-FB09B98F056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37234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25649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52392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004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442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35476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61817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1003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00833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0143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Kết</a:t>
            </a:r>
            <a:r>
              <a:rPr lang="en-US" altLang="zh-CN" baseline="0" dirty="0"/>
              <a:t> </a:t>
            </a:r>
            <a:r>
              <a:rPr lang="en-US" altLang="zh-CN" baseline="0" dirty="0" err="1"/>
              <a:t>luận</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33366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Dẫn</a:t>
            </a:r>
            <a:r>
              <a:rPr lang="en-US" baseline="0"/>
              <a:t> dắt: Có một cơn bão đổ vào một vùng biển. Nó mang theo những con gió rất to, Những chiếc thuyền đang gặp nguy hiểm, dễ bị lật và những ng trên thuyền đang gặp nguy hiểm. CHúng ta hay cùng giúp những con thuyền vào bờ an toàn nhé!</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thuyền để tới câu hỏi</a:t>
            </a:r>
          </a:p>
          <a:p>
            <a:r>
              <a:rPr lang="en-US" baseline="0"/>
              <a:t>Tại slide câu hỏi, click vào thuyển để quay về</a:t>
            </a:r>
          </a:p>
          <a:p>
            <a:r>
              <a:rPr lang="en-US" baseline="0"/>
              <a:t>Khi chơi xong, click vào mũi tên để tới câu hỏi</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387AE-AB37-47EF-B868-11125CF1B1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2597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14987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8.xml"/><Relationship Id="rId5" Type="http://schemas.openxmlformats.org/officeDocument/2006/relationships/tags" Target="../tags/tag11.xml"/><Relationship Id="rId4"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8.xml"/><Relationship Id="rId5" Type="http://schemas.openxmlformats.org/officeDocument/2006/relationships/tags" Target="../tags/tag16.xml"/><Relationship Id="rId4" Type="http://schemas.openxmlformats.org/officeDocument/2006/relationships/tags" Target="../tags/tag15.xml"/></Relationships>
</file>

<file path=ppt/slideLayouts/_rels/slideLayout71.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8.xml"/><Relationship Id="rId5" Type="http://schemas.openxmlformats.org/officeDocument/2006/relationships/tags" Target="../tags/tag21.xml"/><Relationship Id="rId4" Type="http://schemas.openxmlformats.org/officeDocument/2006/relationships/tags" Target="../tags/tag20.xml"/></Relationships>
</file>

<file path=ppt/slideLayouts/_rels/slideLayout7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73.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8.xml"/><Relationship Id="rId4" Type="http://schemas.openxmlformats.org/officeDocument/2006/relationships/tags" Target="../tags/tag39.xml"/></Relationships>
</file>

<file path=ppt/slideLayouts/_rels/slideLayout75.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8.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77.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8.xml"/><Relationship Id="rId5" Type="http://schemas.openxmlformats.org/officeDocument/2006/relationships/tags" Target="../tags/tag53.xml"/><Relationship Id="rId4" Type="http://schemas.openxmlformats.org/officeDocument/2006/relationships/tags" Target="../tags/tag52.xml"/></Relationships>
</file>

<file path=ppt/slideLayouts/_rels/slideLayout78.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8.xml"/><Relationship Id="rId4" Type="http://schemas.openxmlformats.org/officeDocument/2006/relationships/tags" Target="../tags/tag57.xml"/></Relationships>
</file>

<file path=ppt/slideLayouts/_rels/slideLayout79.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8.xml"/><Relationship Id="rId5" Type="http://schemas.openxmlformats.org/officeDocument/2006/relationships/tags" Target="../tags/tag62.xml"/><Relationship Id="rId4" Type="http://schemas.openxmlformats.org/officeDocument/2006/relationships/tags" Target="../tags/tag6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423297"/>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40280931"/>
      </p:ext>
    </p:extLst>
  </p:cSld>
  <p:clrMapOvr>
    <a:masterClrMapping/>
  </p:clrMapOvr>
  <p:transition spd="slow" advTm="12737">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56423856"/>
      </p:ext>
    </p:extLst>
  </p:cSld>
  <p:clrMapOvr>
    <a:masterClrMapping/>
  </p:clrMapOvr>
  <p:transition spd="slow" advTm="12737">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56148091"/>
      </p:ext>
    </p:extLst>
  </p:cSld>
  <p:clrMapOvr>
    <a:masterClrMapping/>
  </p:clrMapOvr>
  <p:transition spd="slow" advTm="12737">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5305474"/>
      </p:ext>
    </p:extLst>
  </p:cSld>
  <p:clrMapOvr>
    <a:masterClrMapping/>
  </p:clrMapOvr>
  <p:transition spd="slow" advTm="12737">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45814330"/>
      </p:ext>
    </p:extLst>
  </p:cSld>
  <p:clrMapOvr>
    <a:masterClrMapping/>
  </p:clrMapOvr>
  <p:transition spd="slow" advTm="12737">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31114924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9568323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1511831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10684" y="1600202"/>
            <a:ext cx="719455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2"/>
            <a:ext cx="7196667"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6" name="Footer Placeholder 5"/>
          <p:cNvSpPr>
            <a:spLocks noGrp="1"/>
          </p:cNvSpPr>
          <p:nvPr>
            <p:ph type="ftr" sz="quarter" idx="11"/>
          </p:nvPr>
        </p:nvSpPr>
        <p:spPr>
          <a:xfrm>
            <a:off x="4165601"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568344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8" name="Footer Placeholder 7"/>
          <p:cNvSpPr>
            <a:spLocks noGrp="1"/>
          </p:cNvSpPr>
          <p:nvPr>
            <p:ph type="ftr" sz="quarter" idx="11"/>
          </p:nvPr>
        </p:nvSpPr>
        <p:spPr>
          <a:xfrm>
            <a:off x="4165601" y="6356352"/>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4089112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F038C4F7-9D87-4042-AADE-83DC55327E19}"/>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r="67886" b="63203"/>
          <a:stretch/>
        </p:blipFill>
        <p:spPr>
          <a:xfrm>
            <a:off x="0" y="-27821"/>
            <a:ext cx="2538413" cy="2403889"/>
          </a:xfrm>
          <a:prstGeom prst="rect">
            <a:avLst/>
          </a:prstGeom>
        </p:spPr>
      </p:pic>
    </p:spTree>
    <p:extLst>
      <p:ext uri="{BB962C8B-B14F-4D97-AF65-F5344CB8AC3E}">
        <p14:creationId xmlns:p14="http://schemas.microsoft.com/office/powerpoint/2010/main" val="2571293455"/>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4" name="Footer Placeholder 3"/>
          <p:cNvSpPr>
            <a:spLocks noGrp="1"/>
          </p:cNvSpPr>
          <p:nvPr>
            <p:ph type="ftr" sz="quarter" idx="11"/>
          </p:nvPr>
        </p:nvSpPr>
        <p:spPr>
          <a:xfrm>
            <a:off x="4165601" y="6356352"/>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3846944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3" name="Footer Placeholder 2"/>
          <p:cNvSpPr>
            <a:spLocks noGrp="1"/>
          </p:cNvSpPr>
          <p:nvPr>
            <p:ph type="ftr" sz="quarter" idx="11"/>
          </p:nvPr>
        </p:nvSpPr>
        <p:spPr>
          <a:xfrm>
            <a:off x="4165601" y="6356352"/>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2832575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6"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6" name="Footer Placeholder 5"/>
          <p:cNvSpPr>
            <a:spLocks noGrp="1"/>
          </p:cNvSpPr>
          <p:nvPr>
            <p:ph type="ftr" sz="quarter" idx="11"/>
          </p:nvPr>
        </p:nvSpPr>
        <p:spPr>
          <a:xfrm>
            <a:off x="4165601"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2896285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6" name="Footer Placeholder 5"/>
          <p:cNvSpPr>
            <a:spLocks noGrp="1"/>
          </p:cNvSpPr>
          <p:nvPr>
            <p:ph type="ftr" sz="quarter" idx="11"/>
          </p:nvPr>
        </p:nvSpPr>
        <p:spPr>
          <a:xfrm>
            <a:off x="4165601" y="6356352"/>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9978880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19484146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2"/>
            <a:ext cx="2844800" cy="365125"/>
          </a:xfrm>
          <a:prstGeom prst="rect">
            <a:avLst/>
          </a:prstGeom>
        </p:spPr>
        <p:txBody>
          <a:bodyPr/>
          <a:lstStyle/>
          <a:p>
            <a:fld id="{623C3EED-3624-4FC9-8F19-5B8570DD8B3B}" type="datetimeFigureOut">
              <a:rPr lang="en-US" smtClean="0"/>
              <a:t>2/4/2023</a:t>
            </a:fld>
            <a:endParaRPr lang="en-US"/>
          </a:p>
        </p:txBody>
      </p:sp>
      <p:sp>
        <p:nvSpPr>
          <p:cNvPr id="5" name="Footer Placeholder 4"/>
          <p:cNvSpPr>
            <a:spLocks noGrp="1"/>
          </p:cNvSpPr>
          <p:nvPr>
            <p:ph type="ftr" sz="quarter" idx="11"/>
          </p:nvPr>
        </p:nvSpPr>
        <p:spPr>
          <a:xfrm>
            <a:off x="4165601" y="6356352"/>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2"/>
            <a:ext cx="2844800" cy="365125"/>
          </a:xfrm>
          <a:prstGeom prst="rect">
            <a:avLst/>
          </a:prstGeom>
        </p:spPr>
        <p:txBody>
          <a:bodyPr/>
          <a:lstStyle/>
          <a:p>
            <a:fld id="{520C1DEC-A061-4A04-A135-6473A8358208}" type="slidenum">
              <a:rPr lang="en-US" smtClean="0"/>
              <a:t>‹#›</a:t>
            </a:fld>
            <a:endParaRPr lang="en-US"/>
          </a:p>
        </p:txBody>
      </p:sp>
    </p:spTree>
    <p:extLst>
      <p:ext uri="{BB962C8B-B14F-4D97-AF65-F5344CB8AC3E}">
        <p14:creationId xmlns:p14="http://schemas.microsoft.com/office/powerpoint/2010/main" val="34544408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dirty="0">
              <a:ln>
                <a:noFill/>
              </a:ln>
              <a:solidFill>
                <a:srgbClr val="000000"/>
              </a:solidFill>
              <a:effectLst/>
              <a:uLnTx/>
              <a:uFillTx/>
              <a:latin typeface="Calibri"/>
              <a:ea typeface="微软雅黑"/>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Tree>
    <p:extLst>
      <p:ext uri="{BB962C8B-B14F-4D97-AF65-F5344CB8AC3E}">
        <p14:creationId xmlns:p14="http://schemas.microsoft.com/office/powerpoint/2010/main" val="3470141385"/>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dirty="0">
              <a:ln>
                <a:noFill/>
              </a:ln>
              <a:solidFill>
                <a:srgbClr val="000000"/>
              </a:solidFill>
              <a:effectLst/>
              <a:uLnTx/>
              <a:uFillTx/>
              <a:latin typeface="Calibri"/>
              <a:ea typeface="微软雅黑"/>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a:ea typeface="微软雅黑"/>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Tree>
    <p:extLst>
      <p:ext uri="{BB962C8B-B14F-4D97-AF65-F5344CB8AC3E}">
        <p14:creationId xmlns:p14="http://schemas.microsoft.com/office/powerpoint/2010/main" val="284621371"/>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3" name="页脚占位符 2"/>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4" name="灯片编号占位符 3"/>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1563227488"/>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6" name="页脚占位符 5"/>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7" name="灯片编号占位符 6"/>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Tree>
    <p:extLst>
      <p:ext uri="{BB962C8B-B14F-4D97-AF65-F5344CB8AC3E}">
        <p14:creationId xmlns:p14="http://schemas.microsoft.com/office/powerpoint/2010/main" val="28753055"/>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7910835"/>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8" name="页脚占位符 7"/>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9" name="灯片编号占位符 8"/>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Tree>
    <p:extLst>
      <p:ext uri="{BB962C8B-B14F-4D97-AF65-F5344CB8AC3E}">
        <p14:creationId xmlns:p14="http://schemas.microsoft.com/office/powerpoint/2010/main" val="1245251614"/>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4" name="页脚占位符 3"/>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5" name="灯片编号占位符 4"/>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1671257548"/>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3" name="页脚占位符 2"/>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4" name="灯片编号占位符 3"/>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Tree>
    <p:extLst>
      <p:ext uri="{BB962C8B-B14F-4D97-AF65-F5344CB8AC3E}">
        <p14:creationId xmlns:p14="http://schemas.microsoft.com/office/powerpoint/2010/main" val="592057018"/>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dirty="0">
              <a:ln>
                <a:noFill/>
              </a:ln>
              <a:solidFill>
                <a:srgbClr val="000000"/>
              </a:solidFill>
              <a:effectLst/>
              <a:uLnTx/>
              <a:uFillTx/>
              <a:latin typeface="Calibri"/>
              <a:ea typeface="微软雅黑"/>
              <a:cs typeface="+mn-cs"/>
            </a:endParaRPr>
          </a:p>
        </p:txBody>
      </p:sp>
      <p:sp>
        <p:nvSpPr>
          <p:cNvPr id="6" name="页脚占位符 5"/>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000000"/>
              </a:solidFill>
              <a:effectLst/>
              <a:uLnTx/>
              <a:uFillTx/>
              <a:latin typeface="Calibri"/>
              <a:ea typeface="微软雅黑"/>
              <a:cs typeface="+mn-cs"/>
            </a:endParaRPr>
          </a:p>
        </p:txBody>
      </p:sp>
      <p:sp>
        <p:nvSpPr>
          <p:cNvPr id="7" name="灯片编号占位符 6"/>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Tree>
    <p:extLst>
      <p:ext uri="{BB962C8B-B14F-4D97-AF65-F5344CB8AC3E}">
        <p14:creationId xmlns:p14="http://schemas.microsoft.com/office/powerpoint/2010/main" val="3261418656"/>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5" name="页脚占位符 4"/>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6" name="灯片编号占位符 5"/>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Tree>
    <p:extLst>
      <p:ext uri="{BB962C8B-B14F-4D97-AF65-F5344CB8AC3E}">
        <p14:creationId xmlns:p14="http://schemas.microsoft.com/office/powerpoint/2010/main" val="3837234890"/>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4" name="页脚占位符 3"/>
          <p:cNvSpPr>
            <a:spLocks noGrp="1"/>
          </p:cNvSpPr>
          <p:nvPr>
            <p:ph type="ftr" sz="quarter" idx="11"/>
          </p:nvPr>
        </p:nvSpPr>
        <p:spPr>
          <a:xfrm>
            <a:off x="4038600" y="6356350"/>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5" name="灯片编号占位符 4"/>
          <p:cNvSpPr>
            <a:spLocks noGrp="1"/>
          </p:cNvSpPr>
          <p:nvPr>
            <p:ph type="sldNum" sz="quarter" idx="12"/>
          </p:nvPr>
        </p:nvSpPr>
        <p:spPr>
          <a:xfrm>
            <a:off x="8610600" y="6356350"/>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srgbClr val="000000"/>
                </a:solidFill>
                <a:effectLst/>
                <a:uLnTx/>
                <a:uFillTx/>
                <a:latin typeface="Calibri"/>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srgbClr val="000000"/>
              </a:solidFill>
              <a:effectLst/>
              <a:uLnTx/>
              <a:uFillTx/>
              <a:latin typeface="Calibri"/>
              <a:ea typeface="微软雅黑"/>
              <a:cs typeface="+mn-cs"/>
            </a:endParaRPr>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97151725"/>
      </p:ext>
    </p:extLst>
  </p:cSld>
  <p:clrMapOvr>
    <a:masterClrMapping/>
  </p:clrMapOvr>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292420810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373758882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207958469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115519745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88715747"/>
      </p:ext>
    </p:extLst>
  </p:cSld>
  <p:clrMapOvr>
    <a:masterClrMapping/>
  </p:clrMapOvr>
  <p:transition spd="slow" advTm="12737">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113743765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327637401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427025157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319475525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200324497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93788295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9FBEA46-6839-4301-B344-DD1E7F3F1BDA}"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99703009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4810942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969373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41525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53362420"/>
      </p:ext>
    </p:extLst>
  </p:cSld>
  <p:clrMapOvr>
    <a:masterClrMapping/>
  </p:clrMapOvr>
  <p:transition spd="slow" advTm="12737">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8919223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4778120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630914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0070064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2622540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0042071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485674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2/4/2023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328307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45365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4143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81768125"/>
      </p:ext>
    </p:extLst>
  </p:cSld>
  <p:clrMapOvr>
    <a:masterClrMapping/>
  </p:clrMapOvr>
  <p:transition spd="slow" advTm="12737">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75923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6816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43048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461403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621144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70057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632049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26704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63165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414358941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02115651"/>
      </p:ext>
    </p:extLst>
  </p:cSld>
  <p:clrMapOvr>
    <a:masterClrMapping/>
  </p:clrMapOvr>
  <p:transition spd="slow" advTm="12737">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37982902"/>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08509103"/>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4231857"/>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08008246"/>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668511941"/>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69227294"/>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279388946"/>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861775617"/>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184634738"/>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264375492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55670719"/>
      </p:ext>
    </p:extLst>
  </p:cSld>
  <p:clrMapOvr>
    <a:masterClrMapping/>
  </p:clrMapOvr>
  <p:transition spd="slow" advTm="12737">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2023/2/4</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56450156"/>
      </p:ext>
    </p:extLst>
  </p:cSld>
  <p:clrMapOvr>
    <a:masterClrMapping/>
  </p:clrMapOvr>
  <p:transition spd="slow" advTm="12737">
    <p:wip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2.jp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2.jp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4.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6.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4.jp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7.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17" Type="http://schemas.openxmlformats.org/officeDocument/2006/relationships/tags" Target="../tags/tag5.xml"/><Relationship Id="rId2" Type="http://schemas.openxmlformats.org/officeDocument/2006/relationships/slideLayout" Target="../slideLayouts/slideLayout70.xml"/><Relationship Id="rId16" Type="http://schemas.openxmlformats.org/officeDocument/2006/relationships/tags" Target="../tags/tag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tags" Target="../tags/tag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485BEA0-CD52-4B74-93A5-AFE733A3BA3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30" y="-7374"/>
            <a:ext cx="12192000" cy="6858000"/>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1CC57C79-258B-4C3A-B2E9-AC5822D2AC6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514476" y="133349"/>
            <a:ext cx="1190625" cy="1190625"/>
          </a:xfrm>
          <a:prstGeom prst="rect">
            <a:avLst/>
          </a:prstGeom>
        </p:spPr>
      </p:pic>
    </p:spTree>
    <p:extLst>
      <p:ext uri="{BB962C8B-B14F-4D97-AF65-F5344CB8AC3E}">
        <p14:creationId xmlns:p14="http://schemas.microsoft.com/office/powerpoint/2010/main" val="23181733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descr="A picture containing shape&#10;&#10;Description automatically generated">
            <a:extLst>
              <a:ext uri="{FF2B5EF4-FFF2-40B4-BE49-F238E27FC236}">
                <a16:creationId xmlns:a16="http://schemas.microsoft.com/office/drawing/2014/main" id="{978FE11D-509D-4A62-8325-0E8E0BCC9FE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14476" y="133349"/>
            <a:ext cx="1190625" cy="1190625"/>
          </a:xfrm>
          <a:prstGeom prst="rect">
            <a:avLst/>
          </a:prstGeom>
        </p:spPr>
      </p:pic>
    </p:spTree>
    <p:extLst>
      <p:ext uri="{BB962C8B-B14F-4D97-AF65-F5344CB8AC3E}">
        <p14:creationId xmlns:p14="http://schemas.microsoft.com/office/powerpoint/2010/main" val="31757260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spd="slow" advTm="12737">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00217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矩形: 圆角 1"/>
          <p:cNvSpPr/>
          <p:nvPr userDrawn="1"/>
        </p:nvSpPr>
        <p:spPr>
          <a:xfrm>
            <a:off x="353568" y="271018"/>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微软雅黑"/>
              <a:cs typeface="+mn-cs"/>
            </a:endParaRPr>
          </a:p>
        </p:txBody>
      </p:sp>
      <p:pic>
        <p:nvPicPr>
          <p:cNvPr id="6" name="Picture 5" descr="A picture containing shape&#10;&#10;Description automatically generated">
            <a:extLst>
              <a:ext uri="{FF2B5EF4-FFF2-40B4-BE49-F238E27FC236}">
                <a16:creationId xmlns:a16="http://schemas.microsoft.com/office/drawing/2014/main" id="{B7A82CCF-C239-4AAB-B52A-EED954A7260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514476" y="133349"/>
            <a:ext cx="1190625" cy="1190625"/>
          </a:xfrm>
          <a:prstGeom prst="rect">
            <a:avLst/>
          </a:prstGeom>
        </p:spPr>
      </p:pic>
    </p:spTree>
    <p:extLst>
      <p:ext uri="{BB962C8B-B14F-4D97-AF65-F5344CB8AC3E}">
        <p14:creationId xmlns:p14="http://schemas.microsoft.com/office/powerpoint/2010/main" val="205464106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Lst>
  <mc:AlternateContent xmlns:mc="http://schemas.openxmlformats.org/markup-compatibility/2006" xmlns:p14="http://schemas.microsoft.com/office/powerpoint/2010/main">
    <mc:Choice Requires="p14">
      <p:transition spd="slow" p14:dur="20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 name="9Slide.vn - 2019">
            <a:extLst>
              <a:ext uri="{FF2B5EF4-FFF2-40B4-BE49-F238E27FC236}">
                <a16:creationId xmlns:a16="http://schemas.microsoft.com/office/drawing/2014/main" id="{AE732496-137F-461B-B713-C3AAE416256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FBEA46-6839-4301-B344-DD1E7F3F1BDA}" type="datetimeFigureOut">
              <a:rPr lang="zh-CN" altLang="en-US" smtClean="0"/>
              <a:t>2023/2/4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D3F61A-CFC2-4047-B072-EFFC82AF773E}" type="slidenum">
              <a:rPr lang="zh-CN" altLang="en-US" smtClean="0"/>
              <a:t>‹#›</a:t>
            </a:fld>
            <a:endParaRPr lang="zh-CN" altLang="en-US"/>
          </a:p>
        </p:txBody>
      </p:sp>
    </p:spTree>
    <p:extLst>
      <p:ext uri="{BB962C8B-B14F-4D97-AF65-F5344CB8AC3E}">
        <p14:creationId xmlns:p14="http://schemas.microsoft.com/office/powerpoint/2010/main" val="9828079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536558"/>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2/4/2023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7D16174E-09E6-DBA4-ACB8-06017B6E947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58344" y="-642350"/>
            <a:ext cx="3174883" cy="3174883"/>
          </a:xfrm>
          <a:prstGeom prst="rect">
            <a:avLst/>
          </a:prstGeom>
        </p:spPr>
      </p:pic>
    </p:spTree>
    <p:extLst>
      <p:ext uri="{BB962C8B-B14F-4D97-AF65-F5344CB8AC3E}">
        <p14:creationId xmlns:p14="http://schemas.microsoft.com/office/powerpoint/2010/main" val="2897077361"/>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751175298"/>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6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1.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3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slideLayout" Target="../slideLayouts/slideLayout32.xml"/><Relationship Id="rId7" Type="http://schemas.openxmlformats.org/officeDocument/2006/relationships/image" Target="../media/image4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3.jpeg"/><Relationship Id="rId5" Type="http://schemas.openxmlformats.org/officeDocument/2006/relationships/image" Target="../media/image42.emf"/><Relationship Id="rId10" Type="http://schemas.openxmlformats.org/officeDocument/2006/relationships/image" Target="../media/image47.png"/><Relationship Id="rId4" Type="http://schemas.openxmlformats.org/officeDocument/2006/relationships/image" Target="../media/image11.png"/><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Layout" Target="../slideLayouts/slideLayout32.xml"/><Relationship Id="rId7" Type="http://schemas.openxmlformats.org/officeDocument/2006/relationships/image" Target="../media/image44.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43.jpeg"/><Relationship Id="rId5" Type="http://schemas.openxmlformats.org/officeDocument/2006/relationships/image" Target="../media/image42.emf"/><Relationship Id="rId4" Type="http://schemas.openxmlformats.org/officeDocument/2006/relationships/image" Target="../media/image11.png"/><Relationship Id="rId9" Type="http://schemas.openxmlformats.org/officeDocument/2006/relationships/image" Target="../media/image48.png"/></Relationships>
</file>

<file path=ppt/slides/_rels/slide1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32.xml"/><Relationship Id="rId7" Type="http://schemas.openxmlformats.org/officeDocument/2006/relationships/image" Target="../media/image47.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43.jpeg"/><Relationship Id="rId5" Type="http://schemas.openxmlformats.org/officeDocument/2006/relationships/image" Target="../media/image42.emf"/><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32.xml"/><Relationship Id="rId7" Type="http://schemas.openxmlformats.org/officeDocument/2006/relationships/image" Target="../media/image4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3.jpeg"/><Relationship Id="rId5" Type="http://schemas.openxmlformats.org/officeDocument/2006/relationships/image" Target="../media/image42.emf"/><Relationship Id="rId4" Type="http://schemas.openxmlformats.org/officeDocument/2006/relationships/image" Target="../media/image11.png"/><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32.xml"/><Relationship Id="rId7" Type="http://schemas.openxmlformats.org/officeDocument/2006/relationships/image" Target="../media/image47.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43.jpeg"/><Relationship Id="rId5" Type="http://schemas.openxmlformats.org/officeDocument/2006/relationships/image" Target="../media/image42.emf"/><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2.xml"/><Relationship Id="rId5" Type="http://schemas.openxmlformats.org/officeDocument/2006/relationships/image" Target="../media/image53.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53.xml"/><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53.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53.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2.xml"/><Relationship Id="rId1" Type="http://schemas.openxmlformats.org/officeDocument/2006/relationships/slideLayout" Target="../slideLayouts/slideLayout53.xml"/><Relationship Id="rId5" Type="http://schemas.openxmlformats.org/officeDocument/2006/relationships/image" Target="../media/image61.pn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3.xml"/><Relationship Id="rId1" Type="http://schemas.openxmlformats.org/officeDocument/2006/relationships/slideLayout" Target="../slideLayouts/slideLayout5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32.xml"/><Relationship Id="rId4" Type="http://schemas.openxmlformats.org/officeDocument/2006/relationships/image" Target="../media/image70.jpeg"/></Relationships>
</file>

<file path=ppt/slides/_rels/slide25.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slideLayout" Target="../slideLayouts/slideLayout64.xml"/><Relationship Id="rId7" Type="http://schemas.openxmlformats.org/officeDocument/2006/relationships/image" Target="../media/image72.png"/><Relationship Id="rId2" Type="http://schemas.openxmlformats.org/officeDocument/2006/relationships/video" Target="../media/media5.mp4"/><Relationship Id="rId1" Type="http://schemas.microsoft.com/office/2007/relationships/media" Target="../media/media5.mp4"/><Relationship Id="rId6" Type="http://schemas.microsoft.com/office/2007/relationships/hdphoto" Target="../media/hdphoto3.wdp"/><Relationship Id="rId5" Type="http://schemas.openxmlformats.org/officeDocument/2006/relationships/image" Target="../media/image71.png"/><Relationship Id="rId4"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1.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s/_rels/slide2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slideLayout" Target="../slideLayouts/slideLayout69.xml"/><Relationship Id="rId1" Type="http://schemas.openxmlformats.org/officeDocument/2006/relationships/tags" Target="../tags/tag64.xml"/><Relationship Id="rId5" Type="http://schemas.openxmlformats.org/officeDocument/2006/relationships/hyperlink" Target="https://www.facebook.com/huongthaoGADT" TargetMode="External"/><Relationship Id="rId4" Type="http://schemas.openxmlformats.org/officeDocument/2006/relationships/image" Target="../media/image86.pn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8.gif"/><Relationship Id="rId13" Type="http://schemas.microsoft.com/office/2007/relationships/hdphoto" Target="../media/hdphoto2.wdp"/><Relationship Id="rId18" Type="http://schemas.openxmlformats.org/officeDocument/2006/relationships/slide" Target="slide5.xml"/><Relationship Id="rId3" Type="http://schemas.microsoft.com/office/2007/relationships/media" Target="../media/media2.mp3"/><Relationship Id="rId7" Type="http://schemas.openxmlformats.org/officeDocument/2006/relationships/image" Target="../media/image17.jpeg"/><Relationship Id="rId12" Type="http://schemas.openxmlformats.org/officeDocument/2006/relationships/image" Target="../media/image21.png"/><Relationship Id="rId17" Type="http://schemas.openxmlformats.org/officeDocument/2006/relationships/image" Target="../media/image22.png"/><Relationship Id="rId2" Type="http://schemas.openxmlformats.org/officeDocument/2006/relationships/audio" Target="../media/media1.mp3"/><Relationship Id="rId16" Type="http://schemas.openxmlformats.org/officeDocument/2006/relationships/image" Target="../media/image16.png"/><Relationship Id="rId1" Type="http://schemas.microsoft.com/office/2007/relationships/media" Target="../media/media1.mp3"/><Relationship Id="rId6" Type="http://schemas.openxmlformats.org/officeDocument/2006/relationships/notesSlide" Target="../notesSlides/notesSlide4.xml"/><Relationship Id="rId11" Type="http://schemas.openxmlformats.org/officeDocument/2006/relationships/image" Target="../media/image9.png"/><Relationship Id="rId5" Type="http://schemas.openxmlformats.org/officeDocument/2006/relationships/slideLayout" Target="../slideLayouts/slideLayout21.xml"/><Relationship Id="rId15" Type="http://schemas.openxmlformats.org/officeDocument/2006/relationships/image" Target="../media/image7.png"/><Relationship Id="rId10" Type="http://schemas.openxmlformats.org/officeDocument/2006/relationships/image" Target="../media/image20.gif"/><Relationship Id="rId19" Type="http://schemas.openxmlformats.org/officeDocument/2006/relationships/image" Target="../media/image23.png"/><Relationship Id="rId4" Type="http://schemas.openxmlformats.org/officeDocument/2006/relationships/audio" Target="../media/media2.mp3"/><Relationship Id="rId9" Type="http://schemas.openxmlformats.org/officeDocument/2006/relationships/image" Target="../media/image19.gif"/><Relationship Id="rId1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20.gif"/><Relationship Id="rId13" Type="http://schemas.openxmlformats.org/officeDocument/2006/relationships/slide" Target="slide8.xml"/><Relationship Id="rId18" Type="http://schemas.openxmlformats.org/officeDocument/2006/relationships/image" Target="../media/image19.gif"/><Relationship Id="rId3" Type="http://schemas.microsoft.com/office/2007/relationships/media" Target="../media/media2.mp3"/><Relationship Id="rId7" Type="http://schemas.openxmlformats.org/officeDocument/2006/relationships/image" Target="../media/image18.gif"/><Relationship Id="rId12" Type="http://schemas.openxmlformats.org/officeDocument/2006/relationships/image" Target="../media/image8.png"/><Relationship Id="rId17" Type="http://schemas.openxmlformats.org/officeDocument/2006/relationships/image" Target="../media/image24.png"/><Relationship Id="rId2" Type="http://schemas.openxmlformats.org/officeDocument/2006/relationships/audio" Target="../media/media1.mp3"/><Relationship Id="rId16" Type="http://schemas.openxmlformats.org/officeDocument/2006/relationships/slide" Target="slide9.xml"/><Relationship Id="rId1" Type="http://schemas.microsoft.com/office/2007/relationships/media" Target="../media/media1.mp3"/><Relationship Id="rId6" Type="http://schemas.openxmlformats.org/officeDocument/2006/relationships/notesSlide" Target="../notesSlides/notesSlide5.xml"/><Relationship Id="rId11" Type="http://schemas.openxmlformats.org/officeDocument/2006/relationships/slide" Target="slide6.xml"/><Relationship Id="rId5" Type="http://schemas.openxmlformats.org/officeDocument/2006/relationships/slideLayout" Target="../slideLayouts/slideLayout21.xml"/><Relationship Id="rId15" Type="http://schemas.openxmlformats.org/officeDocument/2006/relationships/image" Target="../media/image22.png"/><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slide" Target="slide7.xml"/><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8.png"/><Relationship Id="rId3" Type="http://schemas.openxmlformats.org/officeDocument/2006/relationships/slideLayout" Target="../slideLayouts/slideLayout21.xml"/><Relationship Id="rId7" Type="http://schemas.openxmlformats.org/officeDocument/2006/relationships/audio" Target="../media/audio3.wav"/><Relationship Id="rId12" Type="http://schemas.openxmlformats.org/officeDocument/2006/relationships/image" Target="../media/image27.png"/><Relationship Id="rId17" Type="http://schemas.openxmlformats.org/officeDocument/2006/relationships/image" Target="../media/image8.png"/><Relationship Id="rId2" Type="http://schemas.openxmlformats.org/officeDocument/2006/relationships/audio" Target="../media/media1.mp3"/><Relationship Id="rId16" Type="http://schemas.openxmlformats.org/officeDocument/2006/relationships/slide" Target="slide5.xml"/><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22.png"/><Relationship Id="rId5" Type="http://schemas.openxmlformats.org/officeDocument/2006/relationships/audio" Target="../media/audio1.wav"/><Relationship Id="rId15" Type="http://schemas.openxmlformats.org/officeDocument/2006/relationships/image" Target="../media/image30.png"/><Relationship Id="rId10" Type="http://schemas.openxmlformats.org/officeDocument/2006/relationships/image" Target="../media/image20.gif"/><Relationship Id="rId4" Type="http://schemas.openxmlformats.org/officeDocument/2006/relationships/notesSlide" Target="../notesSlides/notesSlide6.xml"/><Relationship Id="rId9" Type="http://schemas.openxmlformats.org/officeDocument/2006/relationships/image" Target="../media/image26.png"/><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8.png"/><Relationship Id="rId3" Type="http://schemas.openxmlformats.org/officeDocument/2006/relationships/slideLayout" Target="../slideLayouts/slideLayout21.xml"/><Relationship Id="rId7" Type="http://schemas.openxmlformats.org/officeDocument/2006/relationships/audio" Target="../media/audio3.wav"/><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audio" Target="../media/media1.mp3"/><Relationship Id="rId16" Type="http://schemas.openxmlformats.org/officeDocument/2006/relationships/slide" Target="slide5.xml"/><Relationship Id="rId1" Type="http://schemas.microsoft.com/office/2007/relationships/media" Target="../media/media1.mp3"/><Relationship Id="rId6" Type="http://schemas.openxmlformats.org/officeDocument/2006/relationships/audio" Target="../media/audio2.wav"/><Relationship Id="rId11" Type="http://schemas.openxmlformats.org/officeDocument/2006/relationships/image" Target="../media/image22.png"/><Relationship Id="rId5" Type="http://schemas.openxmlformats.org/officeDocument/2006/relationships/audio" Target="../media/audio1.wav"/><Relationship Id="rId15" Type="http://schemas.openxmlformats.org/officeDocument/2006/relationships/image" Target="../media/image31.png"/><Relationship Id="rId10" Type="http://schemas.openxmlformats.org/officeDocument/2006/relationships/image" Target="../media/image20.gif"/><Relationship Id="rId4" Type="http://schemas.openxmlformats.org/officeDocument/2006/relationships/notesSlide" Target="../notesSlides/notesSlide7.xml"/><Relationship Id="rId9" Type="http://schemas.openxmlformats.org/officeDocument/2006/relationships/image" Target="../media/image26.png"/><Relationship Id="rId1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1.xml"/><Relationship Id="rId7" Type="http://schemas.openxmlformats.org/officeDocument/2006/relationships/image" Target="../media/image20.gif"/><Relationship Id="rId12" Type="http://schemas.openxmlformats.org/officeDocument/2006/relationships/image" Target="../media/image3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11" Type="http://schemas.openxmlformats.org/officeDocument/2006/relationships/slide" Target="slide5.xml"/><Relationship Id="rId5" Type="http://schemas.openxmlformats.org/officeDocument/2006/relationships/image" Target="../media/image25.png"/><Relationship Id="rId10" Type="http://schemas.openxmlformats.org/officeDocument/2006/relationships/image" Target="../media/image33.png"/><Relationship Id="rId4" Type="http://schemas.openxmlformats.org/officeDocument/2006/relationships/notesSlide" Target="../notesSlides/notesSlide8.xml"/><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B567DF-B009-40E2-B1F8-B35608124D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25352" cy="6656918"/>
          </a:xfrm>
          <a:prstGeom prst="rect">
            <a:avLst/>
          </a:prstGeom>
        </p:spPr>
      </p:pic>
      <p:sp>
        <p:nvSpPr>
          <p:cNvPr id="14" name="Google Shape;961;p9"/>
          <p:cNvSpPr/>
          <p:nvPr/>
        </p:nvSpPr>
        <p:spPr>
          <a:xfrm>
            <a:off x="2392855" y="10582"/>
            <a:ext cx="7406289"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Thứ</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ngày</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tháng</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năm</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2023</a:t>
            </a:r>
            <a:endParaRPr kumimoji="0" sz="3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5" name="Google Shape;961;p9">
            <a:extLst>
              <a:ext uri="{FF2B5EF4-FFF2-40B4-BE49-F238E27FC236}">
                <a16:creationId xmlns:a16="http://schemas.microsoft.com/office/drawing/2014/main" id="{54285490-B3CA-4238-8F72-37AECC567B86}"/>
              </a:ext>
            </a:extLst>
          </p:cNvPr>
          <p:cNvSpPr/>
          <p:nvPr/>
        </p:nvSpPr>
        <p:spPr>
          <a:xfrm>
            <a:off x="2262899" y="690948"/>
            <a:ext cx="7406289"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0" u="none" strike="noStrike" kern="1200" cap="none" spc="0" normalizeH="0" baseline="0" noProof="0" dirty="0" err="1">
                <a:ln>
                  <a:noFill/>
                </a:ln>
                <a:solidFill>
                  <a:srgbClr val="00B0F0"/>
                </a:solidFill>
                <a:effectLst/>
                <a:uLnTx/>
                <a:uFillTx/>
                <a:latin typeface="Arial"/>
                <a:ea typeface="Arial"/>
                <a:cs typeface="Arial"/>
                <a:sym typeface="Arial"/>
              </a:rPr>
              <a:t>Bài</a:t>
            </a:r>
            <a:r>
              <a:rPr kumimoji="0" lang="en-US" sz="3200" b="1" i="0" u="none" strike="noStrike" kern="1200" cap="none" spc="0" normalizeH="0" baseline="0" noProof="0" dirty="0">
                <a:ln>
                  <a:noFill/>
                </a:ln>
                <a:solidFill>
                  <a:srgbClr val="00B0F0"/>
                </a:solidFill>
                <a:effectLst/>
                <a:uLnTx/>
                <a:uFillTx/>
                <a:latin typeface="Arial"/>
                <a:ea typeface="Arial"/>
                <a:cs typeface="Arial"/>
                <a:sym typeface="Arial"/>
              </a:rPr>
              <a:t> 10 - </a:t>
            </a:r>
            <a:r>
              <a:rPr kumimoji="0" lang="en-US" sz="3200" b="1" i="0" u="none" strike="noStrike" kern="1200" cap="none" spc="0" normalizeH="0" baseline="0" noProof="0" dirty="0" err="1">
                <a:ln>
                  <a:noFill/>
                </a:ln>
                <a:solidFill>
                  <a:srgbClr val="00B0F0"/>
                </a:solidFill>
                <a:effectLst/>
                <a:uLnTx/>
                <a:uFillTx/>
                <a:latin typeface="Arial"/>
                <a:ea typeface="Arial"/>
                <a:cs typeface="Arial"/>
                <a:sym typeface="Arial"/>
              </a:rPr>
              <a:t>Tiết</a:t>
            </a:r>
            <a:r>
              <a:rPr kumimoji="0" lang="en-US" sz="3200" b="1" i="0" u="none" strike="noStrike" kern="1200" cap="none" spc="0" normalizeH="0" baseline="0" noProof="0" dirty="0">
                <a:ln>
                  <a:noFill/>
                </a:ln>
                <a:solidFill>
                  <a:srgbClr val="00B0F0"/>
                </a:solidFill>
                <a:effectLst/>
                <a:uLnTx/>
                <a:uFillTx/>
                <a:latin typeface="Arial"/>
                <a:ea typeface="Arial"/>
                <a:cs typeface="Arial"/>
                <a:sym typeface="Arial"/>
              </a:rPr>
              <a:t> 2</a:t>
            </a:r>
            <a:endParaRPr kumimoji="0" sz="3200" b="1" i="0" u="none" strike="noStrike" kern="1200" cap="none" spc="0" normalizeH="0" baseline="0" noProof="0" dirty="0">
              <a:ln>
                <a:noFill/>
              </a:ln>
              <a:solidFill>
                <a:srgbClr val="00B0F0"/>
              </a:solidFill>
              <a:effectLst/>
              <a:uLnTx/>
              <a:uFillTx/>
              <a:latin typeface="Arial"/>
              <a:ea typeface="Arial"/>
              <a:cs typeface="Arial"/>
              <a:sym typeface="Arial"/>
            </a:endParaRPr>
          </a:p>
        </p:txBody>
      </p:sp>
      <p:pic>
        <p:nvPicPr>
          <p:cNvPr id="17" name="Picture 16">
            <a:extLst>
              <a:ext uri="{FF2B5EF4-FFF2-40B4-BE49-F238E27FC236}">
                <a16:creationId xmlns:a16="http://schemas.microsoft.com/office/drawing/2014/main" id="{720AA9F6-ECFC-49AC-9A53-C213FBF3BC74}"/>
              </a:ext>
            </a:extLst>
          </p:cNvPr>
          <p:cNvPicPr>
            <a:picLocks noChangeAspect="1"/>
          </p:cNvPicPr>
          <p:nvPr/>
        </p:nvPicPr>
        <p:blipFill rotWithShape="1">
          <a:blip r:embed="rId5">
            <a:extLst>
              <a:ext uri="{28A0092B-C50C-407E-A947-70E740481C1C}">
                <a14:useLocalDpi xmlns:a14="http://schemas.microsoft.com/office/drawing/2010/main" val="0"/>
              </a:ext>
            </a:extLst>
          </a:blip>
          <a:srcRect b="24356"/>
          <a:stretch/>
        </p:blipFill>
        <p:spPr>
          <a:xfrm>
            <a:off x="2392855" y="2952613"/>
            <a:ext cx="2187325" cy="1965537"/>
          </a:xfrm>
          <a:prstGeom prst="rect">
            <a:avLst/>
          </a:prstGeom>
        </p:spPr>
      </p:pic>
      <p:pic>
        <p:nvPicPr>
          <p:cNvPr id="18" name="Picture 17">
            <a:extLst>
              <a:ext uri="{FF2B5EF4-FFF2-40B4-BE49-F238E27FC236}">
                <a16:creationId xmlns:a16="http://schemas.microsoft.com/office/drawing/2014/main" id="{D6219732-4547-4660-AC81-A7CB4FA45ED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538" t="8029" r="13438" b="24064"/>
          <a:stretch/>
        </p:blipFill>
        <p:spPr>
          <a:xfrm>
            <a:off x="7497157" y="2887553"/>
            <a:ext cx="2840182" cy="2095656"/>
          </a:xfrm>
          <a:prstGeom prst="rect">
            <a:avLst/>
          </a:prstGeom>
        </p:spPr>
      </p:pic>
      <p:pic>
        <p:nvPicPr>
          <p:cNvPr id="19" name="Picture 18">
            <a:extLst>
              <a:ext uri="{FF2B5EF4-FFF2-40B4-BE49-F238E27FC236}">
                <a16:creationId xmlns:a16="http://schemas.microsoft.com/office/drawing/2014/main" id="{14F22EB5-8A3D-4193-9310-6F61EDB50B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85307" y="2791730"/>
            <a:ext cx="1961471" cy="2618703"/>
          </a:xfrm>
          <a:prstGeom prst="rect">
            <a:avLst/>
          </a:prstGeom>
        </p:spPr>
      </p:pic>
      <p:pic>
        <p:nvPicPr>
          <p:cNvPr id="2" name="Picture 1">
            <a:extLst>
              <a:ext uri="{FF2B5EF4-FFF2-40B4-BE49-F238E27FC236}">
                <a16:creationId xmlns:a16="http://schemas.microsoft.com/office/drawing/2014/main" id="{25DCF056-1C6E-422B-B711-B9AE6D577357}"/>
              </a:ext>
            </a:extLst>
          </p:cNvPr>
          <p:cNvPicPr>
            <a:picLocks noChangeAspect="1"/>
          </p:cNvPicPr>
          <p:nvPr/>
        </p:nvPicPr>
        <p:blipFill>
          <a:blip r:embed="rId8"/>
          <a:stretch>
            <a:fillRect/>
          </a:stretch>
        </p:blipFill>
        <p:spPr>
          <a:xfrm>
            <a:off x="2363784" y="1406205"/>
            <a:ext cx="7407282" cy="1511939"/>
          </a:xfrm>
          <a:prstGeom prst="rect">
            <a:avLst/>
          </a:prstGeom>
        </p:spPr>
      </p:pic>
    </p:spTree>
    <p:custDataLst>
      <p:tags r:id="rId1"/>
    </p:custDataLst>
    <p:extLst>
      <p:ext uri="{BB962C8B-B14F-4D97-AF65-F5344CB8AC3E}">
        <p14:creationId xmlns:p14="http://schemas.microsoft.com/office/powerpoint/2010/main" val="3908260237"/>
      </p:ext>
    </p:extLst>
  </p:cSld>
  <p:clrMapOvr>
    <a:masterClrMapping/>
  </p:clrMapOvr>
  <mc:AlternateContent xmlns:mc="http://schemas.openxmlformats.org/markup-compatibility/2006" xmlns:p14="http://schemas.microsoft.com/office/powerpoint/2010/main">
    <mc:Choice Requires="p14">
      <p:transition spd="slow" p14:dur="1500" advTm="2940">
        <p14:window dir="vert"/>
      </p:transition>
    </mc:Choice>
    <mc:Fallback xmlns="">
      <p:transition spd="slow" advTm="29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17"/>
                                        </p:tgtEl>
                                        <p:attrNameLst>
                                          <p:attrName>r</p:attrName>
                                        </p:attrNameLst>
                                      </p:cBhvr>
                                    </p:animRot>
                                    <p:animRot by="-240000">
                                      <p:cBhvr>
                                        <p:cTn id="11" dur="200" fill="hold">
                                          <p:stCondLst>
                                            <p:cond delay="200"/>
                                          </p:stCondLst>
                                        </p:cTn>
                                        <p:tgtEl>
                                          <p:spTgt spid="17"/>
                                        </p:tgtEl>
                                        <p:attrNameLst>
                                          <p:attrName>r</p:attrName>
                                        </p:attrNameLst>
                                      </p:cBhvr>
                                    </p:animRot>
                                    <p:animRot by="240000">
                                      <p:cBhvr>
                                        <p:cTn id="12" dur="200" fill="hold">
                                          <p:stCondLst>
                                            <p:cond delay="400"/>
                                          </p:stCondLst>
                                        </p:cTn>
                                        <p:tgtEl>
                                          <p:spTgt spid="17"/>
                                        </p:tgtEl>
                                        <p:attrNameLst>
                                          <p:attrName>r</p:attrName>
                                        </p:attrNameLst>
                                      </p:cBhvr>
                                    </p:animRot>
                                    <p:animRot by="-240000">
                                      <p:cBhvr>
                                        <p:cTn id="13" dur="200" fill="hold">
                                          <p:stCondLst>
                                            <p:cond delay="600"/>
                                          </p:stCondLst>
                                        </p:cTn>
                                        <p:tgtEl>
                                          <p:spTgt spid="17"/>
                                        </p:tgtEl>
                                        <p:attrNameLst>
                                          <p:attrName>r</p:attrName>
                                        </p:attrNameLst>
                                      </p:cBhvr>
                                    </p:animRot>
                                    <p:animRot by="120000">
                                      <p:cBhvr>
                                        <p:cTn id="14" dur="200" fill="hold">
                                          <p:stCondLst>
                                            <p:cond delay="800"/>
                                          </p:stCondLst>
                                        </p:cTn>
                                        <p:tgtEl>
                                          <p:spTgt spid="17"/>
                                        </p:tgtEl>
                                        <p:attrNameLst>
                                          <p:attrName>r</p:attrName>
                                        </p:attrNameLst>
                                      </p:cBhvr>
                                    </p:animRot>
                                  </p:childTnLst>
                                </p:cTn>
                              </p:par>
                              <p:par>
                                <p:cTn id="15" presetID="32" presetClass="emph" presetSubtype="0" repeatCount="indefinite" fill="hold" nodeType="withEffect">
                                  <p:stCondLst>
                                    <p:cond delay="0"/>
                                  </p:stCondLst>
                                  <p:childTnLst>
                                    <p:animRot by="120000">
                                      <p:cBhvr>
                                        <p:cTn id="16" dur="100" fill="hold">
                                          <p:stCondLst>
                                            <p:cond delay="0"/>
                                          </p:stCondLst>
                                        </p:cTn>
                                        <p:tgtEl>
                                          <p:spTgt spid="18"/>
                                        </p:tgtEl>
                                        <p:attrNameLst>
                                          <p:attrName>r</p:attrName>
                                        </p:attrNameLst>
                                      </p:cBhvr>
                                    </p:animRot>
                                    <p:animRot by="-240000">
                                      <p:cBhvr>
                                        <p:cTn id="17" dur="200" fill="hold">
                                          <p:stCondLst>
                                            <p:cond delay="200"/>
                                          </p:stCondLst>
                                        </p:cTn>
                                        <p:tgtEl>
                                          <p:spTgt spid="18"/>
                                        </p:tgtEl>
                                        <p:attrNameLst>
                                          <p:attrName>r</p:attrName>
                                        </p:attrNameLst>
                                      </p:cBhvr>
                                    </p:animRot>
                                    <p:animRot by="240000">
                                      <p:cBhvr>
                                        <p:cTn id="18" dur="200" fill="hold">
                                          <p:stCondLst>
                                            <p:cond delay="400"/>
                                          </p:stCondLst>
                                        </p:cTn>
                                        <p:tgtEl>
                                          <p:spTgt spid="18"/>
                                        </p:tgtEl>
                                        <p:attrNameLst>
                                          <p:attrName>r</p:attrName>
                                        </p:attrNameLst>
                                      </p:cBhvr>
                                    </p:animRot>
                                    <p:animRot by="-240000">
                                      <p:cBhvr>
                                        <p:cTn id="19" dur="200" fill="hold">
                                          <p:stCondLst>
                                            <p:cond delay="600"/>
                                          </p:stCondLst>
                                        </p:cTn>
                                        <p:tgtEl>
                                          <p:spTgt spid="18"/>
                                        </p:tgtEl>
                                        <p:attrNameLst>
                                          <p:attrName>r</p:attrName>
                                        </p:attrNameLst>
                                      </p:cBhvr>
                                    </p:animRot>
                                    <p:animRot by="120000">
                                      <p:cBhvr>
                                        <p:cTn id="20" dur="200" fill="hold">
                                          <p:stCondLst>
                                            <p:cond delay="800"/>
                                          </p:stCondLst>
                                        </p:cTn>
                                        <p:tgtEl>
                                          <p:spTgt spid="18"/>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19"/>
                                        </p:tgtEl>
                                        <p:attrNameLst>
                                          <p:attrName>r</p:attrName>
                                        </p:attrNameLst>
                                      </p:cBhvr>
                                    </p:animRot>
                                    <p:animRot by="-240000">
                                      <p:cBhvr>
                                        <p:cTn id="23" dur="200" fill="hold">
                                          <p:stCondLst>
                                            <p:cond delay="200"/>
                                          </p:stCondLst>
                                        </p:cTn>
                                        <p:tgtEl>
                                          <p:spTgt spid="19"/>
                                        </p:tgtEl>
                                        <p:attrNameLst>
                                          <p:attrName>r</p:attrName>
                                        </p:attrNameLst>
                                      </p:cBhvr>
                                    </p:animRot>
                                    <p:animRot by="240000">
                                      <p:cBhvr>
                                        <p:cTn id="24" dur="200" fill="hold">
                                          <p:stCondLst>
                                            <p:cond delay="400"/>
                                          </p:stCondLst>
                                        </p:cTn>
                                        <p:tgtEl>
                                          <p:spTgt spid="19"/>
                                        </p:tgtEl>
                                        <p:attrNameLst>
                                          <p:attrName>r</p:attrName>
                                        </p:attrNameLst>
                                      </p:cBhvr>
                                    </p:animRot>
                                    <p:animRot by="-240000">
                                      <p:cBhvr>
                                        <p:cTn id="25" dur="200" fill="hold">
                                          <p:stCondLst>
                                            <p:cond delay="600"/>
                                          </p:stCondLst>
                                        </p:cTn>
                                        <p:tgtEl>
                                          <p:spTgt spid="19"/>
                                        </p:tgtEl>
                                        <p:attrNameLst>
                                          <p:attrName>r</p:attrName>
                                        </p:attrNameLst>
                                      </p:cBhvr>
                                    </p:animRot>
                                    <p:animRot by="120000">
                                      <p:cBhvr>
                                        <p:cTn id="26" dur="200" fill="hold">
                                          <p:stCondLst>
                                            <p:cond delay="800"/>
                                          </p:stCondLst>
                                        </p:cTn>
                                        <p:tgtEl>
                                          <p:spTgt spid="19"/>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7FFF7"/>
        </a:solidFill>
        <a:effectLst/>
      </p:bgPr>
    </p:bg>
    <p:spTree>
      <p:nvGrpSpPr>
        <p:cNvPr id="1" name=""/>
        <p:cNvGrpSpPr/>
        <p:nvPr/>
      </p:nvGrpSpPr>
      <p:grpSpPr>
        <a:xfrm>
          <a:off x="0" y="0"/>
          <a:ext cx="0" cy="0"/>
          <a:chOff x="0" y="0"/>
          <a:chExt cx="0" cy="0"/>
        </a:xfrm>
      </p:grpSpPr>
      <p:pic>
        <p:nvPicPr>
          <p:cNvPr id="37" name="图片 8">
            <a:extLst>
              <a:ext uri="{FF2B5EF4-FFF2-40B4-BE49-F238E27FC236}">
                <a16:creationId xmlns:a16="http://schemas.microsoft.com/office/drawing/2014/main" id="{A3234B3F-AE6A-4278-92CB-E5110CD9E238}"/>
              </a:ext>
            </a:extLst>
          </p:cNvPr>
          <p:cNvPicPr>
            <a:picLocks noChangeAspect="1"/>
          </p:cNvPicPr>
          <p:nvPr/>
        </p:nvPicPr>
        <p:blipFill rotWithShape="1">
          <a:blip r:embed="rId3">
            <a:extLst>
              <a:ext uri="{28A0092B-C50C-407E-A947-70E740481C1C}">
                <a14:useLocalDpi xmlns:a14="http://schemas.microsoft.com/office/drawing/2010/main" val="0"/>
              </a:ext>
            </a:extLst>
          </a:blip>
          <a:srcRect b="80758"/>
          <a:stretch>
            <a:fillRect/>
          </a:stretch>
        </p:blipFill>
        <p:spPr>
          <a:xfrm>
            <a:off x="42341" y="0"/>
            <a:ext cx="12149659" cy="1114425"/>
          </a:xfrm>
          <a:prstGeom prst="rect">
            <a:avLst/>
          </a:prstGeom>
        </p:spPr>
      </p:pic>
      <p:sp>
        <p:nvSpPr>
          <p:cNvPr id="38" name="Google Shape;973;p10">
            <a:extLst>
              <a:ext uri="{FF2B5EF4-FFF2-40B4-BE49-F238E27FC236}">
                <a16:creationId xmlns:a16="http://schemas.microsoft.com/office/drawing/2014/main" id="{C8F84D18-C5DF-4121-B15A-2CF2B65CFD23}"/>
              </a:ext>
            </a:extLst>
          </p:cNvPr>
          <p:cNvSpPr/>
          <p:nvPr/>
        </p:nvSpPr>
        <p:spPr>
          <a:xfrm>
            <a:off x="860707" y="425190"/>
            <a:ext cx="10527736" cy="1191771"/>
          </a:xfrm>
          <a:prstGeom prst="roundRect">
            <a:avLst>
              <a:gd name="adj" fmla="val 16667"/>
            </a:avLst>
          </a:prstGeom>
          <a:solidFill>
            <a:schemeClr val="accent4">
              <a:lumMod val="20000"/>
              <a:lumOff val="8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r>
              <a:rPr lang="en-US" sz="3200" b="1" dirty="0">
                <a:solidFill>
                  <a:srgbClr val="244061"/>
                </a:solidFill>
                <a:ea typeface="Calibri"/>
                <a:cs typeface="Calibri"/>
                <a:sym typeface="Calibri"/>
              </a:rPr>
              <a:t>1. </a:t>
            </a:r>
            <a:r>
              <a:rPr lang="vi-VN" sz="3200" b="1" dirty="0">
                <a:solidFill>
                  <a:srgbClr val="244061"/>
                </a:solidFill>
                <a:ea typeface="Calibri"/>
                <a:cs typeface="Calibri"/>
                <a:sym typeface="Calibri"/>
              </a:rPr>
              <a:t>Em đồng tình hoặc không đồng tình với hành vi của các bạn nào trong tranh dưới dây? Vì sao?</a:t>
            </a:r>
            <a:endParaRPr kumimoji="0" sz="32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157F6B4B-20E2-460B-BA10-D950398D3857}"/>
              </a:ext>
            </a:extLst>
          </p:cNvPr>
          <p:cNvPicPr>
            <a:picLocks noChangeAspect="1"/>
          </p:cNvPicPr>
          <p:nvPr/>
        </p:nvPicPr>
        <p:blipFill>
          <a:blip r:embed="rId4"/>
          <a:stretch>
            <a:fillRect/>
          </a:stretch>
        </p:blipFill>
        <p:spPr>
          <a:xfrm>
            <a:off x="728662" y="2033587"/>
            <a:ext cx="5438775" cy="4200525"/>
          </a:xfrm>
          <a:prstGeom prst="rect">
            <a:avLst/>
          </a:prstGeom>
        </p:spPr>
      </p:pic>
      <p:pic>
        <p:nvPicPr>
          <p:cNvPr id="10" name="Picture 9">
            <a:extLst>
              <a:ext uri="{FF2B5EF4-FFF2-40B4-BE49-F238E27FC236}">
                <a16:creationId xmlns:a16="http://schemas.microsoft.com/office/drawing/2014/main" id="{DD612F76-5A71-403B-A93E-A016F821BFED}"/>
              </a:ext>
            </a:extLst>
          </p:cNvPr>
          <p:cNvPicPr>
            <a:picLocks noChangeAspect="1"/>
          </p:cNvPicPr>
          <p:nvPr/>
        </p:nvPicPr>
        <p:blipFill>
          <a:blip r:embed="rId5"/>
          <a:stretch>
            <a:fillRect/>
          </a:stretch>
        </p:blipFill>
        <p:spPr>
          <a:xfrm>
            <a:off x="6238875" y="2067997"/>
            <a:ext cx="4229100" cy="4270890"/>
          </a:xfrm>
          <a:prstGeom prst="rect">
            <a:avLst/>
          </a:prstGeom>
        </p:spPr>
      </p:pic>
      <p:grpSp>
        <p:nvGrpSpPr>
          <p:cNvPr id="24" name="Group 23">
            <a:extLst>
              <a:ext uri="{FF2B5EF4-FFF2-40B4-BE49-F238E27FC236}">
                <a16:creationId xmlns:a16="http://schemas.microsoft.com/office/drawing/2014/main" id="{0BE82A7D-C550-4291-AF1F-3FC1E6536B1C}"/>
              </a:ext>
            </a:extLst>
          </p:cNvPr>
          <p:cNvGrpSpPr/>
          <p:nvPr/>
        </p:nvGrpSpPr>
        <p:grpSpPr>
          <a:xfrm>
            <a:off x="3618525" y="4035393"/>
            <a:ext cx="4212000" cy="2435736"/>
            <a:chOff x="5876916" y="975793"/>
            <a:chExt cx="4684259" cy="2824561"/>
          </a:xfrm>
        </p:grpSpPr>
        <p:grpSp>
          <p:nvGrpSpPr>
            <p:cNvPr id="25" name="Group 24">
              <a:extLst>
                <a:ext uri="{FF2B5EF4-FFF2-40B4-BE49-F238E27FC236}">
                  <a16:creationId xmlns:a16="http://schemas.microsoft.com/office/drawing/2014/main" id="{52F2BC7C-759E-4B72-86CE-A1DDF938C0B8}"/>
                </a:ext>
              </a:extLst>
            </p:cNvPr>
            <p:cNvGrpSpPr/>
            <p:nvPr/>
          </p:nvGrpSpPr>
          <p:grpSpPr>
            <a:xfrm>
              <a:off x="5876916" y="975793"/>
              <a:ext cx="4684259" cy="2113916"/>
              <a:chOff x="2387762" y="551055"/>
              <a:chExt cx="7051289" cy="3182111"/>
            </a:xfrm>
          </p:grpSpPr>
          <p:pic>
            <p:nvPicPr>
              <p:cNvPr id="27" name="图片 2" descr="2">
                <a:extLst>
                  <a:ext uri="{FF2B5EF4-FFF2-40B4-BE49-F238E27FC236}">
                    <a16:creationId xmlns:a16="http://schemas.microsoft.com/office/drawing/2014/main" id="{8ED3C9C9-D255-44E1-B7DF-A20AEFE1D689}"/>
                  </a:ext>
                </a:extLst>
              </p:cNvPr>
              <p:cNvPicPr>
                <a:picLocks noChangeAspect="1"/>
              </p:cNvPicPr>
              <p:nvPr/>
            </p:nvPicPr>
            <p:blipFill>
              <a:blip r:embed="rId6"/>
              <a:stretch>
                <a:fillRect/>
              </a:stretch>
            </p:blipFill>
            <p:spPr>
              <a:xfrm>
                <a:off x="4238307" y="551055"/>
                <a:ext cx="3689350" cy="3127375"/>
              </a:xfrm>
              <a:prstGeom prst="rect">
                <a:avLst/>
              </a:prstGeom>
            </p:spPr>
          </p:pic>
          <p:pic>
            <p:nvPicPr>
              <p:cNvPr id="28" name="图片 1" descr="1">
                <a:extLst>
                  <a:ext uri="{FF2B5EF4-FFF2-40B4-BE49-F238E27FC236}">
                    <a16:creationId xmlns:a16="http://schemas.microsoft.com/office/drawing/2014/main" id="{780D7BFC-29EE-48FB-BA6A-8B2A3CCD9935}"/>
                  </a:ext>
                </a:extLst>
              </p:cNvPr>
              <p:cNvPicPr>
                <a:picLocks noChangeAspect="1"/>
              </p:cNvPicPr>
              <p:nvPr/>
            </p:nvPicPr>
            <p:blipFill>
              <a:blip r:embed="rId7"/>
              <a:stretch>
                <a:fillRect/>
              </a:stretch>
            </p:blipFill>
            <p:spPr>
              <a:xfrm>
                <a:off x="5999058" y="790165"/>
                <a:ext cx="3439993" cy="2915633"/>
              </a:xfrm>
              <a:prstGeom prst="rect">
                <a:avLst/>
              </a:prstGeom>
            </p:spPr>
          </p:pic>
          <p:pic>
            <p:nvPicPr>
              <p:cNvPr id="29" name="图片 2" descr="3">
                <a:extLst>
                  <a:ext uri="{FF2B5EF4-FFF2-40B4-BE49-F238E27FC236}">
                    <a16:creationId xmlns:a16="http://schemas.microsoft.com/office/drawing/2014/main" id="{316F8FEA-2F91-4D72-8A5D-BAFA19440D3E}"/>
                  </a:ext>
                </a:extLst>
              </p:cNvPr>
              <p:cNvPicPr>
                <a:picLocks noChangeAspect="1"/>
              </p:cNvPicPr>
              <p:nvPr/>
            </p:nvPicPr>
            <p:blipFill>
              <a:blip r:embed="rId8"/>
              <a:stretch>
                <a:fillRect/>
              </a:stretch>
            </p:blipFill>
            <p:spPr>
              <a:xfrm flipH="1">
                <a:off x="2387762" y="872971"/>
                <a:ext cx="3374585" cy="2860195"/>
              </a:xfrm>
              <a:prstGeom prst="rect">
                <a:avLst/>
              </a:prstGeom>
            </p:spPr>
          </p:pic>
        </p:grpSp>
        <p:sp>
          <p:nvSpPr>
            <p:cNvPr id="26" name="Rounded Rectangle 20">
              <a:extLst>
                <a:ext uri="{FF2B5EF4-FFF2-40B4-BE49-F238E27FC236}">
                  <a16:creationId xmlns:a16="http://schemas.microsoft.com/office/drawing/2014/main" id="{5A92A7BE-4345-4ACA-9A27-0F21AE34A555}"/>
                </a:ext>
              </a:extLst>
            </p:cNvPr>
            <p:cNvSpPr/>
            <p:nvPr/>
          </p:nvSpPr>
          <p:spPr>
            <a:xfrm>
              <a:off x="6494964" y="2510019"/>
              <a:ext cx="3671532" cy="1290335"/>
            </a:xfrm>
            <a:prstGeom prst="roundRect">
              <a:avLst/>
            </a:prstGeom>
            <a:ln w="28575"/>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Calibri"/>
                  <a:ea typeface="微软雅黑"/>
                  <a:cs typeface="+mn-cs"/>
                </a:rPr>
                <a:t>Hoạt</a:t>
              </a:r>
              <a:r>
                <a:rPr kumimoji="0" lang="en-US" sz="2800" b="1" i="0" u="none" strike="noStrike" kern="1200" cap="none" spc="0" normalizeH="0" baseline="0" noProof="0" dirty="0">
                  <a:ln>
                    <a:noFill/>
                  </a:ln>
                  <a:solidFill>
                    <a:srgbClr val="C00000"/>
                  </a:solidFill>
                  <a:effectLst/>
                  <a:uLnTx/>
                  <a:uFillTx/>
                  <a:latin typeface="Calibri"/>
                  <a:ea typeface="微软雅黑"/>
                  <a:cs typeface="+mn-cs"/>
                </a:rPr>
                <a:t> </a:t>
              </a:r>
              <a:r>
                <a:rPr kumimoji="0" lang="en-US" sz="2800" b="1" i="0" u="none" strike="noStrike" kern="1200" cap="none" spc="0" normalizeH="0" baseline="0" noProof="0" dirty="0" err="1">
                  <a:ln>
                    <a:noFill/>
                  </a:ln>
                  <a:solidFill>
                    <a:srgbClr val="C00000"/>
                  </a:solidFill>
                  <a:effectLst/>
                  <a:uLnTx/>
                  <a:uFillTx/>
                  <a:latin typeface="Calibri"/>
                  <a:ea typeface="微软雅黑"/>
                  <a:cs typeface="+mn-cs"/>
                </a:rPr>
                <a:t>động</a:t>
              </a:r>
              <a:r>
                <a:rPr kumimoji="0" lang="en-US" sz="2800" b="1" i="0" u="none" strike="noStrike" kern="1200" cap="none" spc="0" normalizeH="0" baseline="0" noProof="0" dirty="0">
                  <a:ln>
                    <a:noFill/>
                  </a:ln>
                  <a:solidFill>
                    <a:srgbClr val="C00000"/>
                  </a:solidFill>
                  <a:effectLst/>
                  <a:uLnTx/>
                  <a:uFillTx/>
                  <a:latin typeface="Calibri"/>
                  <a:ea typeface="微软雅黑"/>
                  <a:cs typeface="+mn-cs"/>
                </a:rPr>
                <a:t> </a:t>
              </a:r>
              <a:r>
                <a:rPr kumimoji="0" lang="en-US" sz="2800" b="1" i="0" u="none" strike="noStrike" kern="1200" cap="none" spc="0" normalizeH="0" baseline="0" noProof="0" dirty="0" err="1">
                  <a:ln>
                    <a:noFill/>
                  </a:ln>
                  <a:solidFill>
                    <a:srgbClr val="C00000"/>
                  </a:solidFill>
                  <a:effectLst/>
                  <a:uLnTx/>
                  <a:uFillTx/>
                  <a:latin typeface="Calibri"/>
                  <a:ea typeface="微软雅黑"/>
                  <a:cs typeface="+mn-cs"/>
                </a:rPr>
                <a:t>nhóm</a:t>
              </a:r>
              <a:r>
                <a:rPr kumimoji="0" lang="en-US" sz="2800" b="1" i="0" u="none" strike="noStrike" kern="1200" cap="none" spc="0" normalizeH="0" baseline="0" noProof="0" dirty="0">
                  <a:ln>
                    <a:noFill/>
                  </a:ln>
                  <a:solidFill>
                    <a:srgbClr val="C00000"/>
                  </a:solidFill>
                  <a:effectLst/>
                  <a:uLnTx/>
                  <a:uFillTx/>
                  <a:latin typeface="Calibri"/>
                  <a:ea typeface="微软雅黑"/>
                  <a:cs typeface="+mn-cs"/>
                </a:rPr>
                <a:t> 4</a:t>
              </a:r>
            </a:p>
          </p:txBody>
        </p:sp>
      </p:grpSp>
    </p:spTree>
    <p:extLst>
      <p:ext uri="{BB962C8B-B14F-4D97-AF65-F5344CB8AC3E}">
        <p14:creationId xmlns:p14="http://schemas.microsoft.com/office/powerpoint/2010/main" val="522909568"/>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50"/>
                                        <p:tgtEl>
                                          <p:spTgt spid="38"/>
                                        </p:tgtEl>
                                      </p:cBhvr>
                                    </p:animEffect>
                                    <p:anim calcmode="lin" valueType="num">
                                      <p:cBhvr>
                                        <p:cTn id="8" dur="250" fill="hold"/>
                                        <p:tgtEl>
                                          <p:spTgt spid="38"/>
                                        </p:tgtEl>
                                        <p:attrNameLst>
                                          <p:attrName>ppt_x</p:attrName>
                                        </p:attrNameLst>
                                      </p:cBhvr>
                                      <p:tavLst>
                                        <p:tav tm="0">
                                          <p:val>
                                            <p:strVal val="#ppt_x"/>
                                          </p:val>
                                        </p:tav>
                                        <p:tav tm="100000">
                                          <p:val>
                                            <p:strVal val="#ppt_x"/>
                                          </p:val>
                                        </p:tav>
                                      </p:tavLst>
                                    </p:anim>
                                    <p:anim calcmode="lin" valueType="num">
                                      <p:cBhvr>
                                        <p:cTn id="9" dur="25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7ADD7744-0F39-42DA-9603-E9A8EAF8FDB5}"/>
              </a:ext>
            </a:extLst>
          </p:cNvPr>
          <p:cNvPicPr>
            <a:picLocks noChangeAspect="1"/>
          </p:cNvPicPr>
          <p:nvPr/>
        </p:nvPicPr>
        <p:blipFill rotWithShape="1">
          <a:blip r:embed="rId4">
            <a:extLst>
              <a:ext uri="{28A0092B-C50C-407E-A947-70E740481C1C}">
                <a14:useLocalDpi xmlns:a14="http://schemas.microsoft.com/office/drawing/2010/main" val="0"/>
              </a:ext>
            </a:extLst>
          </a:blip>
          <a:srcRect b="80758"/>
          <a:stretch>
            <a:fillRect/>
          </a:stretch>
        </p:blipFill>
        <p:spPr>
          <a:xfrm>
            <a:off x="42341" y="0"/>
            <a:ext cx="12149659" cy="1114425"/>
          </a:xfrm>
          <a:prstGeom prst="rect">
            <a:avLst/>
          </a:prstGeom>
        </p:spPr>
      </p:pic>
      <p:pic>
        <p:nvPicPr>
          <p:cNvPr id="2" name="Picture 1">
            <a:extLst>
              <a:ext uri="{FF2B5EF4-FFF2-40B4-BE49-F238E27FC236}">
                <a16:creationId xmlns:a16="http://schemas.microsoft.com/office/drawing/2014/main" id="{0069929D-78CF-4F3A-9CD2-BF8EA95C30D5}"/>
              </a:ext>
            </a:extLst>
          </p:cNvPr>
          <p:cNvPicPr>
            <a:picLocks noChangeAspect="1"/>
          </p:cNvPicPr>
          <p:nvPr/>
        </p:nvPicPr>
        <p:blipFill>
          <a:blip r:embed="rId5"/>
          <a:srcRect r="58216" b="-6662"/>
          <a:stretch>
            <a:fillRect/>
          </a:stretch>
        </p:blipFill>
        <p:spPr>
          <a:xfrm>
            <a:off x="3878042" y="361950"/>
            <a:ext cx="3555365" cy="1221740"/>
          </a:xfrm>
          <a:prstGeom prst="rect">
            <a:avLst/>
          </a:prstGeom>
        </p:spPr>
      </p:pic>
      <p:pic>
        <p:nvPicPr>
          <p:cNvPr id="3" name="Picture 2">
            <a:extLst>
              <a:ext uri="{FF2B5EF4-FFF2-40B4-BE49-F238E27FC236}">
                <a16:creationId xmlns:a16="http://schemas.microsoft.com/office/drawing/2014/main" id="{0A89A7F0-4D01-4BC4-958F-640C6B855F5F}"/>
              </a:ext>
            </a:extLst>
          </p:cNvPr>
          <p:cNvPicPr/>
          <p:nvPr/>
        </p:nvPicPr>
        <p:blipFill>
          <a:blip r:embed="rId6"/>
          <a:stretch>
            <a:fillRect/>
          </a:stretch>
        </p:blipFill>
        <p:spPr>
          <a:xfrm>
            <a:off x="6096000" y="3429000"/>
            <a:ext cx="0" cy="0"/>
          </a:xfrm>
          <a:prstGeom prst="rect">
            <a:avLst/>
          </a:prstGeom>
          <a:noFill/>
          <a:ln w="9525">
            <a:noFill/>
          </a:ln>
        </p:spPr>
      </p:pic>
      <p:sp>
        <p:nvSpPr>
          <p:cNvPr id="4" name="Speech Bubble: Rectangle with Corners Rounded 3">
            <a:extLst>
              <a:ext uri="{FF2B5EF4-FFF2-40B4-BE49-F238E27FC236}">
                <a16:creationId xmlns:a16="http://schemas.microsoft.com/office/drawing/2014/main" id="{1A16D5DD-12E3-43FC-A27F-76357EEB53AB}"/>
              </a:ext>
            </a:extLst>
          </p:cNvPr>
          <p:cNvSpPr/>
          <p:nvPr/>
        </p:nvSpPr>
        <p:spPr>
          <a:xfrm>
            <a:off x="5105400" y="2038350"/>
            <a:ext cx="5581650" cy="1989455"/>
          </a:xfrm>
          <a:prstGeom prst="wedgeRoundRectCallout">
            <a:avLst>
              <a:gd name="adj1" fmla="val 43815"/>
              <a:gd name="adj2" fmla="val 78314"/>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vi-VN" sz="2400" b="1" dirty="0">
                <a:solidFill>
                  <a:srgbClr val="FF0000"/>
                </a:solidFill>
                <a:cs typeface="Calibri" panose="020F0502020204030204" pitchFamily="34" charset="0"/>
              </a:rPr>
              <a:t>Bạn nhỏ đội mũ bảo hiểm, ngồi ngay ngắn trên xe đạp điện, tay ôm eo người lái xe ở phía trước </a:t>
            </a:r>
            <a:endParaRPr lang="en-US" sz="2400" b="1" dirty="0">
              <a:solidFill>
                <a:srgbClr val="FF0000"/>
              </a:solidFill>
              <a:cs typeface="Calibri" panose="020F0502020204030204" pitchFamily="34" charset="0"/>
            </a:endParaRPr>
          </a:p>
          <a:p>
            <a:pPr algn="ctr">
              <a:lnSpc>
                <a:spcPct val="120000"/>
              </a:lnSpc>
            </a:pPr>
            <a:r>
              <a:rPr kumimoji="0" lang="en-US" sz="2400" b="1" i="0" u="none" strike="noStrike" kern="1200" cap="none" spc="0" normalizeH="0" baseline="0" noProof="0" dirty="0">
                <a:ln>
                  <a:noFill/>
                </a:ln>
                <a:solidFill>
                  <a:srgbClr val="FF0000"/>
                </a:solidFill>
                <a:effectLst/>
                <a:uLnTx/>
                <a:uFillTx/>
                <a:ea typeface="微软雅黑"/>
                <a:cs typeface="Calibri" panose="020F0502020204030204" pitchFamily="34" charset="0"/>
                <a:sym typeface="Wingdings" panose="05000000000000000000" pitchFamily="2" charset="2"/>
              </a:rPr>
              <a:t> </a:t>
            </a:r>
            <a:r>
              <a:rPr lang="nl-NL" sz="2400" b="1" dirty="0">
                <a:solidFill>
                  <a:srgbClr val="FF0000"/>
                </a:solidFill>
              </a:rPr>
              <a:t>Tuân thủ quy tắc an toàn giao thông</a:t>
            </a:r>
            <a:endParaRPr lang="en-US" sz="2400" b="1" dirty="0">
              <a:solidFill>
                <a:srgbClr val="FF0000"/>
              </a:solidFill>
            </a:endParaRPr>
          </a:p>
        </p:txBody>
      </p:sp>
      <p:pic>
        <p:nvPicPr>
          <p:cNvPr id="8" name="图片 8">
            <a:extLst>
              <a:ext uri="{FF2B5EF4-FFF2-40B4-BE49-F238E27FC236}">
                <a16:creationId xmlns:a16="http://schemas.microsoft.com/office/drawing/2014/main" id="{35FE7A20-588B-4F0D-81DD-AF23DE8A3C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16507" y="3250247"/>
            <a:ext cx="2275493" cy="3558572"/>
          </a:xfrm>
          <a:prstGeom prst="rect">
            <a:avLst/>
          </a:prstGeom>
        </p:spPr>
      </p:pic>
      <p:pic>
        <p:nvPicPr>
          <p:cNvPr id="10" name="Picture 9">
            <a:extLst>
              <a:ext uri="{FF2B5EF4-FFF2-40B4-BE49-F238E27FC236}">
                <a16:creationId xmlns:a16="http://schemas.microsoft.com/office/drawing/2014/main" id="{4BA069BD-964D-4563-84D2-063B3E963A93}"/>
              </a:ext>
            </a:extLst>
          </p:cNvPr>
          <p:cNvPicPr>
            <a:picLocks noChangeAspect="1"/>
          </p:cNvPicPr>
          <p:nvPr/>
        </p:nvPicPr>
        <p:blipFill>
          <a:blip r:embed="rId8"/>
          <a:stretch>
            <a:fillRect/>
          </a:stretch>
        </p:blipFill>
        <p:spPr>
          <a:xfrm>
            <a:off x="557212" y="1685925"/>
            <a:ext cx="3786188" cy="3194166"/>
          </a:xfrm>
          <a:prstGeom prst="rect">
            <a:avLst/>
          </a:prstGeom>
        </p:spPr>
      </p:pic>
      <p:pic>
        <p:nvPicPr>
          <p:cNvPr id="17" name="Picture 16">
            <a:extLst>
              <a:ext uri="{FF2B5EF4-FFF2-40B4-BE49-F238E27FC236}">
                <a16:creationId xmlns:a16="http://schemas.microsoft.com/office/drawing/2014/main" id="{9E9F5919-5C41-4416-A743-1AB0EC0F00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88373" y="3324225"/>
            <a:ext cx="1847850" cy="1714500"/>
          </a:xfrm>
          <a:prstGeom prst="rect">
            <a:avLst/>
          </a:prstGeom>
        </p:spPr>
      </p:pic>
      <p:pic>
        <p:nvPicPr>
          <p:cNvPr id="18" name="Tieng-vo-tay-tra-loi-dung-www_tiengdong_com">
            <a:hlinkClick r:id="" action="ppaction://media"/>
            <a:extLst>
              <a:ext uri="{FF2B5EF4-FFF2-40B4-BE49-F238E27FC236}">
                <a16:creationId xmlns:a16="http://schemas.microsoft.com/office/drawing/2014/main" id="{EDF2842A-166F-4CB1-A1BD-4F2DF83965F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81050" y="5905500"/>
            <a:ext cx="609600" cy="609600"/>
          </a:xfrm>
          <a:prstGeom prst="rect">
            <a:avLst/>
          </a:prstGeom>
        </p:spPr>
      </p:pic>
    </p:spTree>
    <p:extLst>
      <p:ext uri="{BB962C8B-B14F-4D97-AF65-F5344CB8AC3E}">
        <p14:creationId xmlns:p14="http://schemas.microsoft.com/office/powerpoint/2010/main" val="2845784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1" presetClass="mediacall" presetSubtype="0" fill="hold" nodeType="withEffect">
                                  <p:stCondLst>
                                    <p:cond delay="0"/>
                                  </p:stCondLst>
                                  <p:childTnLst>
                                    <p:cmd type="call" cmd="playFrom(0.0)">
                                      <p:cBhvr>
                                        <p:cTn id="11" dur="8085" fill="hold"/>
                                        <p:tgtEl>
                                          <p:spTgt spid="18"/>
                                        </p:tgtEl>
                                      </p:cBhvr>
                                    </p:cmd>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18"/>
                </p:tgtEl>
              </p:cMediaNode>
            </p:audio>
          </p:childTnLst>
        </p:cTn>
      </p:par>
    </p:tnLst>
    <p:bldLst>
      <p:bldP spid="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7ADD7744-0F39-42DA-9603-E9A8EAF8FDB5}"/>
              </a:ext>
            </a:extLst>
          </p:cNvPr>
          <p:cNvPicPr>
            <a:picLocks noChangeAspect="1"/>
          </p:cNvPicPr>
          <p:nvPr/>
        </p:nvPicPr>
        <p:blipFill rotWithShape="1">
          <a:blip r:embed="rId4">
            <a:extLst>
              <a:ext uri="{28A0092B-C50C-407E-A947-70E740481C1C}">
                <a14:useLocalDpi xmlns:a14="http://schemas.microsoft.com/office/drawing/2010/main" val="0"/>
              </a:ext>
            </a:extLst>
          </a:blip>
          <a:srcRect b="80758"/>
          <a:stretch>
            <a:fillRect/>
          </a:stretch>
        </p:blipFill>
        <p:spPr>
          <a:xfrm>
            <a:off x="42341" y="0"/>
            <a:ext cx="12149659" cy="1114425"/>
          </a:xfrm>
          <a:prstGeom prst="rect">
            <a:avLst/>
          </a:prstGeom>
        </p:spPr>
      </p:pic>
      <p:pic>
        <p:nvPicPr>
          <p:cNvPr id="2" name="Picture 1">
            <a:extLst>
              <a:ext uri="{FF2B5EF4-FFF2-40B4-BE49-F238E27FC236}">
                <a16:creationId xmlns:a16="http://schemas.microsoft.com/office/drawing/2014/main" id="{0069929D-78CF-4F3A-9CD2-BF8EA95C30D5}"/>
              </a:ext>
            </a:extLst>
          </p:cNvPr>
          <p:cNvPicPr>
            <a:picLocks noChangeAspect="1"/>
          </p:cNvPicPr>
          <p:nvPr/>
        </p:nvPicPr>
        <p:blipFill>
          <a:blip r:embed="rId5"/>
          <a:srcRect r="58216" b="-6662"/>
          <a:stretch>
            <a:fillRect/>
          </a:stretch>
        </p:blipFill>
        <p:spPr>
          <a:xfrm>
            <a:off x="3878042" y="361950"/>
            <a:ext cx="3555365" cy="1221740"/>
          </a:xfrm>
          <a:prstGeom prst="rect">
            <a:avLst/>
          </a:prstGeom>
        </p:spPr>
      </p:pic>
      <p:pic>
        <p:nvPicPr>
          <p:cNvPr id="3" name="Picture 2">
            <a:extLst>
              <a:ext uri="{FF2B5EF4-FFF2-40B4-BE49-F238E27FC236}">
                <a16:creationId xmlns:a16="http://schemas.microsoft.com/office/drawing/2014/main" id="{0A89A7F0-4D01-4BC4-958F-640C6B855F5F}"/>
              </a:ext>
            </a:extLst>
          </p:cNvPr>
          <p:cNvPicPr/>
          <p:nvPr/>
        </p:nvPicPr>
        <p:blipFill>
          <a:blip r:embed="rId6"/>
          <a:stretch>
            <a:fillRect/>
          </a:stretch>
        </p:blipFill>
        <p:spPr>
          <a:xfrm>
            <a:off x="6096000" y="3429000"/>
            <a:ext cx="0" cy="0"/>
          </a:xfrm>
          <a:prstGeom prst="rect">
            <a:avLst/>
          </a:prstGeom>
          <a:noFill/>
          <a:ln w="9525">
            <a:noFill/>
          </a:ln>
        </p:spPr>
      </p:pic>
      <p:sp>
        <p:nvSpPr>
          <p:cNvPr id="4" name="Speech Bubble: Rectangle with Corners Rounded 3">
            <a:extLst>
              <a:ext uri="{FF2B5EF4-FFF2-40B4-BE49-F238E27FC236}">
                <a16:creationId xmlns:a16="http://schemas.microsoft.com/office/drawing/2014/main" id="{1A16D5DD-12E3-43FC-A27F-76357EEB53AB}"/>
              </a:ext>
            </a:extLst>
          </p:cNvPr>
          <p:cNvSpPr/>
          <p:nvPr/>
        </p:nvSpPr>
        <p:spPr>
          <a:xfrm>
            <a:off x="4848225" y="1695450"/>
            <a:ext cx="6150979" cy="2274571"/>
          </a:xfrm>
          <a:prstGeom prst="wedgeRoundRectCallout">
            <a:avLst>
              <a:gd name="adj1" fmla="val 43815"/>
              <a:gd name="adj2" fmla="val 78314"/>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en-US" sz="3200" b="1" dirty="0" err="1">
                <a:solidFill>
                  <a:srgbClr val="C00000"/>
                </a:solidFill>
                <a:latin typeface="Calibri" panose="020F0502020204030204" pitchFamily="34" charset="0"/>
                <a:cs typeface="Calibri" panose="020F0502020204030204" pitchFamily="34" charset="0"/>
              </a:rPr>
              <a:t>Bạn</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nhỏ</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không</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thắt</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dây</a:t>
            </a:r>
            <a:r>
              <a:rPr lang="en-US" sz="3200" b="1" dirty="0">
                <a:solidFill>
                  <a:srgbClr val="C00000"/>
                </a:solidFill>
                <a:latin typeface="Calibri" panose="020F0502020204030204" pitchFamily="34" charset="0"/>
                <a:cs typeface="Calibri" panose="020F0502020204030204" pitchFamily="34" charset="0"/>
              </a:rPr>
              <a:t> an </a:t>
            </a:r>
            <a:r>
              <a:rPr lang="en-US" sz="3200" b="1" dirty="0" err="1">
                <a:solidFill>
                  <a:srgbClr val="C00000"/>
                </a:solidFill>
                <a:latin typeface="Calibri" panose="020F0502020204030204" pitchFamily="34" charset="0"/>
                <a:cs typeface="Calibri" panose="020F0502020204030204" pitchFamily="34" charset="0"/>
              </a:rPr>
              <a:t>toàn</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đùa</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nghịch</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khi</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ngồi</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trong</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xe</a:t>
            </a:r>
            <a:r>
              <a:rPr lang="en-US" sz="3200" b="1" dirty="0">
                <a:solidFill>
                  <a:srgbClr val="C00000"/>
                </a:solidFill>
                <a:latin typeface="Calibri" panose="020F0502020204030204" pitchFamily="34" charset="0"/>
                <a:cs typeface="Calibri" panose="020F0502020204030204" pitchFamily="34" charset="0"/>
              </a:rPr>
              <a:t> ô </a:t>
            </a:r>
            <a:r>
              <a:rPr lang="en-US" sz="3200" b="1" dirty="0" err="1">
                <a:solidFill>
                  <a:srgbClr val="C00000"/>
                </a:solidFill>
                <a:latin typeface="Calibri" panose="020F0502020204030204" pitchFamily="34" charset="0"/>
                <a:cs typeface="Calibri" panose="020F0502020204030204" pitchFamily="34" charset="0"/>
              </a:rPr>
              <a:t>tô</a:t>
            </a:r>
            <a:r>
              <a:rPr lang="en-US" sz="3200" b="1" dirty="0">
                <a:solidFill>
                  <a:srgbClr val="C00000"/>
                </a:solidFill>
                <a:latin typeface="Calibri" panose="020F0502020204030204" pitchFamily="34" charset="0"/>
                <a:cs typeface="Calibri" panose="020F0502020204030204" pitchFamily="34" charset="0"/>
              </a:rPr>
              <a:t>.</a:t>
            </a:r>
          </a:p>
          <a:p>
            <a:pPr lvl="0" algn="ctr">
              <a:lnSpc>
                <a:spcPct val="120000"/>
              </a:lnSpc>
            </a:pPr>
            <a:r>
              <a:rPr lang="en-US" sz="2400" b="1" dirty="0">
                <a:solidFill>
                  <a:srgbClr val="FF0000"/>
                </a:solidFill>
                <a:cs typeface="Calibri" panose="020F0502020204030204" pitchFamily="34" charset="0"/>
                <a:sym typeface="Wingdings" panose="05000000000000000000" pitchFamily="2" charset="2"/>
              </a:rPr>
              <a:t> </a:t>
            </a:r>
            <a:r>
              <a:rPr lang="en-US" sz="2400" b="1" dirty="0" err="1">
                <a:solidFill>
                  <a:srgbClr val="FF0000"/>
                </a:solidFill>
                <a:cs typeface="Calibri" panose="020F0502020204030204" pitchFamily="34" charset="0"/>
                <a:sym typeface="Wingdings" panose="05000000000000000000" pitchFamily="2" charset="2"/>
              </a:rPr>
              <a:t>Chưa</a:t>
            </a:r>
            <a:r>
              <a:rPr lang="en-US" sz="2400" b="1" dirty="0">
                <a:solidFill>
                  <a:srgbClr val="FF0000"/>
                </a:solidFill>
                <a:cs typeface="Calibri" panose="020F0502020204030204" pitchFamily="34" charset="0"/>
                <a:sym typeface="Wingdings" panose="05000000000000000000" pitchFamily="2" charset="2"/>
              </a:rPr>
              <a:t> </a:t>
            </a:r>
            <a:r>
              <a:rPr lang="nl-NL" sz="2400" b="1" dirty="0">
                <a:solidFill>
                  <a:srgbClr val="FF0000"/>
                </a:solidFill>
                <a:sym typeface="Wingdings" panose="05000000000000000000" pitchFamily="2" charset="2"/>
              </a:rPr>
              <a:t>t</a:t>
            </a:r>
            <a:r>
              <a:rPr lang="nl-NL" sz="2400" b="1" dirty="0">
                <a:solidFill>
                  <a:srgbClr val="FF0000"/>
                </a:solidFill>
              </a:rPr>
              <a:t>uân thủ quy tắc an toàn giao thông</a:t>
            </a:r>
            <a:endParaRPr lang="en-US" sz="2400" b="1" dirty="0">
              <a:solidFill>
                <a:srgbClr val="FF0000"/>
              </a:solidFill>
            </a:endParaRPr>
          </a:p>
        </p:txBody>
      </p:sp>
      <p:pic>
        <p:nvPicPr>
          <p:cNvPr id="8" name="图片 8">
            <a:extLst>
              <a:ext uri="{FF2B5EF4-FFF2-40B4-BE49-F238E27FC236}">
                <a16:creationId xmlns:a16="http://schemas.microsoft.com/office/drawing/2014/main" id="{35FE7A20-588B-4F0D-81DD-AF23DE8A3C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22169" y="3571875"/>
            <a:ext cx="2069831" cy="3236944"/>
          </a:xfrm>
          <a:prstGeom prst="rect">
            <a:avLst/>
          </a:prstGeom>
        </p:spPr>
      </p:pic>
      <p:pic>
        <p:nvPicPr>
          <p:cNvPr id="14" name="Am-thanh-tra-loi-sai-wav-www_tiengdong_com">
            <a:hlinkClick r:id="" action="ppaction://media"/>
            <a:extLst>
              <a:ext uri="{FF2B5EF4-FFF2-40B4-BE49-F238E27FC236}">
                <a16:creationId xmlns:a16="http://schemas.microsoft.com/office/drawing/2014/main" id="{999123FA-6CA9-4093-A5B8-20CEB68E981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420600" y="6305550"/>
            <a:ext cx="609600" cy="609600"/>
          </a:xfrm>
          <a:prstGeom prst="rect">
            <a:avLst/>
          </a:prstGeom>
        </p:spPr>
      </p:pic>
      <p:pic>
        <p:nvPicPr>
          <p:cNvPr id="6" name="Picture 5">
            <a:extLst>
              <a:ext uri="{FF2B5EF4-FFF2-40B4-BE49-F238E27FC236}">
                <a16:creationId xmlns:a16="http://schemas.microsoft.com/office/drawing/2014/main" id="{5E954B35-BAD6-4ADF-88C0-17469E68DC4A}"/>
              </a:ext>
            </a:extLst>
          </p:cNvPr>
          <p:cNvPicPr>
            <a:picLocks noChangeAspect="1"/>
          </p:cNvPicPr>
          <p:nvPr/>
        </p:nvPicPr>
        <p:blipFill>
          <a:blip r:embed="rId9"/>
          <a:stretch>
            <a:fillRect/>
          </a:stretch>
        </p:blipFill>
        <p:spPr>
          <a:xfrm>
            <a:off x="900112" y="1819275"/>
            <a:ext cx="3871913" cy="3326770"/>
          </a:xfrm>
          <a:prstGeom prst="rect">
            <a:avLst/>
          </a:prstGeom>
        </p:spPr>
      </p:pic>
      <p:sp>
        <p:nvSpPr>
          <p:cNvPr id="13" name="Multiplication Sign 12">
            <a:extLst>
              <a:ext uri="{FF2B5EF4-FFF2-40B4-BE49-F238E27FC236}">
                <a16:creationId xmlns:a16="http://schemas.microsoft.com/office/drawing/2014/main" id="{0A76B1EC-B8F9-4CE9-81DE-BD82DC9C4E53}"/>
              </a:ext>
            </a:extLst>
          </p:cNvPr>
          <p:cNvSpPr/>
          <p:nvPr/>
        </p:nvSpPr>
        <p:spPr>
          <a:xfrm>
            <a:off x="1917680" y="4444537"/>
            <a:ext cx="1808478" cy="1351108"/>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微软雅黑"/>
              <a:cs typeface="+mn-cs"/>
            </a:endParaRPr>
          </a:p>
        </p:txBody>
      </p:sp>
    </p:spTree>
    <p:extLst>
      <p:ext uri="{BB962C8B-B14F-4D97-AF65-F5344CB8AC3E}">
        <p14:creationId xmlns:p14="http://schemas.microsoft.com/office/powerpoint/2010/main" val="1938312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3573" fill="hold"/>
                                        <p:tgtEl>
                                          <p:spTgt spid="14"/>
                                        </p:tgtEl>
                                      </p:cBhvr>
                                    </p:cmd>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19" fill="hold" display="0">
                  <p:stCondLst>
                    <p:cond delay="indefinite"/>
                  </p:stCondLst>
                  <p:endCondLst>
                    <p:cond evt="onStopAudio" delay="0">
                      <p:tgtEl>
                        <p:sldTgt/>
                      </p:tgtEl>
                    </p:cond>
                  </p:endCondLst>
                </p:cTn>
                <p:tgtEl>
                  <p:spTgt spid="14"/>
                </p:tgtEl>
              </p:cMediaNode>
            </p:audio>
          </p:childTnLst>
        </p:cTn>
      </p:par>
    </p:tnLst>
    <p:bldLst>
      <p:bldP spid="4" grpId="0" bldLvl="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7ADD7744-0F39-42DA-9603-E9A8EAF8FDB5}"/>
              </a:ext>
            </a:extLst>
          </p:cNvPr>
          <p:cNvPicPr>
            <a:picLocks noChangeAspect="1"/>
          </p:cNvPicPr>
          <p:nvPr/>
        </p:nvPicPr>
        <p:blipFill rotWithShape="1">
          <a:blip r:embed="rId4">
            <a:extLst>
              <a:ext uri="{28A0092B-C50C-407E-A947-70E740481C1C}">
                <a14:useLocalDpi xmlns:a14="http://schemas.microsoft.com/office/drawing/2010/main" val="0"/>
              </a:ext>
            </a:extLst>
          </a:blip>
          <a:srcRect b="80758"/>
          <a:stretch>
            <a:fillRect/>
          </a:stretch>
        </p:blipFill>
        <p:spPr>
          <a:xfrm>
            <a:off x="42341" y="0"/>
            <a:ext cx="12149659" cy="1114425"/>
          </a:xfrm>
          <a:prstGeom prst="rect">
            <a:avLst/>
          </a:prstGeom>
        </p:spPr>
      </p:pic>
      <p:pic>
        <p:nvPicPr>
          <p:cNvPr id="2" name="Picture 1">
            <a:extLst>
              <a:ext uri="{FF2B5EF4-FFF2-40B4-BE49-F238E27FC236}">
                <a16:creationId xmlns:a16="http://schemas.microsoft.com/office/drawing/2014/main" id="{0069929D-78CF-4F3A-9CD2-BF8EA95C30D5}"/>
              </a:ext>
            </a:extLst>
          </p:cNvPr>
          <p:cNvPicPr>
            <a:picLocks noChangeAspect="1"/>
          </p:cNvPicPr>
          <p:nvPr/>
        </p:nvPicPr>
        <p:blipFill>
          <a:blip r:embed="rId5"/>
          <a:srcRect r="58216" b="-6662"/>
          <a:stretch>
            <a:fillRect/>
          </a:stretch>
        </p:blipFill>
        <p:spPr>
          <a:xfrm>
            <a:off x="3878042" y="361950"/>
            <a:ext cx="3555365" cy="1221740"/>
          </a:xfrm>
          <a:prstGeom prst="rect">
            <a:avLst/>
          </a:prstGeom>
        </p:spPr>
      </p:pic>
      <p:pic>
        <p:nvPicPr>
          <p:cNvPr id="3" name="Picture 2">
            <a:extLst>
              <a:ext uri="{FF2B5EF4-FFF2-40B4-BE49-F238E27FC236}">
                <a16:creationId xmlns:a16="http://schemas.microsoft.com/office/drawing/2014/main" id="{0A89A7F0-4D01-4BC4-958F-640C6B855F5F}"/>
              </a:ext>
            </a:extLst>
          </p:cNvPr>
          <p:cNvPicPr/>
          <p:nvPr/>
        </p:nvPicPr>
        <p:blipFill>
          <a:blip r:embed="rId6"/>
          <a:stretch>
            <a:fillRect/>
          </a:stretch>
        </p:blipFill>
        <p:spPr>
          <a:xfrm>
            <a:off x="6096000" y="3429000"/>
            <a:ext cx="0" cy="0"/>
          </a:xfrm>
          <a:prstGeom prst="rect">
            <a:avLst/>
          </a:prstGeom>
          <a:noFill/>
          <a:ln w="9525">
            <a:noFill/>
          </a:ln>
        </p:spPr>
      </p:pic>
      <p:sp>
        <p:nvSpPr>
          <p:cNvPr id="4" name="Speech Bubble: Rectangle with Corners Rounded 3">
            <a:extLst>
              <a:ext uri="{FF2B5EF4-FFF2-40B4-BE49-F238E27FC236}">
                <a16:creationId xmlns:a16="http://schemas.microsoft.com/office/drawing/2014/main" id="{1A16D5DD-12E3-43FC-A27F-76357EEB53AB}"/>
              </a:ext>
            </a:extLst>
          </p:cNvPr>
          <p:cNvSpPr/>
          <p:nvPr/>
        </p:nvSpPr>
        <p:spPr>
          <a:xfrm>
            <a:off x="5326422" y="2296795"/>
            <a:ext cx="6383020" cy="3162300"/>
          </a:xfrm>
          <a:prstGeom prst="wedgeRoundRectCallout">
            <a:avLst>
              <a:gd name="adj1" fmla="val 32737"/>
              <a:gd name="adj2" fmla="val 49722"/>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vi-VN" sz="3200" b="1" dirty="0">
                <a:solidFill>
                  <a:srgbClr val="C00000"/>
                </a:solidFill>
                <a:latin typeface="Calibri" panose="020F0502020204030204" pitchFamily="34" charset="0"/>
                <a:cs typeface="Calibri" panose="020F0502020204030204" pitchFamily="34" charset="0"/>
              </a:rPr>
              <a:t>Bạn nam không thắt dây an toàn, chơi đồ chơi khi ngồi trên máy bay</a:t>
            </a:r>
          </a:p>
          <a:p>
            <a:pPr lvl="0" algn="just">
              <a:lnSpc>
                <a:spcPct val="120000"/>
              </a:lnSpc>
            </a:pPr>
            <a:r>
              <a:rPr lang="en-US" sz="3200" b="1"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vi-VN" sz="3200" b="1" dirty="0">
                <a:solidFill>
                  <a:srgbClr val="FF0000"/>
                </a:solidFill>
                <a:latin typeface="Calibri" panose="020F0502020204030204" pitchFamily="34" charset="0"/>
                <a:cs typeface="Calibri" panose="020F0502020204030204" pitchFamily="34" charset="0"/>
              </a:rPr>
              <a:t>Chưa tuân thủ quy tắc an toàn giao thông</a:t>
            </a:r>
          </a:p>
        </p:txBody>
      </p:sp>
      <p:pic>
        <p:nvPicPr>
          <p:cNvPr id="10" name="Am-thanh-tra-loi-sai-wav-www_tiengdong_com">
            <a:hlinkClick r:id="" action="ppaction://media"/>
            <a:extLst>
              <a:ext uri="{FF2B5EF4-FFF2-40B4-BE49-F238E27FC236}">
                <a16:creationId xmlns:a16="http://schemas.microsoft.com/office/drawing/2014/main" id="{28599895-9DA7-41C8-A016-F1F266BB6AC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420600" y="6305550"/>
            <a:ext cx="609600" cy="609600"/>
          </a:xfrm>
          <a:prstGeom prst="rect">
            <a:avLst/>
          </a:prstGeom>
        </p:spPr>
      </p:pic>
      <p:pic>
        <p:nvPicPr>
          <p:cNvPr id="6" name="Picture 5">
            <a:extLst>
              <a:ext uri="{FF2B5EF4-FFF2-40B4-BE49-F238E27FC236}">
                <a16:creationId xmlns:a16="http://schemas.microsoft.com/office/drawing/2014/main" id="{B033B35B-60B0-4F57-9AEE-5416999EC2B2}"/>
              </a:ext>
            </a:extLst>
          </p:cNvPr>
          <p:cNvPicPr>
            <a:picLocks noChangeAspect="1"/>
          </p:cNvPicPr>
          <p:nvPr/>
        </p:nvPicPr>
        <p:blipFill>
          <a:blip r:embed="rId8"/>
          <a:stretch>
            <a:fillRect/>
          </a:stretch>
        </p:blipFill>
        <p:spPr>
          <a:xfrm>
            <a:off x="600075" y="2205037"/>
            <a:ext cx="4629150" cy="1990725"/>
          </a:xfrm>
          <a:prstGeom prst="rect">
            <a:avLst/>
          </a:prstGeom>
        </p:spPr>
      </p:pic>
      <p:sp>
        <p:nvSpPr>
          <p:cNvPr id="13" name="Multiplication Sign 12">
            <a:extLst>
              <a:ext uri="{FF2B5EF4-FFF2-40B4-BE49-F238E27FC236}">
                <a16:creationId xmlns:a16="http://schemas.microsoft.com/office/drawing/2014/main" id="{8E982989-0A83-4336-85E8-85472541D9A8}"/>
              </a:ext>
            </a:extLst>
          </p:cNvPr>
          <p:cNvSpPr/>
          <p:nvPr/>
        </p:nvSpPr>
        <p:spPr>
          <a:xfrm>
            <a:off x="1908155" y="3501562"/>
            <a:ext cx="1808478" cy="1351108"/>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微软雅黑"/>
              <a:cs typeface="+mn-cs"/>
            </a:endParaRPr>
          </a:p>
        </p:txBody>
      </p:sp>
    </p:spTree>
    <p:extLst>
      <p:ext uri="{BB962C8B-B14F-4D97-AF65-F5344CB8AC3E}">
        <p14:creationId xmlns:p14="http://schemas.microsoft.com/office/powerpoint/2010/main" val="214426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3573" fill="hold"/>
                                        <p:tgtEl>
                                          <p:spTgt spid="10"/>
                                        </p:tgtEl>
                                      </p:cBhvr>
                                    </p:cmd>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19" fill="hold" display="0">
                  <p:stCondLst>
                    <p:cond delay="indefinite"/>
                  </p:stCondLst>
                  <p:endCondLst>
                    <p:cond evt="onStopAudio" delay="0">
                      <p:tgtEl>
                        <p:sldTgt/>
                      </p:tgtEl>
                    </p:cond>
                  </p:endCondLst>
                </p:cTn>
                <p:tgtEl>
                  <p:spTgt spid="10"/>
                </p:tgtEl>
              </p:cMediaNode>
            </p:audio>
          </p:childTnLst>
        </p:cTn>
      </p:par>
    </p:tnLst>
    <p:bldLst>
      <p:bldP spid="4" grpId="0" bldLvl="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7ADD7744-0F39-42DA-9603-E9A8EAF8FDB5}"/>
              </a:ext>
            </a:extLst>
          </p:cNvPr>
          <p:cNvPicPr>
            <a:picLocks noChangeAspect="1"/>
          </p:cNvPicPr>
          <p:nvPr/>
        </p:nvPicPr>
        <p:blipFill rotWithShape="1">
          <a:blip r:embed="rId4">
            <a:extLst>
              <a:ext uri="{28A0092B-C50C-407E-A947-70E740481C1C}">
                <a14:useLocalDpi xmlns:a14="http://schemas.microsoft.com/office/drawing/2010/main" val="0"/>
              </a:ext>
            </a:extLst>
          </a:blip>
          <a:srcRect b="80758"/>
          <a:stretch>
            <a:fillRect/>
          </a:stretch>
        </p:blipFill>
        <p:spPr>
          <a:xfrm>
            <a:off x="42341" y="0"/>
            <a:ext cx="12149659" cy="1114425"/>
          </a:xfrm>
          <a:prstGeom prst="rect">
            <a:avLst/>
          </a:prstGeom>
        </p:spPr>
      </p:pic>
      <p:pic>
        <p:nvPicPr>
          <p:cNvPr id="2" name="Picture 1">
            <a:extLst>
              <a:ext uri="{FF2B5EF4-FFF2-40B4-BE49-F238E27FC236}">
                <a16:creationId xmlns:a16="http://schemas.microsoft.com/office/drawing/2014/main" id="{0069929D-78CF-4F3A-9CD2-BF8EA95C30D5}"/>
              </a:ext>
            </a:extLst>
          </p:cNvPr>
          <p:cNvPicPr>
            <a:picLocks noChangeAspect="1"/>
          </p:cNvPicPr>
          <p:nvPr/>
        </p:nvPicPr>
        <p:blipFill>
          <a:blip r:embed="rId5"/>
          <a:srcRect r="58216" b="-6662"/>
          <a:stretch>
            <a:fillRect/>
          </a:stretch>
        </p:blipFill>
        <p:spPr>
          <a:xfrm>
            <a:off x="3878042" y="361950"/>
            <a:ext cx="3555365" cy="1221740"/>
          </a:xfrm>
          <a:prstGeom prst="rect">
            <a:avLst/>
          </a:prstGeom>
        </p:spPr>
      </p:pic>
      <p:pic>
        <p:nvPicPr>
          <p:cNvPr id="3" name="Picture 2">
            <a:extLst>
              <a:ext uri="{FF2B5EF4-FFF2-40B4-BE49-F238E27FC236}">
                <a16:creationId xmlns:a16="http://schemas.microsoft.com/office/drawing/2014/main" id="{0A89A7F0-4D01-4BC4-958F-640C6B855F5F}"/>
              </a:ext>
            </a:extLst>
          </p:cNvPr>
          <p:cNvPicPr/>
          <p:nvPr/>
        </p:nvPicPr>
        <p:blipFill>
          <a:blip r:embed="rId6"/>
          <a:stretch>
            <a:fillRect/>
          </a:stretch>
        </p:blipFill>
        <p:spPr>
          <a:xfrm>
            <a:off x="6096000" y="3429000"/>
            <a:ext cx="0" cy="0"/>
          </a:xfrm>
          <a:prstGeom prst="rect">
            <a:avLst/>
          </a:prstGeom>
          <a:noFill/>
          <a:ln w="9525">
            <a:noFill/>
          </a:ln>
        </p:spPr>
      </p:pic>
      <p:sp>
        <p:nvSpPr>
          <p:cNvPr id="4" name="Speech Bubble: Rectangle with Corners Rounded 3">
            <a:extLst>
              <a:ext uri="{FF2B5EF4-FFF2-40B4-BE49-F238E27FC236}">
                <a16:creationId xmlns:a16="http://schemas.microsoft.com/office/drawing/2014/main" id="{1A16D5DD-12E3-43FC-A27F-76357EEB53AB}"/>
              </a:ext>
            </a:extLst>
          </p:cNvPr>
          <p:cNvSpPr/>
          <p:nvPr/>
        </p:nvSpPr>
        <p:spPr>
          <a:xfrm>
            <a:off x="5187314" y="2266950"/>
            <a:ext cx="6642735" cy="2771775"/>
          </a:xfrm>
          <a:prstGeom prst="wedgeRoundRectCallout">
            <a:avLst>
              <a:gd name="adj1" fmla="val 32737"/>
              <a:gd name="adj2" fmla="val 49722"/>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en-US" sz="3600" b="1" dirty="0" err="1">
                <a:solidFill>
                  <a:srgbClr val="C00000"/>
                </a:solidFill>
                <a:latin typeface="Calibri" panose="020F0502020204030204" pitchFamily="34" charset="0"/>
                <a:cs typeface="Calibri" panose="020F0502020204030204" pitchFamily="34" charset="0"/>
              </a:rPr>
              <a:t>Các</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bạn</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nhỏ</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mặc</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áo</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phao</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ngồi</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ngay</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ngắn</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trên</a:t>
            </a:r>
            <a:r>
              <a:rPr lang="en-US" sz="3600" b="1" dirty="0">
                <a:solidFill>
                  <a:srgbClr val="C00000"/>
                </a:solidFill>
                <a:latin typeface="Calibri" panose="020F0502020204030204" pitchFamily="34" charset="0"/>
                <a:cs typeface="Calibri" panose="020F0502020204030204" pitchFamily="34" charset="0"/>
              </a:rPr>
              <a:t> </a:t>
            </a:r>
            <a:r>
              <a:rPr lang="en-US" sz="3600" b="1" dirty="0" err="1">
                <a:solidFill>
                  <a:srgbClr val="C00000"/>
                </a:solidFill>
                <a:latin typeface="Calibri" panose="020F0502020204030204" pitchFamily="34" charset="0"/>
                <a:cs typeface="Calibri" panose="020F0502020204030204" pitchFamily="34" charset="0"/>
              </a:rPr>
              <a:t>thuyền</a:t>
            </a:r>
            <a:r>
              <a:rPr lang="en-US" sz="3600" b="1" dirty="0">
                <a:solidFill>
                  <a:srgbClr val="C00000"/>
                </a:solidFill>
                <a:latin typeface="Calibri" panose="020F0502020204030204" pitchFamily="34" charset="0"/>
                <a:cs typeface="Calibri" panose="020F0502020204030204" pitchFamily="34" charset="0"/>
              </a:rPr>
              <a:t>.       </a:t>
            </a:r>
          </a:p>
          <a:p>
            <a:pPr lvl="0" algn="just">
              <a:lnSpc>
                <a:spcPct val="120000"/>
              </a:lnSpc>
            </a:pPr>
            <a:r>
              <a:rPr lang="en-US" sz="3600" b="1"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en-US" sz="3600" b="1" dirty="0" err="1">
                <a:solidFill>
                  <a:srgbClr val="FF0000"/>
                </a:solidFill>
                <a:latin typeface="Calibri" panose="020F0502020204030204" pitchFamily="34" charset="0"/>
                <a:cs typeface="Calibri" panose="020F0502020204030204" pitchFamily="34" charset="0"/>
              </a:rPr>
              <a:t>Tuân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thủ</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quy</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tắc</a:t>
            </a:r>
            <a:r>
              <a:rPr lang="en-US" sz="3600" b="1" dirty="0">
                <a:solidFill>
                  <a:srgbClr val="FF0000"/>
                </a:solidFill>
                <a:latin typeface="Calibri" panose="020F0502020204030204" pitchFamily="34" charset="0"/>
                <a:cs typeface="Calibri" panose="020F0502020204030204" pitchFamily="34" charset="0"/>
              </a:rPr>
              <a:t> an </a:t>
            </a:r>
            <a:r>
              <a:rPr lang="en-US" sz="3600" b="1" dirty="0" err="1">
                <a:solidFill>
                  <a:srgbClr val="FF0000"/>
                </a:solidFill>
                <a:latin typeface="Calibri" panose="020F0502020204030204" pitchFamily="34" charset="0"/>
                <a:cs typeface="Calibri" panose="020F0502020204030204" pitchFamily="34" charset="0"/>
              </a:rPr>
              <a:t>toàn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giao</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thông</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7" name="Tieng-vo-tay-tra-loi-dung-www_tiengdong_com">
            <a:hlinkClick r:id="" action="ppaction://media"/>
            <a:extLst>
              <a:ext uri="{FF2B5EF4-FFF2-40B4-BE49-F238E27FC236}">
                <a16:creationId xmlns:a16="http://schemas.microsoft.com/office/drawing/2014/main" id="{5F290999-2623-490E-A28C-3D65AA2BDDB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81050" y="5905500"/>
            <a:ext cx="609600" cy="609600"/>
          </a:xfrm>
          <a:prstGeom prst="rect">
            <a:avLst/>
          </a:prstGeom>
        </p:spPr>
      </p:pic>
      <p:pic>
        <p:nvPicPr>
          <p:cNvPr id="8" name="Picture 7">
            <a:extLst>
              <a:ext uri="{FF2B5EF4-FFF2-40B4-BE49-F238E27FC236}">
                <a16:creationId xmlns:a16="http://schemas.microsoft.com/office/drawing/2014/main" id="{D4CE38C4-34EF-45BD-8239-5DB47315B702}"/>
              </a:ext>
            </a:extLst>
          </p:cNvPr>
          <p:cNvPicPr>
            <a:picLocks noChangeAspect="1"/>
          </p:cNvPicPr>
          <p:nvPr/>
        </p:nvPicPr>
        <p:blipFill>
          <a:blip r:embed="rId8"/>
          <a:stretch>
            <a:fillRect/>
          </a:stretch>
        </p:blipFill>
        <p:spPr>
          <a:xfrm>
            <a:off x="681037" y="2333625"/>
            <a:ext cx="4486275" cy="2266950"/>
          </a:xfrm>
          <a:prstGeom prst="rect">
            <a:avLst/>
          </a:prstGeom>
        </p:spPr>
      </p:pic>
      <p:pic>
        <p:nvPicPr>
          <p:cNvPr id="12" name="Picture 11">
            <a:extLst>
              <a:ext uri="{FF2B5EF4-FFF2-40B4-BE49-F238E27FC236}">
                <a16:creationId xmlns:a16="http://schemas.microsoft.com/office/drawing/2014/main" id="{55C55E85-67F1-4E87-90BB-C416DAE6C83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78823" y="3600450"/>
            <a:ext cx="1847850" cy="1714500"/>
          </a:xfrm>
          <a:prstGeom prst="rect">
            <a:avLst/>
          </a:prstGeom>
        </p:spPr>
      </p:pic>
    </p:spTree>
    <p:extLst>
      <p:ext uri="{BB962C8B-B14F-4D97-AF65-F5344CB8AC3E}">
        <p14:creationId xmlns:p14="http://schemas.microsoft.com/office/powerpoint/2010/main" val="1329673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1" presetClass="mediacall" presetSubtype="0" fill="hold" nodeType="withEffect">
                                  <p:stCondLst>
                                    <p:cond delay="0"/>
                                  </p:stCondLst>
                                  <p:childTnLst>
                                    <p:cmd type="call" cmd="playFrom(0.0)">
                                      <p:cBhvr>
                                        <p:cTn id="11" dur="8085" fill="hold"/>
                                        <p:tgtEl>
                                          <p:spTgt spid="7"/>
                                        </p:tgtEl>
                                      </p:cBhvr>
                                    </p:cmd>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7"/>
                </p:tgtEl>
              </p:cMediaNode>
            </p:audio>
          </p:childTnLst>
        </p:cTn>
      </p:par>
    </p:tnLst>
    <p:bldLst>
      <p:bldP spid="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7ADD7744-0F39-42DA-9603-E9A8EAF8FDB5}"/>
              </a:ext>
            </a:extLst>
          </p:cNvPr>
          <p:cNvPicPr>
            <a:picLocks noChangeAspect="1"/>
          </p:cNvPicPr>
          <p:nvPr/>
        </p:nvPicPr>
        <p:blipFill rotWithShape="1">
          <a:blip r:embed="rId4">
            <a:extLst>
              <a:ext uri="{28A0092B-C50C-407E-A947-70E740481C1C}">
                <a14:useLocalDpi xmlns:a14="http://schemas.microsoft.com/office/drawing/2010/main" val="0"/>
              </a:ext>
            </a:extLst>
          </a:blip>
          <a:srcRect b="80758"/>
          <a:stretch>
            <a:fillRect/>
          </a:stretch>
        </p:blipFill>
        <p:spPr>
          <a:xfrm>
            <a:off x="42341" y="0"/>
            <a:ext cx="12149659" cy="1114425"/>
          </a:xfrm>
          <a:prstGeom prst="rect">
            <a:avLst/>
          </a:prstGeom>
        </p:spPr>
      </p:pic>
      <p:pic>
        <p:nvPicPr>
          <p:cNvPr id="2" name="Picture 1">
            <a:extLst>
              <a:ext uri="{FF2B5EF4-FFF2-40B4-BE49-F238E27FC236}">
                <a16:creationId xmlns:a16="http://schemas.microsoft.com/office/drawing/2014/main" id="{0069929D-78CF-4F3A-9CD2-BF8EA95C30D5}"/>
              </a:ext>
            </a:extLst>
          </p:cNvPr>
          <p:cNvPicPr>
            <a:picLocks noChangeAspect="1"/>
          </p:cNvPicPr>
          <p:nvPr/>
        </p:nvPicPr>
        <p:blipFill>
          <a:blip r:embed="rId5"/>
          <a:srcRect r="58216" b="-6662"/>
          <a:stretch>
            <a:fillRect/>
          </a:stretch>
        </p:blipFill>
        <p:spPr>
          <a:xfrm>
            <a:off x="3878042" y="361950"/>
            <a:ext cx="3555365" cy="1221740"/>
          </a:xfrm>
          <a:prstGeom prst="rect">
            <a:avLst/>
          </a:prstGeom>
        </p:spPr>
      </p:pic>
      <p:pic>
        <p:nvPicPr>
          <p:cNvPr id="3" name="Picture 2">
            <a:extLst>
              <a:ext uri="{FF2B5EF4-FFF2-40B4-BE49-F238E27FC236}">
                <a16:creationId xmlns:a16="http://schemas.microsoft.com/office/drawing/2014/main" id="{0A89A7F0-4D01-4BC4-958F-640C6B855F5F}"/>
              </a:ext>
            </a:extLst>
          </p:cNvPr>
          <p:cNvPicPr/>
          <p:nvPr/>
        </p:nvPicPr>
        <p:blipFill>
          <a:blip r:embed="rId6"/>
          <a:stretch>
            <a:fillRect/>
          </a:stretch>
        </p:blipFill>
        <p:spPr>
          <a:xfrm>
            <a:off x="6096000" y="3429000"/>
            <a:ext cx="0" cy="0"/>
          </a:xfrm>
          <a:prstGeom prst="rect">
            <a:avLst/>
          </a:prstGeom>
          <a:noFill/>
          <a:ln w="9525">
            <a:noFill/>
          </a:ln>
        </p:spPr>
      </p:pic>
      <p:sp>
        <p:nvSpPr>
          <p:cNvPr id="4" name="Speech Bubble: Rectangle with Corners Rounded 3">
            <a:extLst>
              <a:ext uri="{FF2B5EF4-FFF2-40B4-BE49-F238E27FC236}">
                <a16:creationId xmlns:a16="http://schemas.microsoft.com/office/drawing/2014/main" id="{1A16D5DD-12E3-43FC-A27F-76357EEB53AB}"/>
              </a:ext>
            </a:extLst>
          </p:cNvPr>
          <p:cNvSpPr/>
          <p:nvPr/>
        </p:nvSpPr>
        <p:spPr>
          <a:xfrm>
            <a:off x="5393097" y="2076450"/>
            <a:ext cx="6383020" cy="2896870"/>
          </a:xfrm>
          <a:prstGeom prst="wedgeRoundRectCallout">
            <a:avLst>
              <a:gd name="adj1" fmla="val 32737"/>
              <a:gd name="adj2" fmla="val 49722"/>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en-US" sz="3200" b="1" dirty="0" err="1">
                <a:solidFill>
                  <a:srgbClr val="C00000"/>
                </a:solidFill>
                <a:latin typeface="Calibri" panose="020F0502020204030204" pitchFamily="34" charset="0"/>
                <a:cs typeface="Calibri" panose="020F0502020204030204" pitchFamily="34" charset="0"/>
              </a:rPr>
              <a:t>Các</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bạn</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dàn</a:t>
            </a:r>
            <a:r>
              <a:rPr lang="en-US" sz="3200" b="1" dirty="0">
                <a:solidFill>
                  <a:srgbClr val="C00000"/>
                </a:solidFill>
                <a:latin typeface="Calibri" panose="020F0502020204030204" pitchFamily="34" charset="0"/>
                <a:cs typeface="Calibri" panose="020F0502020204030204" pitchFamily="34" charset="0"/>
              </a:rPr>
              <a:t> </a:t>
            </a:r>
            <a:r>
              <a:rPr lang="en-US" sz="3200" b="1" dirty="0" err="1">
                <a:solidFill>
                  <a:srgbClr val="C00000"/>
                </a:solidFill>
                <a:latin typeface="Calibri" panose="020F0502020204030204" pitchFamily="34" charset="0"/>
                <a:cs typeface="Calibri" panose="020F0502020204030204" pitchFamily="34" charset="0"/>
              </a:rPr>
              <a:t>hàng</a:t>
            </a:r>
            <a:r>
              <a:rPr lang="en-US" sz="3200" b="1" dirty="0">
                <a:solidFill>
                  <a:srgbClr val="C00000"/>
                </a:solidFill>
                <a:latin typeface="Calibri" panose="020F0502020204030204" pitchFamily="34" charset="0"/>
                <a:cs typeface="Calibri" panose="020F0502020204030204" pitchFamily="34" charset="0"/>
              </a:rPr>
              <a:t> 2, </a:t>
            </a:r>
            <a:r>
              <a:rPr lang="en-US" sz="3200" b="1" dirty="0" err="1">
                <a:solidFill>
                  <a:srgbClr val="C00000"/>
                </a:solidFill>
                <a:latin typeface="Calibri" panose="020F0502020204030204" pitchFamily="34" charset="0"/>
                <a:cs typeface="Calibri" panose="020F0502020204030204" pitchFamily="34" charset="0"/>
              </a:rPr>
              <a:t>một</a:t>
            </a:r>
            <a:r>
              <a:rPr lang="vi-VN" sz="3200" b="1" dirty="0">
                <a:solidFill>
                  <a:srgbClr val="C00000"/>
                </a:solidFill>
                <a:latin typeface="Calibri" panose="020F0502020204030204" pitchFamily="34" charset="0"/>
                <a:cs typeface="Calibri" panose="020F0502020204030204" pitchFamily="34" charset="0"/>
              </a:rPr>
              <a:t> bạn buông hai tay khi đi xe đạp.</a:t>
            </a:r>
            <a:endParaRPr lang="en-US" sz="3200" b="1" dirty="0">
              <a:solidFill>
                <a:srgbClr val="C00000"/>
              </a:solidFill>
              <a:latin typeface="Calibri" panose="020F0502020204030204" pitchFamily="34" charset="0"/>
              <a:cs typeface="Calibri" panose="020F0502020204030204" pitchFamily="34" charset="0"/>
            </a:endParaRPr>
          </a:p>
          <a:p>
            <a:pPr lvl="0" algn="just">
              <a:lnSpc>
                <a:spcPct val="120000"/>
              </a:lnSpc>
            </a:pPr>
            <a:r>
              <a:rPr lang="en-US" sz="3200" b="1"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vi-VN" sz="3200" b="1" dirty="0">
                <a:solidFill>
                  <a:srgbClr val="FF0000"/>
                </a:solidFill>
                <a:latin typeface="Calibri" panose="020F0502020204030204" pitchFamily="34" charset="0"/>
                <a:cs typeface="Calibri" panose="020F0502020204030204" pitchFamily="34" charset="0"/>
              </a:rPr>
              <a:t>Chưa tuân thủ quy tắc an toàn giao thông</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pic>
        <p:nvPicPr>
          <p:cNvPr id="10" name="Am-thanh-tra-loi-sai-wav-www_tiengdong_com">
            <a:hlinkClick r:id="" action="ppaction://media"/>
            <a:extLst>
              <a:ext uri="{FF2B5EF4-FFF2-40B4-BE49-F238E27FC236}">
                <a16:creationId xmlns:a16="http://schemas.microsoft.com/office/drawing/2014/main" id="{28599895-9DA7-41C8-A016-F1F266BB6AC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420600" y="6305550"/>
            <a:ext cx="609600" cy="609600"/>
          </a:xfrm>
          <a:prstGeom prst="rect">
            <a:avLst/>
          </a:prstGeom>
        </p:spPr>
      </p:pic>
      <p:pic>
        <p:nvPicPr>
          <p:cNvPr id="8" name="Picture 7">
            <a:extLst>
              <a:ext uri="{FF2B5EF4-FFF2-40B4-BE49-F238E27FC236}">
                <a16:creationId xmlns:a16="http://schemas.microsoft.com/office/drawing/2014/main" id="{1B7BCD3F-240F-48D0-B6C8-8E3CC1B91163}"/>
              </a:ext>
            </a:extLst>
          </p:cNvPr>
          <p:cNvPicPr>
            <a:picLocks noChangeAspect="1"/>
          </p:cNvPicPr>
          <p:nvPr/>
        </p:nvPicPr>
        <p:blipFill>
          <a:blip r:embed="rId8"/>
          <a:stretch>
            <a:fillRect/>
          </a:stretch>
        </p:blipFill>
        <p:spPr>
          <a:xfrm>
            <a:off x="538162" y="2066925"/>
            <a:ext cx="4543425" cy="2571750"/>
          </a:xfrm>
          <a:prstGeom prst="rect">
            <a:avLst/>
          </a:prstGeom>
        </p:spPr>
      </p:pic>
      <p:sp>
        <p:nvSpPr>
          <p:cNvPr id="14" name="Multiplication Sign 13">
            <a:extLst>
              <a:ext uri="{FF2B5EF4-FFF2-40B4-BE49-F238E27FC236}">
                <a16:creationId xmlns:a16="http://schemas.microsoft.com/office/drawing/2014/main" id="{64D69B87-E045-4F6C-8636-B47DDB37CA18}"/>
              </a:ext>
            </a:extLst>
          </p:cNvPr>
          <p:cNvSpPr/>
          <p:nvPr/>
        </p:nvSpPr>
        <p:spPr>
          <a:xfrm>
            <a:off x="1955780" y="4044487"/>
            <a:ext cx="1808478" cy="1351108"/>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微软雅黑"/>
              <a:cs typeface="+mn-cs"/>
            </a:endParaRPr>
          </a:p>
        </p:txBody>
      </p:sp>
    </p:spTree>
    <p:extLst>
      <p:ext uri="{BB962C8B-B14F-4D97-AF65-F5344CB8AC3E}">
        <p14:creationId xmlns:p14="http://schemas.microsoft.com/office/powerpoint/2010/main" val="363143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pageCurlDoubl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3573" fill="hold"/>
                                        <p:tgtEl>
                                          <p:spTgt spid="10"/>
                                        </p:tgtEl>
                                      </p:cBhvr>
                                    </p:cmd>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19" fill="hold" display="0">
                  <p:stCondLst>
                    <p:cond delay="indefinite"/>
                  </p:stCondLst>
                  <p:endCondLst>
                    <p:cond evt="onStopAudio" delay="0">
                      <p:tgtEl>
                        <p:sldTgt/>
                      </p:tgtEl>
                    </p:cond>
                  </p:endCondLst>
                </p:cTn>
                <p:tgtEl>
                  <p:spTgt spid="10"/>
                </p:tgtEl>
              </p:cMediaNode>
            </p:audio>
          </p:childTnLst>
        </p:cTn>
      </p:par>
    </p:tnLst>
    <p:bldLst>
      <p:bldP spid="4" grpId="0" bldLvl="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7FFF7"/>
        </a:solidFill>
        <a:effectLst/>
      </p:bgPr>
    </p:bg>
    <p:spTree>
      <p:nvGrpSpPr>
        <p:cNvPr id="1" name=""/>
        <p:cNvGrpSpPr/>
        <p:nvPr/>
      </p:nvGrpSpPr>
      <p:grpSpPr>
        <a:xfrm>
          <a:off x="0" y="0"/>
          <a:ext cx="0" cy="0"/>
          <a:chOff x="0" y="0"/>
          <a:chExt cx="0" cy="0"/>
        </a:xfrm>
      </p:grpSpPr>
      <p:pic>
        <p:nvPicPr>
          <p:cNvPr id="37" name="图片 8">
            <a:extLst>
              <a:ext uri="{FF2B5EF4-FFF2-40B4-BE49-F238E27FC236}">
                <a16:creationId xmlns:a16="http://schemas.microsoft.com/office/drawing/2014/main" id="{A3234B3F-AE6A-4278-92CB-E5110CD9E238}"/>
              </a:ext>
            </a:extLst>
          </p:cNvPr>
          <p:cNvPicPr>
            <a:picLocks noChangeAspect="1"/>
          </p:cNvPicPr>
          <p:nvPr/>
        </p:nvPicPr>
        <p:blipFill rotWithShape="1">
          <a:blip r:embed="rId3">
            <a:extLst>
              <a:ext uri="{28A0092B-C50C-407E-A947-70E740481C1C}">
                <a14:useLocalDpi xmlns:a14="http://schemas.microsoft.com/office/drawing/2010/main" val="0"/>
              </a:ext>
            </a:extLst>
          </a:blip>
          <a:srcRect b="80758"/>
          <a:stretch>
            <a:fillRect/>
          </a:stretch>
        </p:blipFill>
        <p:spPr>
          <a:xfrm>
            <a:off x="42341" y="0"/>
            <a:ext cx="12149659" cy="1114425"/>
          </a:xfrm>
          <a:prstGeom prst="rect">
            <a:avLst/>
          </a:prstGeom>
        </p:spPr>
      </p:pic>
      <p:sp>
        <p:nvSpPr>
          <p:cNvPr id="38" name="Google Shape;973;p10">
            <a:extLst>
              <a:ext uri="{FF2B5EF4-FFF2-40B4-BE49-F238E27FC236}">
                <a16:creationId xmlns:a16="http://schemas.microsoft.com/office/drawing/2014/main" id="{C8F84D18-C5DF-4121-B15A-2CF2B65CFD23}"/>
              </a:ext>
            </a:extLst>
          </p:cNvPr>
          <p:cNvSpPr/>
          <p:nvPr/>
        </p:nvSpPr>
        <p:spPr>
          <a:xfrm>
            <a:off x="860707" y="425190"/>
            <a:ext cx="10527736" cy="646941"/>
          </a:xfrm>
          <a:prstGeom prst="roundRect">
            <a:avLst>
              <a:gd name="adj" fmla="val 16667"/>
            </a:avLst>
          </a:prstGeom>
          <a:solidFill>
            <a:schemeClr val="accent4">
              <a:lumMod val="20000"/>
              <a:lumOff val="8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r>
              <a:rPr lang="en-US" sz="3200" b="1" dirty="0">
                <a:solidFill>
                  <a:srgbClr val="244061"/>
                </a:solidFill>
                <a:ea typeface="Calibri"/>
                <a:cs typeface="Calibri"/>
                <a:sym typeface="Calibri"/>
              </a:rPr>
              <a:t>2. </a:t>
            </a:r>
            <a:r>
              <a:rPr lang="vi-VN" sz="3200" b="1" dirty="0">
                <a:solidFill>
                  <a:srgbClr val="244061"/>
                </a:solidFill>
                <a:ea typeface="Calibri"/>
                <a:cs typeface="Calibri"/>
                <a:sym typeface="Calibri"/>
              </a:rPr>
              <a:t>Em sẽ khuyên bạn điều gì trong các tình huống dưới dây?</a:t>
            </a:r>
            <a:endParaRPr kumimoji="0" sz="32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3" name="Picture 2">
            <a:extLst>
              <a:ext uri="{FF2B5EF4-FFF2-40B4-BE49-F238E27FC236}">
                <a16:creationId xmlns:a16="http://schemas.microsoft.com/office/drawing/2014/main" id="{A832E381-18B8-4904-895E-472987E0F987}"/>
              </a:ext>
            </a:extLst>
          </p:cNvPr>
          <p:cNvPicPr>
            <a:picLocks noChangeAspect="1"/>
          </p:cNvPicPr>
          <p:nvPr/>
        </p:nvPicPr>
        <p:blipFill>
          <a:blip r:embed="rId4"/>
          <a:stretch>
            <a:fillRect/>
          </a:stretch>
        </p:blipFill>
        <p:spPr>
          <a:xfrm>
            <a:off x="600074" y="1966912"/>
            <a:ext cx="6279349" cy="3052763"/>
          </a:xfrm>
          <a:prstGeom prst="rect">
            <a:avLst/>
          </a:prstGeom>
        </p:spPr>
      </p:pic>
      <p:pic>
        <p:nvPicPr>
          <p:cNvPr id="5" name="Picture 4">
            <a:extLst>
              <a:ext uri="{FF2B5EF4-FFF2-40B4-BE49-F238E27FC236}">
                <a16:creationId xmlns:a16="http://schemas.microsoft.com/office/drawing/2014/main" id="{DC91AF32-E3EB-4A92-AE00-EDF50117B729}"/>
              </a:ext>
            </a:extLst>
          </p:cNvPr>
          <p:cNvPicPr>
            <a:picLocks noChangeAspect="1"/>
          </p:cNvPicPr>
          <p:nvPr/>
        </p:nvPicPr>
        <p:blipFill>
          <a:blip r:embed="rId5"/>
          <a:stretch>
            <a:fillRect/>
          </a:stretch>
        </p:blipFill>
        <p:spPr>
          <a:xfrm>
            <a:off x="7158037" y="1957387"/>
            <a:ext cx="4543425" cy="2943225"/>
          </a:xfrm>
          <a:prstGeom prst="rect">
            <a:avLst/>
          </a:prstGeom>
        </p:spPr>
      </p:pic>
    </p:spTree>
    <p:extLst>
      <p:ext uri="{BB962C8B-B14F-4D97-AF65-F5344CB8AC3E}">
        <p14:creationId xmlns:p14="http://schemas.microsoft.com/office/powerpoint/2010/main" val="3928332200"/>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50"/>
                                        <p:tgtEl>
                                          <p:spTgt spid="38"/>
                                        </p:tgtEl>
                                      </p:cBhvr>
                                    </p:animEffect>
                                    <p:anim calcmode="lin" valueType="num">
                                      <p:cBhvr>
                                        <p:cTn id="8" dur="250" fill="hold"/>
                                        <p:tgtEl>
                                          <p:spTgt spid="38"/>
                                        </p:tgtEl>
                                        <p:attrNameLst>
                                          <p:attrName>ppt_x</p:attrName>
                                        </p:attrNameLst>
                                      </p:cBhvr>
                                      <p:tavLst>
                                        <p:tav tm="0">
                                          <p:val>
                                            <p:strVal val="#ppt_x"/>
                                          </p:val>
                                        </p:tav>
                                        <p:tav tm="100000">
                                          <p:val>
                                            <p:strVal val="#ppt_x"/>
                                          </p:val>
                                        </p:tav>
                                      </p:tavLst>
                                    </p:anim>
                                    <p:anim calcmode="lin" valueType="num">
                                      <p:cBhvr>
                                        <p:cTn id="9" dur="25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217715" y="1197681"/>
            <a:ext cx="8506106" cy="4462638"/>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HOẠT ĐỘNG NHÓM 4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bốc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thăm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vai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xuất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xử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lý</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Biểu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cảm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gương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mặt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Nét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sáng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tạo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19498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2576945" y="779318"/>
            <a:ext cx="3700030"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ea typeface="+mn-ea"/>
                <a:cs typeface="+mn-cs"/>
              </a:rPr>
              <a:t>Tình</a:t>
            </a:r>
            <a:r>
              <a:rPr kumimoji="0" lang="en-US" sz="4000" b="0" i="0" u="none" strike="noStrike" kern="1200" cap="none" spc="0" normalizeH="0" baseline="0" noProof="0" dirty="0">
                <a:ln>
                  <a:noFill/>
                </a:ln>
                <a:solidFill>
                  <a:srgbClr val="FF0000"/>
                </a:solidFill>
                <a:effectLst/>
                <a:uLnTx/>
                <a:uFillTx/>
                <a:ea typeface="+mn-ea"/>
                <a:cs typeface="+mn-cs"/>
              </a:rPr>
              <a:t> </a:t>
            </a:r>
            <a:r>
              <a:rPr kumimoji="0" lang="en-US" sz="4000" b="0" i="0" u="none" strike="noStrike" kern="1200" cap="none" spc="0" normalizeH="0" baseline="0" noProof="0" dirty="0" err="1">
                <a:ln>
                  <a:noFill/>
                </a:ln>
                <a:solidFill>
                  <a:srgbClr val="FF0000"/>
                </a:solidFill>
                <a:effectLst/>
                <a:uLnTx/>
                <a:uFillTx/>
                <a:ea typeface="+mn-ea"/>
                <a:cs typeface="+mn-cs"/>
              </a:rPr>
              <a:t>huống</a:t>
            </a:r>
            <a:r>
              <a:rPr kumimoji="0" lang="en-US" sz="4000" b="0" i="0" u="none" strike="noStrike" kern="1200" cap="none" spc="0" normalizeH="0" baseline="0" noProof="0" dirty="0">
                <a:ln>
                  <a:noFill/>
                </a:ln>
                <a:solidFill>
                  <a:srgbClr val="FF0000"/>
                </a:solidFill>
                <a:effectLst/>
                <a:uLnTx/>
                <a:uFillTx/>
                <a:ea typeface="+mn-ea"/>
                <a:cs typeface="+mn-cs"/>
              </a:rPr>
              <a:t> 1</a:t>
            </a:r>
          </a:p>
        </p:txBody>
      </p:sp>
      <p:sp>
        <p:nvSpPr>
          <p:cNvPr id="5" name="TextBox 4">
            <a:extLst>
              <a:ext uri="{FF2B5EF4-FFF2-40B4-BE49-F238E27FC236}">
                <a16:creationId xmlns:a16="http://schemas.microsoft.com/office/drawing/2014/main" id="{182E3090-F844-DDA9-8CEC-19EB765EC352}"/>
              </a:ext>
            </a:extLst>
          </p:cNvPr>
          <p:cNvSpPr txBox="1"/>
          <p:nvPr/>
        </p:nvSpPr>
        <p:spPr>
          <a:xfrm>
            <a:off x="3467099" y="1923473"/>
            <a:ext cx="5444837" cy="1938992"/>
          </a:xfrm>
          <a:prstGeom prst="rect">
            <a:avLst/>
          </a:prstGeom>
          <a:noFill/>
        </p:spPr>
        <p:txBody>
          <a:bodyPr wrap="square" rtlCol="0">
            <a:spAutoFit/>
          </a:bodyPr>
          <a:lstStyle/>
          <a:p>
            <a:pPr lvl="0" algn="just"/>
            <a:r>
              <a:rPr lang="en-US" sz="4000" b="1" dirty="0" err="1">
                <a:solidFill>
                  <a:prstClr val="white"/>
                </a:solidFill>
              </a:rPr>
              <a:t>Khuyên</a:t>
            </a:r>
            <a:r>
              <a:rPr lang="en-US" sz="4000" b="1" dirty="0">
                <a:solidFill>
                  <a:prstClr val="white"/>
                </a:solidFill>
              </a:rPr>
              <a:t> </a:t>
            </a:r>
            <a:r>
              <a:rPr lang="en-US" sz="4000" b="1" dirty="0" err="1">
                <a:solidFill>
                  <a:prstClr val="white"/>
                </a:solidFill>
              </a:rPr>
              <a:t>bạn</a:t>
            </a:r>
            <a:r>
              <a:rPr lang="en-US" sz="4000" b="1" dirty="0">
                <a:solidFill>
                  <a:prstClr val="white"/>
                </a:solidFill>
              </a:rPr>
              <a:t> </a:t>
            </a:r>
            <a:r>
              <a:rPr lang="en-US" sz="4000" b="1" dirty="0" err="1">
                <a:solidFill>
                  <a:prstClr val="white"/>
                </a:solidFill>
              </a:rPr>
              <a:t>phải</a:t>
            </a:r>
            <a:r>
              <a:rPr lang="en-US" sz="4000" b="1" dirty="0">
                <a:solidFill>
                  <a:prstClr val="white"/>
                </a:solidFill>
              </a:rPr>
              <a:t> </a:t>
            </a:r>
            <a:r>
              <a:rPr lang="en-US" sz="4000" b="1" dirty="0" err="1">
                <a:solidFill>
                  <a:prstClr val="white"/>
                </a:solidFill>
              </a:rPr>
              <a:t>đội</a:t>
            </a:r>
            <a:r>
              <a:rPr lang="en-US" sz="4000" b="1" dirty="0">
                <a:solidFill>
                  <a:prstClr val="white"/>
                </a:solidFill>
              </a:rPr>
              <a:t> </a:t>
            </a:r>
            <a:r>
              <a:rPr lang="en-US" sz="4000" b="1" dirty="0" err="1">
                <a:solidFill>
                  <a:prstClr val="white"/>
                </a:solidFill>
              </a:rPr>
              <a:t>mũ</a:t>
            </a:r>
            <a:r>
              <a:rPr lang="en-US" sz="4000" b="1" dirty="0">
                <a:solidFill>
                  <a:prstClr val="white"/>
                </a:solidFill>
              </a:rPr>
              <a:t> </a:t>
            </a:r>
            <a:r>
              <a:rPr lang="en-US" sz="4000" b="1" dirty="0" err="1">
                <a:solidFill>
                  <a:prstClr val="white"/>
                </a:solidFill>
              </a:rPr>
              <a:t>bảo</a:t>
            </a:r>
            <a:r>
              <a:rPr lang="en-US" sz="4000" b="1" dirty="0">
                <a:solidFill>
                  <a:prstClr val="white"/>
                </a:solidFill>
              </a:rPr>
              <a:t> </a:t>
            </a:r>
            <a:r>
              <a:rPr lang="en-US" sz="4000" b="1" dirty="0" err="1">
                <a:solidFill>
                  <a:prstClr val="white"/>
                </a:solidFill>
              </a:rPr>
              <a:t>hiểm</a:t>
            </a:r>
            <a:r>
              <a:rPr lang="en-US" sz="4000" b="1" dirty="0">
                <a:solidFill>
                  <a:prstClr val="white"/>
                </a:solidFill>
              </a:rPr>
              <a:t> </a:t>
            </a:r>
            <a:r>
              <a:rPr lang="en-US" sz="4000" b="1" dirty="0" err="1">
                <a:solidFill>
                  <a:prstClr val="white"/>
                </a:solidFill>
              </a:rPr>
              <a:t>khi</a:t>
            </a:r>
            <a:r>
              <a:rPr lang="en-US" sz="4000" b="1" dirty="0">
                <a:solidFill>
                  <a:prstClr val="white"/>
                </a:solidFill>
              </a:rPr>
              <a:t> </a:t>
            </a:r>
            <a:r>
              <a:rPr lang="en-US" sz="4000" b="1" dirty="0" err="1">
                <a:solidFill>
                  <a:prstClr val="white"/>
                </a:solidFill>
              </a:rPr>
              <a:t>lên</a:t>
            </a:r>
            <a:r>
              <a:rPr lang="en-US" sz="4000" b="1" dirty="0">
                <a:solidFill>
                  <a:prstClr val="white"/>
                </a:solidFill>
              </a:rPr>
              <a:t> </a:t>
            </a:r>
            <a:r>
              <a:rPr lang="en-US" sz="4000" b="1" dirty="0" err="1">
                <a:solidFill>
                  <a:prstClr val="white"/>
                </a:solidFill>
              </a:rPr>
              <a:t>xe</a:t>
            </a:r>
            <a:r>
              <a:rPr lang="en-US" sz="4000" b="1" dirty="0">
                <a:solidFill>
                  <a:prstClr val="white"/>
                </a:solidFill>
              </a:rPr>
              <a:t> </a:t>
            </a:r>
            <a:r>
              <a:rPr lang="en-US" sz="4000" b="1" dirty="0" err="1">
                <a:solidFill>
                  <a:prstClr val="white"/>
                </a:solidFill>
              </a:rPr>
              <a:t>máy</a:t>
            </a:r>
            <a:r>
              <a:rPr lang="en-US" sz="4000" b="1" dirty="0">
                <a:solidFill>
                  <a:prstClr val="white"/>
                </a:solidFill>
              </a:rPr>
              <a:t> </a:t>
            </a:r>
            <a:r>
              <a:rPr lang="en-US" sz="4000" b="1" dirty="0" err="1">
                <a:solidFill>
                  <a:prstClr val="white"/>
                </a:solidFill>
              </a:rPr>
              <a:t>để</a:t>
            </a:r>
            <a:r>
              <a:rPr lang="en-US" sz="4000" b="1" dirty="0">
                <a:solidFill>
                  <a:prstClr val="white"/>
                </a:solidFill>
              </a:rPr>
              <a:t> </a:t>
            </a:r>
            <a:r>
              <a:rPr lang="en-US" sz="4000" b="1" dirty="0" err="1">
                <a:solidFill>
                  <a:prstClr val="white"/>
                </a:solidFill>
              </a:rPr>
              <a:t>bố</a:t>
            </a:r>
            <a:r>
              <a:rPr lang="en-US" sz="4000" b="1" dirty="0">
                <a:solidFill>
                  <a:prstClr val="white"/>
                </a:solidFill>
              </a:rPr>
              <a:t> </a:t>
            </a:r>
            <a:r>
              <a:rPr lang="en-US" sz="4000" b="1" dirty="0" err="1">
                <a:solidFill>
                  <a:prstClr val="white"/>
                </a:solidFill>
              </a:rPr>
              <a:t>đón</a:t>
            </a:r>
            <a:r>
              <a:rPr lang="en-US" sz="4000" b="1" dirty="0">
                <a:solidFill>
                  <a:prstClr val="white"/>
                </a:solidFill>
              </a:rPr>
              <a:t> </a:t>
            </a:r>
            <a:r>
              <a:rPr lang="en-US" sz="4000" b="1" dirty="0" err="1">
                <a:solidFill>
                  <a:prstClr val="white"/>
                </a:solidFill>
              </a:rPr>
              <a:t>về</a:t>
            </a:r>
            <a:endParaRPr kumimoji="0" lang="en-US" sz="4000" b="1" i="0" u="none" strike="noStrike" kern="1200" cap="none" spc="0" normalizeH="0" baseline="0" noProof="0" dirty="0">
              <a:ln>
                <a:noFill/>
              </a:ln>
              <a:solidFill>
                <a:prstClr val="white"/>
              </a:solidFill>
              <a:effectLst/>
              <a:uLnTx/>
              <a:uFillTx/>
              <a:ea typeface="+mn-ea"/>
              <a:cs typeface="+mn-cs"/>
            </a:endParaRPr>
          </a:p>
        </p:txBody>
      </p:sp>
      <p:pic>
        <p:nvPicPr>
          <p:cNvPr id="6" name="Picture 5">
            <a:extLst>
              <a:ext uri="{FF2B5EF4-FFF2-40B4-BE49-F238E27FC236}">
                <a16:creationId xmlns:a16="http://schemas.microsoft.com/office/drawing/2014/main" id="{C2174BFA-3FBB-4D45-930D-72A2462DB6DF}"/>
              </a:ext>
            </a:extLst>
          </p:cNvPr>
          <p:cNvPicPr>
            <a:picLocks noChangeAspect="1"/>
          </p:cNvPicPr>
          <p:nvPr/>
        </p:nvPicPr>
        <p:blipFill>
          <a:blip r:embed="rId4"/>
          <a:stretch>
            <a:fillRect/>
          </a:stretch>
        </p:blipFill>
        <p:spPr>
          <a:xfrm>
            <a:off x="6753225" y="3309937"/>
            <a:ext cx="2800350" cy="25241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775011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1376795" y="93518"/>
            <a:ext cx="3700030"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Tình</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huống</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2</a:t>
            </a:r>
          </a:p>
        </p:txBody>
      </p:sp>
      <p:sp>
        <p:nvSpPr>
          <p:cNvPr id="5" name="TextBox 4">
            <a:extLst>
              <a:ext uri="{FF2B5EF4-FFF2-40B4-BE49-F238E27FC236}">
                <a16:creationId xmlns:a16="http://schemas.microsoft.com/office/drawing/2014/main" id="{182E3090-F844-DDA9-8CEC-19EB765EC352}"/>
              </a:ext>
            </a:extLst>
          </p:cNvPr>
          <p:cNvSpPr txBox="1"/>
          <p:nvPr/>
        </p:nvSpPr>
        <p:spPr>
          <a:xfrm>
            <a:off x="2905124" y="1094798"/>
            <a:ext cx="5543551" cy="2062103"/>
          </a:xfrm>
          <a:prstGeom prst="rect">
            <a:avLst/>
          </a:prstGeom>
          <a:noFill/>
        </p:spPr>
        <p:txBody>
          <a:bodyPr wrap="square" rtlCol="0">
            <a:spAutoFit/>
          </a:bodyPr>
          <a:lstStyle/>
          <a:p>
            <a:pPr lvl="0" algn="just"/>
            <a:r>
              <a:rPr lang="en-US" sz="3200" b="1" dirty="0" err="1">
                <a:solidFill>
                  <a:prstClr val="white"/>
                </a:solidFill>
              </a:rPr>
              <a:t>Khuyên</a:t>
            </a:r>
            <a:r>
              <a:rPr lang="en-US" sz="3200" b="1" dirty="0">
                <a:solidFill>
                  <a:prstClr val="white"/>
                </a:solidFill>
              </a:rPr>
              <a:t> </a:t>
            </a:r>
            <a:r>
              <a:rPr lang="en-US" sz="3200" b="1" dirty="0" err="1">
                <a:solidFill>
                  <a:prstClr val="white"/>
                </a:solidFill>
              </a:rPr>
              <a:t>bạn</a:t>
            </a:r>
            <a:r>
              <a:rPr lang="en-US" sz="3200" b="1" dirty="0">
                <a:solidFill>
                  <a:prstClr val="white"/>
                </a:solidFill>
              </a:rPr>
              <a:t> </a:t>
            </a:r>
            <a:r>
              <a:rPr lang="en-US" sz="3200" b="1" dirty="0" err="1">
                <a:solidFill>
                  <a:prstClr val="white"/>
                </a:solidFill>
              </a:rPr>
              <a:t>nhỏ</a:t>
            </a:r>
            <a:r>
              <a:rPr lang="en-US" sz="3200" b="1" dirty="0">
                <a:solidFill>
                  <a:prstClr val="white"/>
                </a:solidFill>
              </a:rPr>
              <a:t> </a:t>
            </a:r>
            <a:r>
              <a:rPr lang="en-US" sz="3200" b="1" dirty="0" err="1">
                <a:solidFill>
                  <a:prstClr val="white"/>
                </a:solidFill>
              </a:rPr>
              <a:t>phải</a:t>
            </a:r>
            <a:r>
              <a:rPr lang="en-US" sz="3200" b="1" dirty="0">
                <a:solidFill>
                  <a:prstClr val="white"/>
                </a:solidFill>
              </a:rPr>
              <a:t> </a:t>
            </a:r>
            <a:r>
              <a:rPr lang="en-US" sz="3200" b="1" dirty="0" err="1">
                <a:solidFill>
                  <a:prstClr val="white"/>
                </a:solidFill>
              </a:rPr>
              <a:t>mặc</a:t>
            </a:r>
            <a:r>
              <a:rPr lang="en-US" sz="3200" b="1" dirty="0">
                <a:solidFill>
                  <a:prstClr val="white"/>
                </a:solidFill>
              </a:rPr>
              <a:t> </a:t>
            </a:r>
            <a:r>
              <a:rPr lang="en-US" sz="3200" b="1" dirty="0" err="1">
                <a:solidFill>
                  <a:prstClr val="white"/>
                </a:solidFill>
              </a:rPr>
              <a:t>áo</a:t>
            </a:r>
            <a:r>
              <a:rPr lang="en-US" sz="3200" b="1" dirty="0">
                <a:solidFill>
                  <a:prstClr val="white"/>
                </a:solidFill>
              </a:rPr>
              <a:t> </a:t>
            </a:r>
            <a:r>
              <a:rPr lang="en-US" sz="3200" b="1" dirty="0" err="1">
                <a:solidFill>
                  <a:prstClr val="white"/>
                </a:solidFill>
              </a:rPr>
              <a:t>phao</a:t>
            </a:r>
            <a:r>
              <a:rPr lang="en-US" sz="3200" b="1" dirty="0">
                <a:solidFill>
                  <a:prstClr val="white"/>
                </a:solidFill>
              </a:rPr>
              <a:t>, </a:t>
            </a:r>
            <a:r>
              <a:rPr lang="en-US" sz="3200" b="1" dirty="0" err="1">
                <a:solidFill>
                  <a:prstClr val="white"/>
                </a:solidFill>
              </a:rPr>
              <a:t>ngồi</a:t>
            </a:r>
            <a:r>
              <a:rPr lang="en-US" sz="3200" b="1" dirty="0">
                <a:solidFill>
                  <a:prstClr val="white"/>
                </a:solidFill>
              </a:rPr>
              <a:t> </a:t>
            </a:r>
            <a:r>
              <a:rPr lang="en-US" sz="3200" b="1" dirty="0" err="1">
                <a:solidFill>
                  <a:prstClr val="white"/>
                </a:solidFill>
              </a:rPr>
              <a:t>ngay</a:t>
            </a:r>
            <a:r>
              <a:rPr lang="en-US" sz="3200" b="1" dirty="0">
                <a:solidFill>
                  <a:prstClr val="white"/>
                </a:solidFill>
              </a:rPr>
              <a:t> </a:t>
            </a:r>
            <a:r>
              <a:rPr lang="en-US" sz="3200" b="1" dirty="0" err="1">
                <a:solidFill>
                  <a:prstClr val="white"/>
                </a:solidFill>
              </a:rPr>
              <a:t>ngắn</a:t>
            </a:r>
            <a:r>
              <a:rPr lang="en-US" sz="3200" b="1" dirty="0">
                <a:solidFill>
                  <a:prstClr val="white"/>
                </a:solidFill>
              </a:rPr>
              <a:t> </a:t>
            </a:r>
            <a:r>
              <a:rPr lang="en-US" sz="3200" b="1" dirty="0" err="1">
                <a:solidFill>
                  <a:prstClr val="white"/>
                </a:solidFill>
              </a:rPr>
              <a:t>trên</a:t>
            </a:r>
            <a:r>
              <a:rPr lang="en-US" sz="3200" b="1" dirty="0">
                <a:solidFill>
                  <a:prstClr val="white"/>
                </a:solidFill>
              </a:rPr>
              <a:t> </a:t>
            </a:r>
            <a:r>
              <a:rPr lang="en-US" sz="3200" b="1" dirty="0" err="1">
                <a:solidFill>
                  <a:prstClr val="white"/>
                </a:solidFill>
              </a:rPr>
              <a:t>thuyền</a:t>
            </a:r>
            <a:r>
              <a:rPr lang="en-US" sz="3200" b="1" dirty="0">
                <a:solidFill>
                  <a:prstClr val="white"/>
                </a:solidFill>
              </a:rPr>
              <a:t>, </a:t>
            </a:r>
            <a:r>
              <a:rPr lang="en-US" sz="3200" b="1" dirty="0" err="1">
                <a:solidFill>
                  <a:prstClr val="white"/>
                </a:solidFill>
              </a:rPr>
              <a:t>không</a:t>
            </a:r>
            <a:r>
              <a:rPr lang="en-US" sz="3200" b="1" dirty="0">
                <a:solidFill>
                  <a:prstClr val="white"/>
                </a:solidFill>
              </a:rPr>
              <a:t> </a:t>
            </a:r>
            <a:r>
              <a:rPr lang="en-US" sz="3200" b="1" dirty="0" err="1">
                <a:solidFill>
                  <a:prstClr val="white"/>
                </a:solidFill>
              </a:rPr>
              <a:t>đứng</a:t>
            </a:r>
            <a:r>
              <a:rPr lang="en-US" sz="3200" b="1" dirty="0">
                <a:solidFill>
                  <a:prstClr val="white"/>
                </a:solidFill>
              </a:rPr>
              <a:t> </a:t>
            </a:r>
            <a:r>
              <a:rPr lang="en-US" sz="3200" b="1" dirty="0" err="1">
                <a:solidFill>
                  <a:prstClr val="white"/>
                </a:solidFill>
              </a:rPr>
              <a:t>lên</a:t>
            </a:r>
            <a:r>
              <a:rPr lang="en-US" sz="3200" b="1" dirty="0">
                <a:solidFill>
                  <a:prstClr val="white"/>
                </a:solidFill>
              </a:rPr>
              <a:t> </a:t>
            </a:r>
            <a:r>
              <a:rPr lang="en-US" sz="3200" b="1" dirty="0" err="1">
                <a:solidFill>
                  <a:prstClr val="white"/>
                </a:solidFill>
              </a:rPr>
              <a:t>hoặc</a:t>
            </a:r>
            <a:r>
              <a:rPr lang="en-US" sz="3200" b="1" dirty="0">
                <a:solidFill>
                  <a:prstClr val="white"/>
                </a:solidFill>
              </a:rPr>
              <a:t> </a:t>
            </a:r>
            <a:r>
              <a:rPr lang="en-US" sz="3200" b="1" dirty="0" err="1">
                <a:solidFill>
                  <a:prstClr val="white"/>
                </a:solidFill>
              </a:rPr>
              <a:t>đùa</a:t>
            </a:r>
            <a:r>
              <a:rPr lang="en-US" sz="3200" b="1" dirty="0">
                <a:solidFill>
                  <a:prstClr val="white"/>
                </a:solidFill>
              </a:rPr>
              <a:t> </a:t>
            </a:r>
            <a:r>
              <a:rPr lang="en-US" sz="3200" b="1" dirty="0" err="1">
                <a:solidFill>
                  <a:prstClr val="white"/>
                </a:solidFill>
              </a:rPr>
              <a:t>nghịch</a:t>
            </a:r>
            <a:r>
              <a:rPr lang="en-US" sz="3200" b="1" dirty="0">
                <a:solidFill>
                  <a:prstClr val="white"/>
                </a:solidFill>
              </a:rPr>
              <a:t>, </a:t>
            </a:r>
            <a:r>
              <a:rPr lang="en-US" sz="3200" b="1" dirty="0" err="1">
                <a:solidFill>
                  <a:prstClr val="white"/>
                </a:solidFill>
              </a:rPr>
              <a:t>gây</a:t>
            </a:r>
            <a:r>
              <a:rPr lang="en-US" sz="3200" b="1" dirty="0">
                <a:solidFill>
                  <a:prstClr val="white"/>
                </a:solidFill>
              </a:rPr>
              <a:t> </a:t>
            </a:r>
            <a:r>
              <a:rPr lang="en-US" sz="3200" b="1" dirty="0" err="1">
                <a:solidFill>
                  <a:prstClr val="white"/>
                </a:solidFill>
              </a:rPr>
              <a:t>mất</a:t>
            </a:r>
            <a:r>
              <a:rPr lang="en-US" sz="3200" b="1" dirty="0">
                <a:solidFill>
                  <a:prstClr val="white"/>
                </a:solidFill>
              </a:rPr>
              <a:t> an </a:t>
            </a:r>
            <a:r>
              <a:rPr lang="en-US" sz="3200" b="1" dirty="0" err="1">
                <a:solidFill>
                  <a:prstClr val="white"/>
                </a:solidFill>
              </a:rPr>
              <a:t>toàn</a:t>
            </a:r>
            <a:r>
              <a:rPr lang="en-US" sz="3200" b="1" dirty="0">
                <a:solidFill>
                  <a:prstClr val="white"/>
                </a:solidFill>
              </a:rPr>
              <a:t>.</a:t>
            </a:r>
            <a:endParaRPr kumimoji="0" lang="en-US" sz="3200" b="1" i="0" u="none" strike="noStrike" kern="1200" cap="none" spc="0" normalizeH="0" baseline="0" noProof="0" dirty="0">
              <a:ln>
                <a:noFill/>
              </a:ln>
              <a:solidFill>
                <a:prstClr val="white"/>
              </a:solidFill>
              <a:effectLst/>
              <a:uLnTx/>
              <a:uFillTx/>
              <a:latin typeface="Calibri" panose="020F0502020204030204"/>
            </a:endParaRPr>
          </a:p>
        </p:txBody>
      </p:sp>
      <p:pic>
        <p:nvPicPr>
          <p:cNvPr id="7" name="Picture 6">
            <a:extLst>
              <a:ext uri="{FF2B5EF4-FFF2-40B4-BE49-F238E27FC236}">
                <a16:creationId xmlns:a16="http://schemas.microsoft.com/office/drawing/2014/main" id="{7DAC0E8B-EB60-4534-921A-C778790A68CC}"/>
              </a:ext>
            </a:extLst>
          </p:cNvPr>
          <p:cNvPicPr>
            <a:picLocks noChangeAspect="1"/>
          </p:cNvPicPr>
          <p:nvPr/>
        </p:nvPicPr>
        <p:blipFill>
          <a:blip r:embed="rId4"/>
          <a:stretch>
            <a:fillRect/>
          </a:stretch>
        </p:blipFill>
        <p:spPr>
          <a:xfrm>
            <a:off x="6867524" y="3223698"/>
            <a:ext cx="2619375" cy="2572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419890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7FFF7"/>
        </a:solidFill>
        <a:effectLst/>
      </p:bgPr>
    </p:bg>
    <p:spTree>
      <p:nvGrpSpPr>
        <p:cNvPr id="1" name=""/>
        <p:cNvGrpSpPr/>
        <p:nvPr/>
      </p:nvGrpSpPr>
      <p:grpSpPr>
        <a:xfrm>
          <a:off x="0" y="0"/>
          <a:ext cx="0" cy="0"/>
          <a:chOff x="0" y="0"/>
          <a:chExt cx="0" cy="0"/>
        </a:xfrm>
      </p:grpSpPr>
      <p:pic>
        <p:nvPicPr>
          <p:cNvPr id="37" name="图片 8">
            <a:extLst>
              <a:ext uri="{FF2B5EF4-FFF2-40B4-BE49-F238E27FC236}">
                <a16:creationId xmlns:a16="http://schemas.microsoft.com/office/drawing/2014/main" id="{A3234B3F-AE6A-4278-92CB-E5110CD9E238}"/>
              </a:ext>
            </a:extLst>
          </p:cNvPr>
          <p:cNvPicPr>
            <a:picLocks noChangeAspect="1"/>
          </p:cNvPicPr>
          <p:nvPr/>
        </p:nvPicPr>
        <p:blipFill rotWithShape="1">
          <a:blip r:embed="rId3">
            <a:extLst>
              <a:ext uri="{28A0092B-C50C-407E-A947-70E740481C1C}">
                <a14:useLocalDpi xmlns:a14="http://schemas.microsoft.com/office/drawing/2010/main" val="0"/>
              </a:ext>
            </a:extLst>
          </a:blip>
          <a:srcRect b="80758"/>
          <a:stretch>
            <a:fillRect/>
          </a:stretch>
        </p:blipFill>
        <p:spPr>
          <a:xfrm>
            <a:off x="42341" y="0"/>
            <a:ext cx="12149659" cy="1114425"/>
          </a:xfrm>
          <a:prstGeom prst="rect">
            <a:avLst/>
          </a:prstGeom>
        </p:spPr>
      </p:pic>
      <p:grpSp>
        <p:nvGrpSpPr>
          <p:cNvPr id="2" name="组合 28">
            <a:extLst>
              <a:ext uri="{FF2B5EF4-FFF2-40B4-BE49-F238E27FC236}">
                <a16:creationId xmlns:a16="http://schemas.microsoft.com/office/drawing/2014/main" id="{1897DB1B-DB9C-60C4-302F-24440F71DFA7}"/>
              </a:ext>
            </a:extLst>
          </p:cNvPr>
          <p:cNvGrpSpPr/>
          <p:nvPr/>
        </p:nvGrpSpPr>
        <p:grpSpPr>
          <a:xfrm>
            <a:off x="497097" y="2782455"/>
            <a:ext cx="1250565" cy="1155344"/>
            <a:chOff x="990159" y="1862891"/>
            <a:chExt cx="1250951" cy="1155700"/>
          </a:xfrm>
        </p:grpSpPr>
        <p:sp>
          <p:nvSpPr>
            <p:cNvPr id="3" name="Freeform 6">
              <a:extLst>
                <a:ext uri="{FF2B5EF4-FFF2-40B4-BE49-F238E27FC236}">
                  <a16:creationId xmlns:a16="http://schemas.microsoft.com/office/drawing/2014/main" id="{18D41528-74CB-FE0D-C729-AF290CCF76BD}"/>
                </a:ext>
              </a:extLst>
            </p:cNvPr>
            <p:cNvSpPr>
              <a:spLocks/>
            </p:cNvSpPr>
            <p:nvPr/>
          </p:nvSpPr>
          <p:spPr bwMode="auto">
            <a:xfrm rot="1800000">
              <a:off x="990159" y="1862891"/>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grpSp>
          <p:nvGrpSpPr>
            <p:cNvPr id="4" name="组合 30">
              <a:extLst>
                <a:ext uri="{FF2B5EF4-FFF2-40B4-BE49-F238E27FC236}">
                  <a16:creationId xmlns:a16="http://schemas.microsoft.com/office/drawing/2014/main" id="{96015B65-F1E2-9109-4B91-4C0D28CEFEC1}"/>
                </a:ext>
              </a:extLst>
            </p:cNvPr>
            <p:cNvGrpSpPr/>
            <p:nvPr/>
          </p:nvGrpSpPr>
          <p:grpSpPr>
            <a:xfrm>
              <a:off x="1085500" y="1950144"/>
              <a:ext cx="1060270" cy="981196"/>
              <a:chOff x="1085500" y="1950144"/>
              <a:chExt cx="1060270" cy="981196"/>
            </a:xfrm>
          </p:grpSpPr>
          <p:sp>
            <p:nvSpPr>
              <p:cNvPr id="5" name="Freeform 7">
                <a:extLst>
                  <a:ext uri="{FF2B5EF4-FFF2-40B4-BE49-F238E27FC236}">
                    <a16:creationId xmlns:a16="http://schemas.microsoft.com/office/drawing/2014/main" id="{4A0DE026-9D4C-1006-0F25-3D14FC098817}"/>
                  </a:ext>
                </a:extLst>
              </p:cNvPr>
              <p:cNvSpPr>
                <a:spLocks/>
              </p:cNvSpPr>
              <p:nvPr/>
            </p:nvSpPr>
            <p:spPr bwMode="auto">
              <a:xfrm rot="1800000">
                <a:off x="1085500" y="1950144"/>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endParaRPr>
              </a:p>
            </p:txBody>
          </p:sp>
          <p:sp>
            <p:nvSpPr>
              <p:cNvPr id="6" name="TextBox 50">
                <a:extLst>
                  <a:ext uri="{FF2B5EF4-FFF2-40B4-BE49-F238E27FC236}">
                    <a16:creationId xmlns:a16="http://schemas.microsoft.com/office/drawing/2014/main" id="{10B86577-F31F-D2B8-9D04-6A2498E9BD8F}"/>
                  </a:ext>
                </a:extLst>
              </p:cNvPr>
              <p:cNvSpPr txBox="1"/>
              <p:nvPr/>
            </p:nvSpPr>
            <p:spPr>
              <a:xfrm>
                <a:off x="1351061" y="2136650"/>
                <a:ext cx="556544" cy="496892"/>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rPr>
                  <a:t>01</a:t>
                </a:r>
              </a:p>
            </p:txBody>
          </p:sp>
        </p:grpSp>
      </p:grpSp>
      <p:sp>
        <p:nvSpPr>
          <p:cNvPr id="14" name="TextBox 10">
            <a:extLst>
              <a:ext uri="{FF2B5EF4-FFF2-40B4-BE49-F238E27FC236}">
                <a16:creationId xmlns:a16="http://schemas.microsoft.com/office/drawing/2014/main" id="{6ED7F57E-1B5F-8D41-3E49-0C364BC5EA2C}"/>
              </a:ext>
            </a:extLst>
          </p:cNvPr>
          <p:cNvSpPr txBox="1">
            <a:spLocks noChangeArrowheads="1"/>
          </p:cNvSpPr>
          <p:nvPr/>
        </p:nvSpPr>
        <p:spPr bwMode="auto">
          <a:xfrm>
            <a:off x="1955620" y="2581636"/>
            <a:ext cx="9642502" cy="2444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lgn="just">
              <a:defRPr/>
            </a:pPr>
            <a:r>
              <a:rPr lang="en-US" altLang="zh-CN" sz="3000" b="1" dirty="0" err="1">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Biết</a:t>
            </a:r>
            <a:r>
              <a:rPr lang="en-US" altLang="zh-CN" sz="3000" b="1" dirty="0">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 đ</a:t>
            </a:r>
            <a:r>
              <a:rPr lang="vi-VN" altLang="zh-CN" sz="3000" b="1" dirty="0">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ồng tình với những hành vi tuân thủ quy tắc an toàn khi tham gia</a:t>
            </a:r>
            <a:r>
              <a:rPr lang="en-US" altLang="zh-CN" sz="3000" b="1" dirty="0">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 </a:t>
            </a:r>
            <a:r>
              <a:rPr lang="vi-VN" altLang="zh-CN" sz="3000" b="1" dirty="0">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các phương tiện giao thông; không đồng tình với </a:t>
            </a:r>
            <a:r>
              <a:rPr lang="en-US" altLang="zh-CN" sz="3000" b="1" dirty="0">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n</a:t>
            </a:r>
            <a:r>
              <a:rPr lang="vi-VN" altLang="zh-CN" sz="3000" b="1" dirty="0">
                <a:solidFill>
                  <a:prstClr val="black"/>
                </a:solidFill>
                <a:latin typeface="Calibri" panose="020F0502020204030204" pitchFamily="34" charset="0"/>
                <a:ea typeface="仓耳羽辰体-谷力 W05" panose="02020400000000000000" pitchFamily="18" charset="-122"/>
                <a:cs typeface="Calibri" panose="020F0502020204030204" pitchFamily="34" charset="0"/>
                <a:sym typeface="+mn-lt"/>
              </a:rPr>
              <a:t>hững hành vi vi phạm quy tắc an toàn khi tham gia các phương tiện giao thông</a:t>
            </a:r>
            <a:endParaRPr kumimoji="0" lang="en-US" altLang="zh-CN" sz="3000" b="1" i="0" u="none" strike="noStrike" kern="3000" cap="none" spc="31" normalizeH="0" baseline="0" noProof="0" dirty="0">
              <a:ln>
                <a:noFill/>
              </a:ln>
              <a:solidFill>
                <a:prstClr val="black"/>
              </a:solidFill>
              <a:effectLst/>
              <a:uLnTx/>
              <a:uFillTx/>
              <a:latin typeface="Calibri" panose="020F0502020204030204" pitchFamily="34" charset="0"/>
              <a:ea typeface="仓耳羽辰体-谷力 W05" panose="02020400000000000000" pitchFamily="18" charset="-122"/>
              <a:cs typeface="Calibri" panose="020F0502020204030204" pitchFamily="34" charset="0"/>
              <a:sym typeface="+mn-lt"/>
            </a:endParaRPr>
          </a:p>
        </p:txBody>
      </p:sp>
      <p:pic>
        <p:nvPicPr>
          <p:cNvPr id="16" name="Picture 15">
            <a:extLst>
              <a:ext uri="{FF2B5EF4-FFF2-40B4-BE49-F238E27FC236}">
                <a16:creationId xmlns:a16="http://schemas.microsoft.com/office/drawing/2014/main" id="{BBF914CF-41D6-A4A8-1D5C-E1C30FBE95E3}"/>
              </a:ext>
            </a:extLst>
          </p:cNvPr>
          <p:cNvPicPr>
            <a:picLocks noChangeAspect="1"/>
          </p:cNvPicPr>
          <p:nvPr/>
        </p:nvPicPr>
        <p:blipFill>
          <a:blip r:embed="rId4"/>
          <a:stretch>
            <a:fillRect/>
          </a:stretch>
        </p:blipFill>
        <p:spPr>
          <a:xfrm>
            <a:off x="3360946" y="1323161"/>
            <a:ext cx="5432007" cy="1182727"/>
          </a:xfrm>
          <a:prstGeom prst="rect">
            <a:avLst/>
          </a:prstGeom>
        </p:spPr>
      </p:pic>
    </p:spTree>
    <p:extLst>
      <p:ext uri="{BB962C8B-B14F-4D97-AF65-F5344CB8AC3E}">
        <p14:creationId xmlns:p14="http://schemas.microsoft.com/office/powerpoint/2010/main" val="281277314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4" name="Rectangle: Diagonal Corners Rounded 3">
            <a:extLst>
              <a:ext uri="{FF2B5EF4-FFF2-40B4-BE49-F238E27FC236}">
                <a16:creationId xmlns:a16="http://schemas.microsoft.com/office/drawing/2014/main" id="{2F3845CE-2E27-D717-B8EE-C999CA90808D}"/>
              </a:ext>
            </a:extLst>
          </p:cNvPr>
          <p:cNvSpPr/>
          <p:nvPr/>
        </p:nvSpPr>
        <p:spPr>
          <a:xfrm>
            <a:off x="1376795" y="93518"/>
            <a:ext cx="3700030" cy="716973"/>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Tình</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srgbClr val="FF0000"/>
                </a:solidFill>
                <a:effectLst/>
                <a:uLnTx/>
                <a:uFillTx/>
                <a:latin typeface="Calibri" panose="020F0502020204030204"/>
                <a:ea typeface="+mn-ea"/>
                <a:cs typeface="+mn-cs"/>
              </a:rPr>
              <a:t>huống</a:t>
            </a:r>
            <a:r>
              <a:rPr kumimoji="0" lang="en-US" sz="4000" b="0" i="0" u="none" strike="noStrike" kern="1200" cap="none" spc="0" normalizeH="0" baseline="0" noProof="0" dirty="0">
                <a:ln>
                  <a:noFill/>
                </a:ln>
                <a:solidFill>
                  <a:srgbClr val="FF0000"/>
                </a:solidFill>
                <a:effectLst/>
                <a:uLnTx/>
                <a:uFillTx/>
                <a:latin typeface="Calibri" panose="020F0502020204030204"/>
                <a:ea typeface="+mn-ea"/>
                <a:cs typeface="+mn-cs"/>
              </a:rPr>
              <a:t> 3</a:t>
            </a:r>
          </a:p>
        </p:txBody>
      </p:sp>
      <p:sp>
        <p:nvSpPr>
          <p:cNvPr id="5" name="TextBox 4">
            <a:extLst>
              <a:ext uri="{FF2B5EF4-FFF2-40B4-BE49-F238E27FC236}">
                <a16:creationId xmlns:a16="http://schemas.microsoft.com/office/drawing/2014/main" id="{182E3090-F844-DDA9-8CEC-19EB765EC352}"/>
              </a:ext>
            </a:extLst>
          </p:cNvPr>
          <p:cNvSpPr txBox="1"/>
          <p:nvPr/>
        </p:nvSpPr>
        <p:spPr>
          <a:xfrm>
            <a:off x="2905124" y="1094798"/>
            <a:ext cx="5819776" cy="1754326"/>
          </a:xfrm>
          <a:prstGeom prst="rect">
            <a:avLst/>
          </a:prstGeom>
          <a:noFill/>
        </p:spPr>
        <p:txBody>
          <a:bodyPr wrap="square" rtlCol="0">
            <a:spAutoFit/>
          </a:bodyPr>
          <a:lstStyle/>
          <a:p>
            <a:pPr lvl="0" algn="just"/>
            <a:r>
              <a:rPr lang="en-US" sz="3600" b="1" dirty="0" err="1">
                <a:solidFill>
                  <a:prstClr val="white"/>
                </a:solidFill>
              </a:rPr>
              <a:t>Khuyên</a:t>
            </a:r>
            <a:r>
              <a:rPr lang="en-US" sz="3600" b="1" dirty="0">
                <a:solidFill>
                  <a:prstClr val="white"/>
                </a:solidFill>
              </a:rPr>
              <a:t> </a:t>
            </a:r>
            <a:r>
              <a:rPr lang="en-US" sz="3600" b="1" dirty="0" err="1">
                <a:solidFill>
                  <a:prstClr val="white"/>
                </a:solidFill>
              </a:rPr>
              <a:t>bạn</a:t>
            </a:r>
            <a:r>
              <a:rPr lang="en-US" sz="3600" b="1" dirty="0">
                <a:solidFill>
                  <a:prstClr val="white"/>
                </a:solidFill>
              </a:rPr>
              <a:t> </a:t>
            </a:r>
            <a:r>
              <a:rPr lang="en-US" sz="3600" b="1" dirty="0" err="1">
                <a:solidFill>
                  <a:prstClr val="white"/>
                </a:solidFill>
              </a:rPr>
              <a:t>khi</a:t>
            </a:r>
            <a:r>
              <a:rPr lang="en-US" sz="3600" b="1" dirty="0">
                <a:solidFill>
                  <a:prstClr val="white"/>
                </a:solidFill>
              </a:rPr>
              <a:t> </a:t>
            </a:r>
            <a:r>
              <a:rPr lang="en-US" sz="3600" b="1" dirty="0" err="1">
                <a:solidFill>
                  <a:prstClr val="white"/>
                </a:solidFill>
              </a:rPr>
              <a:t>lên</a:t>
            </a:r>
            <a:r>
              <a:rPr lang="en-US" sz="3600" b="1" dirty="0">
                <a:solidFill>
                  <a:prstClr val="white"/>
                </a:solidFill>
              </a:rPr>
              <a:t>, </a:t>
            </a:r>
            <a:r>
              <a:rPr lang="en-US" sz="3600" b="1" dirty="0" err="1">
                <a:solidFill>
                  <a:prstClr val="white"/>
                </a:solidFill>
              </a:rPr>
              <a:t>xuống</a:t>
            </a:r>
            <a:r>
              <a:rPr lang="en-US" sz="3600" b="1" dirty="0">
                <a:solidFill>
                  <a:prstClr val="white"/>
                </a:solidFill>
              </a:rPr>
              <a:t> </a:t>
            </a:r>
            <a:r>
              <a:rPr lang="en-US" sz="3600" b="1" dirty="0" err="1">
                <a:solidFill>
                  <a:prstClr val="white"/>
                </a:solidFill>
              </a:rPr>
              <a:t>xe</a:t>
            </a:r>
            <a:r>
              <a:rPr lang="en-US" sz="3600" b="1" dirty="0">
                <a:solidFill>
                  <a:prstClr val="white"/>
                </a:solidFill>
              </a:rPr>
              <a:t> ô </a:t>
            </a:r>
            <a:r>
              <a:rPr lang="en-US" sz="3600" b="1" dirty="0" err="1">
                <a:solidFill>
                  <a:prstClr val="white"/>
                </a:solidFill>
              </a:rPr>
              <a:t>tô</a:t>
            </a:r>
            <a:r>
              <a:rPr lang="en-US" sz="3600" b="1" dirty="0">
                <a:solidFill>
                  <a:prstClr val="white"/>
                </a:solidFill>
              </a:rPr>
              <a:t> </a:t>
            </a:r>
            <a:r>
              <a:rPr lang="en-US" sz="3600" b="1" dirty="0" err="1">
                <a:solidFill>
                  <a:prstClr val="white"/>
                </a:solidFill>
              </a:rPr>
              <a:t>cần</a:t>
            </a:r>
            <a:r>
              <a:rPr lang="en-US" sz="3600" b="1" dirty="0">
                <a:solidFill>
                  <a:prstClr val="white"/>
                </a:solidFill>
              </a:rPr>
              <a:t> </a:t>
            </a:r>
            <a:r>
              <a:rPr lang="en-US" sz="3600" b="1" dirty="0" err="1">
                <a:solidFill>
                  <a:prstClr val="white"/>
                </a:solidFill>
              </a:rPr>
              <a:t>xếp</a:t>
            </a:r>
            <a:r>
              <a:rPr lang="en-US" sz="3600" b="1" dirty="0">
                <a:solidFill>
                  <a:prstClr val="white"/>
                </a:solidFill>
              </a:rPr>
              <a:t> </a:t>
            </a:r>
            <a:r>
              <a:rPr lang="en-US" sz="3600" b="1" dirty="0" err="1">
                <a:solidFill>
                  <a:prstClr val="white"/>
                </a:solidFill>
              </a:rPr>
              <a:t>hàng</a:t>
            </a:r>
            <a:r>
              <a:rPr lang="en-US" sz="3600" b="1" dirty="0">
                <a:solidFill>
                  <a:prstClr val="white"/>
                </a:solidFill>
              </a:rPr>
              <a:t> </a:t>
            </a:r>
            <a:r>
              <a:rPr lang="en-US" sz="3600" b="1" dirty="0" err="1">
                <a:solidFill>
                  <a:prstClr val="white"/>
                </a:solidFill>
              </a:rPr>
              <a:t>ngay</a:t>
            </a:r>
            <a:r>
              <a:rPr lang="en-US" sz="3600" b="1" dirty="0">
                <a:solidFill>
                  <a:prstClr val="white"/>
                </a:solidFill>
              </a:rPr>
              <a:t> </a:t>
            </a:r>
            <a:r>
              <a:rPr lang="en-US" sz="3600" b="1" dirty="0" err="1">
                <a:solidFill>
                  <a:prstClr val="white"/>
                </a:solidFill>
              </a:rPr>
              <a:t>ngắn</a:t>
            </a:r>
            <a:r>
              <a:rPr lang="en-US" sz="3600" b="1" dirty="0">
                <a:solidFill>
                  <a:prstClr val="white"/>
                </a:solidFill>
              </a:rPr>
              <a:t>, </a:t>
            </a:r>
            <a:r>
              <a:rPr lang="en-US" sz="3600" b="1" dirty="0" err="1">
                <a:solidFill>
                  <a:prstClr val="white"/>
                </a:solidFill>
              </a:rPr>
              <a:t>tránh</a:t>
            </a:r>
            <a:r>
              <a:rPr lang="en-US" sz="3600" b="1" dirty="0">
                <a:solidFill>
                  <a:prstClr val="white"/>
                </a:solidFill>
              </a:rPr>
              <a:t> </a:t>
            </a:r>
            <a:r>
              <a:rPr lang="en-US" sz="3600" b="1" dirty="0" err="1">
                <a:solidFill>
                  <a:prstClr val="white"/>
                </a:solidFill>
              </a:rPr>
              <a:t>chen</a:t>
            </a:r>
            <a:r>
              <a:rPr lang="en-US" sz="3600" b="1" dirty="0">
                <a:solidFill>
                  <a:prstClr val="white"/>
                </a:solidFill>
              </a:rPr>
              <a:t> </a:t>
            </a:r>
            <a:r>
              <a:rPr lang="en-US" sz="3600" b="1" dirty="0" err="1">
                <a:solidFill>
                  <a:prstClr val="white"/>
                </a:solidFill>
              </a:rPr>
              <a:t>lấn</a:t>
            </a:r>
            <a:r>
              <a:rPr lang="en-US" sz="3600" b="1" dirty="0">
                <a:solidFill>
                  <a:prstClr val="white"/>
                </a:solidFill>
              </a:rPr>
              <a:t>, </a:t>
            </a:r>
            <a:r>
              <a:rPr lang="en-US" sz="3600" b="1" dirty="0" err="1">
                <a:solidFill>
                  <a:prstClr val="white"/>
                </a:solidFill>
              </a:rPr>
              <a:t>xô</a:t>
            </a:r>
            <a:r>
              <a:rPr lang="en-US" sz="3600" b="1" dirty="0">
                <a:solidFill>
                  <a:prstClr val="white"/>
                </a:solidFill>
              </a:rPr>
              <a:t> </a:t>
            </a:r>
            <a:r>
              <a:rPr lang="en-US" sz="3600" b="1" dirty="0" err="1">
                <a:solidFill>
                  <a:prstClr val="white"/>
                </a:solidFill>
              </a:rPr>
              <a:t>đẩy</a:t>
            </a:r>
            <a:endParaRPr kumimoji="0" lang="en-US" sz="3600" b="1" i="0" u="none" strike="noStrike" kern="1200" cap="none" spc="0" normalizeH="0" baseline="0" noProof="0" dirty="0">
              <a:ln>
                <a:noFill/>
              </a:ln>
              <a:solidFill>
                <a:prstClr val="white"/>
              </a:solidFill>
              <a:effectLst/>
              <a:uLnTx/>
              <a:uFillTx/>
              <a:latin typeface="Calibri" panose="020F0502020204030204"/>
            </a:endParaRPr>
          </a:p>
        </p:txBody>
      </p:sp>
      <p:pic>
        <p:nvPicPr>
          <p:cNvPr id="6" name="Picture 5">
            <a:extLst>
              <a:ext uri="{FF2B5EF4-FFF2-40B4-BE49-F238E27FC236}">
                <a16:creationId xmlns:a16="http://schemas.microsoft.com/office/drawing/2014/main" id="{D2453775-81C3-4108-AD93-66CD61A049A9}"/>
              </a:ext>
            </a:extLst>
          </p:cNvPr>
          <p:cNvPicPr>
            <a:picLocks noChangeAspect="1"/>
          </p:cNvPicPr>
          <p:nvPr/>
        </p:nvPicPr>
        <p:blipFill>
          <a:blip r:embed="rId4"/>
          <a:stretch>
            <a:fillRect/>
          </a:stretch>
        </p:blipFill>
        <p:spPr>
          <a:xfrm>
            <a:off x="5648960" y="3222214"/>
            <a:ext cx="3786822" cy="24530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14681511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1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8E56161-DBF6-B947-1EC5-51539660F136}"/>
              </a:ext>
            </a:extLst>
          </p:cNvPr>
          <p:cNvGrpSpPr/>
          <p:nvPr/>
        </p:nvGrpSpPr>
        <p:grpSpPr>
          <a:xfrm>
            <a:off x="2144553" y="645403"/>
            <a:ext cx="7902894" cy="2367485"/>
            <a:chOff x="2144553" y="645403"/>
            <a:chExt cx="7902894" cy="2367485"/>
          </a:xfrm>
        </p:grpSpPr>
        <p:sp>
          <p:nvSpPr>
            <p:cNvPr id="5" name="Scroll: Horizontal 4">
              <a:extLst>
                <a:ext uri="{FF2B5EF4-FFF2-40B4-BE49-F238E27FC236}">
                  <a16:creationId xmlns:a16="http://schemas.microsoft.com/office/drawing/2014/main" id="{183D6EEC-2A20-9FF8-2422-89B5709A503B}"/>
                </a:ext>
              </a:extLst>
            </p:cNvPr>
            <p:cNvSpPr/>
            <p:nvPr/>
          </p:nvSpPr>
          <p:spPr>
            <a:xfrm>
              <a:off x="2144553" y="645403"/>
              <a:ext cx="7902894" cy="2367485"/>
            </a:xfrm>
            <a:custGeom>
              <a:avLst/>
              <a:gdLst>
                <a:gd name="connsiteX0" fmla="*/ 7902894 w 7902894"/>
                <a:gd name="connsiteY0" fmla="*/ 147968 h 2367485"/>
                <a:gd name="connsiteX1" fmla="*/ 7754926 w 7902894"/>
                <a:gd name="connsiteY1" fmla="*/ 295936 h 2367485"/>
                <a:gd name="connsiteX2" fmla="*/ 7754926 w 7902894"/>
                <a:gd name="connsiteY2" fmla="*/ 147968 h 2367485"/>
                <a:gd name="connsiteX3" fmla="*/ 7680942 w 7902894"/>
                <a:gd name="connsiteY3" fmla="*/ 221952 h 2367485"/>
                <a:gd name="connsiteX4" fmla="*/ 7606958 w 7902894"/>
                <a:gd name="connsiteY4" fmla="*/ 147968 h 2367485"/>
                <a:gd name="connsiteX5" fmla="*/ 7606958 w 7902894"/>
                <a:gd name="connsiteY5" fmla="*/ 295936 h 2367485"/>
                <a:gd name="connsiteX6" fmla="*/ 7078048 w 7902894"/>
                <a:gd name="connsiteY6" fmla="*/ 295936 h 2367485"/>
                <a:gd name="connsiteX7" fmla="*/ 6623728 w 7902894"/>
                <a:gd name="connsiteY7" fmla="*/ 295936 h 2367485"/>
                <a:gd name="connsiteX8" fmla="*/ 5871048 w 7902894"/>
                <a:gd name="connsiteY8" fmla="*/ 295936 h 2367485"/>
                <a:gd name="connsiteX9" fmla="*/ 5118368 w 7902894"/>
                <a:gd name="connsiteY9" fmla="*/ 295936 h 2367485"/>
                <a:gd name="connsiteX10" fmla="*/ 4664047 w 7902894"/>
                <a:gd name="connsiteY10" fmla="*/ 295936 h 2367485"/>
                <a:gd name="connsiteX11" fmla="*/ 4135137 w 7902894"/>
                <a:gd name="connsiteY11" fmla="*/ 295936 h 2367485"/>
                <a:gd name="connsiteX12" fmla="*/ 3680817 w 7902894"/>
                <a:gd name="connsiteY12" fmla="*/ 295936 h 2367485"/>
                <a:gd name="connsiteX13" fmla="*/ 2928137 w 7902894"/>
                <a:gd name="connsiteY13" fmla="*/ 295936 h 2367485"/>
                <a:gd name="connsiteX14" fmla="*/ 2473817 w 7902894"/>
                <a:gd name="connsiteY14" fmla="*/ 295936 h 2367485"/>
                <a:gd name="connsiteX15" fmla="*/ 1646547 w 7902894"/>
                <a:gd name="connsiteY15" fmla="*/ 295936 h 2367485"/>
                <a:gd name="connsiteX16" fmla="*/ 968457 w 7902894"/>
                <a:gd name="connsiteY16" fmla="*/ 295936 h 2367485"/>
                <a:gd name="connsiteX17" fmla="*/ 147968 w 7902894"/>
                <a:gd name="connsiteY17" fmla="*/ 295936 h 2367485"/>
                <a:gd name="connsiteX18" fmla="*/ 0 w 7902894"/>
                <a:gd name="connsiteY18" fmla="*/ 443904 h 2367485"/>
                <a:gd name="connsiteX19" fmla="*/ 0 w 7902894"/>
                <a:gd name="connsiteY19" fmla="*/ 1071287 h 2367485"/>
                <a:gd name="connsiteX20" fmla="*/ 0 w 7902894"/>
                <a:gd name="connsiteY20" fmla="*/ 1645402 h 2367485"/>
                <a:gd name="connsiteX21" fmla="*/ 0 w 7902894"/>
                <a:gd name="connsiteY21" fmla="*/ 2219517 h 2367485"/>
                <a:gd name="connsiteX22" fmla="*/ 147968 w 7902894"/>
                <a:gd name="connsiteY22" fmla="*/ 2367485 h 2367485"/>
                <a:gd name="connsiteX23" fmla="*/ 295936 w 7902894"/>
                <a:gd name="connsiteY23" fmla="*/ 2219517 h 2367485"/>
                <a:gd name="connsiteX24" fmla="*/ 295936 w 7902894"/>
                <a:gd name="connsiteY24" fmla="*/ 2071549 h 2367485"/>
                <a:gd name="connsiteX25" fmla="*/ 974026 w 7902894"/>
                <a:gd name="connsiteY25" fmla="*/ 2071549 h 2367485"/>
                <a:gd name="connsiteX26" fmla="*/ 1726706 w 7902894"/>
                <a:gd name="connsiteY26" fmla="*/ 2071549 h 2367485"/>
                <a:gd name="connsiteX27" fmla="*/ 2255616 w 7902894"/>
                <a:gd name="connsiteY27" fmla="*/ 2071549 h 2367485"/>
                <a:gd name="connsiteX28" fmla="*/ 2933706 w 7902894"/>
                <a:gd name="connsiteY28" fmla="*/ 2071549 h 2367485"/>
                <a:gd name="connsiteX29" fmla="*/ 3686386 w 7902894"/>
                <a:gd name="connsiteY29" fmla="*/ 2071549 h 2367485"/>
                <a:gd name="connsiteX30" fmla="*/ 4364476 w 7902894"/>
                <a:gd name="connsiteY30" fmla="*/ 2071549 h 2367485"/>
                <a:gd name="connsiteX31" fmla="*/ 5117156 w 7902894"/>
                <a:gd name="connsiteY31" fmla="*/ 2071549 h 2367485"/>
                <a:gd name="connsiteX32" fmla="*/ 5646066 w 7902894"/>
                <a:gd name="connsiteY32" fmla="*/ 2071549 h 2367485"/>
                <a:gd name="connsiteX33" fmla="*/ 6249566 w 7902894"/>
                <a:gd name="connsiteY33" fmla="*/ 2071549 h 2367485"/>
                <a:gd name="connsiteX34" fmla="*/ 6853066 w 7902894"/>
                <a:gd name="connsiteY34" fmla="*/ 2071549 h 2367485"/>
                <a:gd name="connsiteX35" fmla="*/ 7754926 w 7902894"/>
                <a:gd name="connsiteY35" fmla="*/ 2071549 h 2367485"/>
                <a:gd name="connsiteX36" fmla="*/ 7902894 w 7902894"/>
                <a:gd name="connsiteY36" fmla="*/ 1923581 h 2367485"/>
                <a:gd name="connsiteX37" fmla="*/ 7902894 w 7902894"/>
                <a:gd name="connsiteY37" fmla="*/ 1331710 h 2367485"/>
                <a:gd name="connsiteX38" fmla="*/ 7902894 w 7902894"/>
                <a:gd name="connsiteY38" fmla="*/ 704327 h 2367485"/>
                <a:gd name="connsiteX39" fmla="*/ 7902894 w 7902894"/>
                <a:gd name="connsiteY39" fmla="*/ 147968 h 2367485"/>
                <a:gd name="connsiteX40" fmla="*/ 147968 w 7902894"/>
                <a:gd name="connsiteY40" fmla="*/ 591871 h 2367485"/>
                <a:gd name="connsiteX41" fmla="*/ 295936 w 7902894"/>
                <a:gd name="connsiteY41" fmla="*/ 443903 h 2367485"/>
                <a:gd name="connsiteX42" fmla="*/ 221952 w 7902894"/>
                <a:gd name="connsiteY42" fmla="*/ 369919 h 2367485"/>
                <a:gd name="connsiteX43" fmla="*/ 147968 w 7902894"/>
                <a:gd name="connsiteY43" fmla="*/ 443903 h 2367485"/>
                <a:gd name="connsiteX44" fmla="*/ 147968 w 7902894"/>
                <a:gd name="connsiteY44" fmla="*/ 591871 h 2367485"/>
                <a:gd name="connsiteX0" fmla="*/ 147968 w 7902894"/>
                <a:gd name="connsiteY0" fmla="*/ 591871 h 2367485"/>
                <a:gd name="connsiteX1" fmla="*/ 295936 w 7902894"/>
                <a:gd name="connsiteY1" fmla="*/ 443903 h 2367485"/>
                <a:gd name="connsiteX2" fmla="*/ 221952 w 7902894"/>
                <a:gd name="connsiteY2" fmla="*/ 369919 h 2367485"/>
                <a:gd name="connsiteX3" fmla="*/ 147968 w 7902894"/>
                <a:gd name="connsiteY3" fmla="*/ 443903 h 2367485"/>
                <a:gd name="connsiteX4" fmla="*/ 147968 w 7902894"/>
                <a:gd name="connsiteY4" fmla="*/ 591871 h 2367485"/>
                <a:gd name="connsiteX5" fmla="*/ 7754926 w 7902894"/>
                <a:gd name="connsiteY5" fmla="*/ 295936 h 2367485"/>
                <a:gd name="connsiteX6" fmla="*/ 7902894 w 7902894"/>
                <a:gd name="connsiteY6" fmla="*/ 147968 h 2367485"/>
                <a:gd name="connsiteX7" fmla="*/ 7754926 w 7902894"/>
                <a:gd name="connsiteY7" fmla="*/ 0 h 2367485"/>
                <a:gd name="connsiteX8" fmla="*/ 7606958 w 7902894"/>
                <a:gd name="connsiteY8" fmla="*/ 147968 h 2367485"/>
                <a:gd name="connsiteX9" fmla="*/ 7680942 w 7902894"/>
                <a:gd name="connsiteY9" fmla="*/ 221952 h 2367485"/>
                <a:gd name="connsiteX10" fmla="*/ 7754926 w 7902894"/>
                <a:gd name="connsiteY10" fmla="*/ 147968 h 2367485"/>
                <a:gd name="connsiteX11" fmla="*/ 7754926 w 7902894"/>
                <a:gd name="connsiteY11" fmla="*/ 295936 h 2367485"/>
                <a:gd name="connsiteX0" fmla="*/ 0 w 7902894"/>
                <a:gd name="connsiteY0" fmla="*/ 443903 h 2367485"/>
                <a:gd name="connsiteX1" fmla="*/ 147968 w 7902894"/>
                <a:gd name="connsiteY1" fmla="*/ 295935 h 2367485"/>
                <a:gd name="connsiteX2" fmla="*/ 676878 w 7902894"/>
                <a:gd name="connsiteY2" fmla="*/ 295935 h 2367485"/>
                <a:gd name="connsiteX3" fmla="*/ 1504148 w 7902894"/>
                <a:gd name="connsiteY3" fmla="*/ 295935 h 2367485"/>
                <a:gd name="connsiteX4" fmla="*/ 2107648 w 7902894"/>
                <a:gd name="connsiteY4" fmla="*/ 295935 h 2367485"/>
                <a:gd name="connsiteX5" fmla="*/ 2860328 w 7902894"/>
                <a:gd name="connsiteY5" fmla="*/ 295935 h 2367485"/>
                <a:gd name="connsiteX6" fmla="*/ 3463828 w 7902894"/>
                <a:gd name="connsiteY6" fmla="*/ 295935 h 2367485"/>
                <a:gd name="connsiteX7" fmla="*/ 3918148 w 7902894"/>
                <a:gd name="connsiteY7" fmla="*/ 295936 h 2367485"/>
                <a:gd name="connsiteX8" fmla="*/ 4447059 w 7902894"/>
                <a:gd name="connsiteY8" fmla="*/ 295936 h 2367485"/>
                <a:gd name="connsiteX9" fmla="*/ 5274328 w 7902894"/>
                <a:gd name="connsiteY9" fmla="*/ 295936 h 2367485"/>
                <a:gd name="connsiteX10" fmla="*/ 5952418 w 7902894"/>
                <a:gd name="connsiteY10" fmla="*/ 295936 h 2367485"/>
                <a:gd name="connsiteX11" fmla="*/ 6779688 w 7902894"/>
                <a:gd name="connsiteY11" fmla="*/ 295936 h 2367485"/>
                <a:gd name="connsiteX12" fmla="*/ 7606958 w 7902894"/>
                <a:gd name="connsiteY12" fmla="*/ 295936 h 2367485"/>
                <a:gd name="connsiteX13" fmla="*/ 7606958 w 7902894"/>
                <a:gd name="connsiteY13" fmla="*/ 147968 h 2367485"/>
                <a:gd name="connsiteX14" fmla="*/ 7754926 w 7902894"/>
                <a:gd name="connsiteY14" fmla="*/ 0 h 2367485"/>
                <a:gd name="connsiteX15" fmla="*/ 7902894 w 7902894"/>
                <a:gd name="connsiteY15" fmla="*/ 147968 h 2367485"/>
                <a:gd name="connsiteX16" fmla="*/ 7902894 w 7902894"/>
                <a:gd name="connsiteY16" fmla="*/ 739839 h 2367485"/>
                <a:gd name="connsiteX17" fmla="*/ 7902894 w 7902894"/>
                <a:gd name="connsiteY17" fmla="*/ 1331711 h 2367485"/>
                <a:gd name="connsiteX18" fmla="*/ 7902894 w 7902894"/>
                <a:gd name="connsiteY18" fmla="*/ 1923582 h 2367485"/>
                <a:gd name="connsiteX19" fmla="*/ 7754926 w 7902894"/>
                <a:gd name="connsiteY19" fmla="*/ 2071550 h 2367485"/>
                <a:gd name="connsiteX20" fmla="*/ 7300606 w 7902894"/>
                <a:gd name="connsiteY20" fmla="*/ 2071550 h 2367485"/>
                <a:gd name="connsiteX21" fmla="*/ 6697106 w 7902894"/>
                <a:gd name="connsiteY21" fmla="*/ 2071550 h 2367485"/>
                <a:gd name="connsiteX22" fmla="*/ 5869836 w 7902894"/>
                <a:gd name="connsiteY22" fmla="*/ 2071550 h 2367485"/>
                <a:gd name="connsiteX23" fmla="*/ 5191746 w 7902894"/>
                <a:gd name="connsiteY23" fmla="*/ 2071550 h 2367485"/>
                <a:gd name="connsiteX24" fmla="*/ 4439066 w 7902894"/>
                <a:gd name="connsiteY24" fmla="*/ 2071550 h 2367485"/>
                <a:gd name="connsiteX25" fmla="*/ 3760976 w 7902894"/>
                <a:gd name="connsiteY25" fmla="*/ 2071549 h 2367485"/>
                <a:gd name="connsiteX26" fmla="*/ 3157476 w 7902894"/>
                <a:gd name="connsiteY26" fmla="*/ 2071549 h 2367485"/>
                <a:gd name="connsiteX27" fmla="*/ 2553976 w 7902894"/>
                <a:gd name="connsiteY27" fmla="*/ 2071549 h 2367485"/>
                <a:gd name="connsiteX28" fmla="*/ 2099655 w 7902894"/>
                <a:gd name="connsiteY28" fmla="*/ 2071549 h 2367485"/>
                <a:gd name="connsiteX29" fmla="*/ 1570745 w 7902894"/>
                <a:gd name="connsiteY29" fmla="*/ 2071549 h 2367485"/>
                <a:gd name="connsiteX30" fmla="*/ 892655 w 7902894"/>
                <a:gd name="connsiteY30" fmla="*/ 2071549 h 2367485"/>
                <a:gd name="connsiteX31" fmla="*/ 295936 w 7902894"/>
                <a:gd name="connsiteY31" fmla="*/ 2071549 h 2367485"/>
                <a:gd name="connsiteX32" fmla="*/ 295936 w 7902894"/>
                <a:gd name="connsiteY32" fmla="*/ 2219517 h 2367485"/>
                <a:gd name="connsiteX33" fmla="*/ 147968 w 7902894"/>
                <a:gd name="connsiteY33" fmla="*/ 2367485 h 2367485"/>
                <a:gd name="connsiteX34" fmla="*/ 0 w 7902894"/>
                <a:gd name="connsiteY34" fmla="*/ 2219517 h 2367485"/>
                <a:gd name="connsiteX35" fmla="*/ 0 w 7902894"/>
                <a:gd name="connsiteY35" fmla="*/ 1592133 h 2367485"/>
                <a:gd name="connsiteX36" fmla="*/ 0 w 7902894"/>
                <a:gd name="connsiteY36" fmla="*/ 1000262 h 2367485"/>
                <a:gd name="connsiteX37" fmla="*/ 0 w 7902894"/>
                <a:gd name="connsiteY37" fmla="*/ 443903 h 2367485"/>
                <a:gd name="connsiteX38" fmla="*/ 7606958 w 7902894"/>
                <a:gd name="connsiteY38" fmla="*/ 295936 h 2367485"/>
                <a:gd name="connsiteX39" fmla="*/ 7754926 w 7902894"/>
                <a:gd name="connsiteY39" fmla="*/ 295936 h 2367485"/>
                <a:gd name="connsiteX40" fmla="*/ 7902894 w 7902894"/>
                <a:gd name="connsiteY40" fmla="*/ 147968 h 2367485"/>
                <a:gd name="connsiteX41" fmla="*/ 7754926 w 7902894"/>
                <a:gd name="connsiteY41" fmla="*/ 295936 h 2367485"/>
                <a:gd name="connsiteX42" fmla="*/ 7754926 w 7902894"/>
                <a:gd name="connsiteY42" fmla="*/ 147968 h 2367485"/>
                <a:gd name="connsiteX43" fmla="*/ 7680942 w 7902894"/>
                <a:gd name="connsiteY43" fmla="*/ 221952 h 2367485"/>
                <a:gd name="connsiteX44" fmla="*/ 7606958 w 7902894"/>
                <a:gd name="connsiteY44" fmla="*/ 147968 h 2367485"/>
                <a:gd name="connsiteX45" fmla="*/ 147968 w 7902894"/>
                <a:gd name="connsiteY45" fmla="*/ 591871 h 2367485"/>
                <a:gd name="connsiteX46" fmla="*/ 147968 w 7902894"/>
                <a:gd name="connsiteY46" fmla="*/ 443903 h 2367485"/>
                <a:gd name="connsiteX47" fmla="*/ 221952 w 7902894"/>
                <a:gd name="connsiteY47" fmla="*/ 369919 h 2367485"/>
                <a:gd name="connsiteX48" fmla="*/ 295936 w 7902894"/>
                <a:gd name="connsiteY48" fmla="*/ 443903 h 2367485"/>
                <a:gd name="connsiteX49" fmla="*/ 147968 w 7902894"/>
                <a:gd name="connsiteY49" fmla="*/ 591871 h 2367485"/>
                <a:gd name="connsiteX50" fmla="*/ 0 w 7902894"/>
                <a:gd name="connsiteY50" fmla="*/ 443903 h 2367485"/>
                <a:gd name="connsiteX51" fmla="*/ 295936 w 7902894"/>
                <a:gd name="connsiteY51" fmla="*/ 443903 h 2367485"/>
                <a:gd name="connsiteX52" fmla="*/ 295936 w 7902894"/>
                <a:gd name="connsiteY52" fmla="*/ 970175 h 2367485"/>
                <a:gd name="connsiteX53" fmla="*/ 295936 w 7902894"/>
                <a:gd name="connsiteY53" fmla="*/ 1463894 h 2367485"/>
                <a:gd name="connsiteX54" fmla="*/ 295936 w 7902894"/>
                <a:gd name="connsiteY54" fmla="*/ 2071549 h 236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7902894" h="2367485" stroke="0" extrusionOk="0">
                  <a:moveTo>
                    <a:pt x="7902894" y="147968"/>
                  </a:moveTo>
                  <a:cubicBezTo>
                    <a:pt x="7854957" y="188773"/>
                    <a:pt x="7791767" y="247922"/>
                    <a:pt x="7754926" y="295936"/>
                  </a:cubicBezTo>
                  <a:cubicBezTo>
                    <a:pt x="7762100" y="229067"/>
                    <a:pt x="7747895" y="219247"/>
                    <a:pt x="7754926" y="147968"/>
                  </a:cubicBezTo>
                  <a:cubicBezTo>
                    <a:pt x="7749522" y="187612"/>
                    <a:pt x="7721946" y="225009"/>
                    <a:pt x="7680942" y="221952"/>
                  </a:cubicBezTo>
                  <a:cubicBezTo>
                    <a:pt x="7641274" y="218904"/>
                    <a:pt x="7600604" y="192881"/>
                    <a:pt x="7606958" y="147968"/>
                  </a:cubicBezTo>
                  <a:cubicBezTo>
                    <a:pt x="7613203" y="186663"/>
                    <a:pt x="7609538" y="241951"/>
                    <a:pt x="7606958" y="295936"/>
                  </a:cubicBezTo>
                  <a:cubicBezTo>
                    <a:pt x="7401193" y="287786"/>
                    <a:pt x="7337193" y="303198"/>
                    <a:pt x="7078048" y="295936"/>
                  </a:cubicBezTo>
                  <a:cubicBezTo>
                    <a:pt x="6818903" y="288675"/>
                    <a:pt x="6751141" y="286442"/>
                    <a:pt x="6623728" y="295936"/>
                  </a:cubicBezTo>
                  <a:cubicBezTo>
                    <a:pt x="6496315" y="305430"/>
                    <a:pt x="6100331" y="278379"/>
                    <a:pt x="5871048" y="295936"/>
                  </a:cubicBezTo>
                  <a:cubicBezTo>
                    <a:pt x="5641765" y="313493"/>
                    <a:pt x="5363304" y="306212"/>
                    <a:pt x="5118368" y="295936"/>
                  </a:cubicBezTo>
                  <a:cubicBezTo>
                    <a:pt x="4873432" y="285660"/>
                    <a:pt x="4757771" y="288667"/>
                    <a:pt x="4664047" y="295936"/>
                  </a:cubicBezTo>
                  <a:cubicBezTo>
                    <a:pt x="4570323" y="303205"/>
                    <a:pt x="4264589" y="273546"/>
                    <a:pt x="4135137" y="295936"/>
                  </a:cubicBezTo>
                  <a:cubicBezTo>
                    <a:pt x="4005685" y="318327"/>
                    <a:pt x="3898458" y="291723"/>
                    <a:pt x="3680817" y="295936"/>
                  </a:cubicBezTo>
                  <a:cubicBezTo>
                    <a:pt x="3463176" y="300149"/>
                    <a:pt x="3277050" y="287791"/>
                    <a:pt x="2928137" y="295936"/>
                  </a:cubicBezTo>
                  <a:cubicBezTo>
                    <a:pt x="2579224" y="304081"/>
                    <a:pt x="2693325" y="318593"/>
                    <a:pt x="2473817" y="295936"/>
                  </a:cubicBezTo>
                  <a:cubicBezTo>
                    <a:pt x="2254309" y="273279"/>
                    <a:pt x="2007806" y="266499"/>
                    <a:pt x="1646547" y="295936"/>
                  </a:cubicBezTo>
                  <a:cubicBezTo>
                    <a:pt x="1285288" y="325374"/>
                    <a:pt x="1203424" y="329159"/>
                    <a:pt x="968457" y="295936"/>
                  </a:cubicBezTo>
                  <a:cubicBezTo>
                    <a:pt x="733490" y="262714"/>
                    <a:pt x="481399" y="274544"/>
                    <a:pt x="147968" y="295936"/>
                  </a:cubicBezTo>
                  <a:cubicBezTo>
                    <a:pt x="71545" y="313036"/>
                    <a:pt x="-2976" y="346076"/>
                    <a:pt x="0" y="443904"/>
                  </a:cubicBezTo>
                  <a:cubicBezTo>
                    <a:pt x="-30199" y="726403"/>
                    <a:pt x="-13390" y="802473"/>
                    <a:pt x="0" y="1071287"/>
                  </a:cubicBezTo>
                  <a:cubicBezTo>
                    <a:pt x="13390" y="1340101"/>
                    <a:pt x="-6597" y="1480813"/>
                    <a:pt x="0" y="1645402"/>
                  </a:cubicBezTo>
                  <a:cubicBezTo>
                    <a:pt x="6597" y="1809992"/>
                    <a:pt x="8400" y="2083285"/>
                    <a:pt x="0" y="2219517"/>
                  </a:cubicBezTo>
                  <a:cubicBezTo>
                    <a:pt x="10902" y="2312032"/>
                    <a:pt x="63236" y="2370430"/>
                    <a:pt x="147968" y="2367485"/>
                  </a:cubicBezTo>
                  <a:cubicBezTo>
                    <a:pt x="218496" y="2373349"/>
                    <a:pt x="300962" y="2297125"/>
                    <a:pt x="295936" y="2219517"/>
                  </a:cubicBezTo>
                  <a:cubicBezTo>
                    <a:pt x="300399" y="2149228"/>
                    <a:pt x="288715" y="2134302"/>
                    <a:pt x="295936" y="2071549"/>
                  </a:cubicBezTo>
                  <a:cubicBezTo>
                    <a:pt x="608187" y="2101504"/>
                    <a:pt x="778418" y="2068876"/>
                    <a:pt x="974026" y="2071549"/>
                  </a:cubicBezTo>
                  <a:cubicBezTo>
                    <a:pt x="1169634" y="2074223"/>
                    <a:pt x="1485803" y="2051421"/>
                    <a:pt x="1726706" y="2071549"/>
                  </a:cubicBezTo>
                  <a:cubicBezTo>
                    <a:pt x="1967609" y="2091677"/>
                    <a:pt x="1992090" y="2056216"/>
                    <a:pt x="2255616" y="2071549"/>
                  </a:cubicBezTo>
                  <a:cubicBezTo>
                    <a:pt x="2519142" y="2086883"/>
                    <a:pt x="2628919" y="2078338"/>
                    <a:pt x="2933706" y="2071549"/>
                  </a:cubicBezTo>
                  <a:cubicBezTo>
                    <a:pt x="3238493" y="2064761"/>
                    <a:pt x="3320985" y="2087109"/>
                    <a:pt x="3686386" y="2071549"/>
                  </a:cubicBezTo>
                  <a:cubicBezTo>
                    <a:pt x="4051787" y="2055989"/>
                    <a:pt x="4031109" y="2071720"/>
                    <a:pt x="4364476" y="2071549"/>
                  </a:cubicBezTo>
                  <a:cubicBezTo>
                    <a:pt x="4697843" y="2071379"/>
                    <a:pt x="4766399" y="2093544"/>
                    <a:pt x="5117156" y="2071549"/>
                  </a:cubicBezTo>
                  <a:cubicBezTo>
                    <a:pt x="5467913" y="2049554"/>
                    <a:pt x="5389115" y="2049059"/>
                    <a:pt x="5646066" y="2071549"/>
                  </a:cubicBezTo>
                  <a:cubicBezTo>
                    <a:pt x="5903017" y="2094040"/>
                    <a:pt x="6042586" y="2093248"/>
                    <a:pt x="6249566" y="2071549"/>
                  </a:cubicBezTo>
                  <a:cubicBezTo>
                    <a:pt x="6456546" y="2049850"/>
                    <a:pt x="6561342" y="2043151"/>
                    <a:pt x="6853066" y="2071549"/>
                  </a:cubicBezTo>
                  <a:cubicBezTo>
                    <a:pt x="7144790" y="2099947"/>
                    <a:pt x="7347349" y="2092729"/>
                    <a:pt x="7754926" y="2071549"/>
                  </a:cubicBezTo>
                  <a:cubicBezTo>
                    <a:pt x="7833941" y="2058794"/>
                    <a:pt x="7905416" y="2004234"/>
                    <a:pt x="7902894" y="1923581"/>
                  </a:cubicBezTo>
                  <a:cubicBezTo>
                    <a:pt x="7927295" y="1662025"/>
                    <a:pt x="7875250" y="1623495"/>
                    <a:pt x="7902894" y="1331710"/>
                  </a:cubicBezTo>
                  <a:cubicBezTo>
                    <a:pt x="7930538" y="1039925"/>
                    <a:pt x="7910963" y="830613"/>
                    <a:pt x="7902894" y="704327"/>
                  </a:cubicBezTo>
                  <a:cubicBezTo>
                    <a:pt x="7894825" y="578041"/>
                    <a:pt x="7895477" y="308530"/>
                    <a:pt x="7902894" y="147968"/>
                  </a:cubicBezTo>
                  <a:close/>
                  <a:moveTo>
                    <a:pt x="147968" y="591871"/>
                  </a:moveTo>
                  <a:cubicBezTo>
                    <a:pt x="230109" y="596706"/>
                    <a:pt x="297817" y="543372"/>
                    <a:pt x="295936" y="443903"/>
                  </a:cubicBezTo>
                  <a:cubicBezTo>
                    <a:pt x="296350" y="405815"/>
                    <a:pt x="254068" y="375197"/>
                    <a:pt x="221952" y="369919"/>
                  </a:cubicBezTo>
                  <a:cubicBezTo>
                    <a:pt x="179139" y="369799"/>
                    <a:pt x="145830" y="399765"/>
                    <a:pt x="147968" y="443903"/>
                  </a:cubicBezTo>
                  <a:cubicBezTo>
                    <a:pt x="144002" y="477285"/>
                    <a:pt x="150548" y="526256"/>
                    <a:pt x="147968" y="591871"/>
                  </a:cubicBezTo>
                  <a:close/>
                </a:path>
                <a:path w="7902894" h="2367485" fill="darkenLess" stroke="0" extrusionOk="0">
                  <a:moveTo>
                    <a:pt x="147968" y="591871"/>
                  </a:moveTo>
                  <a:cubicBezTo>
                    <a:pt x="235598" y="576368"/>
                    <a:pt x="311696" y="535060"/>
                    <a:pt x="295936" y="443903"/>
                  </a:cubicBezTo>
                  <a:cubicBezTo>
                    <a:pt x="291062" y="405110"/>
                    <a:pt x="265582" y="373724"/>
                    <a:pt x="221952" y="369919"/>
                  </a:cubicBezTo>
                  <a:cubicBezTo>
                    <a:pt x="180906" y="368820"/>
                    <a:pt x="144794" y="407797"/>
                    <a:pt x="147968" y="443903"/>
                  </a:cubicBezTo>
                  <a:cubicBezTo>
                    <a:pt x="148707" y="485256"/>
                    <a:pt x="153968" y="556239"/>
                    <a:pt x="147968" y="591871"/>
                  </a:cubicBezTo>
                  <a:close/>
                  <a:moveTo>
                    <a:pt x="7754926" y="295936"/>
                  </a:moveTo>
                  <a:cubicBezTo>
                    <a:pt x="7842787" y="296907"/>
                    <a:pt x="7883204" y="229133"/>
                    <a:pt x="7902894" y="147968"/>
                  </a:cubicBezTo>
                  <a:cubicBezTo>
                    <a:pt x="7883655" y="65212"/>
                    <a:pt x="7833973" y="674"/>
                    <a:pt x="7754926" y="0"/>
                  </a:cubicBezTo>
                  <a:cubicBezTo>
                    <a:pt x="7681560" y="-901"/>
                    <a:pt x="7607672" y="64107"/>
                    <a:pt x="7606958" y="147968"/>
                  </a:cubicBezTo>
                  <a:cubicBezTo>
                    <a:pt x="7602260" y="187932"/>
                    <a:pt x="7634623" y="219577"/>
                    <a:pt x="7680942" y="221952"/>
                  </a:cubicBezTo>
                  <a:cubicBezTo>
                    <a:pt x="7728079" y="216246"/>
                    <a:pt x="7759236" y="186350"/>
                    <a:pt x="7754926" y="147968"/>
                  </a:cubicBezTo>
                  <a:cubicBezTo>
                    <a:pt x="7747552" y="201429"/>
                    <a:pt x="7755931" y="248310"/>
                    <a:pt x="7754926" y="295936"/>
                  </a:cubicBezTo>
                  <a:close/>
                </a:path>
                <a:path w="7902894" h="2367485" fill="none" extrusionOk="0">
                  <a:moveTo>
                    <a:pt x="0" y="443903"/>
                  </a:moveTo>
                  <a:cubicBezTo>
                    <a:pt x="19571" y="365718"/>
                    <a:pt x="70889" y="304424"/>
                    <a:pt x="147968" y="295935"/>
                  </a:cubicBezTo>
                  <a:cubicBezTo>
                    <a:pt x="259919" y="289541"/>
                    <a:pt x="554000" y="299398"/>
                    <a:pt x="676878" y="295935"/>
                  </a:cubicBezTo>
                  <a:cubicBezTo>
                    <a:pt x="799756" y="292473"/>
                    <a:pt x="1245592" y="273484"/>
                    <a:pt x="1504148" y="295935"/>
                  </a:cubicBezTo>
                  <a:cubicBezTo>
                    <a:pt x="1762704" y="318387"/>
                    <a:pt x="1860150" y="296544"/>
                    <a:pt x="2107648" y="295935"/>
                  </a:cubicBezTo>
                  <a:cubicBezTo>
                    <a:pt x="2355146" y="295326"/>
                    <a:pt x="2706240" y="296909"/>
                    <a:pt x="2860328" y="295935"/>
                  </a:cubicBezTo>
                  <a:cubicBezTo>
                    <a:pt x="3014416" y="294961"/>
                    <a:pt x="3225365" y="266634"/>
                    <a:pt x="3463828" y="295935"/>
                  </a:cubicBezTo>
                  <a:cubicBezTo>
                    <a:pt x="3702291" y="325237"/>
                    <a:pt x="3735707" y="280302"/>
                    <a:pt x="3918148" y="295936"/>
                  </a:cubicBezTo>
                  <a:cubicBezTo>
                    <a:pt x="4100589" y="311570"/>
                    <a:pt x="4303191" y="312816"/>
                    <a:pt x="4447059" y="295936"/>
                  </a:cubicBezTo>
                  <a:cubicBezTo>
                    <a:pt x="4590927" y="279056"/>
                    <a:pt x="5013120" y="334489"/>
                    <a:pt x="5274328" y="295936"/>
                  </a:cubicBezTo>
                  <a:cubicBezTo>
                    <a:pt x="5535536" y="257383"/>
                    <a:pt x="5815297" y="286762"/>
                    <a:pt x="5952418" y="295936"/>
                  </a:cubicBezTo>
                  <a:cubicBezTo>
                    <a:pt x="6089539" y="305111"/>
                    <a:pt x="6588418" y="264646"/>
                    <a:pt x="6779688" y="295936"/>
                  </a:cubicBezTo>
                  <a:cubicBezTo>
                    <a:pt x="6970958" y="327227"/>
                    <a:pt x="7371171" y="261731"/>
                    <a:pt x="7606958" y="295936"/>
                  </a:cubicBezTo>
                  <a:cubicBezTo>
                    <a:pt x="7611042" y="227407"/>
                    <a:pt x="7604699" y="177989"/>
                    <a:pt x="7606958" y="147968"/>
                  </a:cubicBezTo>
                  <a:cubicBezTo>
                    <a:pt x="7603308" y="64923"/>
                    <a:pt x="7680265" y="1639"/>
                    <a:pt x="7754926" y="0"/>
                  </a:cubicBezTo>
                  <a:cubicBezTo>
                    <a:pt x="7834962" y="8492"/>
                    <a:pt x="7912958" y="57649"/>
                    <a:pt x="7902894" y="147968"/>
                  </a:cubicBezTo>
                  <a:cubicBezTo>
                    <a:pt x="7896591" y="368509"/>
                    <a:pt x="7907025" y="476878"/>
                    <a:pt x="7902894" y="739839"/>
                  </a:cubicBezTo>
                  <a:cubicBezTo>
                    <a:pt x="7898763" y="1002800"/>
                    <a:pt x="7926570" y="1047839"/>
                    <a:pt x="7902894" y="1331711"/>
                  </a:cubicBezTo>
                  <a:cubicBezTo>
                    <a:pt x="7879218" y="1615583"/>
                    <a:pt x="7885879" y="1675554"/>
                    <a:pt x="7902894" y="1923582"/>
                  </a:cubicBezTo>
                  <a:cubicBezTo>
                    <a:pt x="7900326" y="2004717"/>
                    <a:pt x="7834282" y="2067972"/>
                    <a:pt x="7754926" y="2071550"/>
                  </a:cubicBezTo>
                  <a:cubicBezTo>
                    <a:pt x="7528201" y="2070827"/>
                    <a:pt x="7518066" y="2075714"/>
                    <a:pt x="7300606" y="2071550"/>
                  </a:cubicBezTo>
                  <a:cubicBezTo>
                    <a:pt x="7083146" y="2067386"/>
                    <a:pt x="6849543" y="2087230"/>
                    <a:pt x="6697106" y="2071550"/>
                  </a:cubicBezTo>
                  <a:cubicBezTo>
                    <a:pt x="6544669" y="2055870"/>
                    <a:pt x="6077673" y="2045738"/>
                    <a:pt x="5869836" y="2071550"/>
                  </a:cubicBezTo>
                  <a:cubicBezTo>
                    <a:pt x="5661999" y="2097363"/>
                    <a:pt x="5327523" y="2094502"/>
                    <a:pt x="5191746" y="2071550"/>
                  </a:cubicBezTo>
                  <a:cubicBezTo>
                    <a:pt x="5055969" y="2048599"/>
                    <a:pt x="4790017" y="2096993"/>
                    <a:pt x="4439066" y="2071550"/>
                  </a:cubicBezTo>
                  <a:cubicBezTo>
                    <a:pt x="4088115" y="2046106"/>
                    <a:pt x="4010504" y="2098728"/>
                    <a:pt x="3760976" y="2071549"/>
                  </a:cubicBezTo>
                  <a:cubicBezTo>
                    <a:pt x="3511448" y="2044370"/>
                    <a:pt x="3317333" y="2091804"/>
                    <a:pt x="3157476" y="2071549"/>
                  </a:cubicBezTo>
                  <a:cubicBezTo>
                    <a:pt x="2997619" y="2051294"/>
                    <a:pt x="2821417" y="2095086"/>
                    <a:pt x="2553976" y="2071549"/>
                  </a:cubicBezTo>
                  <a:cubicBezTo>
                    <a:pt x="2286535" y="2048012"/>
                    <a:pt x="2312279" y="2070752"/>
                    <a:pt x="2099655" y="2071549"/>
                  </a:cubicBezTo>
                  <a:cubicBezTo>
                    <a:pt x="1887031" y="2072346"/>
                    <a:pt x="1708436" y="2086456"/>
                    <a:pt x="1570745" y="2071549"/>
                  </a:cubicBezTo>
                  <a:cubicBezTo>
                    <a:pt x="1433054" y="2056643"/>
                    <a:pt x="1195782" y="2050231"/>
                    <a:pt x="892655" y="2071549"/>
                  </a:cubicBezTo>
                  <a:cubicBezTo>
                    <a:pt x="589528" y="2092868"/>
                    <a:pt x="476878" y="2097437"/>
                    <a:pt x="295936" y="2071549"/>
                  </a:cubicBezTo>
                  <a:cubicBezTo>
                    <a:pt x="293972" y="2108119"/>
                    <a:pt x="293193" y="2189220"/>
                    <a:pt x="295936" y="2219517"/>
                  </a:cubicBezTo>
                  <a:cubicBezTo>
                    <a:pt x="285542" y="2315885"/>
                    <a:pt x="222100" y="2356284"/>
                    <a:pt x="147968" y="2367485"/>
                  </a:cubicBezTo>
                  <a:cubicBezTo>
                    <a:pt x="65196" y="2371582"/>
                    <a:pt x="696" y="2294444"/>
                    <a:pt x="0" y="2219517"/>
                  </a:cubicBezTo>
                  <a:cubicBezTo>
                    <a:pt x="-2466" y="1950696"/>
                    <a:pt x="20570" y="1891459"/>
                    <a:pt x="0" y="1592133"/>
                  </a:cubicBezTo>
                  <a:cubicBezTo>
                    <a:pt x="-20570" y="1292807"/>
                    <a:pt x="-10305" y="1189542"/>
                    <a:pt x="0" y="1000262"/>
                  </a:cubicBezTo>
                  <a:cubicBezTo>
                    <a:pt x="10305" y="810982"/>
                    <a:pt x="15646" y="715716"/>
                    <a:pt x="0" y="443903"/>
                  </a:cubicBezTo>
                  <a:close/>
                  <a:moveTo>
                    <a:pt x="7606958" y="295936"/>
                  </a:moveTo>
                  <a:cubicBezTo>
                    <a:pt x="7641502" y="288593"/>
                    <a:pt x="7703211" y="303225"/>
                    <a:pt x="7754926" y="295936"/>
                  </a:cubicBezTo>
                  <a:cubicBezTo>
                    <a:pt x="7825339" y="312629"/>
                    <a:pt x="7903355" y="224386"/>
                    <a:pt x="7902894" y="147968"/>
                  </a:cubicBezTo>
                  <a:moveTo>
                    <a:pt x="7754926" y="295936"/>
                  </a:moveTo>
                  <a:cubicBezTo>
                    <a:pt x="7755630" y="242268"/>
                    <a:pt x="7754691" y="184325"/>
                    <a:pt x="7754926" y="147968"/>
                  </a:cubicBezTo>
                  <a:cubicBezTo>
                    <a:pt x="7757417" y="187226"/>
                    <a:pt x="7727689" y="225917"/>
                    <a:pt x="7680942" y="221952"/>
                  </a:cubicBezTo>
                  <a:cubicBezTo>
                    <a:pt x="7643800" y="218573"/>
                    <a:pt x="7606437" y="180887"/>
                    <a:pt x="7606958" y="147968"/>
                  </a:cubicBezTo>
                  <a:moveTo>
                    <a:pt x="147968" y="591871"/>
                  </a:moveTo>
                  <a:cubicBezTo>
                    <a:pt x="143300" y="522461"/>
                    <a:pt x="144256" y="488795"/>
                    <a:pt x="147968" y="443903"/>
                  </a:cubicBezTo>
                  <a:cubicBezTo>
                    <a:pt x="152627" y="404820"/>
                    <a:pt x="177337" y="361849"/>
                    <a:pt x="221952" y="369919"/>
                  </a:cubicBezTo>
                  <a:cubicBezTo>
                    <a:pt x="268043" y="370132"/>
                    <a:pt x="288784" y="401845"/>
                    <a:pt x="295936" y="443903"/>
                  </a:cubicBezTo>
                  <a:cubicBezTo>
                    <a:pt x="299098" y="526401"/>
                    <a:pt x="220844" y="599721"/>
                    <a:pt x="147968" y="591871"/>
                  </a:cubicBezTo>
                  <a:cubicBezTo>
                    <a:pt x="67905" y="593797"/>
                    <a:pt x="2780" y="521477"/>
                    <a:pt x="0" y="443903"/>
                  </a:cubicBezTo>
                  <a:moveTo>
                    <a:pt x="295936" y="443903"/>
                  </a:moveTo>
                  <a:cubicBezTo>
                    <a:pt x="312643" y="688945"/>
                    <a:pt x="297962" y="763986"/>
                    <a:pt x="295936" y="970175"/>
                  </a:cubicBezTo>
                  <a:cubicBezTo>
                    <a:pt x="293910" y="1176364"/>
                    <a:pt x="276809" y="1252650"/>
                    <a:pt x="295936" y="1463894"/>
                  </a:cubicBezTo>
                  <a:cubicBezTo>
                    <a:pt x="315063" y="1675138"/>
                    <a:pt x="326166" y="1882072"/>
                    <a:pt x="295936" y="2071549"/>
                  </a:cubicBezTo>
                </a:path>
                <a:path w="7902894" h="2367485" fill="none" stroke="0" extrusionOk="0">
                  <a:moveTo>
                    <a:pt x="0" y="443903"/>
                  </a:moveTo>
                  <a:cubicBezTo>
                    <a:pt x="4777" y="363643"/>
                    <a:pt x="74440" y="310985"/>
                    <a:pt x="147968" y="295935"/>
                  </a:cubicBezTo>
                  <a:cubicBezTo>
                    <a:pt x="514421" y="259670"/>
                    <a:pt x="784179" y="287703"/>
                    <a:pt x="975238" y="295935"/>
                  </a:cubicBezTo>
                  <a:cubicBezTo>
                    <a:pt x="1166297" y="304168"/>
                    <a:pt x="1303484" y="298668"/>
                    <a:pt x="1504148" y="295935"/>
                  </a:cubicBezTo>
                  <a:cubicBezTo>
                    <a:pt x="1704812" y="293203"/>
                    <a:pt x="1829580" y="309314"/>
                    <a:pt x="2033058" y="295935"/>
                  </a:cubicBezTo>
                  <a:cubicBezTo>
                    <a:pt x="2236536" y="282557"/>
                    <a:pt x="2475193" y="303137"/>
                    <a:pt x="2636558" y="295935"/>
                  </a:cubicBezTo>
                  <a:cubicBezTo>
                    <a:pt x="2797923" y="288733"/>
                    <a:pt x="3053140" y="265795"/>
                    <a:pt x="3240058" y="295935"/>
                  </a:cubicBezTo>
                  <a:cubicBezTo>
                    <a:pt x="3426976" y="326075"/>
                    <a:pt x="3763502" y="276334"/>
                    <a:pt x="3992738" y="295936"/>
                  </a:cubicBezTo>
                  <a:cubicBezTo>
                    <a:pt x="4221974" y="315538"/>
                    <a:pt x="4292913" y="312581"/>
                    <a:pt x="4447059" y="295936"/>
                  </a:cubicBezTo>
                  <a:cubicBezTo>
                    <a:pt x="4601205" y="279291"/>
                    <a:pt x="4787734" y="311767"/>
                    <a:pt x="4975969" y="295936"/>
                  </a:cubicBezTo>
                  <a:cubicBezTo>
                    <a:pt x="5164204" y="280106"/>
                    <a:pt x="5431115" y="273251"/>
                    <a:pt x="5654059" y="295936"/>
                  </a:cubicBezTo>
                  <a:cubicBezTo>
                    <a:pt x="5877003" y="318622"/>
                    <a:pt x="6086213" y="306377"/>
                    <a:pt x="6481329" y="295936"/>
                  </a:cubicBezTo>
                  <a:cubicBezTo>
                    <a:pt x="6876445" y="285496"/>
                    <a:pt x="6868428" y="297658"/>
                    <a:pt x="7010239" y="295936"/>
                  </a:cubicBezTo>
                  <a:cubicBezTo>
                    <a:pt x="7152050" y="294215"/>
                    <a:pt x="7388891" y="291974"/>
                    <a:pt x="7606958" y="295936"/>
                  </a:cubicBezTo>
                  <a:cubicBezTo>
                    <a:pt x="7607924" y="264533"/>
                    <a:pt x="7610477" y="197180"/>
                    <a:pt x="7606958" y="147968"/>
                  </a:cubicBezTo>
                  <a:cubicBezTo>
                    <a:pt x="7605579" y="73429"/>
                    <a:pt x="7668316" y="4746"/>
                    <a:pt x="7754926" y="0"/>
                  </a:cubicBezTo>
                  <a:cubicBezTo>
                    <a:pt x="7839196" y="-3578"/>
                    <a:pt x="7902071" y="52545"/>
                    <a:pt x="7902894" y="147968"/>
                  </a:cubicBezTo>
                  <a:cubicBezTo>
                    <a:pt x="7912428" y="362789"/>
                    <a:pt x="7898915" y="476209"/>
                    <a:pt x="7902894" y="686571"/>
                  </a:cubicBezTo>
                  <a:cubicBezTo>
                    <a:pt x="7906873" y="896933"/>
                    <a:pt x="7904212" y="1045916"/>
                    <a:pt x="7902894" y="1278442"/>
                  </a:cubicBezTo>
                  <a:cubicBezTo>
                    <a:pt x="7901576" y="1510968"/>
                    <a:pt x="7930211" y="1642048"/>
                    <a:pt x="7902894" y="1923582"/>
                  </a:cubicBezTo>
                  <a:cubicBezTo>
                    <a:pt x="7906853" y="2007824"/>
                    <a:pt x="7845626" y="2082295"/>
                    <a:pt x="7754926" y="2071550"/>
                  </a:cubicBezTo>
                  <a:cubicBezTo>
                    <a:pt x="7536724" y="2068146"/>
                    <a:pt x="7154314" y="2077317"/>
                    <a:pt x="7002246" y="2071550"/>
                  </a:cubicBezTo>
                  <a:cubicBezTo>
                    <a:pt x="6850178" y="2065783"/>
                    <a:pt x="6454229" y="2106757"/>
                    <a:pt x="6174976" y="2071550"/>
                  </a:cubicBezTo>
                  <a:cubicBezTo>
                    <a:pt x="5895723" y="2036344"/>
                    <a:pt x="5879872" y="2074342"/>
                    <a:pt x="5720656" y="2071550"/>
                  </a:cubicBezTo>
                  <a:cubicBezTo>
                    <a:pt x="5561440" y="2068758"/>
                    <a:pt x="5311766" y="2087179"/>
                    <a:pt x="5042566" y="2071550"/>
                  </a:cubicBezTo>
                  <a:cubicBezTo>
                    <a:pt x="4773366" y="2055922"/>
                    <a:pt x="4800485" y="2070887"/>
                    <a:pt x="4588246" y="2071550"/>
                  </a:cubicBezTo>
                  <a:cubicBezTo>
                    <a:pt x="4376007" y="2072213"/>
                    <a:pt x="4126081" y="2066425"/>
                    <a:pt x="3910156" y="2071549"/>
                  </a:cubicBezTo>
                  <a:cubicBezTo>
                    <a:pt x="3694231" y="2076673"/>
                    <a:pt x="3553753" y="2097102"/>
                    <a:pt x="3381245" y="2071549"/>
                  </a:cubicBezTo>
                  <a:cubicBezTo>
                    <a:pt x="3208737" y="2045996"/>
                    <a:pt x="2915440" y="2062412"/>
                    <a:pt x="2628566" y="2071549"/>
                  </a:cubicBezTo>
                  <a:cubicBezTo>
                    <a:pt x="2341692" y="2080686"/>
                    <a:pt x="2159073" y="2057162"/>
                    <a:pt x="1875886" y="2071549"/>
                  </a:cubicBezTo>
                  <a:cubicBezTo>
                    <a:pt x="1592699" y="2085936"/>
                    <a:pt x="1469495" y="2052147"/>
                    <a:pt x="1346975" y="2071549"/>
                  </a:cubicBezTo>
                  <a:cubicBezTo>
                    <a:pt x="1224455" y="2090951"/>
                    <a:pt x="585368" y="2074004"/>
                    <a:pt x="295936" y="2071549"/>
                  </a:cubicBezTo>
                  <a:cubicBezTo>
                    <a:pt x="293371" y="2128556"/>
                    <a:pt x="290523" y="2179191"/>
                    <a:pt x="295936" y="2219517"/>
                  </a:cubicBezTo>
                  <a:cubicBezTo>
                    <a:pt x="288799" y="2292813"/>
                    <a:pt x="220606" y="2356736"/>
                    <a:pt x="147968" y="2367485"/>
                  </a:cubicBezTo>
                  <a:cubicBezTo>
                    <a:pt x="73058" y="2371254"/>
                    <a:pt x="685" y="2290268"/>
                    <a:pt x="0" y="2219517"/>
                  </a:cubicBezTo>
                  <a:cubicBezTo>
                    <a:pt x="-21103" y="2063389"/>
                    <a:pt x="-20446" y="1884052"/>
                    <a:pt x="0" y="1680914"/>
                  </a:cubicBezTo>
                  <a:cubicBezTo>
                    <a:pt x="20446" y="1477776"/>
                    <a:pt x="-18288" y="1311192"/>
                    <a:pt x="0" y="1124555"/>
                  </a:cubicBezTo>
                  <a:cubicBezTo>
                    <a:pt x="18288" y="937918"/>
                    <a:pt x="21608" y="648904"/>
                    <a:pt x="0" y="443903"/>
                  </a:cubicBezTo>
                  <a:close/>
                  <a:moveTo>
                    <a:pt x="7606958" y="295936"/>
                  </a:moveTo>
                  <a:cubicBezTo>
                    <a:pt x="7667831" y="288606"/>
                    <a:pt x="7714646" y="289420"/>
                    <a:pt x="7754926" y="295936"/>
                  </a:cubicBezTo>
                  <a:cubicBezTo>
                    <a:pt x="7841160" y="283083"/>
                    <a:pt x="7902962" y="221146"/>
                    <a:pt x="7902894" y="147968"/>
                  </a:cubicBezTo>
                  <a:moveTo>
                    <a:pt x="7754926" y="295936"/>
                  </a:moveTo>
                  <a:cubicBezTo>
                    <a:pt x="7759621" y="243730"/>
                    <a:pt x="7758718" y="214206"/>
                    <a:pt x="7754926" y="147968"/>
                  </a:cubicBezTo>
                  <a:cubicBezTo>
                    <a:pt x="7747489" y="190862"/>
                    <a:pt x="7722626" y="222925"/>
                    <a:pt x="7680942" y="221952"/>
                  </a:cubicBezTo>
                  <a:cubicBezTo>
                    <a:pt x="7640551" y="223049"/>
                    <a:pt x="7598510" y="187381"/>
                    <a:pt x="7606958" y="147968"/>
                  </a:cubicBezTo>
                  <a:moveTo>
                    <a:pt x="147968" y="591871"/>
                  </a:moveTo>
                  <a:cubicBezTo>
                    <a:pt x="151800" y="554822"/>
                    <a:pt x="144639" y="508582"/>
                    <a:pt x="147968" y="443903"/>
                  </a:cubicBezTo>
                  <a:cubicBezTo>
                    <a:pt x="146662" y="404071"/>
                    <a:pt x="190872" y="371869"/>
                    <a:pt x="221952" y="369919"/>
                  </a:cubicBezTo>
                  <a:cubicBezTo>
                    <a:pt x="254783" y="375175"/>
                    <a:pt x="291724" y="395637"/>
                    <a:pt x="295936" y="443903"/>
                  </a:cubicBezTo>
                  <a:cubicBezTo>
                    <a:pt x="301604" y="514995"/>
                    <a:pt x="219243" y="580718"/>
                    <a:pt x="147968" y="591871"/>
                  </a:cubicBezTo>
                  <a:cubicBezTo>
                    <a:pt x="69824" y="580938"/>
                    <a:pt x="-2227" y="538270"/>
                    <a:pt x="0" y="443903"/>
                  </a:cubicBezTo>
                  <a:moveTo>
                    <a:pt x="295936" y="443903"/>
                  </a:moveTo>
                  <a:cubicBezTo>
                    <a:pt x="293505" y="688009"/>
                    <a:pt x="297171" y="832829"/>
                    <a:pt x="295936" y="986452"/>
                  </a:cubicBezTo>
                  <a:cubicBezTo>
                    <a:pt x="294701" y="1140075"/>
                    <a:pt x="287510" y="1373993"/>
                    <a:pt x="295936" y="1545277"/>
                  </a:cubicBezTo>
                  <a:cubicBezTo>
                    <a:pt x="304362" y="1716562"/>
                    <a:pt x="279869" y="1871099"/>
                    <a:pt x="295936" y="2071549"/>
                  </a:cubicBezTo>
                </a:path>
              </a:pathLst>
            </a:custGeom>
            <a:ln w="38100">
              <a:solidFill>
                <a:srgbClr val="002060"/>
              </a:solidFill>
              <a:extLst>
                <a:ext uri="{C807C97D-BFC1-408E-A445-0C87EB9F89A2}">
                  <ask:lineSketchStyleProps xmlns:ask="http://schemas.microsoft.com/office/drawing/2018/sketchyshapes" sd="3863179095">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DE6A048-B4D3-2497-F6D6-2830AC7D92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5178" y="1048789"/>
              <a:ext cx="7722269" cy="1560711"/>
            </a:xfrm>
            <a:prstGeom prst="rect">
              <a:avLst/>
            </a:prstGeom>
          </p:spPr>
        </p:pic>
      </p:grpSp>
      <p:pic>
        <p:nvPicPr>
          <p:cNvPr id="7" name="Picture 6" descr="A group of kids sitting at a table&#10;&#10;Description automatically generated with low confidence">
            <a:extLst>
              <a:ext uri="{FF2B5EF4-FFF2-40B4-BE49-F238E27FC236}">
                <a16:creationId xmlns:a16="http://schemas.microsoft.com/office/drawing/2014/main" id="{8DC10C28-31DB-FC60-5FAD-2CDFBBD804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330867" y="3728790"/>
            <a:ext cx="4929406" cy="2796323"/>
          </a:xfrm>
          <a:prstGeom prst="rect">
            <a:avLst/>
          </a:prstGeom>
        </p:spPr>
      </p:pic>
      <p:sp>
        <p:nvSpPr>
          <p:cNvPr id="8" name="Rectangle: Rounded Corners 7">
            <a:extLst>
              <a:ext uri="{FF2B5EF4-FFF2-40B4-BE49-F238E27FC236}">
                <a16:creationId xmlns:a16="http://schemas.microsoft.com/office/drawing/2014/main" id="{552967AD-29D6-4BA2-A17A-76E5D7E690F9}"/>
              </a:ext>
            </a:extLst>
          </p:cNvPr>
          <p:cNvSpPr/>
          <p:nvPr/>
        </p:nvSpPr>
        <p:spPr>
          <a:xfrm>
            <a:off x="4410075" y="3057525"/>
            <a:ext cx="3438525" cy="10953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Nhóm</a:t>
            </a:r>
            <a:r>
              <a:rPr lang="en-US" dirty="0"/>
              <a:t>….</a:t>
            </a:r>
          </a:p>
        </p:txBody>
      </p:sp>
    </p:spTree>
    <p:extLst>
      <p:ext uri="{BB962C8B-B14F-4D97-AF65-F5344CB8AC3E}">
        <p14:creationId xmlns:p14="http://schemas.microsoft.com/office/powerpoint/2010/main" val="28744540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17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09235F-7A49-EA59-F317-D8A5A731C1AE}"/>
              </a:ext>
            </a:extLst>
          </p:cNvPr>
          <p:cNvGrpSpPr/>
          <p:nvPr/>
        </p:nvGrpSpPr>
        <p:grpSpPr>
          <a:xfrm>
            <a:off x="7584923" y="2836333"/>
            <a:ext cx="4844143" cy="4021667"/>
            <a:chOff x="9753600" y="1338625"/>
            <a:chExt cx="8637814" cy="6705600"/>
          </a:xfrm>
        </p:grpSpPr>
        <p:pic>
          <p:nvPicPr>
            <p:cNvPr id="6" name="Picture 5">
              <a:extLst>
                <a:ext uri="{FF2B5EF4-FFF2-40B4-BE49-F238E27FC236}">
                  <a16:creationId xmlns:a16="http://schemas.microsoft.com/office/drawing/2014/main" id="{35C64F88-584B-CECE-65F0-9C253E000B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53600" y="3086100"/>
              <a:ext cx="4809592" cy="4809592"/>
            </a:xfrm>
            <a:prstGeom prst="rect">
              <a:avLst/>
            </a:prstGeom>
          </p:spPr>
        </p:pic>
        <p:pic>
          <p:nvPicPr>
            <p:cNvPr id="7" name="Picture 6">
              <a:extLst>
                <a:ext uri="{FF2B5EF4-FFF2-40B4-BE49-F238E27FC236}">
                  <a16:creationId xmlns:a16="http://schemas.microsoft.com/office/drawing/2014/main" id="{1CFC0734-1C58-3D55-5CD3-819CC8CC06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685814" y="1338625"/>
              <a:ext cx="6705600" cy="6705600"/>
            </a:xfrm>
            <a:prstGeom prst="rect">
              <a:avLst/>
            </a:prstGeom>
          </p:spPr>
        </p:pic>
      </p:grpSp>
      <p:grpSp>
        <p:nvGrpSpPr>
          <p:cNvPr id="10" name="Group 9">
            <a:extLst>
              <a:ext uri="{FF2B5EF4-FFF2-40B4-BE49-F238E27FC236}">
                <a16:creationId xmlns:a16="http://schemas.microsoft.com/office/drawing/2014/main" id="{4BE09EBE-88CB-10C2-C699-9A8852C41A97}"/>
              </a:ext>
            </a:extLst>
          </p:cNvPr>
          <p:cNvGrpSpPr/>
          <p:nvPr/>
        </p:nvGrpSpPr>
        <p:grpSpPr>
          <a:xfrm>
            <a:off x="2234865" y="698651"/>
            <a:ext cx="7722269" cy="2210061"/>
            <a:chOff x="2579343" y="946922"/>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923822" y="946922"/>
              <a:ext cx="7033312" cy="2210061"/>
            </a:xfrm>
            <a:custGeom>
              <a:avLst/>
              <a:gdLst>
                <a:gd name="connsiteX0" fmla="*/ 7033312 w 7033312"/>
                <a:gd name="connsiteY0" fmla="*/ 138129 h 2210061"/>
                <a:gd name="connsiteX1" fmla="*/ 6895183 w 7033312"/>
                <a:gd name="connsiteY1" fmla="*/ 276258 h 2210061"/>
                <a:gd name="connsiteX2" fmla="*/ 6895183 w 7033312"/>
                <a:gd name="connsiteY2" fmla="*/ 138129 h 2210061"/>
                <a:gd name="connsiteX3" fmla="*/ 6826119 w 7033312"/>
                <a:gd name="connsiteY3" fmla="*/ 207193 h 2210061"/>
                <a:gd name="connsiteX4" fmla="*/ 6757055 w 7033312"/>
                <a:gd name="connsiteY4" fmla="*/ 138129 h 2210061"/>
                <a:gd name="connsiteX5" fmla="*/ 6757054 w 7033312"/>
                <a:gd name="connsiteY5" fmla="*/ 276258 h 2210061"/>
                <a:gd name="connsiteX6" fmla="*/ 5962783 w 7033312"/>
                <a:gd name="connsiteY6" fmla="*/ 276258 h 2210061"/>
                <a:gd name="connsiteX7" fmla="*/ 5300891 w 7033312"/>
                <a:gd name="connsiteY7" fmla="*/ 276258 h 2210061"/>
                <a:gd name="connsiteX8" fmla="*/ 4572809 w 7033312"/>
                <a:gd name="connsiteY8" fmla="*/ 276258 h 2210061"/>
                <a:gd name="connsiteX9" fmla="*/ 3778538 w 7033312"/>
                <a:gd name="connsiteY9" fmla="*/ 276258 h 2210061"/>
                <a:gd name="connsiteX10" fmla="*/ 3315213 w 7033312"/>
                <a:gd name="connsiteY10" fmla="*/ 276258 h 2210061"/>
                <a:gd name="connsiteX11" fmla="*/ 2719510 w 7033312"/>
                <a:gd name="connsiteY11" fmla="*/ 276258 h 2210061"/>
                <a:gd name="connsiteX12" fmla="*/ 1925239 w 7033312"/>
                <a:gd name="connsiteY12" fmla="*/ 276258 h 2210061"/>
                <a:gd name="connsiteX13" fmla="*/ 1329536 w 7033312"/>
                <a:gd name="connsiteY13" fmla="*/ 276258 h 2210061"/>
                <a:gd name="connsiteX14" fmla="*/ 138129 w 7033312"/>
                <a:gd name="connsiteY14" fmla="*/ 276258 h 2210061"/>
                <a:gd name="connsiteX15" fmla="*/ 0 w 7033312"/>
                <a:gd name="connsiteY15" fmla="*/ 414387 h 2210061"/>
                <a:gd name="connsiteX16" fmla="*/ 0 w 7033312"/>
                <a:gd name="connsiteY16" fmla="*/ 933751 h 2210061"/>
                <a:gd name="connsiteX17" fmla="*/ 0 w 7033312"/>
                <a:gd name="connsiteY17" fmla="*/ 1469691 h 2210061"/>
                <a:gd name="connsiteX18" fmla="*/ 0 w 7033312"/>
                <a:gd name="connsiteY18" fmla="*/ 2071932 h 2210061"/>
                <a:gd name="connsiteX19" fmla="*/ 138129 w 7033312"/>
                <a:gd name="connsiteY19" fmla="*/ 2210061 h 2210061"/>
                <a:gd name="connsiteX20" fmla="*/ 276258 w 7033312"/>
                <a:gd name="connsiteY20" fmla="*/ 2071932 h 2210061"/>
                <a:gd name="connsiteX21" fmla="*/ 276258 w 7033312"/>
                <a:gd name="connsiteY21" fmla="*/ 1933803 h 2210061"/>
                <a:gd name="connsiteX22" fmla="*/ 1004340 w 7033312"/>
                <a:gd name="connsiteY22" fmla="*/ 1933803 h 2210061"/>
                <a:gd name="connsiteX23" fmla="*/ 1600043 w 7033312"/>
                <a:gd name="connsiteY23" fmla="*/ 1933803 h 2210061"/>
                <a:gd name="connsiteX24" fmla="*/ 2195746 w 7033312"/>
                <a:gd name="connsiteY24" fmla="*/ 1933803 h 2210061"/>
                <a:gd name="connsiteX25" fmla="*/ 2990017 w 7033312"/>
                <a:gd name="connsiteY25" fmla="*/ 1933803 h 2210061"/>
                <a:gd name="connsiteX26" fmla="*/ 3651910 w 7033312"/>
                <a:gd name="connsiteY26" fmla="*/ 1933803 h 2210061"/>
                <a:gd name="connsiteX27" fmla="*/ 4446181 w 7033312"/>
                <a:gd name="connsiteY27" fmla="*/ 1933803 h 2210061"/>
                <a:gd name="connsiteX28" fmla="*/ 4975695 w 7033312"/>
                <a:gd name="connsiteY28" fmla="*/ 1933803 h 2210061"/>
                <a:gd name="connsiteX29" fmla="*/ 5505209 w 7033312"/>
                <a:gd name="connsiteY29" fmla="*/ 1933803 h 2210061"/>
                <a:gd name="connsiteX30" fmla="*/ 6299480 w 7033312"/>
                <a:gd name="connsiteY30" fmla="*/ 1933803 h 2210061"/>
                <a:gd name="connsiteX31" fmla="*/ 6895183 w 7033312"/>
                <a:gd name="connsiteY31" fmla="*/ 1933803 h 2210061"/>
                <a:gd name="connsiteX32" fmla="*/ 7033312 w 7033312"/>
                <a:gd name="connsiteY32" fmla="*/ 1795674 h 2210061"/>
                <a:gd name="connsiteX33" fmla="*/ 7033312 w 7033312"/>
                <a:gd name="connsiteY33" fmla="*/ 1226584 h 2210061"/>
                <a:gd name="connsiteX34" fmla="*/ 7033312 w 7033312"/>
                <a:gd name="connsiteY34" fmla="*/ 657493 h 2210061"/>
                <a:gd name="connsiteX35" fmla="*/ 7033312 w 7033312"/>
                <a:gd name="connsiteY35" fmla="*/ 138129 h 2210061"/>
                <a:gd name="connsiteX36" fmla="*/ 138129 w 7033312"/>
                <a:gd name="connsiteY36" fmla="*/ 552515 h 2210061"/>
                <a:gd name="connsiteX37" fmla="*/ 276258 w 7033312"/>
                <a:gd name="connsiteY37" fmla="*/ 414386 h 2210061"/>
                <a:gd name="connsiteX38" fmla="*/ 207194 w 7033312"/>
                <a:gd name="connsiteY38" fmla="*/ 345322 h 2210061"/>
                <a:gd name="connsiteX39" fmla="*/ 138130 w 7033312"/>
                <a:gd name="connsiteY39" fmla="*/ 414386 h 2210061"/>
                <a:gd name="connsiteX40" fmla="*/ 138129 w 7033312"/>
                <a:gd name="connsiteY40" fmla="*/ 552515 h 2210061"/>
                <a:gd name="connsiteX0" fmla="*/ 138129 w 7033312"/>
                <a:gd name="connsiteY0" fmla="*/ 552515 h 2210061"/>
                <a:gd name="connsiteX1" fmla="*/ 276258 w 7033312"/>
                <a:gd name="connsiteY1" fmla="*/ 414386 h 2210061"/>
                <a:gd name="connsiteX2" fmla="*/ 207194 w 7033312"/>
                <a:gd name="connsiteY2" fmla="*/ 345322 h 2210061"/>
                <a:gd name="connsiteX3" fmla="*/ 138130 w 7033312"/>
                <a:gd name="connsiteY3" fmla="*/ 414386 h 2210061"/>
                <a:gd name="connsiteX4" fmla="*/ 138129 w 7033312"/>
                <a:gd name="connsiteY4" fmla="*/ 552515 h 2210061"/>
                <a:gd name="connsiteX5" fmla="*/ 6895183 w 7033312"/>
                <a:gd name="connsiteY5" fmla="*/ 276258 h 2210061"/>
                <a:gd name="connsiteX6" fmla="*/ 7033312 w 7033312"/>
                <a:gd name="connsiteY6" fmla="*/ 138129 h 2210061"/>
                <a:gd name="connsiteX7" fmla="*/ 6895183 w 7033312"/>
                <a:gd name="connsiteY7" fmla="*/ 0 h 2210061"/>
                <a:gd name="connsiteX8" fmla="*/ 6757054 w 7033312"/>
                <a:gd name="connsiteY8" fmla="*/ 138129 h 2210061"/>
                <a:gd name="connsiteX9" fmla="*/ 6826118 w 7033312"/>
                <a:gd name="connsiteY9" fmla="*/ 207193 h 2210061"/>
                <a:gd name="connsiteX10" fmla="*/ 6895182 w 7033312"/>
                <a:gd name="connsiteY10" fmla="*/ 138129 h 2210061"/>
                <a:gd name="connsiteX11" fmla="*/ 6895183 w 7033312"/>
                <a:gd name="connsiteY11" fmla="*/ 276258 h 2210061"/>
                <a:gd name="connsiteX0" fmla="*/ 0 w 7033312"/>
                <a:gd name="connsiteY0" fmla="*/ 414386 h 2210061"/>
                <a:gd name="connsiteX1" fmla="*/ 138129 w 7033312"/>
                <a:gd name="connsiteY1" fmla="*/ 276257 h 2210061"/>
                <a:gd name="connsiteX2" fmla="*/ 932400 w 7033312"/>
                <a:gd name="connsiteY2" fmla="*/ 276257 h 2210061"/>
                <a:gd name="connsiteX3" fmla="*/ 1594293 w 7033312"/>
                <a:gd name="connsiteY3" fmla="*/ 276257 h 2210061"/>
                <a:gd name="connsiteX4" fmla="*/ 2388564 w 7033312"/>
                <a:gd name="connsiteY4" fmla="*/ 276257 h 2210061"/>
                <a:gd name="connsiteX5" fmla="*/ 3182835 w 7033312"/>
                <a:gd name="connsiteY5" fmla="*/ 276257 h 2210061"/>
                <a:gd name="connsiteX6" fmla="*/ 3778538 w 7033312"/>
                <a:gd name="connsiteY6" fmla="*/ 276258 h 2210061"/>
                <a:gd name="connsiteX7" fmla="*/ 4241863 w 7033312"/>
                <a:gd name="connsiteY7" fmla="*/ 276258 h 2210061"/>
                <a:gd name="connsiteX8" fmla="*/ 4705187 w 7033312"/>
                <a:gd name="connsiteY8" fmla="*/ 276258 h 2210061"/>
                <a:gd name="connsiteX9" fmla="*/ 5433269 w 7033312"/>
                <a:gd name="connsiteY9" fmla="*/ 276258 h 2210061"/>
                <a:gd name="connsiteX10" fmla="*/ 5896594 w 7033312"/>
                <a:gd name="connsiteY10" fmla="*/ 276258 h 2210061"/>
                <a:gd name="connsiteX11" fmla="*/ 6757054 w 7033312"/>
                <a:gd name="connsiteY11" fmla="*/ 276258 h 2210061"/>
                <a:gd name="connsiteX12" fmla="*/ 6757054 w 7033312"/>
                <a:gd name="connsiteY12" fmla="*/ 138129 h 2210061"/>
                <a:gd name="connsiteX13" fmla="*/ 6895183 w 7033312"/>
                <a:gd name="connsiteY13" fmla="*/ 0 h 2210061"/>
                <a:gd name="connsiteX14" fmla="*/ 7033312 w 7033312"/>
                <a:gd name="connsiteY14" fmla="*/ 138129 h 2210061"/>
                <a:gd name="connsiteX15" fmla="*/ 7033312 w 7033312"/>
                <a:gd name="connsiteY15" fmla="*/ 707220 h 2210061"/>
                <a:gd name="connsiteX16" fmla="*/ 7033312 w 7033312"/>
                <a:gd name="connsiteY16" fmla="*/ 1243160 h 2210061"/>
                <a:gd name="connsiteX17" fmla="*/ 7033312 w 7033312"/>
                <a:gd name="connsiteY17" fmla="*/ 1795675 h 2210061"/>
                <a:gd name="connsiteX18" fmla="*/ 6895183 w 7033312"/>
                <a:gd name="connsiteY18" fmla="*/ 1933804 h 2210061"/>
                <a:gd name="connsiteX19" fmla="*/ 6431858 w 7033312"/>
                <a:gd name="connsiteY19" fmla="*/ 1933804 h 2210061"/>
                <a:gd name="connsiteX20" fmla="*/ 5836155 w 7033312"/>
                <a:gd name="connsiteY20" fmla="*/ 1933804 h 2210061"/>
                <a:gd name="connsiteX21" fmla="*/ 5240452 w 7033312"/>
                <a:gd name="connsiteY21" fmla="*/ 1933804 h 2210061"/>
                <a:gd name="connsiteX22" fmla="*/ 4512370 w 7033312"/>
                <a:gd name="connsiteY22" fmla="*/ 1933804 h 2210061"/>
                <a:gd name="connsiteX23" fmla="*/ 4049045 w 7033312"/>
                <a:gd name="connsiteY23" fmla="*/ 1933804 h 2210061"/>
                <a:gd name="connsiteX24" fmla="*/ 3585721 w 7033312"/>
                <a:gd name="connsiteY24" fmla="*/ 1933804 h 2210061"/>
                <a:gd name="connsiteX25" fmla="*/ 2990017 w 7033312"/>
                <a:gd name="connsiteY25" fmla="*/ 1933803 h 2210061"/>
                <a:gd name="connsiteX26" fmla="*/ 2526693 w 7033312"/>
                <a:gd name="connsiteY26" fmla="*/ 1933803 h 2210061"/>
                <a:gd name="connsiteX27" fmla="*/ 1798611 w 7033312"/>
                <a:gd name="connsiteY27" fmla="*/ 1933803 h 2210061"/>
                <a:gd name="connsiteX28" fmla="*/ 1202908 w 7033312"/>
                <a:gd name="connsiteY28" fmla="*/ 1933803 h 2210061"/>
                <a:gd name="connsiteX29" fmla="*/ 276258 w 7033312"/>
                <a:gd name="connsiteY29" fmla="*/ 1933803 h 2210061"/>
                <a:gd name="connsiteX30" fmla="*/ 276258 w 7033312"/>
                <a:gd name="connsiteY30" fmla="*/ 2071932 h 2210061"/>
                <a:gd name="connsiteX31" fmla="*/ 138129 w 7033312"/>
                <a:gd name="connsiteY31" fmla="*/ 2210061 h 2210061"/>
                <a:gd name="connsiteX32" fmla="*/ 0 w 7033312"/>
                <a:gd name="connsiteY32" fmla="*/ 2071932 h 2210061"/>
                <a:gd name="connsiteX33" fmla="*/ 0 w 7033312"/>
                <a:gd name="connsiteY33" fmla="*/ 1535992 h 2210061"/>
                <a:gd name="connsiteX34" fmla="*/ 0 w 7033312"/>
                <a:gd name="connsiteY34" fmla="*/ 966901 h 2210061"/>
                <a:gd name="connsiteX35" fmla="*/ 0 w 7033312"/>
                <a:gd name="connsiteY35" fmla="*/ 414386 h 2210061"/>
                <a:gd name="connsiteX36" fmla="*/ 6757054 w 7033312"/>
                <a:gd name="connsiteY36" fmla="*/ 276258 h 2210061"/>
                <a:gd name="connsiteX37" fmla="*/ 6895183 w 7033312"/>
                <a:gd name="connsiteY37" fmla="*/ 276258 h 2210061"/>
                <a:gd name="connsiteX38" fmla="*/ 7033312 w 7033312"/>
                <a:gd name="connsiteY38" fmla="*/ 138129 h 2210061"/>
                <a:gd name="connsiteX39" fmla="*/ 6895183 w 7033312"/>
                <a:gd name="connsiteY39" fmla="*/ 276258 h 2210061"/>
                <a:gd name="connsiteX40" fmla="*/ 6895183 w 7033312"/>
                <a:gd name="connsiteY40" fmla="*/ 138129 h 2210061"/>
                <a:gd name="connsiteX41" fmla="*/ 6826119 w 7033312"/>
                <a:gd name="connsiteY41" fmla="*/ 207193 h 2210061"/>
                <a:gd name="connsiteX42" fmla="*/ 6757055 w 7033312"/>
                <a:gd name="connsiteY42" fmla="*/ 138129 h 2210061"/>
                <a:gd name="connsiteX43" fmla="*/ 138129 w 7033312"/>
                <a:gd name="connsiteY43" fmla="*/ 552515 h 2210061"/>
                <a:gd name="connsiteX44" fmla="*/ 138129 w 7033312"/>
                <a:gd name="connsiteY44" fmla="*/ 414386 h 2210061"/>
                <a:gd name="connsiteX45" fmla="*/ 207193 w 7033312"/>
                <a:gd name="connsiteY45" fmla="*/ 345322 h 2210061"/>
                <a:gd name="connsiteX46" fmla="*/ 276257 w 7033312"/>
                <a:gd name="connsiteY46" fmla="*/ 414386 h 2210061"/>
                <a:gd name="connsiteX47" fmla="*/ 138128 w 7033312"/>
                <a:gd name="connsiteY47" fmla="*/ 552515 h 2210061"/>
                <a:gd name="connsiteX48" fmla="*/ -1 w 7033312"/>
                <a:gd name="connsiteY48" fmla="*/ 414386 h 2210061"/>
                <a:gd name="connsiteX49" fmla="*/ 276258 w 7033312"/>
                <a:gd name="connsiteY49" fmla="*/ 414386 h 2210061"/>
                <a:gd name="connsiteX50" fmla="*/ 276258 w 7033312"/>
                <a:gd name="connsiteY50" fmla="*/ 951247 h 2210061"/>
                <a:gd name="connsiteX51" fmla="*/ 276258 w 7033312"/>
                <a:gd name="connsiteY51" fmla="*/ 1442525 h 2210061"/>
                <a:gd name="connsiteX52" fmla="*/ 276258 w 7033312"/>
                <a:gd name="connsiteY52" fmla="*/ 1933803 h 221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5FF7CF9-BB65-C966-1D11-9BC38AC393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79343" y="1287815"/>
              <a:ext cx="7722269" cy="1548518"/>
            </a:xfrm>
            <a:prstGeom prst="rect">
              <a:avLst/>
            </a:prstGeom>
          </p:spPr>
        </p:pic>
      </p:grpSp>
      <p:sp>
        <p:nvSpPr>
          <p:cNvPr id="3" name="Rectangle: Rounded Corners 2">
            <a:extLst>
              <a:ext uri="{FF2B5EF4-FFF2-40B4-BE49-F238E27FC236}">
                <a16:creationId xmlns:a16="http://schemas.microsoft.com/office/drawing/2014/main" id="{3536A3AA-817A-4AA1-B554-7FB2A996E04A}"/>
              </a:ext>
            </a:extLst>
          </p:cNvPr>
          <p:cNvSpPr/>
          <p:nvPr/>
        </p:nvSpPr>
        <p:spPr>
          <a:xfrm>
            <a:off x="4410075" y="3057525"/>
            <a:ext cx="3438525" cy="10953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Bạn</a:t>
            </a:r>
            <a:r>
              <a:rPr lang="en-US" dirty="0"/>
              <a:t>….</a:t>
            </a:r>
          </a:p>
        </p:txBody>
      </p:sp>
    </p:spTree>
    <p:extLst>
      <p:ext uri="{BB962C8B-B14F-4D97-AF65-F5344CB8AC3E}">
        <p14:creationId xmlns:p14="http://schemas.microsoft.com/office/powerpoint/2010/main" val="18687707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6215" y="3485657"/>
            <a:ext cx="2983742" cy="2014247"/>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2379" y="4107940"/>
            <a:ext cx="1000328" cy="295872"/>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20713">
            <a:off x="4840914" y="2281743"/>
            <a:ext cx="936258" cy="2098508"/>
          </a:xfrm>
          <a:prstGeom prst="rect">
            <a:avLst/>
          </a:prstGeom>
        </p:spPr>
      </p:pic>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529914"/>
            <a:ext cx="12192000" cy="1586073"/>
          </a:xfrm>
          <a:prstGeom prst="rect">
            <a:avLst/>
          </a:prstGeom>
        </p:spPr>
      </p:pic>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107940"/>
            <a:ext cx="5649519" cy="2750060"/>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0132" y="317687"/>
            <a:ext cx="1198006" cy="1093102"/>
          </a:xfrm>
          <a:prstGeom prst="rect">
            <a:avLst/>
          </a:prstGeom>
        </p:spPr>
      </p:pic>
      <p:sp>
        <p:nvSpPr>
          <p:cNvPr id="2" name="Rounded Rectangular Callout 1"/>
          <p:cNvSpPr/>
          <p:nvPr/>
        </p:nvSpPr>
        <p:spPr>
          <a:xfrm>
            <a:off x="5649519" y="234365"/>
            <a:ext cx="4000918" cy="1292398"/>
          </a:xfrm>
          <a:prstGeom prst="wedgeRoundRectCallout">
            <a:avLst>
              <a:gd name="adj1" fmla="val -47895"/>
              <a:gd name="adj2" fmla="val 104336"/>
              <a:gd name="adj3" fmla="val 16667"/>
            </a:avLst>
          </a:prstGeom>
          <a:ln w="38100"/>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Calibri" panose="020F0502020204030204"/>
                <a:ea typeface="+mn-ea"/>
                <a:cs typeface="+mn-cs"/>
              </a:rPr>
              <a:t>VẬN DỤNG</a:t>
            </a:r>
          </a:p>
        </p:txBody>
      </p:sp>
    </p:spTree>
    <p:extLst>
      <p:ext uri="{BB962C8B-B14F-4D97-AF65-F5344CB8AC3E}">
        <p14:creationId xmlns:p14="http://schemas.microsoft.com/office/powerpoint/2010/main" val="1130766815"/>
      </p:ext>
    </p:extLst>
  </p:cSld>
  <p:clrMapOvr>
    <a:masterClrMapping/>
  </p:clrMapOvr>
  <p:transition spd="slow" advTm="1273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1300"/>
                                  </p:stCondLst>
                                  <p:childTnLst>
                                    <p:animMotion origin="layout" path="M -6.25E-7 2.96296E-6 L 1.53125 2.96296E-6 " pathEditMode="relative" rAng="0" ptsTypes="AA">
                                      <p:cBhvr>
                                        <p:cTn id="6" dur="2000" fill="hold"/>
                                        <p:tgtEl>
                                          <p:spTgt spid="3"/>
                                        </p:tgtEl>
                                        <p:attrNameLst>
                                          <p:attrName>ppt_x</p:attrName>
                                          <p:attrName>ppt_y</p:attrName>
                                        </p:attrNameLst>
                                      </p:cBhvr>
                                      <p:rCtr x="76563" y="0"/>
                                    </p:animMotion>
                                  </p:childTnLst>
                                </p:cTn>
                              </p:par>
                              <p:par>
                                <p:cTn id="7" presetID="35" presetClass="path" presetSubtype="0" accel="50000" decel="50000" fill="hold" nodeType="withEffect">
                                  <p:stCondLst>
                                    <p:cond delay="2500"/>
                                  </p:stCondLst>
                                  <p:childTnLst>
                                    <p:animMotion origin="layout" path="M -3.33333E-6 -2.59259E-6 L -1.27213 -2.59259E-6 " pathEditMode="relative" rAng="0" ptsTypes="AA">
                                      <p:cBhvr>
                                        <p:cTn id="8" dur="2000" fill="hold"/>
                                        <p:tgtEl>
                                          <p:spTgt spid="8"/>
                                        </p:tgtEl>
                                        <p:attrNameLst>
                                          <p:attrName>ppt_x</p:attrName>
                                          <p:attrName>ppt_y</p:attrName>
                                        </p:attrNameLst>
                                      </p:cBhvr>
                                      <p:rCtr x="-63607" y="0"/>
                                    </p:animMotion>
                                  </p:childTnLst>
                                </p:cTn>
                              </p:par>
                              <p:par>
                                <p:cTn id="9" presetID="53" presetClass="entr" presetSubtype="16" fill="hold" grpId="0" nodeType="withEffect">
                                  <p:stCondLst>
                                    <p:cond delay="250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8">
            <a:extLst>
              <a:ext uri="{FF2B5EF4-FFF2-40B4-BE49-F238E27FC236}">
                <a16:creationId xmlns:a16="http://schemas.microsoft.com/office/drawing/2014/main" id="{A3234B3F-AE6A-4278-92CB-E5110CD9E238}"/>
              </a:ext>
            </a:extLst>
          </p:cNvPr>
          <p:cNvPicPr>
            <a:picLocks noChangeAspect="1"/>
          </p:cNvPicPr>
          <p:nvPr/>
        </p:nvPicPr>
        <p:blipFill rotWithShape="1">
          <a:blip r:embed="rId3">
            <a:extLst>
              <a:ext uri="{28A0092B-C50C-407E-A947-70E740481C1C}">
                <a14:useLocalDpi xmlns:a14="http://schemas.microsoft.com/office/drawing/2010/main" val="0"/>
              </a:ext>
            </a:extLst>
          </a:blip>
          <a:srcRect b="80758"/>
          <a:stretch>
            <a:fillRect/>
          </a:stretch>
        </p:blipFill>
        <p:spPr>
          <a:xfrm>
            <a:off x="42341" y="0"/>
            <a:ext cx="12149659" cy="1114425"/>
          </a:xfrm>
          <a:prstGeom prst="rect">
            <a:avLst/>
          </a:prstGeom>
        </p:spPr>
      </p:pic>
      <p:sp>
        <p:nvSpPr>
          <p:cNvPr id="106" name="Rectangle: Rounded Corners 105">
            <a:extLst>
              <a:ext uri="{FF2B5EF4-FFF2-40B4-BE49-F238E27FC236}">
                <a16:creationId xmlns:a16="http://schemas.microsoft.com/office/drawing/2014/main" id="{8712482F-49EE-4BC2-B5FD-C9C56EB38C0C}"/>
              </a:ext>
            </a:extLst>
          </p:cNvPr>
          <p:cNvSpPr/>
          <p:nvPr/>
        </p:nvSpPr>
        <p:spPr>
          <a:xfrm>
            <a:off x="1558435" y="838200"/>
            <a:ext cx="9760020" cy="2340832"/>
          </a:xfrm>
          <a:prstGeom prst="roundRect">
            <a:avLst/>
          </a:prstGeom>
          <a:solidFill>
            <a:schemeClr val="accent6">
              <a:lumMod val="20000"/>
              <a:lumOff val="80000"/>
            </a:schemeClr>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Calibri"/>
              <a:ea typeface="微软雅黑"/>
              <a:cs typeface="+mn-cs"/>
            </a:endParaRPr>
          </a:p>
        </p:txBody>
      </p:sp>
      <p:sp>
        <p:nvSpPr>
          <p:cNvPr id="107" name="TextBox 106">
            <a:extLst>
              <a:ext uri="{FF2B5EF4-FFF2-40B4-BE49-F238E27FC236}">
                <a16:creationId xmlns:a16="http://schemas.microsoft.com/office/drawing/2014/main" id="{6482FE9D-1148-4903-ACDA-B9CE0D8C516A}"/>
              </a:ext>
            </a:extLst>
          </p:cNvPr>
          <p:cNvSpPr txBox="1"/>
          <p:nvPr/>
        </p:nvSpPr>
        <p:spPr>
          <a:xfrm>
            <a:off x="1806738" y="1012139"/>
            <a:ext cx="9267504" cy="1758045"/>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ea typeface="Times New Roman" panose="02020603050405020304" pitchFamily="18" charset="0"/>
                <a:cs typeface="+mn-cs"/>
              </a:rPr>
              <a:t>Em hãy chia sẻ với các bạn trong nhóm về việc em đã thực hiện các quy tắc an toàn như thế nào khi em đã tham gia các phương tiện giao thông</a:t>
            </a:r>
            <a:endParaRPr kumimoji="0" lang="en-US" sz="3200" b="1" i="1" u="none" strike="noStrike" kern="1200" cap="none" spc="0" normalizeH="0" baseline="0" noProof="0" dirty="0">
              <a:ln>
                <a:noFill/>
              </a:ln>
              <a:solidFill>
                <a:srgbClr val="7030A0"/>
              </a:solidFill>
              <a:effectLst/>
              <a:uLnTx/>
              <a:uFillTx/>
              <a:ea typeface="Times New Roman" panose="02020603050405020304" pitchFamily="18" charset="0"/>
              <a:cs typeface="+mn-cs"/>
            </a:endParaRPr>
          </a:p>
        </p:txBody>
      </p:sp>
      <p:pic>
        <p:nvPicPr>
          <p:cNvPr id="48" name="Picture 2" descr="Diálogo Bonito Feliz Do Menino E Da Menina Da Criança | Drawing for kids,  Kids cartoon characters, Art drawings for kids">
            <a:extLst>
              <a:ext uri="{FF2B5EF4-FFF2-40B4-BE49-F238E27FC236}">
                <a16:creationId xmlns:a16="http://schemas.microsoft.com/office/drawing/2014/main" id="{CBF6C7D0-C84F-4677-AEBD-610CA4B836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3425" y="3383505"/>
            <a:ext cx="3114494" cy="3114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357125"/>
      </p:ext>
    </p:extLst>
  </p:cSld>
  <p:clrMapOvr>
    <a:masterClrMapping/>
  </p:clrMapOvr>
  <p:transition spd="slow">
    <p:random/>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34D219-0F30-1F03-81EB-5983F1FAED7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10000"/>
                    </a14:imgEffect>
                    <a14:imgEffect>
                      <a14:saturation sat="400000"/>
                    </a14:imgEffect>
                  </a14:imgLayer>
                </a14:imgProps>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2BFAA4C-DCCF-660F-A143-251931449685}"/>
              </a:ext>
            </a:extLst>
          </p:cNvPr>
          <p:cNvSpPr txBox="1"/>
          <p:nvPr/>
        </p:nvSpPr>
        <p:spPr>
          <a:xfrm>
            <a:off x="581378" y="1622882"/>
            <a:ext cx="8890000" cy="2553891"/>
          </a:xfrm>
          <a:prstGeom prst="roundRect">
            <a:avLst/>
          </a:prstGeom>
          <a:solidFill>
            <a:schemeClr val="bg1"/>
          </a:solidFill>
        </p:spPr>
        <p:txBody>
          <a:bodyPr wrap="square" rtlCol="0">
            <a:spAutoFit/>
          </a:bodyPr>
          <a:lstStyle/>
          <a:p>
            <a:pPr algn="ctr" defTabSz="609630"/>
            <a:r>
              <a:rPr lang="en-US" sz="3600" b="1" dirty="0" err="1">
                <a:solidFill>
                  <a:srgbClr val="002060"/>
                </a:solidFill>
                <a:latin typeface="Calibri"/>
              </a:rPr>
              <a:t>Đi</a:t>
            </a:r>
            <a:r>
              <a:rPr lang="en-US" sz="3600" b="1" dirty="0">
                <a:solidFill>
                  <a:srgbClr val="002060"/>
                </a:solidFill>
                <a:latin typeface="Calibri"/>
              </a:rPr>
              <a:t> </a:t>
            </a:r>
            <a:r>
              <a:rPr lang="en-US" sz="3600" b="1" dirty="0" err="1">
                <a:solidFill>
                  <a:srgbClr val="002060"/>
                </a:solidFill>
                <a:latin typeface="Calibri"/>
              </a:rPr>
              <a:t>tàu</a:t>
            </a:r>
            <a:r>
              <a:rPr lang="en-US" sz="3600" b="1" dirty="0">
                <a:solidFill>
                  <a:srgbClr val="002060"/>
                </a:solidFill>
                <a:latin typeface="Calibri"/>
              </a:rPr>
              <a:t> </a:t>
            </a:r>
            <a:r>
              <a:rPr lang="en-US" sz="3600" b="1" dirty="0" err="1">
                <a:solidFill>
                  <a:srgbClr val="002060"/>
                </a:solidFill>
                <a:latin typeface="Calibri"/>
              </a:rPr>
              <a:t>thuyền</a:t>
            </a:r>
            <a:r>
              <a:rPr lang="en-US" sz="3600" b="1" dirty="0">
                <a:solidFill>
                  <a:srgbClr val="002060"/>
                </a:solidFill>
                <a:latin typeface="Calibri"/>
              </a:rPr>
              <a:t> - </a:t>
            </a:r>
            <a:r>
              <a:rPr lang="en-US" sz="3600" b="1" dirty="0" err="1">
                <a:solidFill>
                  <a:srgbClr val="002060"/>
                </a:solidFill>
                <a:latin typeface="Calibri"/>
              </a:rPr>
              <a:t>mặc</a:t>
            </a:r>
            <a:r>
              <a:rPr lang="en-US" sz="3600" b="1" dirty="0">
                <a:solidFill>
                  <a:srgbClr val="002060"/>
                </a:solidFill>
                <a:latin typeface="Calibri"/>
              </a:rPr>
              <a:t> </a:t>
            </a:r>
            <a:r>
              <a:rPr lang="en-US" sz="3600" b="1" dirty="0" err="1">
                <a:solidFill>
                  <a:srgbClr val="002060"/>
                </a:solidFill>
                <a:latin typeface="Calibri"/>
              </a:rPr>
              <a:t>áo</a:t>
            </a:r>
            <a:r>
              <a:rPr lang="en-US" sz="3600" b="1" dirty="0">
                <a:solidFill>
                  <a:srgbClr val="002060"/>
                </a:solidFill>
                <a:latin typeface="Calibri"/>
              </a:rPr>
              <a:t> </a:t>
            </a:r>
            <a:r>
              <a:rPr lang="en-US" sz="3600" b="1" dirty="0" err="1">
                <a:solidFill>
                  <a:srgbClr val="002060"/>
                </a:solidFill>
                <a:latin typeface="Calibri"/>
              </a:rPr>
              <a:t>phao</a:t>
            </a:r>
            <a:endParaRPr lang="en-US" sz="3600" b="1" dirty="0">
              <a:solidFill>
                <a:srgbClr val="002060"/>
              </a:solidFill>
              <a:latin typeface="Calibri"/>
            </a:endParaRPr>
          </a:p>
          <a:p>
            <a:pPr algn="ctr" defTabSz="609630"/>
            <a:r>
              <a:rPr lang="en-US" sz="3600" b="1" dirty="0" err="1">
                <a:solidFill>
                  <a:srgbClr val="002060"/>
                </a:solidFill>
                <a:latin typeface="Calibri"/>
              </a:rPr>
              <a:t>Đi</a:t>
            </a:r>
            <a:r>
              <a:rPr lang="en-US" sz="3600" b="1" dirty="0">
                <a:solidFill>
                  <a:srgbClr val="002060"/>
                </a:solidFill>
                <a:latin typeface="Calibri"/>
              </a:rPr>
              <a:t> </a:t>
            </a:r>
            <a:r>
              <a:rPr lang="en-US" sz="3600" b="1" dirty="0" err="1">
                <a:solidFill>
                  <a:srgbClr val="002060"/>
                </a:solidFill>
                <a:latin typeface="Calibri"/>
              </a:rPr>
              <a:t>xe</a:t>
            </a:r>
            <a:r>
              <a:rPr lang="en-US" sz="3600" b="1" dirty="0">
                <a:solidFill>
                  <a:srgbClr val="002060"/>
                </a:solidFill>
                <a:latin typeface="Calibri"/>
              </a:rPr>
              <a:t> </a:t>
            </a:r>
            <a:r>
              <a:rPr lang="en-US" sz="3600" b="1" dirty="0" err="1">
                <a:solidFill>
                  <a:srgbClr val="002060"/>
                </a:solidFill>
                <a:latin typeface="Calibri"/>
              </a:rPr>
              <a:t>máy</a:t>
            </a:r>
            <a:r>
              <a:rPr lang="en-US" sz="3600" b="1" dirty="0">
                <a:solidFill>
                  <a:srgbClr val="002060"/>
                </a:solidFill>
                <a:latin typeface="Calibri"/>
              </a:rPr>
              <a:t> – </a:t>
            </a:r>
            <a:r>
              <a:rPr lang="en-US" sz="3600" b="1" dirty="0" err="1">
                <a:solidFill>
                  <a:srgbClr val="002060"/>
                </a:solidFill>
                <a:latin typeface="Calibri"/>
              </a:rPr>
              <a:t>đội</a:t>
            </a:r>
            <a:r>
              <a:rPr lang="en-US" sz="3600" b="1" dirty="0">
                <a:solidFill>
                  <a:srgbClr val="002060"/>
                </a:solidFill>
                <a:latin typeface="Calibri"/>
              </a:rPr>
              <a:t> </a:t>
            </a:r>
            <a:r>
              <a:rPr lang="en-US" sz="3600" b="1" dirty="0" err="1">
                <a:solidFill>
                  <a:srgbClr val="002060"/>
                </a:solidFill>
                <a:latin typeface="Calibri"/>
              </a:rPr>
              <a:t>mũ</a:t>
            </a:r>
            <a:r>
              <a:rPr lang="en-US" sz="3600" b="1" dirty="0">
                <a:solidFill>
                  <a:srgbClr val="002060"/>
                </a:solidFill>
                <a:latin typeface="Calibri"/>
              </a:rPr>
              <a:t> </a:t>
            </a:r>
            <a:r>
              <a:rPr lang="en-US" sz="3600" b="1" dirty="0" err="1">
                <a:solidFill>
                  <a:srgbClr val="002060"/>
                </a:solidFill>
                <a:latin typeface="Calibri"/>
              </a:rPr>
              <a:t>vào</a:t>
            </a:r>
            <a:r>
              <a:rPr lang="en-US" sz="3600" b="1" dirty="0">
                <a:solidFill>
                  <a:srgbClr val="002060"/>
                </a:solidFill>
                <a:latin typeface="Calibri"/>
              </a:rPr>
              <a:t> </a:t>
            </a:r>
            <a:r>
              <a:rPr lang="en-US" sz="3600" b="1" dirty="0" err="1">
                <a:solidFill>
                  <a:srgbClr val="002060"/>
                </a:solidFill>
                <a:latin typeface="Calibri"/>
              </a:rPr>
              <a:t>đừng</a:t>
            </a:r>
            <a:r>
              <a:rPr lang="en-US" sz="3600" b="1" dirty="0">
                <a:solidFill>
                  <a:srgbClr val="002060"/>
                </a:solidFill>
                <a:latin typeface="Calibri"/>
              </a:rPr>
              <a:t> </a:t>
            </a:r>
            <a:r>
              <a:rPr lang="en-US" sz="3600" b="1" dirty="0" err="1">
                <a:solidFill>
                  <a:srgbClr val="002060"/>
                </a:solidFill>
                <a:latin typeface="Calibri"/>
              </a:rPr>
              <a:t>quên</a:t>
            </a:r>
            <a:endParaRPr lang="en-US" sz="3600" b="1" dirty="0">
              <a:solidFill>
                <a:srgbClr val="002060"/>
              </a:solidFill>
              <a:latin typeface="Calibri"/>
            </a:endParaRPr>
          </a:p>
          <a:p>
            <a:pPr algn="ctr" defTabSz="609630"/>
            <a:r>
              <a:rPr lang="en-US" sz="3600" b="1" dirty="0" err="1">
                <a:solidFill>
                  <a:srgbClr val="002060"/>
                </a:solidFill>
                <a:latin typeface="Calibri"/>
              </a:rPr>
              <a:t>Máy</a:t>
            </a:r>
            <a:r>
              <a:rPr lang="en-US" sz="3600" b="1" dirty="0">
                <a:solidFill>
                  <a:srgbClr val="002060"/>
                </a:solidFill>
                <a:latin typeface="Calibri"/>
              </a:rPr>
              <a:t> bay – </a:t>
            </a:r>
            <a:r>
              <a:rPr lang="en-US" sz="3600" b="1" dirty="0" err="1">
                <a:solidFill>
                  <a:srgbClr val="002060"/>
                </a:solidFill>
                <a:latin typeface="Calibri"/>
              </a:rPr>
              <a:t>dây</a:t>
            </a:r>
            <a:r>
              <a:rPr lang="en-US" sz="3600" b="1" dirty="0">
                <a:solidFill>
                  <a:srgbClr val="002060"/>
                </a:solidFill>
                <a:latin typeface="Calibri"/>
              </a:rPr>
              <a:t> </a:t>
            </a:r>
            <a:r>
              <a:rPr lang="en-US" sz="3600" b="1" dirty="0" err="1">
                <a:solidFill>
                  <a:srgbClr val="002060"/>
                </a:solidFill>
                <a:latin typeface="Calibri"/>
              </a:rPr>
              <a:t>thắt</a:t>
            </a:r>
            <a:r>
              <a:rPr lang="en-US" sz="3600" b="1" dirty="0">
                <a:solidFill>
                  <a:srgbClr val="002060"/>
                </a:solidFill>
                <a:latin typeface="Calibri"/>
              </a:rPr>
              <a:t> an </a:t>
            </a:r>
            <a:r>
              <a:rPr lang="en-US" sz="3600" b="1" dirty="0" err="1">
                <a:solidFill>
                  <a:srgbClr val="002060"/>
                </a:solidFill>
                <a:latin typeface="Calibri"/>
              </a:rPr>
              <a:t>toàn</a:t>
            </a:r>
            <a:endParaRPr lang="en-US" sz="3600" b="1" dirty="0">
              <a:solidFill>
                <a:srgbClr val="002060"/>
              </a:solidFill>
              <a:latin typeface="Calibri"/>
            </a:endParaRPr>
          </a:p>
          <a:p>
            <a:pPr algn="ctr" defTabSz="609630"/>
            <a:r>
              <a:rPr lang="en-US" sz="3600" b="1" dirty="0">
                <a:solidFill>
                  <a:srgbClr val="002060"/>
                </a:solidFill>
                <a:latin typeface="Calibri"/>
              </a:rPr>
              <a:t>Xe </a:t>
            </a:r>
            <a:r>
              <a:rPr lang="en-US" sz="3600" b="1" dirty="0" err="1">
                <a:solidFill>
                  <a:srgbClr val="002060"/>
                </a:solidFill>
                <a:latin typeface="Calibri"/>
              </a:rPr>
              <a:t>đạp</a:t>
            </a:r>
            <a:r>
              <a:rPr lang="en-US" sz="3600" b="1" dirty="0">
                <a:solidFill>
                  <a:srgbClr val="002060"/>
                </a:solidFill>
                <a:latin typeface="Calibri"/>
              </a:rPr>
              <a:t> – </a:t>
            </a:r>
            <a:r>
              <a:rPr lang="en-US" sz="3600" b="1" dirty="0" err="1">
                <a:solidFill>
                  <a:srgbClr val="002060"/>
                </a:solidFill>
                <a:latin typeface="Calibri"/>
              </a:rPr>
              <a:t>em</a:t>
            </a:r>
            <a:r>
              <a:rPr lang="en-US" sz="3600" b="1" dirty="0">
                <a:solidFill>
                  <a:srgbClr val="002060"/>
                </a:solidFill>
                <a:latin typeface="Calibri"/>
              </a:rPr>
              <a:t> </a:t>
            </a:r>
            <a:r>
              <a:rPr lang="en-US" sz="3600" b="1" dirty="0" err="1">
                <a:solidFill>
                  <a:srgbClr val="002060"/>
                </a:solidFill>
                <a:latin typeface="Calibri"/>
              </a:rPr>
              <a:t>chớ</a:t>
            </a:r>
            <a:r>
              <a:rPr lang="en-US" sz="3600" b="1" dirty="0">
                <a:solidFill>
                  <a:srgbClr val="002060"/>
                </a:solidFill>
                <a:latin typeface="Calibri"/>
              </a:rPr>
              <a:t> </a:t>
            </a:r>
            <a:r>
              <a:rPr lang="en-US" sz="3600" b="1" dirty="0" err="1">
                <a:solidFill>
                  <a:srgbClr val="002060"/>
                </a:solidFill>
                <a:latin typeface="Calibri"/>
              </a:rPr>
              <a:t>có</a:t>
            </a:r>
            <a:r>
              <a:rPr lang="en-US" sz="3600" b="1" dirty="0">
                <a:solidFill>
                  <a:srgbClr val="002060"/>
                </a:solidFill>
                <a:latin typeface="Calibri"/>
              </a:rPr>
              <a:t> </a:t>
            </a:r>
            <a:r>
              <a:rPr lang="en-US" sz="3600" b="1" dirty="0" err="1">
                <a:solidFill>
                  <a:srgbClr val="002060"/>
                </a:solidFill>
                <a:latin typeface="Calibri"/>
              </a:rPr>
              <a:t>dàn</a:t>
            </a:r>
            <a:r>
              <a:rPr lang="en-US" sz="3600" b="1" dirty="0">
                <a:solidFill>
                  <a:srgbClr val="002060"/>
                </a:solidFill>
                <a:latin typeface="Calibri"/>
              </a:rPr>
              <a:t> </a:t>
            </a:r>
            <a:r>
              <a:rPr lang="en-US" sz="3600" b="1" dirty="0" err="1">
                <a:solidFill>
                  <a:srgbClr val="002060"/>
                </a:solidFill>
                <a:latin typeface="Calibri"/>
              </a:rPr>
              <a:t>hàng</a:t>
            </a:r>
            <a:r>
              <a:rPr lang="en-US" sz="3600" b="1" dirty="0">
                <a:solidFill>
                  <a:srgbClr val="002060"/>
                </a:solidFill>
                <a:latin typeface="Calibri"/>
              </a:rPr>
              <a:t> </a:t>
            </a:r>
            <a:r>
              <a:rPr lang="en-US" sz="3600" b="1" dirty="0" err="1">
                <a:solidFill>
                  <a:srgbClr val="002060"/>
                </a:solidFill>
                <a:latin typeface="Calibri"/>
              </a:rPr>
              <a:t>ngang</a:t>
            </a:r>
            <a:r>
              <a:rPr lang="en-US" sz="3600" b="1" dirty="0">
                <a:solidFill>
                  <a:srgbClr val="002060"/>
                </a:solidFill>
                <a:latin typeface="Calibri"/>
              </a:rPr>
              <a:t>.</a:t>
            </a:r>
          </a:p>
        </p:txBody>
      </p:sp>
      <p:pic>
        <p:nvPicPr>
          <p:cNvPr id="3" name="nhạc beat giai điệu vè">
            <a:hlinkClick r:id="" action="ppaction://media"/>
            <a:extLst>
              <a:ext uri="{FF2B5EF4-FFF2-40B4-BE49-F238E27FC236}">
                <a16:creationId xmlns:a16="http://schemas.microsoft.com/office/drawing/2014/main" id="{88B73FDC-062B-ECCB-9C23-93EDF87F833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778761" y="1905001"/>
            <a:ext cx="2286000" cy="1285875"/>
          </a:xfrm>
          <a:prstGeom prst="rect">
            <a:avLst/>
          </a:prstGeom>
        </p:spPr>
      </p:pic>
      <p:sp>
        <p:nvSpPr>
          <p:cNvPr id="4" name="TextBox 3">
            <a:extLst>
              <a:ext uri="{FF2B5EF4-FFF2-40B4-BE49-F238E27FC236}">
                <a16:creationId xmlns:a16="http://schemas.microsoft.com/office/drawing/2014/main" id="{DEFA5B0C-2AFE-9F28-97E9-1981D34AB209}"/>
              </a:ext>
            </a:extLst>
          </p:cNvPr>
          <p:cNvSpPr txBox="1"/>
          <p:nvPr/>
        </p:nvSpPr>
        <p:spPr>
          <a:xfrm>
            <a:off x="-3149600" y="3429000"/>
            <a:ext cx="2926079" cy="830997"/>
          </a:xfrm>
          <a:prstGeom prst="rect">
            <a:avLst/>
          </a:prstGeom>
          <a:noFill/>
        </p:spPr>
        <p:txBody>
          <a:bodyPr wrap="square" rtlCol="0">
            <a:spAutoFit/>
          </a:bodyPr>
          <a:lstStyle/>
          <a:p>
            <a:pPr algn="ctr" defTabSz="609630"/>
            <a:r>
              <a:rPr lang="en-US" sz="2400" b="1" dirty="0" err="1">
                <a:solidFill>
                  <a:prstClr val="black"/>
                </a:solidFill>
                <a:latin typeface="Calibri"/>
              </a:rPr>
              <a:t>Thầy</a:t>
            </a:r>
            <a:r>
              <a:rPr lang="en-US" sz="2400" b="1" dirty="0">
                <a:solidFill>
                  <a:prstClr val="black"/>
                </a:solidFill>
                <a:latin typeface="Calibri"/>
              </a:rPr>
              <a:t> </a:t>
            </a:r>
            <a:r>
              <a:rPr lang="en-US" sz="2400" b="1" dirty="0" err="1">
                <a:solidFill>
                  <a:prstClr val="black"/>
                </a:solidFill>
                <a:latin typeface="Calibri"/>
              </a:rPr>
              <a:t>cô</a:t>
            </a:r>
            <a:r>
              <a:rPr lang="en-US" sz="2400" b="1" dirty="0">
                <a:solidFill>
                  <a:prstClr val="black"/>
                </a:solidFill>
                <a:latin typeface="Calibri"/>
              </a:rPr>
              <a:t> </a:t>
            </a:r>
            <a:r>
              <a:rPr lang="en-US" sz="2400" b="1" dirty="0" err="1">
                <a:solidFill>
                  <a:prstClr val="black"/>
                </a:solidFill>
                <a:latin typeface="Calibri"/>
              </a:rPr>
              <a:t>bật</a:t>
            </a:r>
            <a:r>
              <a:rPr lang="en-US" sz="2400" b="1" dirty="0">
                <a:solidFill>
                  <a:prstClr val="black"/>
                </a:solidFill>
                <a:latin typeface="Calibri"/>
              </a:rPr>
              <a:t> </a:t>
            </a:r>
            <a:r>
              <a:rPr lang="en-US" sz="2400" b="1" dirty="0" err="1">
                <a:solidFill>
                  <a:prstClr val="black"/>
                </a:solidFill>
                <a:latin typeface="Calibri"/>
              </a:rPr>
              <a:t>đoạn</a:t>
            </a:r>
            <a:r>
              <a:rPr lang="en-US" sz="2400" b="1" dirty="0">
                <a:solidFill>
                  <a:prstClr val="black"/>
                </a:solidFill>
                <a:latin typeface="Calibri"/>
              </a:rPr>
              <a:t> </a:t>
            </a:r>
            <a:r>
              <a:rPr lang="en-US" sz="2400" b="1" dirty="0" err="1">
                <a:solidFill>
                  <a:prstClr val="black"/>
                </a:solidFill>
                <a:latin typeface="Calibri"/>
              </a:rPr>
              <a:t>nhạc</a:t>
            </a:r>
            <a:r>
              <a:rPr lang="en-US" sz="2400" b="1" dirty="0">
                <a:solidFill>
                  <a:prstClr val="black"/>
                </a:solidFill>
                <a:latin typeface="Calibri"/>
              </a:rPr>
              <a:t> </a:t>
            </a:r>
            <a:r>
              <a:rPr lang="en-US" sz="2400" b="1" dirty="0" err="1">
                <a:solidFill>
                  <a:prstClr val="black"/>
                </a:solidFill>
                <a:latin typeface="Calibri"/>
              </a:rPr>
              <a:t>vè</a:t>
            </a:r>
            <a:r>
              <a:rPr lang="en-US" sz="2400" b="1" dirty="0">
                <a:solidFill>
                  <a:prstClr val="black"/>
                </a:solidFill>
                <a:latin typeface="Calibri"/>
              </a:rPr>
              <a:t> </a:t>
            </a:r>
            <a:r>
              <a:rPr lang="en-US" sz="2400" b="1" dirty="0" err="1">
                <a:solidFill>
                  <a:prstClr val="black"/>
                </a:solidFill>
                <a:latin typeface="Calibri"/>
              </a:rPr>
              <a:t>cho</a:t>
            </a:r>
            <a:r>
              <a:rPr lang="en-US" sz="2400" b="1" dirty="0">
                <a:solidFill>
                  <a:prstClr val="black"/>
                </a:solidFill>
                <a:latin typeface="Calibri"/>
              </a:rPr>
              <a:t> </a:t>
            </a:r>
            <a:r>
              <a:rPr lang="en-US" sz="2400" b="1" dirty="0" err="1">
                <a:solidFill>
                  <a:prstClr val="black"/>
                </a:solidFill>
                <a:latin typeface="Calibri"/>
              </a:rPr>
              <a:t>học</a:t>
            </a:r>
            <a:r>
              <a:rPr lang="en-US" sz="2400" b="1" dirty="0">
                <a:solidFill>
                  <a:prstClr val="black"/>
                </a:solidFill>
                <a:latin typeface="Calibri"/>
              </a:rPr>
              <a:t> </a:t>
            </a:r>
            <a:r>
              <a:rPr lang="en-US" sz="2400" b="1" dirty="0" err="1">
                <a:solidFill>
                  <a:prstClr val="black"/>
                </a:solidFill>
                <a:latin typeface="Calibri"/>
              </a:rPr>
              <a:t>sinh</a:t>
            </a:r>
            <a:endParaRPr lang="en-US" sz="2400" b="1" dirty="0">
              <a:solidFill>
                <a:prstClr val="black"/>
              </a:solidFill>
              <a:latin typeface="Calibri"/>
            </a:endParaRPr>
          </a:p>
        </p:txBody>
      </p:sp>
      <p:pic>
        <p:nvPicPr>
          <p:cNvPr id="1026" name="Picture 2" descr="Premium Vector | Happy cute little kid girl sing a song">
            <a:extLst>
              <a:ext uri="{FF2B5EF4-FFF2-40B4-BE49-F238E27FC236}">
                <a16:creationId xmlns:a16="http://schemas.microsoft.com/office/drawing/2014/main" id="{8D92922F-BCFD-499A-9433-19B504DD171D}"/>
              </a:ext>
            </a:extLst>
          </p:cNvPr>
          <p:cNvPicPr>
            <a:picLocks noChangeAspect="1" noChangeArrowheads="1"/>
          </p:cNvPicPr>
          <p:nvPr/>
        </p:nvPicPr>
        <p:blipFill rotWithShape="1">
          <a:blip r:embed="rId8">
            <a:clrChange>
              <a:clrFrom>
                <a:srgbClr val="FEFEFE"/>
              </a:clrFrom>
              <a:clrTo>
                <a:srgbClr val="FEFEFE">
                  <a:alpha val="0"/>
                </a:srgbClr>
              </a:clrTo>
            </a:clrChange>
            <a:extLst>
              <a:ext uri="{28A0092B-C50C-407E-A947-70E740481C1C}">
                <a14:useLocalDpi xmlns:a14="http://schemas.microsoft.com/office/drawing/2010/main" val="0"/>
              </a:ext>
            </a:extLst>
          </a:blip>
          <a:srcRect l="6622" t="40673" r="64238" b="11257"/>
          <a:stretch/>
        </p:blipFill>
        <p:spPr bwMode="auto">
          <a:xfrm>
            <a:off x="4622800" y="4008781"/>
            <a:ext cx="1727200" cy="28492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CD60A42-EA57-8E3E-1C61-980535F0891C}"/>
              </a:ext>
            </a:extLst>
          </p:cNvPr>
          <p:cNvSpPr txBox="1"/>
          <p:nvPr/>
        </p:nvSpPr>
        <p:spPr>
          <a:xfrm>
            <a:off x="1778000" y="279400"/>
            <a:ext cx="3606800" cy="1077218"/>
          </a:xfrm>
          <a:prstGeom prst="rect">
            <a:avLst/>
          </a:prstGeom>
          <a:noFill/>
        </p:spPr>
        <p:txBody>
          <a:bodyPr wrap="square" rtlCol="0">
            <a:spAutoFit/>
          </a:bodyPr>
          <a:lstStyle/>
          <a:p>
            <a:pPr defTabSz="609630"/>
            <a:r>
              <a:rPr lang="en-US" sz="6400" b="1" dirty="0">
                <a:ln w="9525">
                  <a:solidFill>
                    <a:prstClr val="white"/>
                  </a:solidFill>
                  <a:prstDash val="solid"/>
                </a:ln>
                <a:solidFill>
                  <a:srgbClr val="002060"/>
                </a:solidFill>
                <a:effectLst>
                  <a:outerShdw blurRad="12700" dist="38100" dir="2700000" algn="tl" rotWithShape="0">
                    <a:srgbClr val="4BACC6">
                      <a:lumMod val="60000"/>
                      <a:lumOff val="40000"/>
                    </a:srgbClr>
                  </a:outerShdw>
                </a:effectLst>
                <a:latin typeface="iCiel Crocante" panose="02000000000000000000" pitchFamily="50" charset="0"/>
              </a:rPr>
              <a:t>GHI NHỚ</a:t>
            </a:r>
          </a:p>
        </p:txBody>
      </p:sp>
    </p:spTree>
    <p:extLst>
      <p:ext uri="{BB962C8B-B14F-4D97-AF65-F5344CB8AC3E}">
        <p14:creationId xmlns:p14="http://schemas.microsoft.com/office/powerpoint/2010/main" val="233546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2176" fill="hold"/>
                                        <p:tgtEl>
                                          <p:spTgt spid="3"/>
                                        </p:tgtEl>
                                      </p:cBhvr>
                                    </p:cmd>
                                  </p:childTnLst>
                                </p:cTn>
                              </p:par>
                              <p:par>
                                <p:cTn id="12" presetID="22" presetClass="entr" presetSubtype="4" fill="hold" nodeType="with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wipe(down)">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3"/>
                </p:tgtEl>
              </p:cMediaNode>
            </p:video>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459" y="1640382"/>
            <a:ext cx="2794631" cy="1496801"/>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237334"/>
            <a:ext cx="12192000" cy="5620512"/>
          </a:xfrm>
          <a:prstGeom prst="rect">
            <a:avLst/>
          </a:prstGeom>
        </p:spPr>
      </p:pic>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7908" y="3645079"/>
            <a:ext cx="916722" cy="80502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64329" y="2280929"/>
            <a:ext cx="1490622" cy="1197385"/>
          </a:xfrm>
          <a:prstGeom prst="rect">
            <a:avLst/>
          </a:prstGeom>
        </p:spPr>
      </p:pic>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91259" y="2281083"/>
            <a:ext cx="1912160" cy="3692013"/>
          </a:xfrm>
          <a:prstGeom prst="rect">
            <a:avLst/>
          </a:prstGeom>
        </p:spPr>
      </p:pic>
      <p:pic>
        <p:nvPicPr>
          <p:cNvPr id="6" name="图片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19614" y="1605820"/>
            <a:ext cx="1964718" cy="2893671"/>
          </a:xfrm>
          <a:prstGeom prst="rect">
            <a:avLst/>
          </a:prstGeom>
        </p:spPr>
      </p:pic>
      <p:pic>
        <p:nvPicPr>
          <p:cNvPr id="5" name="图片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77666" y="3235627"/>
            <a:ext cx="1385638" cy="2104870"/>
          </a:xfrm>
          <a:prstGeom prst="rect">
            <a:avLst/>
          </a:prstGeom>
        </p:spPr>
      </p:pic>
      <p:pic>
        <p:nvPicPr>
          <p:cNvPr id="4" name="图片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287411" y="3260429"/>
            <a:ext cx="3284707" cy="3116189"/>
          </a:xfrm>
          <a:prstGeom prst="rect">
            <a:avLst/>
          </a:prstGeom>
        </p:spPr>
      </p:pic>
      <p:pic>
        <p:nvPicPr>
          <p:cNvPr id="10" name="图片 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80465" y="352584"/>
            <a:ext cx="910794" cy="866622"/>
          </a:xfrm>
          <a:prstGeom prst="rect">
            <a:avLst/>
          </a:prstGeom>
        </p:spPr>
      </p:pic>
      <p:pic>
        <p:nvPicPr>
          <p:cNvPr id="2" name="图片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625611" y="432571"/>
            <a:ext cx="1277435" cy="1151449"/>
          </a:xfrm>
          <a:prstGeom prst="rect">
            <a:avLst/>
          </a:prstGeom>
        </p:spPr>
      </p:pic>
      <p:pic>
        <p:nvPicPr>
          <p:cNvPr id="17" name="Picture 16"/>
          <p:cNvPicPr>
            <a:picLocks noChangeAspect="1"/>
          </p:cNvPicPr>
          <p:nvPr/>
        </p:nvPicPr>
        <p:blipFill>
          <a:blip r:embed="rId14"/>
          <a:stretch>
            <a:fillRect/>
          </a:stretch>
        </p:blipFill>
        <p:spPr>
          <a:xfrm>
            <a:off x="4198876" y="657094"/>
            <a:ext cx="8785097" cy="1457070"/>
          </a:xfrm>
          <a:prstGeom prst="rect">
            <a:avLst/>
          </a:prstGeom>
        </p:spPr>
      </p:pic>
    </p:spTree>
    <p:extLst>
      <p:ext uri="{BB962C8B-B14F-4D97-AF65-F5344CB8AC3E}">
        <p14:creationId xmlns:p14="http://schemas.microsoft.com/office/powerpoint/2010/main" val="740097226"/>
      </p:ext>
    </p:extLst>
  </p:cSld>
  <p:clrMapOvr>
    <a:masterClrMapping/>
  </p:clrMapOvr>
  <p:transition spd="slow" advTm="1273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nodeType="withEffect">
                                  <p:stCondLst>
                                    <p:cond delay="0"/>
                                  </p:stCondLst>
                                  <p:childTnLst>
                                    <p:animMotion origin="layout" path="M 1.11022E-16 1.11111E-6 L -0.06042 0.24074 " pathEditMode="relative" rAng="0" ptsTypes="AA">
                                      <p:cBhvr>
                                        <p:cTn id="6" dur="2000" fill="hold"/>
                                        <p:tgtEl>
                                          <p:spTgt spid="6"/>
                                        </p:tgtEl>
                                        <p:attrNameLst>
                                          <p:attrName>ppt_x</p:attrName>
                                          <p:attrName>ppt_y</p:attrName>
                                        </p:attrNameLst>
                                      </p:cBhvr>
                                      <p:rCtr x="-3021" y="12037"/>
                                    </p:animMotion>
                                  </p:childTnLst>
                                </p:cTn>
                              </p:par>
                              <p:par>
                                <p:cTn id="7" presetID="55" presetClass="exit" presetSubtype="0" fill="hold" nodeType="withEffect">
                                  <p:stCondLst>
                                    <p:cond delay="900"/>
                                  </p:stCondLst>
                                  <p:childTnLst>
                                    <p:anim calcmode="lin" valueType="num">
                                      <p:cBhvr>
                                        <p:cTn id="8" dur="1000"/>
                                        <p:tgtEl>
                                          <p:spTgt spid="6"/>
                                        </p:tgtEl>
                                        <p:attrNameLst>
                                          <p:attrName>ppt_w</p:attrName>
                                        </p:attrNameLst>
                                      </p:cBhvr>
                                      <p:tavLst>
                                        <p:tav tm="0">
                                          <p:val>
                                            <p:strVal val="ppt_w"/>
                                          </p:val>
                                        </p:tav>
                                        <p:tav tm="100000">
                                          <p:val>
                                            <p:strVal val="ppt_w*0.70"/>
                                          </p:val>
                                        </p:tav>
                                      </p:tavLst>
                                    </p:anim>
                                    <p:anim calcmode="lin" valueType="num">
                                      <p:cBhvr>
                                        <p:cTn id="9" dur="1000"/>
                                        <p:tgtEl>
                                          <p:spTgt spid="6"/>
                                        </p:tgtEl>
                                        <p:attrNameLst>
                                          <p:attrName>ppt_h</p:attrName>
                                        </p:attrNameLst>
                                      </p:cBhvr>
                                      <p:tavLst>
                                        <p:tav tm="0">
                                          <p:val>
                                            <p:strVal val="ppt_h"/>
                                          </p:val>
                                        </p:tav>
                                        <p:tav tm="100000">
                                          <p:val>
                                            <p:strVal val="ppt_h"/>
                                          </p:val>
                                        </p:tav>
                                      </p:tavLst>
                                    </p:anim>
                                    <p:animEffect transition="out" filter="fade">
                                      <p:cBhvr>
                                        <p:cTn id="10" dur="1000"/>
                                        <p:tgtEl>
                                          <p:spTgt spid="6"/>
                                        </p:tgtEl>
                                      </p:cBhvr>
                                    </p:animEffect>
                                    <p:set>
                                      <p:cBhvr>
                                        <p:cTn id="11" dur="1" fill="hold">
                                          <p:stCondLst>
                                            <p:cond delay="999"/>
                                          </p:stCondLst>
                                        </p:cTn>
                                        <p:tgtEl>
                                          <p:spTgt spid="6"/>
                                        </p:tgtEl>
                                        <p:attrNameLst>
                                          <p:attrName>style.visibility</p:attrName>
                                        </p:attrNameLst>
                                      </p:cBhvr>
                                      <p:to>
                                        <p:strVal val="hidden"/>
                                      </p:to>
                                    </p:set>
                                  </p:childTnLst>
                                </p:cTn>
                              </p:par>
                              <p:par>
                                <p:cTn id="12" presetID="35" presetClass="path" presetSubtype="0" accel="50000" decel="50000" fill="hold" nodeType="withEffect">
                                  <p:stCondLst>
                                    <p:cond delay="1500"/>
                                  </p:stCondLst>
                                  <p:childTnLst>
                                    <p:animMotion origin="layout" path="M 2.29167E-6 -1.48148E-6 L -0.13177 0.06783 " pathEditMode="relative" rAng="0" ptsTypes="AA">
                                      <p:cBhvr>
                                        <p:cTn id="13" dur="1000" fill="hold"/>
                                        <p:tgtEl>
                                          <p:spTgt spid="5"/>
                                        </p:tgtEl>
                                        <p:attrNameLst>
                                          <p:attrName>ppt_x</p:attrName>
                                          <p:attrName>ppt_y</p:attrName>
                                        </p:attrNameLst>
                                      </p:cBhvr>
                                      <p:rCtr x="-6589" y="3380"/>
                                    </p:animMotion>
                                  </p:childTnLst>
                                </p:cTn>
                              </p:par>
                              <p:par>
                                <p:cTn id="14" presetID="53" presetClass="exit" presetSubtype="32" fill="hold" nodeType="withEffect">
                                  <p:stCondLst>
                                    <p:cond delay="2200"/>
                                  </p:stCondLst>
                                  <p:childTnLst>
                                    <p:anim calcmode="lin" valueType="num">
                                      <p:cBhvr>
                                        <p:cTn id="15" dur="500"/>
                                        <p:tgtEl>
                                          <p:spTgt spid="5"/>
                                        </p:tgtEl>
                                        <p:attrNameLst>
                                          <p:attrName>ppt_w</p:attrName>
                                        </p:attrNameLst>
                                      </p:cBhvr>
                                      <p:tavLst>
                                        <p:tav tm="0">
                                          <p:val>
                                            <p:strVal val="ppt_w"/>
                                          </p:val>
                                        </p:tav>
                                        <p:tav tm="100000">
                                          <p:val>
                                            <p:fltVal val="0"/>
                                          </p:val>
                                        </p:tav>
                                      </p:tavLst>
                                    </p:anim>
                                    <p:anim calcmode="lin" valueType="num">
                                      <p:cBhvr>
                                        <p:cTn id="16" dur="500"/>
                                        <p:tgtEl>
                                          <p:spTgt spid="5"/>
                                        </p:tgtEl>
                                        <p:attrNameLst>
                                          <p:attrName>ppt_h</p:attrName>
                                        </p:attrNameLst>
                                      </p:cBhvr>
                                      <p:tavLst>
                                        <p:tav tm="0">
                                          <p:val>
                                            <p:strVal val="ppt_h"/>
                                          </p:val>
                                        </p:tav>
                                        <p:tav tm="100000">
                                          <p:val>
                                            <p:fltVal val="0"/>
                                          </p:val>
                                        </p:tav>
                                      </p:tavLst>
                                    </p:anim>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52" presetClass="exit" presetSubtype="0" fill="hold" nodeType="withEffect">
                                  <p:stCondLst>
                                    <p:cond delay="2600"/>
                                  </p:stCondLst>
                                  <p:childTnLst>
                                    <p:animScale>
                                      <p:cBhvr>
                                        <p:cTn id="20" dur="1000" accel="50000">
                                          <p:stCondLst>
                                            <p:cond delay="0"/>
                                          </p:stCondLst>
                                        </p:cTn>
                                        <p:tgtEl>
                                          <p:spTgt spid="4"/>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21" dur="1000" accel="50000">
                                          <p:stCondLst>
                                            <p:cond delay="0"/>
                                          </p:stCondLst>
                                        </p:cTn>
                                        <p:tgtEl>
                                          <p:spTgt spid="4"/>
                                        </p:tgtEl>
                                        <p:attrNameLst>
                                          <p:attrName>ppt_x</p:attrName>
                                          <p:attrName>ppt_y</p:attrName>
                                        </p:attrNameLst>
                                      </p:cBhvr>
                                    </p:animMotion>
                                    <p:animEffect transition="out" filter="fade">
                                      <p:cBhvr>
                                        <p:cTn id="22" dur="1000"/>
                                        <p:tgtEl>
                                          <p:spTgt spid="4"/>
                                        </p:tgtEl>
                                      </p:cBhvr>
                                    </p:animEffect>
                                    <p:set>
                                      <p:cBhvr>
                                        <p:cTn id="23" dur="1" fill="hold">
                                          <p:stCondLst>
                                            <p:cond delay="999"/>
                                          </p:stCondLst>
                                        </p:cTn>
                                        <p:tgtEl>
                                          <p:spTgt spid="4"/>
                                        </p:tgtEl>
                                        <p:attrNameLst>
                                          <p:attrName>style.visibility</p:attrName>
                                        </p:attrNameLst>
                                      </p:cBhvr>
                                      <p:to>
                                        <p:strVal val="hidden"/>
                                      </p:to>
                                    </p:set>
                                  </p:childTnLst>
                                </p:cTn>
                              </p:par>
                            </p:childTnLst>
                          </p:cTn>
                        </p:par>
                        <p:par>
                          <p:cTn id="24" fill="hold">
                            <p:stCondLst>
                              <p:cond delay="3600"/>
                            </p:stCondLst>
                            <p:childTnLst>
                              <p:par>
                                <p:cTn id="25" presetID="32" presetClass="emph" presetSubtype="0" fill="hold" nodeType="afterEffect">
                                  <p:stCondLst>
                                    <p:cond delay="0"/>
                                  </p:stCondLst>
                                  <p:childTnLst>
                                    <p:animRot by="120000">
                                      <p:cBhvr>
                                        <p:cTn id="26" dur="100" fill="hold">
                                          <p:stCondLst>
                                            <p:cond delay="0"/>
                                          </p:stCondLst>
                                        </p:cTn>
                                        <p:tgtEl>
                                          <p:spTgt spid="3"/>
                                        </p:tgtEl>
                                        <p:attrNameLst>
                                          <p:attrName>r</p:attrName>
                                        </p:attrNameLst>
                                      </p:cBhvr>
                                    </p:animRot>
                                    <p:animRot by="-240000">
                                      <p:cBhvr>
                                        <p:cTn id="27" dur="200" fill="hold">
                                          <p:stCondLst>
                                            <p:cond delay="200"/>
                                          </p:stCondLst>
                                        </p:cTn>
                                        <p:tgtEl>
                                          <p:spTgt spid="3"/>
                                        </p:tgtEl>
                                        <p:attrNameLst>
                                          <p:attrName>r</p:attrName>
                                        </p:attrNameLst>
                                      </p:cBhvr>
                                    </p:animRot>
                                    <p:animRot by="240000">
                                      <p:cBhvr>
                                        <p:cTn id="28" dur="200" fill="hold">
                                          <p:stCondLst>
                                            <p:cond delay="400"/>
                                          </p:stCondLst>
                                        </p:cTn>
                                        <p:tgtEl>
                                          <p:spTgt spid="3"/>
                                        </p:tgtEl>
                                        <p:attrNameLst>
                                          <p:attrName>r</p:attrName>
                                        </p:attrNameLst>
                                      </p:cBhvr>
                                    </p:animRot>
                                    <p:animRot by="-240000">
                                      <p:cBhvr>
                                        <p:cTn id="29" dur="200" fill="hold">
                                          <p:stCondLst>
                                            <p:cond delay="600"/>
                                          </p:stCondLst>
                                        </p:cTn>
                                        <p:tgtEl>
                                          <p:spTgt spid="3"/>
                                        </p:tgtEl>
                                        <p:attrNameLst>
                                          <p:attrName>r</p:attrName>
                                        </p:attrNameLst>
                                      </p:cBhvr>
                                    </p:animRot>
                                    <p:animRot by="120000">
                                      <p:cBhvr>
                                        <p:cTn id="30" dur="200" fill="hold">
                                          <p:stCondLst>
                                            <p:cond delay="800"/>
                                          </p:stCondLst>
                                        </p:cTn>
                                        <p:tgtEl>
                                          <p:spTgt spid="3"/>
                                        </p:tgtEl>
                                        <p:attrNameLst>
                                          <p:attrName>r</p:attrName>
                                        </p:attrNameLst>
                                      </p:cBhvr>
                                    </p:animRot>
                                  </p:childTnLst>
                                </p:cTn>
                              </p:par>
                            </p:childTnLst>
                          </p:cTn>
                        </p:par>
                        <p:par>
                          <p:cTn id="31" fill="hold">
                            <p:stCondLst>
                              <p:cond delay="4600"/>
                            </p:stCondLst>
                            <p:childTnLst>
                              <p:par>
                                <p:cTn id="32" presetID="26" presetClass="exit" presetSubtype="0" fill="hold" nodeType="afterEffect">
                                  <p:stCondLst>
                                    <p:cond delay="0"/>
                                  </p:stCondLst>
                                  <p:childTnLst>
                                    <p:animEffect transition="out" filter="wipe(down)">
                                      <p:cBhvr>
                                        <p:cTn id="33" dur="180" accel="50000">
                                          <p:stCondLst>
                                            <p:cond delay="1820"/>
                                          </p:stCondLst>
                                        </p:cTn>
                                        <p:tgtEl>
                                          <p:spTgt spid="3"/>
                                        </p:tgtEl>
                                      </p:cBhvr>
                                    </p:animEffect>
                                    <p:anim calcmode="lin" valueType="num">
                                      <p:cBhvr>
                                        <p:cTn id="34" dur="1822" tmFilter="0,0; 0.14,0.31; 0.43,0.73; 0.71,0.91; 1.0,1.0">
                                          <p:stCondLst>
                                            <p:cond delay="0"/>
                                          </p:stCondLst>
                                        </p:cTn>
                                        <p:tgtEl>
                                          <p:spTgt spid="3"/>
                                        </p:tgtEl>
                                        <p:attrNameLst>
                                          <p:attrName>ppt_x</p:attrName>
                                        </p:attrNameLst>
                                      </p:cBhvr>
                                      <p:tavLst>
                                        <p:tav tm="0">
                                          <p:val>
                                            <p:strVal val="ppt_x"/>
                                          </p:val>
                                        </p:tav>
                                        <p:tav tm="100000">
                                          <p:val>
                                            <p:strVal val="#ppt_x+0.25"/>
                                          </p:val>
                                        </p:tav>
                                      </p:tavLst>
                                    </p:anim>
                                    <p:anim calcmode="lin" valueType="num">
                                      <p:cBhvr>
                                        <p:cTn id="35" dur="178">
                                          <p:stCondLst>
                                            <p:cond delay="1822"/>
                                          </p:stCondLst>
                                        </p:cTn>
                                        <p:tgtEl>
                                          <p:spTgt spid="3"/>
                                        </p:tgtEl>
                                        <p:attrNameLst>
                                          <p:attrName>ppt_x</p:attrName>
                                        </p:attrNameLst>
                                      </p:cBhvr>
                                      <p:tavLst>
                                        <p:tav tm="0">
                                          <p:val>
                                            <p:strVal val="ppt_x"/>
                                          </p:val>
                                        </p:tav>
                                        <p:tav tm="100000">
                                          <p:val>
                                            <p:strVal val="ppt_x"/>
                                          </p:val>
                                        </p:tav>
                                      </p:tavLst>
                                    </p:anim>
                                    <p:anim calcmode="lin" valueType="num">
                                      <p:cBhvr>
                                        <p:cTn id="36" dur="664" tmFilter="0.0,0.0;0.25,0.07;0.50,0.2;0.75,0.467;1.0,1.0">
                                          <p:stCondLst>
                                            <p:cond delay="0"/>
                                          </p:stCondLst>
                                        </p:cTn>
                                        <p:tgtEl>
                                          <p:spTgt spid="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7" dur="664" tmFilter="0, 0; 0.125,0.2665; 0.25,0.4; 0.375,0.465; 0.5,0.5;  0.625,0.535; 0.75,0.6; 0.875,0.7335; 1,1">
                                          <p:stCondLst>
                                            <p:cond delay="664"/>
                                          </p:stCondLst>
                                        </p:cTn>
                                        <p:tgtEl>
                                          <p:spTgt spid="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8" dur="332" tmFilter="0, 0; 0.125,0.2665; 0.25,0.4; 0.375,0.465; 0.5,0.5;  0.625,0.535; 0.75,0.6; 0.875,0.7335; 1,1">
                                          <p:stCondLst>
                                            <p:cond delay="1324"/>
                                          </p:stCondLst>
                                        </p:cTn>
                                        <p:tgtEl>
                                          <p:spTgt spid="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9" dur="164" tmFilter="0, 0; 0.125,0.2665; 0.25,0.4; 0.375,0.465; 0.5,0.5;  0.625,0.535; 0.75,0.6; 0.875,0.7335; 1,1">
                                          <p:stCondLst>
                                            <p:cond delay="1656"/>
                                          </p:stCondLst>
                                        </p:cTn>
                                        <p:tgtEl>
                                          <p:spTgt spid="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0" dur="180" accel="50000">
                                          <p:stCondLst>
                                            <p:cond delay="1820"/>
                                          </p:stCondLst>
                                        </p:cTn>
                                        <p:tgtEl>
                                          <p:spTgt spid="3"/>
                                        </p:tgtEl>
                                        <p:attrNameLst>
                                          <p:attrName>ppt_y</p:attrName>
                                        </p:attrNameLst>
                                      </p:cBhvr>
                                      <p:tavLst>
                                        <p:tav tm="0">
                                          <p:val>
                                            <p:strVal val="ppt_y"/>
                                          </p:val>
                                        </p:tav>
                                        <p:tav tm="100000">
                                          <p:val>
                                            <p:strVal val="ppt_y+ppt_h"/>
                                          </p:val>
                                        </p:tav>
                                      </p:tavLst>
                                    </p:anim>
                                    <p:animScale>
                                      <p:cBhvr>
                                        <p:cTn id="41" dur="26">
                                          <p:stCondLst>
                                            <p:cond delay="620"/>
                                          </p:stCondLst>
                                        </p:cTn>
                                        <p:tgtEl>
                                          <p:spTgt spid="3"/>
                                        </p:tgtEl>
                                      </p:cBhvr>
                                      <p:to x="100000" y="60000"/>
                                    </p:animScale>
                                    <p:animScale>
                                      <p:cBhvr>
                                        <p:cTn id="42" dur="166" decel="50000">
                                          <p:stCondLst>
                                            <p:cond delay="646"/>
                                          </p:stCondLst>
                                        </p:cTn>
                                        <p:tgtEl>
                                          <p:spTgt spid="3"/>
                                        </p:tgtEl>
                                      </p:cBhvr>
                                      <p:to x="100000" y="100000"/>
                                    </p:animScale>
                                    <p:animScale>
                                      <p:cBhvr>
                                        <p:cTn id="43" dur="26">
                                          <p:stCondLst>
                                            <p:cond delay="1312"/>
                                          </p:stCondLst>
                                        </p:cTn>
                                        <p:tgtEl>
                                          <p:spTgt spid="3"/>
                                        </p:tgtEl>
                                      </p:cBhvr>
                                      <p:to x="100000" y="80000"/>
                                    </p:animScale>
                                    <p:animScale>
                                      <p:cBhvr>
                                        <p:cTn id="44" dur="166" decel="50000">
                                          <p:stCondLst>
                                            <p:cond delay="1338"/>
                                          </p:stCondLst>
                                        </p:cTn>
                                        <p:tgtEl>
                                          <p:spTgt spid="3"/>
                                        </p:tgtEl>
                                      </p:cBhvr>
                                      <p:to x="100000" y="100000"/>
                                    </p:animScale>
                                    <p:animScale>
                                      <p:cBhvr>
                                        <p:cTn id="45" dur="26">
                                          <p:stCondLst>
                                            <p:cond delay="1642"/>
                                          </p:stCondLst>
                                        </p:cTn>
                                        <p:tgtEl>
                                          <p:spTgt spid="3"/>
                                        </p:tgtEl>
                                      </p:cBhvr>
                                      <p:to x="100000" y="90000"/>
                                    </p:animScale>
                                    <p:animScale>
                                      <p:cBhvr>
                                        <p:cTn id="46" dur="166" decel="50000">
                                          <p:stCondLst>
                                            <p:cond delay="1668"/>
                                          </p:stCondLst>
                                        </p:cTn>
                                        <p:tgtEl>
                                          <p:spTgt spid="3"/>
                                        </p:tgtEl>
                                      </p:cBhvr>
                                      <p:to x="100000" y="100000"/>
                                    </p:animScale>
                                    <p:animScale>
                                      <p:cBhvr>
                                        <p:cTn id="47" dur="26">
                                          <p:stCondLst>
                                            <p:cond delay="1808"/>
                                          </p:stCondLst>
                                        </p:cTn>
                                        <p:tgtEl>
                                          <p:spTgt spid="3"/>
                                        </p:tgtEl>
                                      </p:cBhvr>
                                      <p:to x="100000" y="95000"/>
                                    </p:animScale>
                                    <p:animScale>
                                      <p:cBhvr>
                                        <p:cTn id="48" dur="166" decel="50000">
                                          <p:stCondLst>
                                            <p:cond delay="1834"/>
                                          </p:stCondLst>
                                        </p:cTn>
                                        <p:tgtEl>
                                          <p:spTgt spid="3"/>
                                        </p:tgtEl>
                                      </p:cBhvr>
                                      <p:to x="100000" y="100000"/>
                                    </p:animScale>
                                    <p:set>
                                      <p:cBhvr>
                                        <p:cTn id="49" dur="1" fill="hold">
                                          <p:stCondLst>
                                            <p:cond delay="1999"/>
                                          </p:stCondLst>
                                        </p:cTn>
                                        <p:tgtEl>
                                          <p:spTgt spid="3"/>
                                        </p:tgtEl>
                                        <p:attrNameLst>
                                          <p:attrName>style.visibility</p:attrName>
                                        </p:attrNameLst>
                                      </p:cBhvr>
                                      <p:to>
                                        <p:strVal val="hidden"/>
                                      </p:to>
                                    </p:set>
                                  </p:childTnLst>
                                </p:cTn>
                              </p:par>
                            </p:childTnLst>
                          </p:cTn>
                        </p:par>
                        <p:par>
                          <p:cTn id="50" fill="hold">
                            <p:stCondLst>
                              <p:cond delay="6600"/>
                            </p:stCondLst>
                            <p:childTnLst>
                              <p:par>
                                <p:cTn id="51" presetID="1" presetClass="entr" presetSubtype="0" fill="hold" nodeType="afterEffect">
                                  <p:stCondLst>
                                    <p:cond delay="0"/>
                                  </p:stCondLst>
                                  <p:childTnLst>
                                    <p:set>
                                      <p:cBhvr>
                                        <p:cTn id="52" dur="1" fill="hold">
                                          <p:stCondLst>
                                            <p:cond delay="0"/>
                                          </p:stCondLst>
                                        </p:cTn>
                                        <p:tgtEl>
                                          <p:spTgt spid="2"/>
                                        </p:tgtEl>
                                        <p:attrNameLst>
                                          <p:attrName>style.visibility</p:attrName>
                                        </p:attrNameLst>
                                      </p:cBhvr>
                                      <p:to>
                                        <p:strVal val="visible"/>
                                      </p:to>
                                    </p:set>
                                  </p:childTnLst>
                                </p:cTn>
                              </p:par>
                              <p:par>
                                <p:cTn id="53" presetID="60" presetClass="path" presetSubtype="0" accel="50000" decel="50000" fill="hold" nodeType="withEffect">
                                  <p:stCondLst>
                                    <p:cond delay="0"/>
                                  </p:stCondLst>
                                  <p:childTnLst>
                                    <p:animMotion origin="layout" path="M 4.16667E-7 -7.40741E-7 C 0.00404 0.05232 0.04961 0.05741 0.0793 0.06227 C 0.10885 0.06736 0.14753 0.02917 0.17786 0.02963 C 0.2082 0.03009 0.22878 0.06667 0.26042 0.06505 C 0.29219 0.06366 0.33984 0.02593 0.36836 0.02037 C 0.41198 0.00509 0.48867 0.05255 0.52044 0.04838 " pathEditMode="relative" rAng="0" ptsTypes="AAAAAA">
                                      <p:cBhvr>
                                        <p:cTn id="54" dur="2000" fill="hold"/>
                                        <p:tgtEl>
                                          <p:spTgt spid="2"/>
                                        </p:tgtEl>
                                        <p:attrNameLst>
                                          <p:attrName>ppt_x</p:attrName>
                                          <p:attrName>ppt_y</p:attrName>
                                        </p:attrNameLst>
                                      </p:cBhvr>
                                      <p:rCtr x="26016" y="3241"/>
                                    </p:animMotion>
                                  </p:childTnLst>
                                </p:cTn>
                              </p:par>
                            </p:childTnLst>
                          </p:cTn>
                        </p:par>
                        <p:par>
                          <p:cTn id="55" fill="hold">
                            <p:stCondLst>
                              <p:cond delay="8600"/>
                            </p:stCondLst>
                            <p:childTnLst>
                              <p:par>
                                <p:cTn id="56" presetID="42" presetClass="entr" presetSubtype="0"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1000"/>
                                        <p:tgtEl>
                                          <p:spTgt spid="10"/>
                                        </p:tgtEl>
                                      </p:cBhvr>
                                    </p:animEffect>
                                    <p:anim calcmode="lin" valueType="num">
                                      <p:cBhvr>
                                        <p:cTn id="59" dur="1000" fill="hold"/>
                                        <p:tgtEl>
                                          <p:spTgt spid="10"/>
                                        </p:tgtEl>
                                        <p:attrNameLst>
                                          <p:attrName>ppt_x</p:attrName>
                                        </p:attrNameLst>
                                      </p:cBhvr>
                                      <p:tavLst>
                                        <p:tav tm="0">
                                          <p:val>
                                            <p:strVal val="#ppt_x"/>
                                          </p:val>
                                        </p:tav>
                                        <p:tav tm="100000">
                                          <p:val>
                                            <p:strVal val="#ppt_x"/>
                                          </p:val>
                                        </p:tav>
                                      </p:tavLst>
                                    </p:anim>
                                    <p:anim calcmode="lin" valueType="num">
                                      <p:cBhvr>
                                        <p:cTn id="60" dur="1000" fill="hold"/>
                                        <p:tgtEl>
                                          <p:spTgt spid="10"/>
                                        </p:tgtEl>
                                        <p:attrNameLst>
                                          <p:attrName>ppt_y</p:attrName>
                                        </p:attrNameLst>
                                      </p:cBhvr>
                                      <p:tavLst>
                                        <p:tav tm="0">
                                          <p:val>
                                            <p:strVal val="#ppt_y+.1"/>
                                          </p:val>
                                        </p:tav>
                                        <p:tav tm="100000">
                                          <p:val>
                                            <p:strVal val="#ppt_y"/>
                                          </p:val>
                                        </p:tav>
                                      </p:tavLst>
                                    </p:anim>
                                  </p:childTnLst>
                                </p:cTn>
                              </p:par>
                              <p:par>
                                <p:cTn id="61" presetID="22" presetClass="entr" presetSubtype="8"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left)">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216443911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0EC82E-4A7F-42E8-AB24-D7E8549D29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9" y="23178"/>
            <a:ext cx="12192000" cy="7768271"/>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645" y="3951165"/>
            <a:ext cx="1430276" cy="2412848"/>
          </a:xfrm>
          <a:prstGeom prst="rect">
            <a:avLst/>
          </a:prstGeom>
        </p:spPr>
      </p:pic>
      <p:sp>
        <p:nvSpPr>
          <p:cNvPr id="12" name="Rounded Rectangular Callout 8">
            <a:extLst>
              <a:ext uri="{FF2B5EF4-FFF2-40B4-BE49-F238E27FC236}">
                <a16:creationId xmlns:a16="http://schemas.microsoft.com/office/drawing/2014/main" id="{86D12F0A-D6DF-484B-AE15-E46F0B360BA1}"/>
              </a:ext>
            </a:extLst>
          </p:cNvPr>
          <p:cNvSpPr/>
          <p:nvPr/>
        </p:nvSpPr>
        <p:spPr>
          <a:xfrm>
            <a:off x="3157997" y="-3831828"/>
            <a:ext cx="5817735" cy="1129553"/>
          </a:xfrm>
          <a:prstGeom prst="wedgeRoundRectCallout">
            <a:avLst>
              <a:gd name="adj1" fmla="val -9130"/>
              <a:gd name="adj2" fmla="val 47534"/>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00B0F0"/>
                </a:solidFill>
                <a:effectLst/>
                <a:uLnTx/>
                <a:uFillTx/>
                <a:latin typeface="Coiny" panose="02000903060500060000" pitchFamily="2" charset="0"/>
                <a:ea typeface="+mn-ea"/>
                <a:cs typeface="+mn-cs"/>
              </a:rPr>
              <a:t>KHỞI ĐỘNG</a:t>
            </a:r>
            <a:endParaRPr kumimoji="0" lang="en-US" sz="6000" b="0" i="0" u="none" strike="noStrike" kern="1200" cap="none" spc="0" normalizeH="0" baseline="0" noProof="0" dirty="0">
              <a:ln>
                <a:noFill/>
              </a:ln>
              <a:solidFill>
                <a:srgbClr val="00B0F0"/>
              </a:solidFill>
              <a:effectLst/>
              <a:uLnTx/>
              <a:uFillTx/>
              <a:latin typeface="Coiny" panose="02000903060500060000" pitchFamily="2" charset="0"/>
              <a:ea typeface="+mn-ea"/>
              <a:cs typeface="+mn-cs"/>
            </a:endParaRPr>
          </a:p>
        </p:txBody>
      </p:sp>
      <p:pic>
        <p:nvPicPr>
          <p:cNvPr id="2" name="Picture 1">
            <a:extLst>
              <a:ext uri="{FF2B5EF4-FFF2-40B4-BE49-F238E27FC236}">
                <a16:creationId xmlns:a16="http://schemas.microsoft.com/office/drawing/2014/main" id="{3F7B737D-5C66-4396-939E-97AC563FDCD9}"/>
              </a:ext>
            </a:extLst>
          </p:cNvPr>
          <p:cNvPicPr>
            <a:picLocks noChangeAspect="1"/>
          </p:cNvPicPr>
          <p:nvPr/>
        </p:nvPicPr>
        <p:blipFill>
          <a:blip r:embed="rId5"/>
          <a:stretch>
            <a:fillRect/>
          </a:stretch>
        </p:blipFill>
        <p:spPr>
          <a:xfrm>
            <a:off x="2881867" y="1032562"/>
            <a:ext cx="5828281" cy="1609483"/>
          </a:xfrm>
          <a:prstGeom prst="rect">
            <a:avLst/>
          </a:prstGeom>
        </p:spPr>
      </p:pic>
      <p:pic>
        <p:nvPicPr>
          <p:cNvPr id="14" name="Picture 13">
            <a:extLst>
              <a:ext uri="{FF2B5EF4-FFF2-40B4-BE49-F238E27FC236}">
                <a16:creationId xmlns:a16="http://schemas.microsoft.com/office/drawing/2014/main" id="{BEE5AD07-0EEF-421E-AF3B-99203B9E3F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1867" y="2906604"/>
            <a:ext cx="1961471" cy="2618703"/>
          </a:xfrm>
          <a:prstGeom prst="rect">
            <a:avLst/>
          </a:prstGeom>
        </p:spPr>
      </p:pic>
      <p:pic>
        <p:nvPicPr>
          <p:cNvPr id="15" name="Picture 14">
            <a:extLst>
              <a:ext uri="{FF2B5EF4-FFF2-40B4-BE49-F238E27FC236}">
                <a16:creationId xmlns:a16="http://schemas.microsoft.com/office/drawing/2014/main" id="{4935902B-F3BB-4E52-A82A-DE76BE7857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49253" y="1837303"/>
            <a:ext cx="3452957" cy="3653999"/>
          </a:xfrm>
          <a:prstGeom prst="rect">
            <a:avLst/>
          </a:prstGeom>
        </p:spPr>
      </p:pic>
    </p:spTree>
    <p:extLst>
      <p:ext uri="{BB962C8B-B14F-4D97-AF65-F5344CB8AC3E}">
        <p14:creationId xmlns:p14="http://schemas.microsoft.com/office/powerpoint/2010/main" val="4239878134"/>
      </p:ext>
    </p:extLst>
  </p:cSld>
  <p:clrMapOvr>
    <a:masterClrMapping/>
  </p:clrMapOvr>
  <mc:AlternateContent xmlns:mc="http://schemas.openxmlformats.org/markup-compatibility/2006" xmlns:p14="http://schemas.microsoft.com/office/powerpoint/2010/main">
    <mc:Choice Requires="p14">
      <p:transition spd="slow" p14:dur="800" advTm="12737">
        <p:circle/>
      </p:transition>
    </mc:Choice>
    <mc:Fallback xmlns="">
      <p:transition spd="slow" advTm="12737">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14"/>
                                        </p:tgtEl>
                                        <p:attrNameLst>
                                          <p:attrName>r</p:attrName>
                                        </p:attrNameLst>
                                      </p:cBhvr>
                                    </p:animRot>
                                    <p:animRot by="-240000">
                                      <p:cBhvr>
                                        <p:cTn id="12" dur="200" fill="hold">
                                          <p:stCondLst>
                                            <p:cond delay="200"/>
                                          </p:stCondLst>
                                        </p:cTn>
                                        <p:tgtEl>
                                          <p:spTgt spid="14"/>
                                        </p:tgtEl>
                                        <p:attrNameLst>
                                          <p:attrName>r</p:attrName>
                                        </p:attrNameLst>
                                      </p:cBhvr>
                                    </p:animRot>
                                    <p:animRot by="240000">
                                      <p:cBhvr>
                                        <p:cTn id="13" dur="200" fill="hold">
                                          <p:stCondLst>
                                            <p:cond delay="400"/>
                                          </p:stCondLst>
                                        </p:cTn>
                                        <p:tgtEl>
                                          <p:spTgt spid="14"/>
                                        </p:tgtEl>
                                        <p:attrNameLst>
                                          <p:attrName>r</p:attrName>
                                        </p:attrNameLst>
                                      </p:cBhvr>
                                    </p:animRot>
                                    <p:animRot by="-240000">
                                      <p:cBhvr>
                                        <p:cTn id="14" dur="200" fill="hold">
                                          <p:stCondLst>
                                            <p:cond delay="600"/>
                                          </p:stCondLst>
                                        </p:cTn>
                                        <p:tgtEl>
                                          <p:spTgt spid="14"/>
                                        </p:tgtEl>
                                        <p:attrNameLst>
                                          <p:attrName>r</p:attrName>
                                        </p:attrNameLst>
                                      </p:cBhvr>
                                    </p:animRot>
                                    <p:animRot by="120000">
                                      <p:cBhvr>
                                        <p:cTn id="15" dur="200" fill="hold">
                                          <p:stCondLst>
                                            <p:cond delay="800"/>
                                          </p:stCondLst>
                                        </p:cTn>
                                        <p:tgtEl>
                                          <p:spTgt spid="14"/>
                                        </p:tgtEl>
                                        <p:attrNameLst>
                                          <p:attrName>r</p:attrName>
                                        </p:attrNameLst>
                                      </p:cBhvr>
                                    </p:animRot>
                                  </p:childTnLst>
                                </p:cTn>
                              </p:par>
                              <p:par>
                                <p:cTn id="16" presetID="32" presetClass="emph" presetSubtype="0" repeatCount="indefinite" fill="hold" nodeType="withEffect">
                                  <p:stCondLst>
                                    <p:cond delay="0"/>
                                  </p:stCondLst>
                                  <p:childTnLst>
                                    <p:animRot by="120000">
                                      <p:cBhvr>
                                        <p:cTn id="17" dur="100" fill="hold">
                                          <p:stCondLst>
                                            <p:cond delay="0"/>
                                          </p:stCondLst>
                                        </p:cTn>
                                        <p:tgtEl>
                                          <p:spTgt spid="15"/>
                                        </p:tgtEl>
                                        <p:attrNameLst>
                                          <p:attrName>r</p:attrName>
                                        </p:attrNameLst>
                                      </p:cBhvr>
                                    </p:animRot>
                                    <p:animRot by="-240000">
                                      <p:cBhvr>
                                        <p:cTn id="18" dur="200" fill="hold">
                                          <p:stCondLst>
                                            <p:cond delay="200"/>
                                          </p:stCondLst>
                                        </p:cTn>
                                        <p:tgtEl>
                                          <p:spTgt spid="15"/>
                                        </p:tgtEl>
                                        <p:attrNameLst>
                                          <p:attrName>r</p:attrName>
                                        </p:attrNameLst>
                                      </p:cBhvr>
                                    </p:animRot>
                                    <p:animRot by="240000">
                                      <p:cBhvr>
                                        <p:cTn id="19" dur="200" fill="hold">
                                          <p:stCondLst>
                                            <p:cond delay="400"/>
                                          </p:stCondLst>
                                        </p:cTn>
                                        <p:tgtEl>
                                          <p:spTgt spid="15"/>
                                        </p:tgtEl>
                                        <p:attrNameLst>
                                          <p:attrName>r</p:attrName>
                                        </p:attrNameLst>
                                      </p:cBhvr>
                                    </p:animRot>
                                    <p:animRot by="-240000">
                                      <p:cBhvr>
                                        <p:cTn id="20" dur="200" fill="hold">
                                          <p:stCondLst>
                                            <p:cond delay="600"/>
                                          </p:stCondLst>
                                        </p:cTn>
                                        <p:tgtEl>
                                          <p:spTgt spid="15"/>
                                        </p:tgtEl>
                                        <p:attrNameLst>
                                          <p:attrName>r</p:attrName>
                                        </p:attrNameLst>
                                      </p:cBhvr>
                                    </p:animRot>
                                    <p:animRot by="120000">
                                      <p:cBhvr>
                                        <p:cTn id="21"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55+ Background Biển, Background Beach Đại Dương, Đảo Đẹp, Sắc Nét">
            <a:extLst>
              <a:ext uri="{FF2B5EF4-FFF2-40B4-BE49-F238E27FC236}">
                <a16:creationId xmlns:a16="http://schemas.microsoft.com/office/drawing/2014/main" id="{79D64C24-DF26-4CC5-AF92-CC3998D636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13" y="0"/>
            <a:ext cx="122539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76301" y="-463498"/>
            <a:ext cx="5886450" cy="5886450"/>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5799" y="-238650"/>
            <a:ext cx="5886450" cy="5886450"/>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5687" y="76200"/>
            <a:ext cx="5886450" cy="5886450"/>
          </a:xfrm>
          <a:prstGeom prst="rect">
            <a:avLst/>
          </a:prstGeom>
        </p:spPr>
      </p:pic>
      <p:pic>
        <p:nvPicPr>
          <p:cNvPr id="23" name="Picture 22"/>
          <p:cNvPicPr>
            <a:picLocks noChangeAspect="1"/>
          </p:cNvPicPr>
          <p:nvPr/>
        </p:nvPicPr>
        <p:blipFill>
          <a:blip r:embed="rId9">
            <a:grayscl/>
            <a:extLst>
              <a:ext uri="{28A0092B-C50C-407E-A947-70E740481C1C}">
                <a14:useLocalDpi xmlns:a14="http://schemas.microsoft.com/office/drawing/2010/main" val="0"/>
              </a:ext>
            </a:extLst>
          </a:blip>
          <a:stretch>
            <a:fillRect/>
          </a:stretch>
        </p:blipFill>
        <p:spPr>
          <a:xfrm>
            <a:off x="7921697" y="-565577"/>
            <a:ext cx="2114550" cy="2114550"/>
          </a:xfrm>
          <a:prstGeom prst="rect">
            <a:avLst/>
          </a:prstGeom>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9273" y="-1905000"/>
            <a:ext cx="13681691" cy="8686799"/>
          </a:xfrm>
          <a:prstGeom prst="rect">
            <a:avLst/>
          </a:prstGeom>
        </p:spPr>
      </p:pic>
      <p:sp>
        <p:nvSpPr>
          <p:cNvPr id="4" name="TextBox 3"/>
          <p:cNvSpPr txBox="1"/>
          <p:nvPr/>
        </p:nvSpPr>
        <p:spPr>
          <a:xfrm>
            <a:off x="152400" y="76201"/>
            <a:ext cx="6248400" cy="830997"/>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Arial" pitchFamily="34" charset="0"/>
                <a:ea typeface="+mn-ea"/>
                <a:cs typeface="Arial" pitchFamily="34" charset="0"/>
              </a:rPr>
              <a:t>KHỞI ĐỘNG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Arial" pitchFamily="34" charset="0"/>
                <a:ea typeface="+mn-ea"/>
                <a:cs typeface="Arial" pitchFamily="34" charset="0"/>
              </a:rPr>
              <a:t>TRÒ CHƠI: </a:t>
            </a:r>
            <a:r>
              <a:rPr kumimoji="0" lang="en-US" sz="2400" b="0" i="1" u="none" strike="noStrike" kern="1200" cap="none" spc="0" normalizeH="0" baseline="0" noProof="0">
                <a:ln>
                  <a:noFill/>
                </a:ln>
                <a:solidFill>
                  <a:srgbClr val="FF0000"/>
                </a:solidFill>
                <a:effectLst/>
                <a:uLnTx/>
                <a:uFillTx/>
                <a:latin typeface="Arial" pitchFamily="34" charset="0"/>
                <a:ea typeface="+mn-ea"/>
                <a:cs typeface="Arial" pitchFamily="34" charset="0"/>
              </a:rPr>
              <a:t>ĐƯA THUYỀN VÀO BỜ</a:t>
            </a:r>
          </a:p>
        </p:txBody>
      </p:sp>
      <p:pic>
        <p:nvPicPr>
          <p:cNvPr id="6" name="Picture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953000" y="3429000"/>
            <a:ext cx="1245610" cy="1662978"/>
          </a:xfrm>
          <a:prstGeom prst="rect">
            <a:avLst/>
          </a:prstGeom>
        </p:spPr>
      </p:pic>
      <p:pic>
        <p:nvPicPr>
          <p:cNvPr id="7" name="Picture 6"/>
          <p:cNvPicPr>
            <a:picLocks noChangeAspect="1"/>
          </p:cNvPicPr>
          <p:nvPr/>
        </p:nvPicPr>
        <p:blipFill>
          <a:blip r:embed="rId12">
            <a:extLst>
              <a:ext uri="{BEBA8EAE-BF5A-486C-A8C5-ECC9F3942E4B}">
                <a14:imgProps xmlns:a14="http://schemas.microsoft.com/office/drawing/2010/main">
                  <a14:imgLayer r:embed="rId13">
                    <a14:imgEffect>
                      <a14:backgroundRemoval t="0" b="89516" l="0" r="100000">
                        <a14:backgroundMark x1="16256" y1="8871" x2="5911" y2="45161"/>
                        <a14:backgroundMark x1="83744" y1="4435" x2="90640" y2="28629"/>
                        <a14:backgroundMark x1="89163" y1="72581" x2="93103" y2="69355"/>
                      </a14:backgroundRemoval>
                    </a14:imgEffect>
                  </a14:imgLayer>
                </a14:imgProps>
              </a:ext>
              <a:ext uri="{28A0092B-C50C-407E-A947-70E740481C1C}">
                <a14:useLocalDpi xmlns:a14="http://schemas.microsoft.com/office/drawing/2010/main" val="0"/>
              </a:ext>
            </a:extLst>
          </a:blip>
          <a:stretch>
            <a:fillRect/>
          </a:stretch>
        </p:blipFill>
        <p:spPr>
          <a:xfrm>
            <a:off x="7020576" y="4098900"/>
            <a:ext cx="1030225" cy="1258600"/>
          </a:xfrm>
          <a:prstGeom prst="rect">
            <a:avLst/>
          </a:prstGeom>
        </p:spPr>
      </p:pic>
      <p:pic>
        <p:nvPicPr>
          <p:cNvPr id="8" name="Picture 7"/>
          <p:cNvPicPr>
            <a:picLocks noChangeAspect="1"/>
          </p:cNvPicPr>
          <p:nvPr/>
        </p:nvPicPr>
        <p:blipFill rotWithShape="1">
          <a:blip r:embed="rId14" cstate="print">
            <a:extLst>
              <a:ext uri="{28A0092B-C50C-407E-A947-70E740481C1C}">
                <a14:useLocalDpi xmlns:a14="http://schemas.microsoft.com/office/drawing/2010/main" val="0"/>
              </a:ext>
            </a:extLst>
          </a:blip>
          <a:srcRect l="17538" t="8029" r="13438" b="24064"/>
          <a:stretch/>
        </p:blipFill>
        <p:spPr>
          <a:xfrm>
            <a:off x="2514600" y="4439477"/>
            <a:ext cx="2840182" cy="2095656"/>
          </a:xfrm>
          <a:prstGeom prst="rect">
            <a:avLst/>
          </a:prstGeom>
        </p:spPr>
      </p:pic>
      <p:pic>
        <p:nvPicPr>
          <p:cNvPr id="9" name="Picture 8"/>
          <p:cNvPicPr>
            <a:picLocks noChangeAspect="1"/>
          </p:cNvPicPr>
          <p:nvPr/>
        </p:nvPicPr>
        <p:blipFill rotWithShape="1">
          <a:blip r:embed="rId15">
            <a:extLst>
              <a:ext uri="{28A0092B-C50C-407E-A947-70E740481C1C}">
                <a14:useLocalDpi xmlns:a14="http://schemas.microsoft.com/office/drawing/2010/main" val="0"/>
              </a:ext>
            </a:extLst>
          </a:blip>
          <a:srcRect b="24356"/>
          <a:stretch/>
        </p:blipFill>
        <p:spPr>
          <a:xfrm>
            <a:off x="779315" y="3429001"/>
            <a:ext cx="2187325" cy="1965537"/>
          </a:xfrm>
          <a:prstGeom prst="rect">
            <a:avLst/>
          </a:prstGeom>
        </p:spPr>
      </p:pic>
      <p:pic>
        <p:nvPicPr>
          <p:cNvPr id="10" name="Picture 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305801" y="2771110"/>
            <a:ext cx="3452957" cy="3653999"/>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29481" y="1981200"/>
            <a:ext cx="609600" cy="609600"/>
          </a:xfrm>
          <a:prstGeom prst="rect">
            <a:avLst/>
          </a:prstGeom>
        </p:spPr>
      </p:pic>
      <p:pic>
        <p:nvPicPr>
          <p:cNvPr id="12" name="Picture 11">
            <a:hlinkClick r:id="rId18" action="ppaction://hlinksldjump"/>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197232" y="-153566"/>
            <a:ext cx="1322294" cy="1322294"/>
          </a:xfrm>
          <a:prstGeom prst="rect">
            <a:avLst/>
          </a:prstGeom>
        </p:spPr>
      </p:pic>
      <p:pic>
        <p:nvPicPr>
          <p:cNvPr id="16" name="Picture 15"/>
          <p:cNvPicPr>
            <a:picLocks noChangeAspect="1"/>
          </p:cNvPicPr>
          <p:nvPr/>
        </p:nvPicPr>
        <p:blipFill>
          <a:blip r:embed="rId9">
            <a:grayscl/>
            <a:extLst>
              <a:ext uri="{28A0092B-C50C-407E-A947-70E740481C1C}">
                <a14:useLocalDpi xmlns:a14="http://schemas.microsoft.com/office/drawing/2010/main" val="0"/>
              </a:ext>
            </a:extLst>
          </a:blip>
          <a:stretch>
            <a:fillRect/>
          </a:stretch>
        </p:blipFill>
        <p:spPr>
          <a:xfrm>
            <a:off x="118269" y="723900"/>
            <a:ext cx="3124200" cy="3124200"/>
          </a:xfrm>
          <a:prstGeom prst="rect">
            <a:avLst/>
          </a:prstGeom>
        </p:spPr>
      </p:pic>
      <p:pic>
        <p:nvPicPr>
          <p:cNvPr id="18" name="Tieng-mua-roi-ti-tach-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3132418" y="1962150"/>
            <a:ext cx="609600" cy="609600"/>
          </a:xfrm>
          <a:prstGeom prst="rect">
            <a:avLst/>
          </a:prstGeom>
        </p:spPr>
      </p:pic>
      <p:pic>
        <p:nvPicPr>
          <p:cNvPr id="22" name="Picture 21"/>
          <p:cNvPicPr>
            <a:picLocks noChangeAspect="1"/>
          </p:cNvPicPr>
          <p:nvPr/>
        </p:nvPicPr>
        <p:blipFill>
          <a:blip r:embed="rId9">
            <a:grayscl/>
            <a:extLst>
              <a:ext uri="{28A0092B-C50C-407E-A947-70E740481C1C}">
                <a14:useLocalDpi xmlns:a14="http://schemas.microsoft.com/office/drawing/2010/main" val="0"/>
              </a:ext>
            </a:extLst>
          </a:blip>
          <a:stretch>
            <a:fillRect/>
          </a:stretch>
        </p:blipFill>
        <p:spPr>
          <a:xfrm>
            <a:off x="10210800" y="1743075"/>
            <a:ext cx="2114550" cy="2114550"/>
          </a:xfrm>
          <a:prstGeom prst="rect">
            <a:avLst/>
          </a:prstGeom>
        </p:spPr>
      </p:pic>
    </p:spTree>
    <p:extLst>
      <p:ext uri="{BB962C8B-B14F-4D97-AF65-F5344CB8AC3E}">
        <p14:creationId xmlns:p14="http://schemas.microsoft.com/office/powerpoint/2010/main" val="2124073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par>
                                <p:cTn id="7" presetID="1" presetClass="mediacall" presetSubtype="0" fill="hold" nodeType="withEffect">
                                  <p:stCondLst>
                                    <p:cond delay="0"/>
                                  </p:stCondLst>
                                  <p:childTnLst>
                                    <p:cmd type="call" cmd="playFrom(0.0)">
                                      <p:cBhvr>
                                        <p:cTn id="8" dur="1" fill="hold"/>
                                        <p:tgtEl>
                                          <p:spTgt spid="18"/>
                                        </p:tgtEl>
                                      </p:cBhvr>
                                    </p:cmd>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9"/>
                                        </p:tgtEl>
                                        <p:attrNameLst>
                                          <p:attrName>r</p:attrName>
                                        </p:attrNameLst>
                                      </p:cBhvr>
                                    </p:animRot>
                                    <p:animRot by="-240000">
                                      <p:cBhvr>
                                        <p:cTn id="11" dur="200" fill="hold">
                                          <p:stCondLst>
                                            <p:cond delay="200"/>
                                          </p:stCondLst>
                                        </p:cTn>
                                        <p:tgtEl>
                                          <p:spTgt spid="9"/>
                                        </p:tgtEl>
                                        <p:attrNameLst>
                                          <p:attrName>r</p:attrName>
                                        </p:attrNameLst>
                                      </p:cBhvr>
                                    </p:animRot>
                                    <p:animRot by="240000">
                                      <p:cBhvr>
                                        <p:cTn id="12" dur="200" fill="hold">
                                          <p:stCondLst>
                                            <p:cond delay="400"/>
                                          </p:stCondLst>
                                        </p:cTn>
                                        <p:tgtEl>
                                          <p:spTgt spid="9"/>
                                        </p:tgtEl>
                                        <p:attrNameLst>
                                          <p:attrName>r</p:attrName>
                                        </p:attrNameLst>
                                      </p:cBhvr>
                                    </p:animRot>
                                    <p:animRot by="-240000">
                                      <p:cBhvr>
                                        <p:cTn id="13" dur="200" fill="hold">
                                          <p:stCondLst>
                                            <p:cond delay="600"/>
                                          </p:stCondLst>
                                        </p:cTn>
                                        <p:tgtEl>
                                          <p:spTgt spid="9"/>
                                        </p:tgtEl>
                                        <p:attrNameLst>
                                          <p:attrName>r</p:attrName>
                                        </p:attrNameLst>
                                      </p:cBhvr>
                                    </p:animRot>
                                    <p:animRot by="120000">
                                      <p:cBhvr>
                                        <p:cTn id="14" dur="200" fill="hold">
                                          <p:stCondLst>
                                            <p:cond delay="800"/>
                                          </p:stCondLst>
                                        </p:cTn>
                                        <p:tgtEl>
                                          <p:spTgt spid="9"/>
                                        </p:tgtEl>
                                        <p:attrNameLst>
                                          <p:attrName>r</p:attrName>
                                        </p:attrNameLst>
                                      </p:cBhvr>
                                    </p:animRot>
                                  </p:childTnLst>
                                </p:cTn>
                              </p:par>
                              <p:par>
                                <p:cTn id="15" presetID="32" presetClass="emph" presetSubtype="0" repeatCount="indefinite" fill="hold" nodeType="withEffect">
                                  <p:stCondLst>
                                    <p:cond delay="0"/>
                                  </p:stCondLst>
                                  <p:childTnLst>
                                    <p:animRot by="120000">
                                      <p:cBhvr>
                                        <p:cTn id="16" dur="100" fill="hold">
                                          <p:stCondLst>
                                            <p:cond delay="0"/>
                                          </p:stCondLst>
                                        </p:cTn>
                                        <p:tgtEl>
                                          <p:spTgt spid="8"/>
                                        </p:tgtEl>
                                        <p:attrNameLst>
                                          <p:attrName>r</p:attrName>
                                        </p:attrNameLst>
                                      </p:cBhvr>
                                    </p:animRot>
                                    <p:animRot by="-240000">
                                      <p:cBhvr>
                                        <p:cTn id="17" dur="200" fill="hold">
                                          <p:stCondLst>
                                            <p:cond delay="200"/>
                                          </p:stCondLst>
                                        </p:cTn>
                                        <p:tgtEl>
                                          <p:spTgt spid="8"/>
                                        </p:tgtEl>
                                        <p:attrNameLst>
                                          <p:attrName>r</p:attrName>
                                        </p:attrNameLst>
                                      </p:cBhvr>
                                    </p:animRot>
                                    <p:animRot by="240000">
                                      <p:cBhvr>
                                        <p:cTn id="18" dur="200" fill="hold">
                                          <p:stCondLst>
                                            <p:cond delay="400"/>
                                          </p:stCondLst>
                                        </p:cTn>
                                        <p:tgtEl>
                                          <p:spTgt spid="8"/>
                                        </p:tgtEl>
                                        <p:attrNameLst>
                                          <p:attrName>r</p:attrName>
                                        </p:attrNameLst>
                                      </p:cBhvr>
                                    </p:animRot>
                                    <p:animRot by="-240000">
                                      <p:cBhvr>
                                        <p:cTn id="19" dur="200" fill="hold">
                                          <p:stCondLst>
                                            <p:cond delay="600"/>
                                          </p:stCondLst>
                                        </p:cTn>
                                        <p:tgtEl>
                                          <p:spTgt spid="8"/>
                                        </p:tgtEl>
                                        <p:attrNameLst>
                                          <p:attrName>r</p:attrName>
                                        </p:attrNameLst>
                                      </p:cBhvr>
                                    </p:animRot>
                                    <p:animRot by="120000">
                                      <p:cBhvr>
                                        <p:cTn id="20" dur="200" fill="hold">
                                          <p:stCondLst>
                                            <p:cond delay="800"/>
                                          </p:stCondLst>
                                        </p:cTn>
                                        <p:tgtEl>
                                          <p:spTgt spid="8"/>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6"/>
                                        </p:tgtEl>
                                        <p:attrNameLst>
                                          <p:attrName>r</p:attrName>
                                        </p:attrNameLst>
                                      </p:cBhvr>
                                    </p:animRot>
                                    <p:animRot by="-240000">
                                      <p:cBhvr>
                                        <p:cTn id="23" dur="200" fill="hold">
                                          <p:stCondLst>
                                            <p:cond delay="200"/>
                                          </p:stCondLst>
                                        </p:cTn>
                                        <p:tgtEl>
                                          <p:spTgt spid="6"/>
                                        </p:tgtEl>
                                        <p:attrNameLst>
                                          <p:attrName>r</p:attrName>
                                        </p:attrNameLst>
                                      </p:cBhvr>
                                    </p:animRot>
                                    <p:animRot by="240000">
                                      <p:cBhvr>
                                        <p:cTn id="24" dur="200" fill="hold">
                                          <p:stCondLst>
                                            <p:cond delay="400"/>
                                          </p:stCondLst>
                                        </p:cTn>
                                        <p:tgtEl>
                                          <p:spTgt spid="6"/>
                                        </p:tgtEl>
                                        <p:attrNameLst>
                                          <p:attrName>r</p:attrName>
                                        </p:attrNameLst>
                                      </p:cBhvr>
                                    </p:animRot>
                                    <p:animRot by="-240000">
                                      <p:cBhvr>
                                        <p:cTn id="25" dur="200" fill="hold">
                                          <p:stCondLst>
                                            <p:cond delay="600"/>
                                          </p:stCondLst>
                                        </p:cTn>
                                        <p:tgtEl>
                                          <p:spTgt spid="6"/>
                                        </p:tgtEl>
                                        <p:attrNameLst>
                                          <p:attrName>r</p:attrName>
                                        </p:attrNameLst>
                                      </p:cBhvr>
                                    </p:animRot>
                                    <p:animRot by="120000">
                                      <p:cBhvr>
                                        <p:cTn id="26" dur="200" fill="hold">
                                          <p:stCondLst>
                                            <p:cond delay="800"/>
                                          </p:stCondLst>
                                        </p:cTn>
                                        <p:tgtEl>
                                          <p:spTgt spid="6"/>
                                        </p:tgtEl>
                                        <p:attrNameLst>
                                          <p:attrName>r</p:attrName>
                                        </p:attrNameLst>
                                      </p:cBhvr>
                                    </p:animRo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7"/>
                                        </p:tgtEl>
                                        <p:attrNameLst>
                                          <p:attrName>r</p:attrName>
                                        </p:attrNameLst>
                                      </p:cBhvr>
                                    </p:animRot>
                                    <p:animRot by="-240000">
                                      <p:cBhvr>
                                        <p:cTn id="29" dur="200" fill="hold">
                                          <p:stCondLst>
                                            <p:cond delay="200"/>
                                          </p:stCondLst>
                                        </p:cTn>
                                        <p:tgtEl>
                                          <p:spTgt spid="7"/>
                                        </p:tgtEl>
                                        <p:attrNameLst>
                                          <p:attrName>r</p:attrName>
                                        </p:attrNameLst>
                                      </p:cBhvr>
                                    </p:animRot>
                                    <p:animRot by="240000">
                                      <p:cBhvr>
                                        <p:cTn id="30" dur="200" fill="hold">
                                          <p:stCondLst>
                                            <p:cond delay="400"/>
                                          </p:stCondLst>
                                        </p:cTn>
                                        <p:tgtEl>
                                          <p:spTgt spid="7"/>
                                        </p:tgtEl>
                                        <p:attrNameLst>
                                          <p:attrName>r</p:attrName>
                                        </p:attrNameLst>
                                      </p:cBhvr>
                                    </p:animRot>
                                    <p:animRot by="-240000">
                                      <p:cBhvr>
                                        <p:cTn id="31" dur="200" fill="hold">
                                          <p:stCondLst>
                                            <p:cond delay="600"/>
                                          </p:stCondLst>
                                        </p:cTn>
                                        <p:tgtEl>
                                          <p:spTgt spid="7"/>
                                        </p:tgtEl>
                                        <p:attrNameLst>
                                          <p:attrName>r</p:attrName>
                                        </p:attrNameLst>
                                      </p:cBhvr>
                                    </p:animRot>
                                    <p:animRot by="120000">
                                      <p:cBhvr>
                                        <p:cTn id="32" dur="200" fill="hold">
                                          <p:stCondLst>
                                            <p:cond delay="800"/>
                                          </p:stCondLst>
                                        </p:cTn>
                                        <p:tgtEl>
                                          <p:spTgt spid="7"/>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4">
                <p:cTn id="39" repeatCount="indefinite" fill="hold" display="0">
                  <p:stCondLst>
                    <p:cond delay="indefinite"/>
                  </p:stCondLst>
                  <p:endCondLst>
                    <p:cond evt="onStopAudio" delay="0">
                      <p:tgtEl>
                        <p:sldTgt/>
                      </p:tgtEl>
                    </p:cond>
                  </p:endCondLst>
                </p:cTn>
                <p:tgtEl>
                  <p:spTgt spid="18"/>
                </p:tgtEl>
              </p:cMediaNode>
            </p:audio>
            <p:audio>
              <p:cMediaNode vol="15094" numSld="4">
                <p:cTn id="40"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6301" y="-463498"/>
            <a:ext cx="5886450" cy="5886450"/>
          </a:xfrm>
          <a:prstGeom prst="rect">
            <a:avLst/>
          </a:prstGeom>
        </p:spPr>
      </p:pic>
      <p:pic>
        <p:nvPicPr>
          <p:cNvPr id="21" name="Picture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5799" y="-238650"/>
            <a:ext cx="5886450" cy="5886450"/>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35687" y="76200"/>
            <a:ext cx="5886450" cy="5886450"/>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081" y="0"/>
            <a:ext cx="12161839" cy="6858000"/>
          </a:xfrm>
          <a:prstGeom prst="rect">
            <a:avLst/>
          </a:prstGeom>
        </p:spPr>
      </p:pic>
      <p:pic>
        <p:nvPicPr>
          <p:cNvPr id="6" name="xanh xa">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27564" y="3429000"/>
            <a:ext cx="1245610" cy="1662978"/>
          </a:xfrm>
          <a:prstGeom prst="rect">
            <a:avLst/>
          </a:prstGeom>
        </p:spPr>
      </p:pic>
      <p:pic>
        <p:nvPicPr>
          <p:cNvPr id="8" name="da">
            <a:hlinkClick r:id="rId11" action="ppaction://hlinksldjump"/>
          </p:cNvPr>
          <p:cNvPicPr>
            <a:picLocks noChangeAspect="1"/>
          </p:cNvPicPr>
          <p:nvPr/>
        </p:nvPicPr>
        <p:blipFill rotWithShape="1">
          <a:blip r:embed="rId12" cstate="print">
            <a:extLst>
              <a:ext uri="{28A0092B-C50C-407E-A947-70E740481C1C}">
                <a14:useLocalDpi xmlns:a14="http://schemas.microsoft.com/office/drawing/2010/main" val="0"/>
              </a:ext>
            </a:extLst>
          </a:blip>
          <a:srcRect l="17539" t="13169" r="17266" b="24064"/>
          <a:stretch/>
        </p:blipFill>
        <p:spPr>
          <a:xfrm>
            <a:off x="933291" y="4536108"/>
            <a:ext cx="2682632" cy="1937025"/>
          </a:xfrm>
          <a:prstGeom prst="rect">
            <a:avLst/>
          </a:prstGeom>
        </p:spPr>
      </p:pic>
      <p:pic>
        <p:nvPicPr>
          <p:cNvPr id="10" name="đỏ gần">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37224" y="2590801"/>
            <a:ext cx="3452957" cy="3653999"/>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29481" y="1981200"/>
            <a:ext cx="609600" cy="609600"/>
          </a:xfrm>
          <a:prstGeom prst="rect">
            <a:avLst/>
          </a:prstGeom>
        </p:spPr>
      </p:pic>
      <p:pic>
        <p:nvPicPr>
          <p:cNvPr id="2" name="Picture 1">
            <a:hlinkClick r:id="rId16" action="ppaction://hlinksldjump"/>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974538" y="6190008"/>
            <a:ext cx="1187543" cy="667993"/>
          </a:xfrm>
          <a:prstGeom prst="rect">
            <a:avLst/>
          </a:prstGeom>
        </p:spPr>
      </p:pic>
      <p:pic>
        <p:nvPicPr>
          <p:cNvPr id="16" name="Picture 15"/>
          <p:cNvPicPr>
            <a:picLocks noChangeAspect="1"/>
          </p:cNvPicPr>
          <p:nvPr/>
        </p:nvPicPr>
        <p:blipFill>
          <a:blip r:embed="rId18">
            <a:grayscl/>
            <a:extLst>
              <a:ext uri="{28A0092B-C50C-407E-A947-70E740481C1C}">
                <a14:useLocalDpi xmlns:a14="http://schemas.microsoft.com/office/drawing/2010/main" val="0"/>
              </a:ext>
            </a:extLst>
          </a:blip>
          <a:stretch>
            <a:fillRect/>
          </a:stretch>
        </p:blipFill>
        <p:spPr>
          <a:xfrm>
            <a:off x="2290117" y="-679877"/>
            <a:ext cx="3124200" cy="3124200"/>
          </a:xfrm>
          <a:prstGeom prst="rect">
            <a:avLst/>
          </a:prstGeom>
        </p:spPr>
      </p:pic>
      <p:pic>
        <p:nvPicPr>
          <p:cNvPr id="17" name="Tieng-mua-roi-ti-tach-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3132418" y="1962150"/>
            <a:ext cx="609600" cy="609600"/>
          </a:xfrm>
          <a:prstGeom prst="rect">
            <a:avLst/>
          </a:prstGeom>
        </p:spPr>
      </p:pic>
      <p:pic>
        <p:nvPicPr>
          <p:cNvPr id="18" name="Picture 17"/>
          <p:cNvPicPr>
            <a:picLocks noChangeAspect="1"/>
          </p:cNvPicPr>
          <p:nvPr/>
        </p:nvPicPr>
        <p:blipFill>
          <a:blip r:embed="rId18">
            <a:grayscl/>
            <a:extLst>
              <a:ext uri="{28A0092B-C50C-407E-A947-70E740481C1C}">
                <a14:useLocalDpi xmlns:a14="http://schemas.microsoft.com/office/drawing/2010/main" val="0"/>
              </a:ext>
            </a:extLst>
          </a:blip>
          <a:stretch>
            <a:fillRect/>
          </a:stretch>
        </p:blipFill>
        <p:spPr>
          <a:xfrm>
            <a:off x="10263701" y="1314450"/>
            <a:ext cx="2114550" cy="2114550"/>
          </a:xfrm>
          <a:prstGeom prst="rect">
            <a:avLst/>
          </a:prstGeom>
        </p:spPr>
      </p:pic>
      <p:pic>
        <p:nvPicPr>
          <p:cNvPr id="19" name="Picture 18"/>
          <p:cNvPicPr>
            <a:picLocks noChangeAspect="1"/>
          </p:cNvPicPr>
          <p:nvPr/>
        </p:nvPicPr>
        <p:blipFill>
          <a:blip r:embed="rId18">
            <a:grayscl/>
            <a:extLst>
              <a:ext uri="{28A0092B-C50C-407E-A947-70E740481C1C}">
                <a14:useLocalDpi xmlns:a14="http://schemas.microsoft.com/office/drawing/2010/main" val="0"/>
              </a:ext>
            </a:extLst>
          </a:blip>
          <a:stretch>
            <a:fillRect/>
          </a:stretch>
        </p:blipFill>
        <p:spPr>
          <a:xfrm>
            <a:off x="7921697" y="-565577"/>
            <a:ext cx="2114550" cy="2114550"/>
          </a:xfrm>
          <a:prstGeom prst="rect">
            <a:avLst/>
          </a:prstGeom>
        </p:spPr>
      </p:pic>
    </p:spTree>
    <p:extLst>
      <p:ext uri="{BB962C8B-B14F-4D97-AF65-F5344CB8AC3E}">
        <p14:creationId xmlns:p14="http://schemas.microsoft.com/office/powerpoint/2010/main" val="14573627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par>
                                <p:cTn id="7" presetID="1" presetClass="mediacall" presetSubtype="0" fill="hold" nodeType="withEffect">
                                  <p:stCondLst>
                                    <p:cond delay="0"/>
                                  </p:stCondLst>
                                  <p:childTnLst>
                                    <p:cmd type="call" cmd="playFrom(0.0)">
                                      <p:cBhvr>
                                        <p:cTn id="8" dur="60427" fill="hold"/>
                                        <p:tgtEl>
                                          <p:spTgt spid="17"/>
                                        </p:tgtEl>
                                      </p:cBhvr>
                                    </p:cmd>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8"/>
                                        </p:tgtEl>
                                        <p:attrNameLst>
                                          <p:attrName>r</p:attrName>
                                        </p:attrNameLst>
                                      </p:cBhvr>
                                    </p:animRot>
                                    <p:animRot by="-240000">
                                      <p:cBhvr>
                                        <p:cTn id="11" dur="200" fill="hold">
                                          <p:stCondLst>
                                            <p:cond delay="200"/>
                                          </p:stCondLst>
                                        </p:cTn>
                                        <p:tgtEl>
                                          <p:spTgt spid="8"/>
                                        </p:tgtEl>
                                        <p:attrNameLst>
                                          <p:attrName>r</p:attrName>
                                        </p:attrNameLst>
                                      </p:cBhvr>
                                    </p:animRot>
                                    <p:animRot by="240000">
                                      <p:cBhvr>
                                        <p:cTn id="12" dur="200" fill="hold">
                                          <p:stCondLst>
                                            <p:cond delay="400"/>
                                          </p:stCondLst>
                                        </p:cTn>
                                        <p:tgtEl>
                                          <p:spTgt spid="8"/>
                                        </p:tgtEl>
                                        <p:attrNameLst>
                                          <p:attrName>r</p:attrName>
                                        </p:attrNameLst>
                                      </p:cBhvr>
                                    </p:animRot>
                                    <p:animRot by="-240000">
                                      <p:cBhvr>
                                        <p:cTn id="13" dur="200" fill="hold">
                                          <p:stCondLst>
                                            <p:cond delay="600"/>
                                          </p:stCondLst>
                                        </p:cTn>
                                        <p:tgtEl>
                                          <p:spTgt spid="8"/>
                                        </p:tgtEl>
                                        <p:attrNameLst>
                                          <p:attrName>r</p:attrName>
                                        </p:attrNameLst>
                                      </p:cBhvr>
                                    </p:animRot>
                                    <p:animRot by="120000">
                                      <p:cBhvr>
                                        <p:cTn id="14" dur="200" fill="hold">
                                          <p:stCondLst>
                                            <p:cond delay="800"/>
                                          </p:stCondLst>
                                        </p:cTn>
                                        <p:tgtEl>
                                          <p:spTgt spid="8"/>
                                        </p:tgtEl>
                                        <p:attrNameLst>
                                          <p:attrName>r</p:attrName>
                                        </p:attrNameLst>
                                      </p:cBhvr>
                                    </p:animRot>
                                  </p:childTnLst>
                                </p:cTn>
                              </p:par>
                              <p:par>
                                <p:cTn id="15" presetID="32" presetClass="emph" presetSubtype="0" repeatCount="indefinite" fill="hold" nodeType="withEffect">
                                  <p:stCondLst>
                                    <p:cond delay="0"/>
                                  </p:stCondLst>
                                  <p:childTnLst>
                                    <p:animRot by="120000">
                                      <p:cBhvr>
                                        <p:cTn id="16" dur="100" fill="hold">
                                          <p:stCondLst>
                                            <p:cond delay="0"/>
                                          </p:stCondLst>
                                        </p:cTn>
                                        <p:tgtEl>
                                          <p:spTgt spid="6"/>
                                        </p:tgtEl>
                                        <p:attrNameLst>
                                          <p:attrName>r</p:attrName>
                                        </p:attrNameLst>
                                      </p:cBhvr>
                                    </p:animRot>
                                    <p:animRot by="-240000">
                                      <p:cBhvr>
                                        <p:cTn id="17" dur="200" fill="hold">
                                          <p:stCondLst>
                                            <p:cond delay="200"/>
                                          </p:stCondLst>
                                        </p:cTn>
                                        <p:tgtEl>
                                          <p:spTgt spid="6"/>
                                        </p:tgtEl>
                                        <p:attrNameLst>
                                          <p:attrName>r</p:attrName>
                                        </p:attrNameLst>
                                      </p:cBhvr>
                                    </p:animRot>
                                    <p:animRot by="240000">
                                      <p:cBhvr>
                                        <p:cTn id="18" dur="200" fill="hold">
                                          <p:stCondLst>
                                            <p:cond delay="400"/>
                                          </p:stCondLst>
                                        </p:cTn>
                                        <p:tgtEl>
                                          <p:spTgt spid="6"/>
                                        </p:tgtEl>
                                        <p:attrNameLst>
                                          <p:attrName>r</p:attrName>
                                        </p:attrNameLst>
                                      </p:cBhvr>
                                    </p:animRot>
                                    <p:animRot by="-240000">
                                      <p:cBhvr>
                                        <p:cTn id="19" dur="200" fill="hold">
                                          <p:stCondLst>
                                            <p:cond delay="600"/>
                                          </p:stCondLst>
                                        </p:cTn>
                                        <p:tgtEl>
                                          <p:spTgt spid="6"/>
                                        </p:tgtEl>
                                        <p:attrNameLst>
                                          <p:attrName>r</p:attrName>
                                        </p:attrNameLst>
                                      </p:cBhvr>
                                    </p:animRot>
                                    <p:animRot by="120000">
                                      <p:cBhvr>
                                        <p:cTn id="20" dur="200" fill="hold">
                                          <p:stCondLst>
                                            <p:cond delay="800"/>
                                          </p:stCondLst>
                                        </p:cTn>
                                        <p:tgtEl>
                                          <p:spTgt spid="6"/>
                                        </p:tgtEl>
                                        <p:attrNameLst>
                                          <p:attrName>r</p:attrName>
                                        </p:attrNameLst>
                                      </p:cBhvr>
                                    </p:animRot>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10"/>
                                        </p:tgtEl>
                                        <p:attrNameLst>
                                          <p:attrName>r</p:attrName>
                                        </p:attrNameLst>
                                      </p:cBhvr>
                                    </p:animRot>
                                    <p:animRot by="-240000">
                                      <p:cBhvr>
                                        <p:cTn id="23" dur="200" fill="hold">
                                          <p:stCondLst>
                                            <p:cond delay="200"/>
                                          </p:stCondLst>
                                        </p:cTn>
                                        <p:tgtEl>
                                          <p:spTgt spid="10"/>
                                        </p:tgtEl>
                                        <p:attrNameLst>
                                          <p:attrName>r</p:attrName>
                                        </p:attrNameLst>
                                      </p:cBhvr>
                                    </p:animRot>
                                    <p:animRot by="240000">
                                      <p:cBhvr>
                                        <p:cTn id="24" dur="200" fill="hold">
                                          <p:stCondLst>
                                            <p:cond delay="400"/>
                                          </p:stCondLst>
                                        </p:cTn>
                                        <p:tgtEl>
                                          <p:spTgt spid="10"/>
                                        </p:tgtEl>
                                        <p:attrNameLst>
                                          <p:attrName>r</p:attrName>
                                        </p:attrNameLst>
                                      </p:cBhvr>
                                    </p:animRot>
                                    <p:animRot by="-240000">
                                      <p:cBhvr>
                                        <p:cTn id="25" dur="200" fill="hold">
                                          <p:stCondLst>
                                            <p:cond delay="600"/>
                                          </p:stCondLst>
                                        </p:cTn>
                                        <p:tgtEl>
                                          <p:spTgt spid="10"/>
                                        </p:tgtEl>
                                        <p:attrNameLst>
                                          <p:attrName>r</p:attrName>
                                        </p:attrNameLst>
                                      </p:cBhvr>
                                    </p:animRot>
                                    <p:animRot by="120000">
                                      <p:cBhvr>
                                        <p:cTn id="26"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numSld="999">
                <p:cTn id="27" repeatCount="indefinite" fill="hold" display="0">
                  <p:stCondLst>
                    <p:cond delay="indefinite"/>
                  </p:stCondLst>
                  <p:endCondLst>
                    <p:cond evt="onStopAudio" delay="0">
                      <p:tgtEl>
                        <p:sldTgt/>
                      </p:tgtEl>
                    </p:cond>
                  </p:endCondLst>
                </p:cTn>
                <p:tgtEl>
                  <p:spTgt spid="11"/>
                </p:tgtEl>
              </p:cMediaNode>
            </p:audio>
            <p:seq concurrent="1" nextAc="seek">
              <p:cTn id="28" restart="whenNotActive" fill="hold" evtFilter="cancelBubble" nodeType="interactiveSeq">
                <p:stCondLst>
                  <p:cond evt="onClick" delay="0">
                    <p:tgtEl>
                      <p:spTgt spid="8"/>
                    </p:tgtEl>
                  </p:cond>
                </p:stCondLst>
                <p:endSync evt="end" delay="0">
                  <p:rtn val="all"/>
                </p:endSync>
                <p:childTnLst>
                  <p:par>
                    <p:cTn id="29" fill="hold">
                      <p:stCondLst>
                        <p:cond delay="0"/>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1.45833E-6 3.7037E-6 L -0.85847 -0.04167 " pathEditMode="relative" rAng="0" ptsTypes="AA">
                                      <p:cBhvr>
                                        <p:cTn id="32" dur="2000" fill="hold"/>
                                        <p:tgtEl>
                                          <p:spTgt spid="8"/>
                                        </p:tgtEl>
                                        <p:attrNameLst>
                                          <p:attrName>ppt_x</p:attrName>
                                          <p:attrName>ppt_y</p:attrName>
                                        </p:attrNameLst>
                                      </p:cBhvr>
                                      <p:rCtr x="-42917" y="-2083"/>
                                    </p:animMotion>
                                  </p:childTnLst>
                                </p:cTn>
                              </p:par>
                            </p:childTnLst>
                          </p:cTn>
                        </p:par>
                      </p:childTnLst>
                    </p:cTn>
                  </p:par>
                </p:childTnLst>
              </p:cTn>
              <p:nextCondLst>
                <p:cond evt="onClick" delay="0">
                  <p:tgtEl>
                    <p:spTgt spid="8"/>
                  </p:tgtEl>
                </p:cond>
              </p:nextCondLst>
            </p:seq>
            <p:seq concurrent="1" nextAc="seek">
              <p:cTn id="33" restart="whenNotActive" fill="hold" evtFilter="cancelBubble" nodeType="interactiveSeq">
                <p:stCondLst>
                  <p:cond evt="onClick" delay="0">
                    <p:tgtEl>
                      <p:spTgt spid="6"/>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decel="50000" fill="hold" nodeType="clickEffect">
                                  <p:stCondLst>
                                    <p:cond delay="0"/>
                                  </p:stCondLst>
                                  <p:childTnLst>
                                    <p:animMotion origin="layout" path="M 4.79167E-6 3.7037E-6 L 1.00052 -0.05463 " pathEditMode="relative" rAng="0" ptsTypes="AA">
                                      <p:cBhvr>
                                        <p:cTn id="37" dur="2000" fill="hold"/>
                                        <p:tgtEl>
                                          <p:spTgt spid="6"/>
                                        </p:tgtEl>
                                        <p:attrNameLst>
                                          <p:attrName>ppt_x</p:attrName>
                                          <p:attrName>ppt_y</p:attrName>
                                        </p:attrNameLst>
                                      </p:cBhvr>
                                      <p:rCtr x="50026" y="-2731"/>
                                    </p:animMotion>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10"/>
                    </p:tgtEl>
                  </p:cond>
                </p:stCondLst>
                <p:endSync evt="end" delay="0">
                  <p:rtn val="all"/>
                </p:endSync>
                <p:childTnLst>
                  <p:par>
                    <p:cTn id="39" fill="hold">
                      <p:stCondLst>
                        <p:cond delay="0"/>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1.19979E-7 -2.96296E-6 L -1.42527 0.00023 " pathEditMode="relative" rAng="0" ptsTypes="AA">
                                      <p:cBhvr>
                                        <p:cTn id="42" dur="2000" fill="hold"/>
                                        <p:tgtEl>
                                          <p:spTgt spid="10"/>
                                        </p:tgtEl>
                                        <p:attrNameLst>
                                          <p:attrName>ppt_x</p:attrName>
                                          <p:attrName>ppt_y</p:attrName>
                                        </p:attrNameLst>
                                      </p:cBhvr>
                                      <p:rCtr x="-71270" y="0"/>
                                    </p:animMotion>
                                  </p:childTnLst>
                                </p:cTn>
                              </p:par>
                            </p:childTnLst>
                          </p:cTn>
                        </p:par>
                      </p:childTnLst>
                    </p:cTn>
                  </p:par>
                </p:childTnLst>
              </p:cTn>
              <p:nextCondLst>
                <p:cond evt="onClick" delay="0">
                  <p:tgtEl>
                    <p:spTgt spid="10"/>
                  </p:tgtEl>
                </p:cond>
              </p:nextCondLst>
            </p:seq>
            <p:audio>
              <p:cMediaNode vol="80000">
                <p:cTn id="43" repeatCount="indefinite" fill="hold" display="0">
                  <p:stCondLst>
                    <p:cond delay="indefinite"/>
                  </p:stCondLst>
                  <p:endCondLst>
                    <p:cond evt="onStopAudio" delay="0">
                      <p:tgtEl>
                        <p:sldTgt/>
                      </p:tgtEl>
                    </p:cond>
                  </p:endCondLst>
                </p:cTn>
                <p:tgtEl>
                  <p:spTgt spid="1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6770" y="507582"/>
            <a:ext cx="1820975" cy="10076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95697" y="76200"/>
            <a:ext cx="2003073" cy="11083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081" y="0"/>
            <a:ext cx="12161839" cy="68580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9481" y="1981200"/>
            <a:ext cx="609600" cy="6096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290476" y="76200"/>
            <a:ext cx="1368125" cy="7570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35688" y="353013"/>
            <a:ext cx="2003073" cy="110836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1564398" y="5479250"/>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0" i="0" u="none" strike="noStrike" kern="1200" cap="none" spc="0" normalizeH="0" baseline="0" noProof="0" dirty="0">
                <a:ln>
                  <a:noFill/>
                </a:ln>
                <a:solidFill>
                  <a:srgbClr val="F79646"/>
                </a:solidFill>
                <a:effectLst/>
                <a:uLnTx/>
                <a:uFillTx/>
                <a:latin typeface="Arial-Rounded" pitchFamily="34" charset="0"/>
                <a:ea typeface="Arial-Rounded" pitchFamily="34" charset="0"/>
                <a:cs typeface="Arial-Rounded" pitchFamily="34" charset="0"/>
              </a:rPr>
              <a:t>C</a:t>
            </a:r>
            <a:r>
              <a:rPr kumimoji="0" lang="vi-VN" sz="5400" b="0" i="0" u="none" strike="noStrike" kern="1200" cap="none" spc="0" normalizeH="0" baseline="0" noProof="0">
                <a:ln>
                  <a:noFill/>
                </a:ln>
                <a:solidFill>
                  <a:srgbClr val="F79646"/>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baseline="0" noProof="0">
                <a:ln>
                  <a:noFill/>
                </a:ln>
                <a:solidFill>
                  <a:srgbClr val="002060"/>
                </a:solidFill>
                <a:effectLst/>
                <a:uLnTx/>
                <a:uFillTx/>
                <a:latin typeface="Arial-Rounded" pitchFamily="34" charset="0"/>
                <a:ea typeface="Arial-Rounded" pitchFamily="34" charset="0"/>
                <a:cs typeface="Arial-Rounded" pitchFamily="34" charset="0"/>
              </a:rPr>
              <a:t>Xe máy</a:t>
            </a:r>
            <a:endParaRPr kumimoji="0" lang="vi-VN" sz="5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sp>
        <p:nvSpPr>
          <p:cNvPr id="17" name="Rectangle 16"/>
          <p:cNvSpPr/>
          <p:nvPr/>
        </p:nvSpPr>
        <p:spPr>
          <a:xfrm>
            <a:off x="1556945" y="4236478"/>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srgbClr val="F79646"/>
                </a:solidFill>
                <a:effectLst/>
                <a:uLnTx/>
                <a:uFillTx/>
                <a:latin typeface="Arial-Rounded" pitchFamily="34" charset="0"/>
                <a:ea typeface="Arial-Rounded" pitchFamily="34" charset="0"/>
                <a:cs typeface="Arial-Rounded" pitchFamily="34" charset="0"/>
              </a:rPr>
              <a:t>B. </a:t>
            </a:r>
            <a:r>
              <a:rPr kumimoji="0" lang="en-US" sz="5400" b="0" i="0" u="none" strike="noStrike" kern="1200" cap="none" spc="0" normalizeH="0" baseline="0" noProof="0">
                <a:ln>
                  <a:noFill/>
                </a:ln>
                <a:solidFill>
                  <a:srgbClr val="002060"/>
                </a:solidFill>
                <a:effectLst/>
                <a:uLnTx/>
                <a:uFillTx/>
                <a:latin typeface="Arial-Rounded" pitchFamily="34" charset="0"/>
                <a:ea typeface="Arial-Rounded" pitchFamily="34" charset="0"/>
                <a:cs typeface="Arial-Rounded" pitchFamily="34" charset="0"/>
              </a:rPr>
              <a:t>Xe ô tô</a:t>
            </a:r>
            <a:endParaRPr kumimoji="0" lang="en-US" sz="5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pic>
        <p:nvPicPr>
          <p:cNvPr id="18" name="Picture 1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412704" y="5539189"/>
            <a:ext cx="798097" cy="782741"/>
          </a:xfrm>
          <a:prstGeom prst="rect">
            <a:avLst/>
          </a:prstGeom>
        </p:spPr>
      </p:pic>
      <p:pic>
        <p:nvPicPr>
          <p:cNvPr id="19" name="Picture 1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329335" y="4306778"/>
            <a:ext cx="807556" cy="778352"/>
          </a:xfrm>
          <a:prstGeom prst="rect">
            <a:avLst/>
          </a:prstGeom>
        </p:spPr>
      </p:pic>
      <p:sp>
        <p:nvSpPr>
          <p:cNvPr id="20" name="Rectangle 19"/>
          <p:cNvSpPr/>
          <p:nvPr/>
        </p:nvSpPr>
        <p:spPr>
          <a:xfrm>
            <a:off x="1561914" y="3005680"/>
            <a:ext cx="8851392" cy="91862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F79646"/>
                </a:solidFill>
                <a:effectLst/>
                <a:uLnTx/>
                <a:uFillTx/>
                <a:latin typeface="Arial-Rounded" pitchFamily="34" charset="0"/>
                <a:ea typeface="Arial-Rounded" pitchFamily="34" charset="0"/>
                <a:cs typeface="Arial-Rounded" pitchFamily="34" charset="0"/>
              </a:rPr>
              <a:t>A</a:t>
            </a:r>
            <a:r>
              <a:rPr kumimoji="0" lang="en-US" sz="5400" b="0" i="0" u="none" strike="noStrike" kern="1200" cap="none" spc="0" normalizeH="0" baseline="0" noProof="0">
                <a:ln>
                  <a:noFill/>
                </a:ln>
                <a:solidFill>
                  <a:srgbClr val="F79646"/>
                </a:solidFill>
                <a:effectLst/>
                <a:uLnTx/>
                <a:uFillTx/>
                <a:latin typeface="Arial-Rounded" pitchFamily="34" charset="0"/>
                <a:ea typeface="Arial-Rounded" pitchFamily="34" charset="0"/>
                <a:cs typeface="Arial-Rounded" pitchFamily="34" charset="0"/>
              </a:rPr>
              <a:t>. </a:t>
            </a:r>
            <a:r>
              <a:rPr kumimoji="0" lang="en-US" sz="5400" b="0" i="0" u="none" strike="noStrike" kern="1200" cap="none" spc="0" normalizeH="0" baseline="0" noProof="0">
                <a:ln>
                  <a:noFill/>
                </a:ln>
                <a:solidFill>
                  <a:srgbClr val="002060"/>
                </a:solidFill>
                <a:effectLst/>
                <a:uLnTx/>
                <a:uFillTx/>
                <a:latin typeface="Arial-Rounded" pitchFamily="34" charset="0"/>
                <a:ea typeface="Arial-Rounded" pitchFamily="34" charset="0"/>
                <a:cs typeface="Arial-Rounded" pitchFamily="34" charset="0"/>
              </a:rPr>
              <a:t>Xe điện</a:t>
            </a:r>
            <a:endParaRPr kumimoji="0" lang="en-US" sz="5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pic>
        <p:nvPicPr>
          <p:cNvPr id="21" name="Picture 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329335" y="3082634"/>
            <a:ext cx="807556" cy="778352"/>
          </a:xfrm>
          <a:prstGeom prst="rect">
            <a:avLst/>
          </a:prstGeom>
        </p:spPr>
      </p:pic>
      <p:sp>
        <p:nvSpPr>
          <p:cNvPr id="22" name="Rectangle 21"/>
          <p:cNvSpPr/>
          <p:nvPr/>
        </p:nvSpPr>
        <p:spPr>
          <a:xfrm>
            <a:off x="678391" y="335450"/>
            <a:ext cx="10871183" cy="2338904"/>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Rounded" pitchFamily="34" charset="0"/>
                <a:ea typeface="Arial-Rounded" pitchFamily="34" charset="0"/>
                <a:cs typeface="Arial-Rounded" pitchFamily="34" charset="0"/>
              </a:rPr>
              <a:t>				Bạn nhỏ tham gia 					phương tiện giao thông nào?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pic>
        <p:nvPicPr>
          <p:cNvPr id="3" name="Picture 2">
            <a:extLst>
              <a:ext uri="{FF2B5EF4-FFF2-40B4-BE49-F238E27FC236}">
                <a16:creationId xmlns:a16="http://schemas.microsoft.com/office/drawing/2014/main" id="{5E95457C-6D81-4981-A919-829A33B76BA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18720" y="454715"/>
            <a:ext cx="2690898" cy="2110509"/>
          </a:xfrm>
          <a:prstGeom prst="rect">
            <a:avLst/>
          </a:prstGeom>
        </p:spPr>
      </p:pic>
      <p:pic>
        <p:nvPicPr>
          <p:cNvPr id="23" name="da">
            <a:hlinkClick r:id="rId16" action="ppaction://hlinksldjump"/>
            <a:extLst>
              <a:ext uri="{FF2B5EF4-FFF2-40B4-BE49-F238E27FC236}">
                <a16:creationId xmlns:a16="http://schemas.microsoft.com/office/drawing/2014/main" id="{ECB6536D-EB4F-43F7-B83D-5F7C412F7376}"/>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17539" t="13169" r="17266" b="24064"/>
          <a:stretch/>
        </p:blipFill>
        <p:spPr>
          <a:xfrm>
            <a:off x="-196732" y="4790663"/>
            <a:ext cx="2682632" cy="1937025"/>
          </a:xfrm>
          <a:prstGeom prst="rect">
            <a:avLst/>
          </a:prstGeom>
        </p:spPr>
      </p:pic>
    </p:spTree>
    <p:extLst>
      <p:ext uri="{BB962C8B-B14F-4D97-AF65-F5344CB8AC3E}">
        <p14:creationId xmlns:p14="http://schemas.microsoft.com/office/powerpoint/2010/main" val="21259969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par>
                          <p:cTn id="7" fill="hold">
                            <p:stCondLst>
                              <p:cond delay="0"/>
                            </p:stCondLst>
                            <p:childTnLst>
                              <p:par>
                                <p:cTn id="8" presetID="55" presetClass="entr" presetSubtype="0" fill="hold" grpId="0" nodeType="after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p:cTn id="10" dur="1000" fill="hold"/>
                                        <p:tgtEl>
                                          <p:spTgt spid="16"/>
                                        </p:tgtEl>
                                        <p:attrNameLst>
                                          <p:attrName>ppt_w</p:attrName>
                                        </p:attrNameLst>
                                      </p:cBhvr>
                                      <p:tavLst>
                                        <p:tav tm="0">
                                          <p:val>
                                            <p:strVal val="#ppt_w*0.70"/>
                                          </p:val>
                                        </p:tav>
                                        <p:tav tm="100000">
                                          <p:val>
                                            <p:strVal val="#ppt_w"/>
                                          </p:val>
                                        </p:tav>
                                      </p:tavLst>
                                    </p:anim>
                                    <p:anim calcmode="lin" valueType="num">
                                      <p:cBhvr>
                                        <p:cTn id="11" dur="1000" fill="hold"/>
                                        <p:tgtEl>
                                          <p:spTgt spid="16"/>
                                        </p:tgtEl>
                                        <p:attrNameLst>
                                          <p:attrName>ppt_h</p:attrName>
                                        </p:attrNameLst>
                                      </p:cBhvr>
                                      <p:tavLst>
                                        <p:tav tm="0">
                                          <p:val>
                                            <p:strVal val="#ppt_h"/>
                                          </p:val>
                                        </p:tav>
                                        <p:tav tm="100000">
                                          <p:val>
                                            <p:strVal val="#ppt_h"/>
                                          </p:val>
                                        </p:tav>
                                      </p:tavLst>
                                    </p:anim>
                                    <p:animEffect transition="in" filter="fade">
                                      <p:cBhvr>
                                        <p:cTn id="12" dur="1000"/>
                                        <p:tgtEl>
                                          <p:spTgt spid="16"/>
                                        </p:tgtEl>
                                      </p:cBhvr>
                                    </p:animEffect>
                                  </p:childTnLst>
                                </p:cTn>
                              </p:par>
                            </p:childTnLst>
                          </p:cTn>
                        </p:par>
                        <p:par>
                          <p:cTn id="13" fill="hold">
                            <p:stCondLst>
                              <p:cond delay="1000"/>
                            </p:stCondLst>
                            <p:childTnLst>
                              <p:par>
                                <p:cTn id="14" presetID="55"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p:cTn id="16" dur="1000" fill="hold"/>
                                        <p:tgtEl>
                                          <p:spTgt spid="17"/>
                                        </p:tgtEl>
                                        <p:attrNameLst>
                                          <p:attrName>ppt_w</p:attrName>
                                        </p:attrNameLst>
                                      </p:cBhvr>
                                      <p:tavLst>
                                        <p:tav tm="0">
                                          <p:val>
                                            <p:strVal val="#ppt_w*0.70"/>
                                          </p:val>
                                        </p:tav>
                                        <p:tav tm="100000">
                                          <p:val>
                                            <p:strVal val="#ppt_w"/>
                                          </p:val>
                                        </p:tav>
                                      </p:tavLst>
                                    </p:anim>
                                    <p:anim calcmode="lin" valueType="num">
                                      <p:cBhvr>
                                        <p:cTn id="17" dur="1000" fill="hold"/>
                                        <p:tgtEl>
                                          <p:spTgt spid="17"/>
                                        </p:tgtEl>
                                        <p:attrNameLst>
                                          <p:attrName>ppt_h</p:attrName>
                                        </p:attrNameLst>
                                      </p:cBhvr>
                                      <p:tavLst>
                                        <p:tav tm="0">
                                          <p:val>
                                            <p:strVal val="#ppt_h"/>
                                          </p:val>
                                        </p:tav>
                                        <p:tav tm="100000">
                                          <p:val>
                                            <p:strVal val="#ppt_h"/>
                                          </p:val>
                                        </p:tav>
                                      </p:tavLst>
                                    </p:anim>
                                    <p:animEffect transition="in" filter="fade">
                                      <p:cBhvr>
                                        <p:cTn id="18" dur="1000"/>
                                        <p:tgtEl>
                                          <p:spTgt spid="17"/>
                                        </p:tgtEl>
                                      </p:cBhvr>
                                    </p:animEffect>
                                  </p:childTnLst>
                                </p:cTn>
                              </p:par>
                            </p:childTnLst>
                          </p:cTn>
                        </p:par>
                        <p:par>
                          <p:cTn id="19" fill="hold">
                            <p:stCondLst>
                              <p:cond delay="2000"/>
                            </p:stCondLst>
                            <p:childTnLst>
                              <p:par>
                                <p:cTn id="20" presetID="55" presetClass="entr" presetSubtype="0"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1000" fill="hold"/>
                                        <p:tgtEl>
                                          <p:spTgt spid="20"/>
                                        </p:tgtEl>
                                        <p:attrNameLst>
                                          <p:attrName>ppt_w</p:attrName>
                                        </p:attrNameLst>
                                      </p:cBhvr>
                                      <p:tavLst>
                                        <p:tav tm="0">
                                          <p:val>
                                            <p:strVal val="#ppt_w*0.70"/>
                                          </p:val>
                                        </p:tav>
                                        <p:tav tm="100000">
                                          <p:val>
                                            <p:strVal val="#ppt_w"/>
                                          </p:val>
                                        </p:tav>
                                      </p:tavLst>
                                    </p:anim>
                                    <p:anim calcmode="lin" valueType="num">
                                      <p:cBhvr>
                                        <p:cTn id="23" dur="1000" fill="hold"/>
                                        <p:tgtEl>
                                          <p:spTgt spid="20"/>
                                        </p:tgtEl>
                                        <p:attrNameLst>
                                          <p:attrName>ppt_h</p:attrName>
                                        </p:attrNameLst>
                                      </p:cBhvr>
                                      <p:tavLst>
                                        <p:tav tm="0">
                                          <p:val>
                                            <p:strVal val="#ppt_h"/>
                                          </p:val>
                                        </p:tav>
                                        <p:tav tm="100000">
                                          <p:val>
                                            <p:strVal val="#ppt_h"/>
                                          </p:val>
                                        </p:tav>
                                      </p:tavLst>
                                    </p:anim>
                                    <p:animEffect transition="in" filter="fade">
                                      <p:cBhvr>
                                        <p:cTn id="24" dur="1000"/>
                                        <p:tgtEl>
                                          <p:spTgt spid="20"/>
                                        </p:tgtEl>
                                      </p:cBhvr>
                                    </p:animEffect>
                                  </p:childTnLst>
                                </p:cTn>
                              </p:par>
                              <p:par>
                                <p:cTn id="25" presetID="32" presetClass="emph" presetSubtype="0" fill="hold" nodeType="withEffect">
                                  <p:stCondLst>
                                    <p:cond delay="0"/>
                                  </p:stCondLst>
                                  <p:childTnLst>
                                    <p:animRot by="120000">
                                      <p:cBhvr>
                                        <p:cTn id="26" dur="100" fill="hold">
                                          <p:stCondLst>
                                            <p:cond delay="0"/>
                                          </p:stCondLst>
                                        </p:cTn>
                                        <p:tgtEl>
                                          <p:spTgt spid="23"/>
                                        </p:tgtEl>
                                        <p:attrNameLst>
                                          <p:attrName>r</p:attrName>
                                        </p:attrNameLst>
                                      </p:cBhvr>
                                    </p:animRot>
                                    <p:animRot by="-240000">
                                      <p:cBhvr>
                                        <p:cTn id="27" dur="200" fill="hold">
                                          <p:stCondLst>
                                            <p:cond delay="200"/>
                                          </p:stCondLst>
                                        </p:cTn>
                                        <p:tgtEl>
                                          <p:spTgt spid="23"/>
                                        </p:tgtEl>
                                        <p:attrNameLst>
                                          <p:attrName>r</p:attrName>
                                        </p:attrNameLst>
                                      </p:cBhvr>
                                    </p:animRot>
                                    <p:animRot by="240000">
                                      <p:cBhvr>
                                        <p:cTn id="28" dur="200" fill="hold">
                                          <p:stCondLst>
                                            <p:cond delay="400"/>
                                          </p:stCondLst>
                                        </p:cTn>
                                        <p:tgtEl>
                                          <p:spTgt spid="23"/>
                                        </p:tgtEl>
                                        <p:attrNameLst>
                                          <p:attrName>r</p:attrName>
                                        </p:attrNameLst>
                                      </p:cBhvr>
                                    </p:animRot>
                                    <p:animRot by="-240000">
                                      <p:cBhvr>
                                        <p:cTn id="29" dur="200" fill="hold">
                                          <p:stCondLst>
                                            <p:cond delay="600"/>
                                          </p:stCondLst>
                                        </p:cTn>
                                        <p:tgtEl>
                                          <p:spTgt spid="23"/>
                                        </p:tgtEl>
                                        <p:attrNameLst>
                                          <p:attrName>r</p:attrName>
                                        </p:attrNameLst>
                                      </p:cBhvr>
                                    </p:animRot>
                                    <p:animRot by="120000">
                                      <p:cBhvr>
                                        <p:cTn id="30" dur="200" fill="hold">
                                          <p:stCondLst>
                                            <p:cond delay="800"/>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numSld="999">
                <p:cTn id="31" repeatCount="indefinite" fill="hold" display="0">
                  <p:stCondLst>
                    <p:cond delay="indefinite"/>
                  </p:stCondLst>
                  <p:endCondLst>
                    <p:cond evt="onStopAudio" delay="0">
                      <p:tgtEl>
                        <p:sldTgt/>
                      </p:tgtEl>
                    </p:cond>
                  </p:endCondLst>
                </p:cTn>
                <p:tgtEl>
                  <p:spTgt spid="11"/>
                </p:tgtEl>
              </p:cMediaNode>
            </p:audio>
            <p:seq concurrent="1" nextAc="seek">
              <p:cTn id="32" restart="whenNotActive" fill="hold" evtFilter="cancelBubble" nodeType="interactiveSeq">
                <p:stCondLst>
                  <p:cond evt="onClick" delay="0">
                    <p:tgtEl>
                      <p:spTgt spid="16"/>
                    </p:tgtEl>
                  </p:cond>
                </p:stCondLst>
                <p:endSync evt="end" delay="0">
                  <p:rtn val="all"/>
                </p:endSync>
                <p:childTnLst>
                  <p:par>
                    <p:cTn id="33" fill="hold">
                      <p:stCondLst>
                        <p:cond delay="0"/>
                      </p:stCondLst>
                      <p:childTnLst>
                        <p:par>
                          <p:cTn id="34" fill="hold">
                            <p:stCondLst>
                              <p:cond delay="0"/>
                            </p:stCondLst>
                            <p:childTnLst>
                              <p:par>
                                <p:cTn id="35" presetID="1" presetClass="emph" presetSubtype="2" fill="hold" nodeType="withEffect">
                                  <p:stCondLst>
                                    <p:cond delay="0"/>
                                  </p:stCondLst>
                                  <p:childTnLst>
                                    <p:animClr clrSpc="rgb" dir="cw">
                                      <p:cBhvr>
                                        <p:cTn id="36" dur="250" fill="hold"/>
                                        <p:tgtEl>
                                          <p:spTgt spid="16"/>
                                        </p:tgtEl>
                                        <p:attrNameLst>
                                          <p:attrName>fillcolor</p:attrName>
                                        </p:attrNameLst>
                                      </p:cBhvr>
                                      <p:to>
                                        <a:schemeClr val="bg2"/>
                                      </p:to>
                                    </p:animClr>
                                    <p:set>
                                      <p:cBhvr>
                                        <p:cTn id="37" dur="250" fill="hold"/>
                                        <p:tgtEl>
                                          <p:spTgt spid="16"/>
                                        </p:tgtEl>
                                        <p:attrNameLst>
                                          <p:attrName>fill.type</p:attrName>
                                        </p:attrNameLst>
                                      </p:cBhvr>
                                      <p:to>
                                        <p:strVal val="solid"/>
                                      </p:to>
                                    </p:set>
                                    <p:set>
                                      <p:cBhvr>
                                        <p:cTn id="38" dur="250" fill="hold"/>
                                        <p:tgtEl>
                                          <p:spTgt spid="16"/>
                                        </p:tgtEl>
                                        <p:attrNameLst>
                                          <p:attrName>fill.on</p:attrName>
                                        </p:attrNameLst>
                                      </p:cBhvr>
                                      <p:to>
                                        <p:strVal val="true"/>
                                      </p:to>
                                    </p:set>
                                  </p:childTnLst>
                                  <p:subTnLst>
                                    <p:audio>
                                      <p:cMediaNode>
                                        <p:cTn display="0" masterRel="sameClick">
                                          <p:stCondLst>
                                            <p:cond evt="begin" delay="0">
                                              <p:tn val="35"/>
                                            </p:cond>
                                          </p:stCondLst>
                                          <p:endCondLst>
                                            <p:cond evt="onStopAudio" delay="0">
                                              <p:tgtEl>
                                                <p:sldTgt/>
                                              </p:tgtEl>
                                            </p:cond>
                                          </p:endCondLst>
                                        </p:cTn>
                                        <p:tgtEl>
                                          <p:sndTgt r:embed="rId5" name="click.wav"/>
                                        </p:tgtEl>
                                      </p:cMediaNode>
                                    </p:audio>
                                  </p:subTnLst>
                                </p:cTn>
                              </p:par>
                              <p:par>
                                <p:cTn id="39" presetID="1" presetClass="emph" presetSubtype="2" fill="hold" nodeType="withEffect">
                                  <p:stCondLst>
                                    <p:cond delay="500"/>
                                  </p:stCondLst>
                                  <p:childTnLst>
                                    <p:animClr clrSpc="rgb" dir="cw">
                                      <p:cBhvr>
                                        <p:cTn id="40" dur="250" fill="hold"/>
                                        <p:tgtEl>
                                          <p:spTgt spid="16"/>
                                        </p:tgtEl>
                                        <p:attrNameLst>
                                          <p:attrName>fillcolor</p:attrName>
                                        </p:attrNameLst>
                                      </p:cBhvr>
                                      <p:to>
                                        <a:schemeClr val="bg2"/>
                                      </p:to>
                                    </p:animClr>
                                    <p:set>
                                      <p:cBhvr>
                                        <p:cTn id="41" dur="250" fill="hold"/>
                                        <p:tgtEl>
                                          <p:spTgt spid="16"/>
                                        </p:tgtEl>
                                        <p:attrNameLst>
                                          <p:attrName>fill.type</p:attrName>
                                        </p:attrNameLst>
                                      </p:cBhvr>
                                      <p:to>
                                        <p:strVal val="solid"/>
                                      </p:to>
                                    </p:set>
                                    <p:set>
                                      <p:cBhvr>
                                        <p:cTn id="42" dur="250" fill="hold"/>
                                        <p:tgtEl>
                                          <p:spTgt spid="16"/>
                                        </p:tgtEl>
                                        <p:attrNameLst>
                                          <p:attrName>fill.on</p:attrName>
                                        </p:attrNameLst>
                                      </p:cBhvr>
                                      <p:to>
                                        <p:strVal val="true"/>
                                      </p:to>
                                    </p:set>
                                  </p:childTnLst>
                                </p:cTn>
                              </p:par>
                              <p:par>
                                <p:cTn id="43" presetID="23" presetClass="entr" presetSubtype="32" fill="hold" nodeType="withEffect">
                                  <p:stCondLst>
                                    <p:cond delay="500"/>
                                  </p:stCondLst>
                                  <p:childTnLst>
                                    <p:set>
                                      <p:cBhvr>
                                        <p:cTn id="44" dur="1" fill="hold">
                                          <p:stCondLst>
                                            <p:cond delay="0"/>
                                          </p:stCondLst>
                                        </p:cTn>
                                        <p:tgtEl>
                                          <p:spTgt spid="18"/>
                                        </p:tgtEl>
                                        <p:attrNameLst>
                                          <p:attrName>style.visibility</p:attrName>
                                        </p:attrNameLst>
                                      </p:cBhvr>
                                      <p:to>
                                        <p:strVal val="visible"/>
                                      </p:to>
                                    </p:set>
                                    <p:anim calcmode="lin" valueType="num">
                                      <p:cBhvr>
                                        <p:cTn id="45" dur="250" fill="hold"/>
                                        <p:tgtEl>
                                          <p:spTgt spid="18"/>
                                        </p:tgtEl>
                                        <p:attrNameLst>
                                          <p:attrName>ppt_w</p:attrName>
                                        </p:attrNameLst>
                                      </p:cBhvr>
                                      <p:tavLst>
                                        <p:tav tm="0">
                                          <p:val>
                                            <p:strVal val="4*#ppt_w"/>
                                          </p:val>
                                        </p:tav>
                                        <p:tav tm="100000">
                                          <p:val>
                                            <p:strVal val="#ppt_w"/>
                                          </p:val>
                                        </p:tav>
                                      </p:tavLst>
                                    </p:anim>
                                    <p:anim calcmode="lin" valueType="num">
                                      <p:cBhvr>
                                        <p:cTn id="46"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3"/>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16"/>
                  </p:tgtEl>
                </p:cond>
              </p:nextCondLst>
            </p:seq>
            <p:seq concurrent="1" nextAc="seek">
              <p:cTn id="47" restart="whenNotActive" fill="hold" evtFilter="cancelBubble" nodeType="interactiveSeq">
                <p:stCondLst>
                  <p:cond evt="onClick" delay="0">
                    <p:tgtEl>
                      <p:spTgt spid="17"/>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withEffect">
                                  <p:stCondLst>
                                    <p:cond delay="0"/>
                                  </p:stCondLst>
                                  <p:childTnLst>
                                    <p:animClr clrSpc="rgb" dir="cw">
                                      <p:cBhvr>
                                        <p:cTn id="51" dur="250" fill="hold"/>
                                        <p:tgtEl>
                                          <p:spTgt spid="17"/>
                                        </p:tgtEl>
                                        <p:attrNameLst>
                                          <p:attrName>fillcolor</p:attrName>
                                        </p:attrNameLst>
                                      </p:cBhvr>
                                      <p:to>
                                        <a:schemeClr val="accent1"/>
                                      </p:to>
                                    </p:animClr>
                                    <p:set>
                                      <p:cBhvr>
                                        <p:cTn id="52" dur="250" fill="hold"/>
                                        <p:tgtEl>
                                          <p:spTgt spid="17"/>
                                        </p:tgtEl>
                                        <p:attrNameLst>
                                          <p:attrName>fill.type</p:attrName>
                                        </p:attrNameLst>
                                      </p:cBhvr>
                                      <p:to>
                                        <p:strVal val="solid"/>
                                      </p:to>
                                    </p:set>
                                    <p:set>
                                      <p:cBhvr>
                                        <p:cTn id="53" dur="250" fill="hold"/>
                                        <p:tgtEl>
                                          <p:spTgt spid="17"/>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5" name="click.wav"/>
                                        </p:tgtEl>
                                      </p:cMediaNode>
                                    </p:audio>
                                  </p:subTnLst>
                                </p:cTn>
                              </p:par>
                              <p:par>
                                <p:cTn id="54" presetID="1" presetClass="emph" presetSubtype="2" fill="hold" nodeType="withEffect">
                                  <p:stCondLst>
                                    <p:cond delay="500"/>
                                  </p:stCondLst>
                                  <p:childTnLst>
                                    <p:animClr clrSpc="rgb" dir="cw">
                                      <p:cBhvr>
                                        <p:cTn id="55" dur="250" fill="hold"/>
                                        <p:tgtEl>
                                          <p:spTgt spid="17"/>
                                        </p:tgtEl>
                                        <p:attrNameLst>
                                          <p:attrName>fillcolor</p:attrName>
                                        </p:attrNameLst>
                                      </p:cBhvr>
                                      <p:to>
                                        <a:schemeClr val="accent1"/>
                                      </p:to>
                                    </p:animClr>
                                    <p:set>
                                      <p:cBhvr>
                                        <p:cTn id="56" dur="250" fill="hold"/>
                                        <p:tgtEl>
                                          <p:spTgt spid="17"/>
                                        </p:tgtEl>
                                        <p:attrNameLst>
                                          <p:attrName>fill.type</p:attrName>
                                        </p:attrNameLst>
                                      </p:cBhvr>
                                      <p:to>
                                        <p:strVal val="solid"/>
                                      </p:to>
                                    </p:set>
                                    <p:set>
                                      <p:cBhvr>
                                        <p:cTn id="57" dur="250" fill="hold"/>
                                        <p:tgtEl>
                                          <p:spTgt spid="17"/>
                                        </p:tgtEl>
                                        <p:attrNameLst>
                                          <p:attrName>fill.on</p:attrName>
                                        </p:attrNameLst>
                                      </p:cBhvr>
                                      <p:to>
                                        <p:strVal val="true"/>
                                      </p:to>
                                    </p:set>
                                  </p:childTnLst>
                                </p:cTn>
                              </p:par>
                              <p:par>
                                <p:cTn id="58" presetID="23" presetClass="entr" presetSubtype="32" fill="hold" nodeType="withEffect">
                                  <p:stCondLst>
                                    <p:cond delay="500"/>
                                  </p:stCondLst>
                                  <p:childTnLst>
                                    <p:set>
                                      <p:cBhvr>
                                        <p:cTn id="59" dur="1" fill="hold">
                                          <p:stCondLst>
                                            <p:cond delay="0"/>
                                          </p:stCondLst>
                                        </p:cTn>
                                        <p:tgtEl>
                                          <p:spTgt spid="19"/>
                                        </p:tgtEl>
                                        <p:attrNameLst>
                                          <p:attrName>style.visibility</p:attrName>
                                        </p:attrNameLst>
                                      </p:cBhvr>
                                      <p:to>
                                        <p:strVal val="visible"/>
                                      </p:to>
                                    </p:set>
                                    <p:anim calcmode="lin" valueType="num">
                                      <p:cBhvr>
                                        <p:cTn id="60" dur="250" fill="hold"/>
                                        <p:tgtEl>
                                          <p:spTgt spid="19"/>
                                        </p:tgtEl>
                                        <p:attrNameLst>
                                          <p:attrName>ppt_w</p:attrName>
                                        </p:attrNameLst>
                                      </p:cBhvr>
                                      <p:tavLst>
                                        <p:tav tm="0">
                                          <p:val>
                                            <p:strVal val="4*#ppt_w"/>
                                          </p:val>
                                        </p:tav>
                                        <p:tav tm="100000">
                                          <p:val>
                                            <p:strVal val="#ppt_w"/>
                                          </p:val>
                                        </p:tav>
                                      </p:tavLst>
                                    </p:anim>
                                    <p:anim calcmode="lin" valueType="num">
                                      <p:cBhvr>
                                        <p:cTn id="61"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8"/>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7"/>
                  </p:tgtEl>
                </p:cond>
              </p:nextCondLst>
            </p:seq>
            <p:seq concurrent="1" nextAc="seek">
              <p:cTn id="62" restart="whenNotActive" fill="hold" evtFilter="cancelBubble" nodeType="interactiveSeq">
                <p:stCondLst>
                  <p:cond evt="onClick" delay="0">
                    <p:tgtEl>
                      <p:spTgt spid="20"/>
                    </p:tgtEl>
                  </p:cond>
                </p:stCondLst>
                <p:endSync evt="end" delay="0">
                  <p:rtn val="all"/>
                </p:endSync>
                <p:childTnLst>
                  <p:par>
                    <p:cTn id="63" fill="hold">
                      <p:stCondLst>
                        <p:cond delay="0"/>
                      </p:stCondLst>
                      <p:childTnLst>
                        <p:par>
                          <p:cTn id="64" fill="hold">
                            <p:stCondLst>
                              <p:cond delay="0"/>
                            </p:stCondLst>
                            <p:childTnLst>
                              <p:par>
                                <p:cTn id="65" presetID="1" presetClass="emph" presetSubtype="2" fill="hold" nodeType="withEffect">
                                  <p:stCondLst>
                                    <p:cond delay="0"/>
                                  </p:stCondLst>
                                  <p:childTnLst>
                                    <p:animClr clrSpc="rgb" dir="cw">
                                      <p:cBhvr>
                                        <p:cTn id="66" dur="250" fill="hold"/>
                                        <p:tgtEl>
                                          <p:spTgt spid="20"/>
                                        </p:tgtEl>
                                        <p:attrNameLst>
                                          <p:attrName>fillcolor</p:attrName>
                                        </p:attrNameLst>
                                      </p:cBhvr>
                                      <p:to>
                                        <a:schemeClr val="accent1"/>
                                      </p:to>
                                    </p:animClr>
                                    <p:set>
                                      <p:cBhvr>
                                        <p:cTn id="67" dur="250" fill="hold"/>
                                        <p:tgtEl>
                                          <p:spTgt spid="20"/>
                                        </p:tgtEl>
                                        <p:attrNameLst>
                                          <p:attrName>fill.type</p:attrName>
                                        </p:attrNameLst>
                                      </p:cBhvr>
                                      <p:to>
                                        <p:strVal val="solid"/>
                                      </p:to>
                                    </p:set>
                                    <p:set>
                                      <p:cBhvr>
                                        <p:cTn id="68" dur="250" fill="hold"/>
                                        <p:tgtEl>
                                          <p:spTgt spid="20"/>
                                        </p:tgtEl>
                                        <p:attrNameLst>
                                          <p:attrName>fill.on</p:attrName>
                                        </p:attrNameLst>
                                      </p:cBhvr>
                                      <p:to>
                                        <p:strVal val="true"/>
                                      </p:to>
                                    </p:set>
                                  </p:childTnLst>
                                  <p:subTnLst>
                                    <p:audio>
                                      <p:cMediaNode>
                                        <p:cTn display="0" masterRel="sameClick">
                                          <p:stCondLst>
                                            <p:cond evt="begin" delay="0">
                                              <p:tn val="65"/>
                                            </p:cond>
                                          </p:stCondLst>
                                          <p:endCondLst>
                                            <p:cond evt="onStopAudio" delay="0">
                                              <p:tgtEl>
                                                <p:sldTgt/>
                                              </p:tgtEl>
                                            </p:cond>
                                          </p:endCondLst>
                                        </p:cTn>
                                        <p:tgtEl>
                                          <p:sndTgt r:embed="rId5" name="click.wav"/>
                                        </p:tgtEl>
                                      </p:cMediaNode>
                                    </p:audio>
                                  </p:subTnLst>
                                </p:cTn>
                              </p:par>
                              <p:par>
                                <p:cTn id="69" presetID="1" presetClass="emph" presetSubtype="2" fill="hold" nodeType="withEffect">
                                  <p:stCondLst>
                                    <p:cond delay="500"/>
                                  </p:stCondLst>
                                  <p:childTnLst>
                                    <p:animClr clrSpc="rgb" dir="cw">
                                      <p:cBhvr>
                                        <p:cTn id="70" dur="250" fill="hold"/>
                                        <p:tgtEl>
                                          <p:spTgt spid="20"/>
                                        </p:tgtEl>
                                        <p:attrNameLst>
                                          <p:attrName>fillcolor</p:attrName>
                                        </p:attrNameLst>
                                      </p:cBhvr>
                                      <p:to>
                                        <a:schemeClr val="accent1"/>
                                      </p:to>
                                    </p:animClr>
                                    <p:set>
                                      <p:cBhvr>
                                        <p:cTn id="71" dur="250" fill="hold"/>
                                        <p:tgtEl>
                                          <p:spTgt spid="20"/>
                                        </p:tgtEl>
                                        <p:attrNameLst>
                                          <p:attrName>fill.type</p:attrName>
                                        </p:attrNameLst>
                                      </p:cBhvr>
                                      <p:to>
                                        <p:strVal val="solid"/>
                                      </p:to>
                                    </p:set>
                                    <p:set>
                                      <p:cBhvr>
                                        <p:cTn id="72" dur="250" fill="hold"/>
                                        <p:tgtEl>
                                          <p:spTgt spid="20"/>
                                        </p:tgtEl>
                                        <p:attrNameLst>
                                          <p:attrName>fill.on</p:attrName>
                                        </p:attrNameLst>
                                      </p:cBhvr>
                                      <p:to>
                                        <p:strVal val="true"/>
                                      </p:to>
                                    </p:set>
                                  </p:childTnLst>
                                </p:cTn>
                              </p:par>
                              <p:par>
                                <p:cTn id="73" presetID="23" presetClass="entr" presetSubtype="32" fill="hold" nodeType="withEffect">
                                  <p:stCondLst>
                                    <p:cond delay="500"/>
                                  </p:stCondLst>
                                  <p:childTnLst>
                                    <p:set>
                                      <p:cBhvr>
                                        <p:cTn id="74" dur="1" fill="hold">
                                          <p:stCondLst>
                                            <p:cond delay="0"/>
                                          </p:stCondLst>
                                        </p:cTn>
                                        <p:tgtEl>
                                          <p:spTgt spid="21"/>
                                        </p:tgtEl>
                                        <p:attrNameLst>
                                          <p:attrName>style.visibility</p:attrName>
                                        </p:attrNameLst>
                                      </p:cBhvr>
                                      <p:to>
                                        <p:strVal val="visible"/>
                                      </p:to>
                                    </p:set>
                                    <p:anim calcmode="lin" valueType="num">
                                      <p:cBhvr>
                                        <p:cTn id="75" dur="250" fill="hold"/>
                                        <p:tgtEl>
                                          <p:spTgt spid="21"/>
                                        </p:tgtEl>
                                        <p:attrNameLst>
                                          <p:attrName>ppt_w</p:attrName>
                                        </p:attrNameLst>
                                      </p:cBhvr>
                                      <p:tavLst>
                                        <p:tav tm="0">
                                          <p:val>
                                            <p:strVal val="4*#ppt_w"/>
                                          </p:val>
                                        </p:tav>
                                        <p:tav tm="100000">
                                          <p:val>
                                            <p:strVal val="#ppt_w"/>
                                          </p:val>
                                        </p:tav>
                                      </p:tavLst>
                                    </p:anim>
                                    <p:anim calcmode="lin" valueType="num">
                                      <p:cBhvr>
                                        <p:cTn id="76" dur="250" fill="hold"/>
                                        <p:tgtEl>
                                          <p:spTgt spid="2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3"/>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20"/>
                  </p:tgtEl>
                </p:cond>
              </p:nextCondLst>
            </p:seq>
          </p:childTnLst>
        </p:cTn>
      </p:par>
    </p:tnLst>
    <p:bldLst>
      <p:bldP spid="16" grpId="0" animBg="1"/>
      <p:bldP spid="17"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6770" y="507582"/>
            <a:ext cx="1820975" cy="10076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95697" y="76200"/>
            <a:ext cx="2003073" cy="11083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081" y="0"/>
            <a:ext cx="12161839" cy="68580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9481" y="1981200"/>
            <a:ext cx="609600" cy="6096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290476" y="76200"/>
            <a:ext cx="1368125" cy="7570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35688" y="353013"/>
            <a:ext cx="2003073" cy="110836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965198" y="3812864"/>
            <a:ext cx="8851392" cy="921551"/>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79646"/>
                </a:solidFill>
                <a:effectLst/>
                <a:uLnTx/>
                <a:uFillTx/>
                <a:latin typeface="Arial-Rounded" pitchFamily="34" charset="0"/>
                <a:ea typeface="Arial-Rounded" pitchFamily="34" charset="0"/>
                <a:cs typeface="Arial-Rounded" pitchFamily="34" charset="0"/>
              </a:rPr>
              <a:t>A</a:t>
            </a:r>
            <a:r>
              <a:rPr kumimoji="0" lang="vi-VN" sz="4400" b="0" i="0" u="none" strike="noStrike" kern="1200" cap="none" spc="0" normalizeH="0" baseline="0" noProof="0">
                <a:ln>
                  <a:noFill/>
                </a:ln>
                <a:solidFill>
                  <a:srgbClr val="F79646"/>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a:ln>
                  <a:noFill/>
                </a:ln>
                <a:solidFill>
                  <a:srgbClr val="002060"/>
                </a:solidFill>
                <a:effectLst/>
                <a:uLnTx/>
                <a:uFillTx/>
                <a:latin typeface="Arial-Rounded" pitchFamily="34" charset="0"/>
                <a:ea typeface="Arial-Rounded" pitchFamily="34" charset="0"/>
                <a:cs typeface="Arial-Rounded" pitchFamily="34" charset="0"/>
              </a:rPr>
              <a:t>Đã tuân thủ quy tắc an toàn GT</a:t>
            </a:r>
            <a:endParaRPr kumimoji="0" lang="vi-VN" sz="4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sp>
        <p:nvSpPr>
          <p:cNvPr id="16" name="Rectangle 15"/>
          <p:cNvSpPr/>
          <p:nvPr/>
        </p:nvSpPr>
        <p:spPr>
          <a:xfrm>
            <a:off x="1957745" y="5046592"/>
            <a:ext cx="8851392" cy="945122"/>
          </a:xfrm>
          <a:prstGeom prst="rect">
            <a:avLst/>
          </a:prstGeom>
          <a:solidFill>
            <a:srgbClr val="FFFFFF"/>
          </a:solidFill>
          <a:ln w="28575" cap="flat" cmpd="sng" algn="ctr">
            <a:solidFill>
              <a:schemeClr val="tx1"/>
            </a:solidFill>
            <a:prstDash val="solid"/>
            <a:miter lim="800000"/>
          </a:ln>
          <a:effectLst/>
        </p:spPr>
        <p:txBody>
          <a:bodyPr lIns="121725" tIns="60862" rIns="121725" bIns="6086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79646"/>
                </a:solidFill>
                <a:effectLst/>
                <a:uLnTx/>
                <a:uFillTx/>
                <a:latin typeface="Arial-Rounded" pitchFamily="34" charset="0"/>
                <a:ea typeface="Arial-Rounded" pitchFamily="34" charset="0"/>
                <a:cs typeface="Arial-Rounded" pitchFamily="34" charset="0"/>
              </a:rPr>
              <a:t>B. </a:t>
            </a:r>
            <a:r>
              <a:rPr kumimoji="0" lang="en-US" sz="4400" b="0" i="0" u="none" strike="noStrike" kern="1200" cap="none" spc="0" normalizeH="0" baseline="0" noProof="0">
                <a:ln>
                  <a:noFill/>
                </a:ln>
                <a:solidFill>
                  <a:srgbClr val="002060"/>
                </a:solidFill>
                <a:effectLst/>
                <a:uLnTx/>
                <a:uFillTx/>
                <a:latin typeface="Arial-Rounded" pitchFamily="34" charset="0"/>
                <a:ea typeface="Arial-Rounded" pitchFamily="34" charset="0"/>
                <a:cs typeface="Arial-Rounded" pitchFamily="34" charset="0"/>
              </a:rPr>
              <a:t>Chưa tuân thủ quy tắc an toàn GT</a:t>
            </a:r>
            <a:endParaRPr kumimoji="0" lang="en-US" sz="4400" b="0" i="0" u="none" strike="noStrike" kern="1200" cap="none" spc="0" normalizeH="0" baseline="0" noProof="0" dirty="0">
              <a:ln>
                <a:noFill/>
              </a:ln>
              <a:solidFill>
                <a:srgbClr val="002060"/>
              </a:solidFill>
              <a:effectLst/>
              <a:uLnTx/>
              <a:uFillTx/>
              <a:latin typeface="Arial-Rounded" pitchFamily="34" charset="0"/>
              <a:ea typeface="Arial-Rounded" pitchFamily="34" charset="0"/>
              <a:cs typeface="Arial-Rounded" pitchFamily="34" charset="0"/>
            </a:endParaRPr>
          </a:p>
        </p:txBody>
      </p:sp>
      <p:pic>
        <p:nvPicPr>
          <p:cNvPr id="17" name="Picture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299609" y="3845036"/>
            <a:ext cx="798097" cy="782741"/>
          </a:xfrm>
          <a:prstGeom prst="rect">
            <a:avLst/>
          </a:prstGeom>
        </p:spPr>
      </p:pic>
      <p:pic>
        <p:nvPicPr>
          <p:cNvPr id="18" name="Picture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412812" y="5129977"/>
            <a:ext cx="807556" cy="778352"/>
          </a:xfrm>
          <a:prstGeom prst="rect">
            <a:avLst/>
          </a:prstGeom>
        </p:spPr>
      </p:pic>
      <p:sp>
        <p:nvSpPr>
          <p:cNvPr id="22" name="Rectangle 21">
            <a:extLst>
              <a:ext uri="{FF2B5EF4-FFF2-40B4-BE49-F238E27FC236}">
                <a16:creationId xmlns:a16="http://schemas.microsoft.com/office/drawing/2014/main" id="{A96F2BE6-BFBB-4444-8633-58CF7E14505A}"/>
              </a:ext>
            </a:extLst>
          </p:cNvPr>
          <p:cNvSpPr/>
          <p:nvPr/>
        </p:nvSpPr>
        <p:spPr>
          <a:xfrm>
            <a:off x="979733" y="102727"/>
            <a:ext cx="10871183" cy="3077568"/>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Rounded" pitchFamily="34" charset="0"/>
                <a:ea typeface="Arial-Rounded" pitchFamily="34" charset="0"/>
                <a:cs typeface="Arial-Rounded" pitchFamily="34" charset="0"/>
              </a:rPr>
              <a:t>				Mọi người trên thuyền đã 				tuân thủ quy tắc an toàn 			giao thông chưa?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pic>
        <p:nvPicPr>
          <p:cNvPr id="3" name="Picture 2">
            <a:extLst>
              <a:ext uri="{FF2B5EF4-FFF2-40B4-BE49-F238E27FC236}">
                <a16:creationId xmlns:a16="http://schemas.microsoft.com/office/drawing/2014/main" id="{DADC572B-2156-4764-A138-CD26E3DF2A4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81924" y="131972"/>
            <a:ext cx="3564792" cy="2901744"/>
          </a:xfrm>
          <a:prstGeom prst="rect">
            <a:avLst/>
          </a:prstGeom>
        </p:spPr>
      </p:pic>
      <p:pic>
        <p:nvPicPr>
          <p:cNvPr id="24" name="Picture 23">
            <a:hlinkClick r:id="rId16" action="ppaction://hlinksldjump"/>
            <a:extLst>
              <a:ext uri="{FF2B5EF4-FFF2-40B4-BE49-F238E27FC236}">
                <a16:creationId xmlns:a16="http://schemas.microsoft.com/office/drawing/2014/main" id="{0F12A74E-C2E0-4D73-AEAD-15FDFCBB88F0}"/>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80356" y="5396471"/>
            <a:ext cx="935845" cy="1249420"/>
          </a:xfrm>
          <a:prstGeom prst="rect">
            <a:avLst/>
          </a:prstGeom>
        </p:spPr>
      </p:pic>
    </p:spTree>
    <p:extLst>
      <p:ext uri="{BB962C8B-B14F-4D97-AF65-F5344CB8AC3E}">
        <p14:creationId xmlns:p14="http://schemas.microsoft.com/office/powerpoint/2010/main" val="4077009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par>
                          <p:cTn id="7" fill="hold">
                            <p:stCondLst>
                              <p:cond delay="0"/>
                            </p:stCondLst>
                            <p:childTnLst>
                              <p:par>
                                <p:cTn id="8" presetID="55"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strVal val="#ppt_w*0.70"/>
                                          </p:val>
                                        </p:tav>
                                        <p:tav tm="100000">
                                          <p:val>
                                            <p:strVal val="#ppt_w"/>
                                          </p:val>
                                        </p:tav>
                                      </p:tavLst>
                                    </p:anim>
                                    <p:anim calcmode="lin" valueType="num">
                                      <p:cBhvr>
                                        <p:cTn id="11" dur="1000" fill="hold"/>
                                        <p:tgtEl>
                                          <p:spTgt spid="12"/>
                                        </p:tgtEl>
                                        <p:attrNameLst>
                                          <p:attrName>ppt_h</p:attrName>
                                        </p:attrNameLst>
                                      </p:cBhvr>
                                      <p:tavLst>
                                        <p:tav tm="0">
                                          <p:val>
                                            <p:strVal val="#ppt_h"/>
                                          </p:val>
                                        </p:tav>
                                        <p:tav tm="100000">
                                          <p:val>
                                            <p:strVal val="#ppt_h"/>
                                          </p:val>
                                        </p:tav>
                                      </p:tavLst>
                                    </p:anim>
                                    <p:animEffect transition="in" filter="fade">
                                      <p:cBhvr>
                                        <p:cTn id="12" dur="1000"/>
                                        <p:tgtEl>
                                          <p:spTgt spid="12"/>
                                        </p:tgtEl>
                                      </p:cBhvr>
                                    </p:animEffect>
                                  </p:childTnLst>
                                </p:cTn>
                              </p:par>
                            </p:childTnLst>
                          </p:cTn>
                        </p:par>
                        <p:par>
                          <p:cTn id="13" fill="hold">
                            <p:stCondLst>
                              <p:cond delay="1000"/>
                            </p:stCondLst>
                            <p:childTnLst>
                              <p:par>
                                <p:cTn id="14" presetID="55" presetClass="entr" presetSubtype="0"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1000" fill="hold"/>
                                        <p:tgtEl>
                                          <p:spTgt spid="16"/>
                                        </p:tgtEl>
                                        <p:attrNameLst>
                                          <p:attrName>ppt_w</p:attrName>
                                        </p:attrNameLst>
                                      </p:cBhvr>
                                      <p:tavLst>
                                        <p:tav tm="0">
                                          <p:val>
                                            <p:strVal val="#ppt_w*0.70"/>
                                          </p:val>
                                        </p:tav>
                                        <p:tav tm="100000">
                                          <p:val>
                                            <p:strVal val="#ppt_w"/>
                                          </p:val>
                                        </p:tav>
                                      </p:tavLst>
                                    </p:anim>
                                    <p:anim calcmode="lin" valueType="num">
                                      <p:cBhvr>
                                        <p:cTn id="17" dur="1000" fill="hold"/>
                                        <p:tgtEl>
                                          <p:spTgt spid="16"/>
                                        </p:tgtEl>
                                        <p:attrNameLst>
                                          <p:attrName>ppt_h</p:attrName>
                                        </p:attrNameLst>
                                      </p:cBhvr>
                                      <p:tavLst>
                                        <p:tav tm="0">
                                          <p:val>
                                            <p:strVal val="#ppt_h"/>
                                          </p:val>
                                        </p:tav>
                                        <p:tav tm="100000">
                                          <p:val>
                                            <p:strVal val="#ppt_h"/>
                                          </p:val>
                                        </p:tav>
                                      </p:tavLst>
                                    </p:anim>
                                    <p:animEffect transition="in" filter="fade">
                                      <p:cBhvr>
                                        <p:cTn id="18" dur="1000"/>
                                        <p:tgtEl>
                                          <p:spTgt spid="16"/>
                                        </p:tgtEl>
                                      </p:cBhvr>
                                    </p:animEffect>
                                  </p:childTnLst>
                                </p:cTn>
                              </p:par>
                              <p:par>
                                <p:cTn id="19" presetID="32" presetClass="emph" presetSubtype="0" repeatCount="indefinite" fill="hold" nodeType="withEffect">
                                  <p:stCondLst>
                                    <p:cond delay="0"/>
                                  </p:stCondLst>
                                  <p:childTnLst>
                                    <p:animRot by="120000">
                                      <p:cBhvr>
                                        <p:cTn id="20" dur="100" fill="hold">
                                          <p:stCondLst>
                                            <p:cond delay="0"/>
                                          </p:stCondLst>
                                        </p:cTn>
                                        <p:tgtEl>
                                          <p:spTgt spid="24"/>
                                        </p:tgtEl>
                                        <p:attrNameLst>
                                          <p:attrName>r</p:attrName>
                                        </p:attrNameLst>
                                      </p:cBhvr>
                                    </p:animRot>
                                    <p:animRot by="-240000">
                                      <p:cBhvr>
                                        <p:cTn id="21" dur="200" fill="hold">
                                          <p:stCondLst>
                                            <p:cond delay="200"/>
                                          </p:stCondLst>
                                        </p:cTn>
                                        <p:tgtEl>
                                          <p:spTgt spid="24"/>
                                        </p:tgtEl>
                                        <p:attrNameLst>
                                          <p:attrName>r</p:attrName>
                                        </p:attrNameLst>
                                      </p:cBhvr>
                                    </p:animRot>
                                    <p:animRot by="240000">
                                      <p:cBhvr>
                                        <p:cTn id="22" dur="200" fill="hold">
                                          <p:stCondLst>
                                            <p:cond delay="400"/>
                                          </p:stCondLst>
                                        </p:cTn>
                                        <p:tgtEl>
                                          <p:spTgt spid="24"/>
                                        </p:tgtEl>
                                        <p:attrNameLst>
                                          <p:attrName>r</p:attrName>
                                        </p:attrNameLst>
                                      </p:cBhvr>
                                    </p:animRot>
                                    <p:animRot by="-240000">
                                      <p:cBhvr>
                                        <p:cTn id="23" dur="200" fill="hold">
                                          <p:stCondLst>
                                            <p:cond delay="600"/>
                                          </p:stCondLst>
                                        </p:cTn>
                                        <p:tgtEl>
                                          <p:spTgt spid="24"/>
                                        </p:tgtEl>
                                        <p:attrNameLst>
                                          <p:attrName>r</p:attrName>
                                        </p:attrNameLst>
                                      </p:cBhvr>
                                    </p:animRot>
                                    <p:animRot by="120000">
                                      <p:cBhvr>
                                        <p:cTn id="24"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numSld="999">
                <p:cTn id="25" repeatCount="indefinite" fill="hold" display="0">
                  <p:stCondLst>
                    <p:cond delay="indefinite"/>
                  </p:stCondLst>
                  <p:endCondLst>
                    <p:cond evt="onStopAudio" delay="0">
                      <p:tgtEl>
                        <p:sldTgt/>
                      </p:tgtEl>
                    </p:cond>
                  </p:endCondLst>
                </p:cTn>
                <p:tgtEl>
                  <p:spTgt spid="11"/>
                </p:tgtEl>
              </p:cMediaNode>
            </p:audio>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withEffect">
                                  <p:stCondLst>
                                    <p:cond delay="0"/>
                                  </p:stCondLst>
                                  <p:childTnLst>
                                    <p:animClr clrSpc="rgb" dir="cw">
                                      <p:cBhvr>
                                        <p:cTn id="30" dur="250" fill="hold"/>
                                        <p:tgtEl>
                                          <p:spTgt spid="12"/>
                                        </p:tgtEl>
                                        <p:attrNameLst>
                                          <p:attrName>fillcolor</p:attrName>
                                        </p:attrNameLst>
                                      </p:cBhvr>
                                      <p:to>
                                        <a:schemeClr val="bg2"/>
                                      </p:to>
                                    </p:animClr>
                                    <p:set>
                                      <p:cBhvr>
                                        <p:cTn id="31" dur="250" fill="hold"/>
                                        <p:tgtEl>
                                          <p:spTgt spid="12"/>
                                        </p:tgtEl>
                                        <p:attrNameLst>
                                          <p:attrName>fill.type</p:attrName>
                                        </p:attrNameLst>
                                      </p:cBhvr>
                                      <p:to>
                                        <p:strVal val="solid"/>
                                      </p:to>
                                    </p:set>
                                    <p:set>
                                      <p:cBhvr>
                                        <p:cTn id="32" dur="250" fill="hold"/>
                                        <p:tgtEl>
                                          <p:spTgt spid="12"/>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5" name="click.wav"/>
                                        </p:tgtEl>
                                      </p:cMediaNode>
                                    </p:audio>
                                  </p:subTnLst>
                                </p:cTn>
                              </p:par>
                              <p:par>
                                <p:cTn id="33" presetID="1" presetClass="emph" presetSubtype="2" fill="hold" nodeType="withEffect">
                                  <p:stCondLst>
                                    <p:cond delay="500"/>
                                  </p:stCondLst>
                                  <p:childTnLst>
                                    <p:animClr clrSpc="rgb" dir="cw">
                                      <p:cBhvr>
                                        <p:cTn id="34" dur="250" fill="hold"/>
                                        <p:tgtEl>
                                          <p:spTgt spid="12"/>
                                        </p:tgtEl>
                                        <p:attrNameLst>
                                          <p:attrName>fillcolor</p:attrName>
                                        </p:attrNameLst>
                                      </p:cBhvr>
                                      <p:to>
                                        <a:schemeClr val="bg2"/>
                                      </p:to>
                                    </p:animClr>
                                    <p:set>
                                      <p:cBhvr>
                                        <p:cTn id="35" dur="250" fill="hold"/>
                                        <p:tgtEl>
                                          <p:spTgt spid="12"/>
                                        </p:tgtEl>
                                        <p:attrNameLst>
                                          <p:attrName>fill.type</p:attrName>
                                        </p:attrNameLst>
                                      </p:cBhvr>
                                      <p:to>
                                        <p:strVal val="solid"/>
                                      </p:to>
                                    </p:set>
                                    <p:set>
                                      <p:cBhvr>
                                        <p:cTn id="36" dur="250" fill="hold"/>
                                        <p:tgtEl>
                                          <p:spTgt spid="12"/>
                                        </p:tgtEl>
                                        <p:attrNameLst>
                                          <p:attrName>fill.on</p:attrName>
                                        </p:attrNameLst>
                                      </p:cBhvr>
                                      <p:to>
                                        <p:strVal val="true"/>
                                      </p:to>
                                    </p:set>
                                  </p:childTnLst>
                                </p:cTn>
                              </p:par>
                              <p:par>
                                <p:cTn id="37" presetID="23" presetClass="entr" presetSubtype="32" fill="hold" nodeType="withEffect">
                                  <p:stCondLst>
                                    <p:cond delay="500"/>
                                  </p:stCondLst>
                                  <p:childTnLst>
                                    <p:set>
                                      <p:cBhvr>
                                        <p:cTn id="38" dur="1" fill="hold">
                                          <p:stCondLst>
                                            <p:cond delay="0"/>
                                          </p:stCondLst>
                                        </p:cTn>
                                        <p:tgtEl>
                                          <p:spTgt spid="17"/>
                                        </p:tgtEl>
                                        <p:attrNameLst>
                                          <p:attrName>style.visibility</p:attrName>
                                        </p:attrNameLst>
                                      </p:cBhvr>
                                      <p:to>
                                        <p:strVal val="visible"/>
                                      </p:to>
                                    </p:set>
                                    <p:anim calcmode="lin" valueType="num">
                                      <p:cBhvr>
                                        <p:cTn id="39" dur="250" fill="hold"/>
                                        <p:tgtEl>
                                          <p:spTgt spid="17"/>
                                        </p:tgtEl>
                                        <p:attrNameLst>
                                          <p:attrName>ppt_w</p:attrName>
                                        </p:attrNameLst>
                                      </p:cBhvr>
                                      <p:tavLst>
                                        <p:tav tm="0">
                                          <p:val>
                                            <p:strVal val="4*#ppt_w"/>
                                          </p:val>
                                        </p:tav>
                                        <p:tav tm="100000">
                                          <p:val>
                                            <p:strVal val="#ppt_w"/>
                                          </p:val>
                                        </p:tav>
                                      </p:tavLst>
                                    </p:anim>
                                    <p:anim calcmode="lin" valueType="num">
                                      <p:cBhvr>
                                        <p:cTn id="4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6" name="Check mark.wav"/>
                                        </p:tgtEl>
                                      </p:cMediaNode>
                                    </p:audio>
                                  </p:subTnLst>
                                </p:cTn>
                              </p:par>
                            </p:childTnLst>
                          </p:cTn>
                        </p:par>
                      </p:childTnLst>
                    </p:cTn>
                  </p:par>
                </p:childTnLst>
              </p:cTn>
              <p:nextCondLst>
                <p:cond evt="onClick" delay="0">
                  <p:tgtEl>
                    <p:spTgt spid="12"/>
                  </p:tgtEl>
                </p:cond>
              </p:nextCondLst>
            </p:seq>
            <p:seq concurrent="1" nextAc="seek">
              <p:cTn id="41" restart="whenNotActive" fill="hold" evtFilter="cancelBubble" nodeType="interactiveSeq">
                <p:stCondLst>
                  <p:cond evt="onClick" delay="0">
                    <p:tgtEl>
                      <p:spTgt spid="16"/>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withEffect">
                                  <p:stCondLst>
                                    <p:cond delay="0"/>
                                  </p:stCondLst>
                                  <p:childTnLst>
                                    <p:animClr clrSpc="rgb" dir="cw">
                                      <p:cBhvr>
                                        <p:cTn id="45" dur="250" fill="hold"/>
                                        <p:tgtEl>
                                          <p:spTgt spid="16"/>
                                        </p:tgtEl>
                                        <p:attrNameLst>
                                          <p:attrName>fillcolor</p:attrName>
                                        </p:attrNameLst>
                                      </p:cBhvr>
                                      <p:to>
                                        <a:schemeClr val="accent1"/>
                                      </p:to>
                                    </p:animClr>
                                    <p:set>
                                      <p:cBhvr>
                                        <p:cTn id="46" dur="250" fill="hold"/>
                                        <p:tgtEl>
                                          <p:spTgt spid="16"/>
                                        </p:tgtEl>
                                        <p:attrNameLst>
                                          <p:attrName>fill.type</p:attrName>
                                        </p:attrNameLst>
                                      </p:cBhvr>
                                      <p:to>
                                        <p:strVal val="solid"/>
                                      </p:to>
                                    </p:set>
                                    <p:set>
                                      <p:cBhvr>
                                        <p:cTn id="47" dur="250" fill="hold"/>
                                        <p:tgtEl>
                                          <p:spTgt spid="16"/>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5" name="click.wav"/>
                                        </p:tgtEl>
                                      </p:cMediaNode>
                                    </p:audio>
                                  </p:subTnLst>
                                </p:cTn>
                              </p:par>
                              <p:par>
                                <p:cTn id="48" presetID="1" presetClass="emph" presetSubtype="2" fill="hold" nodeType="withEffect">
                                  <p:stCondLst>
                                    <p:cond delay="500"/>
                                  </p:stCondLst>
                                  <p:childTnLst>
                                    <p:animClr clrSpc="rgb" dir="cw">
                                      <p:cBhvr>
                                        <p:cTn id="49" dur="250" fill="hold"/>
                                        <p:tgtEl>
                                          <p:spTgt spid="16"/>
                                        </p:tgtEl>
                                        <p:attrNameLst>
                                          <p:attrName>fillcolor</p:attrName>
                                        </p:attrNameLst>
                                      </p:cBhvr>
                                      <p:to>
                                        <a:schemeClr val="accent1"/>
                                      </p:to>
                                    </p:animClr>
                                    <p:set>
                                      <p:cBhvr>
                                        <p:cTn id="50" dur="250" fill="hold"/>
                                        <p:tgtEl>
                                          <p:spTgt spid="16"/>
                                        </p:tgtEl>
                                        <p:attrNameLst>
                                          <p:attrName>fill.type</p:attrName>
                                        </p:attrNameLst>
                                      </p:cBhvr>
                                      <p:to>
                                        <p:strVal val="solid"/>
                                      </p:to>
                                    </p:set>
                                    <p:set>
                                      <p:cBhvr>
                                        <p:cTn id="51" dur="250" fill="hold"/>
                                        <p:tgtEl>
                                          <p:spTgt spid="16"/>
                                        </p:tgtEl>
                                        <p:attrNameLst>
                                          <p:attrName>fill.on</p:attrName>
                                        </p:attrNameLst>
                                      </p:cBhvr>
                                      <p:to>
                                        <p:strVal val="true"/>
                                      </p:to>
                                    </p:set>
                                  </p:childTnLst>
                                </p:cTn>
                              </p:par>
                              <p:par>
                                <p:cTn id="52" presetID="23" presetClass="entr" presetSubtype="32" fill="hold" nodeType="withEffect">
                                  <p:stCondLst>
                                    <p:cond delay="500"/>
                                  </p:stCondLst>
                                  <p:childTnLst>
                                    <p:set>
                                      <p:cBhvr>
                                        <p:cTn id="53" dur="1" fill="hold">
                                          <p:stCondLst>
                                            <p:cond delay="0"/>
                                          </p:stCondLst>
                                        </p:cTn>
                                        <p:tgtEl>
                                          <p:spTgt spid="18"/>
                                        </p:tgtEl>
                                        <p:attrNameLst>
                                          <p:attrName>style.visibility</p:attrName>
                                        </p:attrNameLst>
                                      </p:cBhvr>
                                      <p:to>
                                        <p:strVal val="visible"/>
                                      </p:to>
                                    </p:set>
                                    <p:anim calcmode="lin" valueType="num">
                                      <p:cBhvr>
                                        <p:cTn id="54" dur="250" fill="hold"/>
                                        <p:tgtEl>
                                          <p:spTgt spid="18"/>
                                        </p:tgtEl>
                                        <p:attrNameLst>
                                          <p:attrName>ppt_w</p:attrName>
                                        </p:attrNameLst>
                                      </p:cBhvr>
                                      <p:tavLst>
                                        <p:tav tm="0">
                                          <p:val>
                                            <p:strVal val="4*#ppt_w"/>
                                          </p:val>
                                        </p:tav>
                                        <p:tav tm="100000">
                                          <p:val>
                                            <p:strVal val="#ppt_w"/>
                                          </p:val>
                                        </p:tav>
                                      </p:tavLst>
                                    </p:anim>
                                    <p:anim calcmode="lin" valueType="num">
                                      <p:cBhvr>
                                        <p:cTn id="55"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7" name="Wrong Buzzer.wav"/>
                                        </p:tgtEl>
                                      </p:cMediaNode>
                                    </p:audio>
                                  </p:subTnLst>
                                </p:cTn>
                              </p:par>
                            </p:childTnLst>
                          </p:cTn>
                        </p:par>
                      </p:childTnLst>
                    </p:cTn>
                  </p:par>
                </p:childTnLst>
              </p:cTn>
              <p:nextCondLst>
                <p:cond evt="onClick" delay="0">
                  <p:tgtEl>
                    <p:spTgt spid="16"/>
                  </p:tgtEl>
                </p:cond>
              </p:nextCondLst>
            </p:seq>
          </p:childTnLst>
        </p:cTn>
      </p:par>
    </p:tnLst>
    <p:bldLst>
      <p:bldP spid="12"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loud Clip Art at Clker.com - vector clip art online, royalty free &amp;amp; public  domai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6770" y="507582"/>
            <a:ext cx="1820975" cy="100760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loud Clip Art at Clker.com - vector clip art online, royalty free &amp;amp; public  domai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95697" y="76200"/>
            <a:ext cx="2003073" cy="11083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081" y="0"/>
            <a:ext cx="12161839" cy="6858000"/>
          </a:xfrm>
          <a:prstGeom prst="rect">
            <a:avLst/>
          </a:prstGeom>
        </p:spPr>
      </p:pic>
      <p:pic>
        <p:nvPicPr>
          <p:cNvPr id="11" name="Tieng-song-bie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9481" y="1981200"/>
            <a:ext cx="609600" cy="609600"/>
          </a:xfrm>
          <a:prstGeom prst="rect">
            <a:avLst/>
          </a:prstGeom>
        </p:spPr>
      </p:pic>
      <p:pic>
        <p:nvPicPr>
          <p:cNvPr id="1026" name="Picture 2" descr="Cloud Clip Art at Clker.com - vector clip art online, royalty free &amp;amp; public  domain"/>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290476" y="76200"/>
            <a:ext cx="1368125" cy="7570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loud Clip Art at Clker.com - vector clip art online, royalty free &amp;amp; public  domai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35688" y="353013"/>
            <a:ext cx="2003073" cy="110836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55711D49-7852-4177-ABFA-2F3AA091B941}"/>
              </a:ext>
            </a:extLst>
          </p:cNvPr>
          <p:cNvSpPr/>
          <p:nvPr/>
        </p:nvSpPr>
        <p:spPr>
          <a:xfrm>
            <a:off x="787418" y="909430"/>
            <a:ext cx="10871183" cy="4554895"/>
          </a:xfrm>
          <a:prstGeom prst="rect">
            <a:avLst/>
          </a:prstGeom>
          <a:solidFill>
            <a:schemeClr val="accent6"/>
          </a:solidFill>
        </p:spPr>
        <p:txBody>
          <a:bodyPr wrap="square" lIns="121725" tIns="60862" rIns="121725" bIns="60862">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Rounded" pitchFamily="34" charset="0"/>
                <a:ea typeface="Arial-Rounded" pitchFamily="34" charset="0"/>
                <a:cs typeface="Arial-Rounded"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Rounded" pitchFamily="34" charset="0"/>
                <a:ea typeface="Arial-Rounded" pitchFamily="34" charset="0"/>
                <a:cs typeface="Arial-Rounded" pitchFamily="34" charset="0"/>
              </a:rPr>
              <a:t>					Nêu nguy hiểm có thể 					xảy ra đối với bạn nhỏ 		trong hình?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a:ln>
                <a:noFill/>
              </a:ln>
              <a:solidFill>
                <a:prstClr val="white"/>
              </a:solidFill>
              <a:effectLst/>
              <a:uLnTx/>
              <a:uFillTx/>
              <a:latin typeface="Arial-Rounded" pitchFamily="34" charset="0"/>
              <a:ea typeface="Arial-Rounded" pitchFamily="34" charset="0"/>
              <a:cs typeface="Arial-Rounded"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pic>
        <p:nvPicPr>
          <p:cNvPr id="3" name="Picture 2">
            <a:extLst>
              <a:ext uri="{FF2B5EF4-FFF2-40B4-BE49-F238E27FC236}">
                <a16:creationId xmlns:a16="http://schemas.microsoft.com/office/drawing/2014/main" id="{73B89761-9E9C-4EDC-8193-345FAA3875C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1526" y="1766979"/>
            <a:ext cx="3893577" cy="2629906"/>
          </a:xfrm>
          <a:prstGeom prst="rect">
            <a:avLst/>
          </a:prstGeom>
        </p:spPr>
      </p:pic>
      <p:pic>
        <p:nvPicPr>
          <p:cNvPr id="23" name="đỏ gần">
            <a:hlinkClick r:id="rId11" action="ppaction://hlinksldjump"/>
            <a:extLst>
              <a:ext uri="{FF2B5EF4-FFF2-40B4-BE49-F238E27FC236}">
                <a16:creationId xmlns:a16="http://schemas.microsoft.com/office/drawing/2014/main" id="{47415D25-8700-4A1C-AA48-F9A8E71B000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29610" y="5140016"/>
            <a:ext cx="1528135" cy="1617108"/>
          </a:xfrm>
          <a:prstGeom prst="rect">
            <a:avLst/>
          </a:prstGeom>
        </p:spPr>
      </p:pic>
    </p:spTree>
    <p:extLst>
      <p:ext uri="{BB962C8B-B14F-4D97-AF65-F5344CB8AC3E}">
        <p14:creationId xmlns:p14="http://schemas.microsoft.com/office/powerpoint/2010/main" val="35253612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par>
                                <p:cTn id="7" presetID="32" presetClass="emph" presetSubtype="0" fill="hold" nodeType="withEffect">
                                  <p:stCondLst>
                                    <p:cond delay="0"/>
                                  </p:stCondLst>
                                  <p:childTnLst>
                                    <p:animRot by="120000">
                                      <p:cBhvr>
                                        <p:cTn id="8" dur="100" fill="hold">
                                          <p:stCondLst>
                                            <p:cond delay="0"/>
                                          </p:stCondLst>
                                        </p:cTn>
                                        <p:tgtEl>
                                          <p:spTgt spid="23"/>
                                        </p:tgtEl>
                                        <p:attrNameLst>
                                          <p:attrName>r</p:attrName>
                                        </p:attrNameLst>
                                      </p:cBhvr>
                                    </p:animRot>
                                    <p:animRot by="-240000">
                                      <p:cBhvr>
                                        <p:cTn id="9" dur="200" fill="hold">
                                          <p:stCondLst>
                                            <p:cond delay="200"/>
                                          </p:stCondLst>
                                        </p:cTn>
                                        <p:tgtEl>
                                          <p:spTgt spid="23"/>
                                        </p:tgtEl>
                                        <p:attrNameLst>
                                          <p:attrName>r</p:attrName>
                                        </p:attrNameLst>
                                      </p:cBhvr>
                                    </p:animRot>
                                    <p:animRot by="240000">
                                      <p:cBhvr>
                                        <p:cTn id="10" dur="200" fill="hold">
                                          <p:stCondLst>
                                            <p:cond delay="400"/>
                                          </p:stCondLst>
                                        </p:cTn>
                                        <p:tgtEl>
                                          <p:spTgt spid="23"/>
                                        </p:tgtEl>
                                        <p:attrNameLst>
                                          <p:attrName>r</p:attrName>
                                        </p:attrNameLst>
                                      </p:cBhvr>
                                    </p:animRot>
                                    <p:animRot by="-240000">
                                      <p:cBhvr>
                                        <p:cTn id="11" dur="200" fill="hold">
                                          <p:stCondLst>
                                            <p:cond delay="600"/>
                                          </p:stCondLst>
                                        </p:cTn>
                                        <p:tgtEl>
                                          <p:spTgt spid="23"/>
                                        </p:tgtEl>
                                        <p:attrNameLst>
                                          <p:attrName>r</p:attrName>
                                        </p:attrNameLst>
                                      </p:cBhvr>
                                    </p:animRot>
                                    <p:animRot by="120000">
                                      <p:cBhvr>
                                        <p:cTn id="12" dur="200" fill="hold">
                                          <p:stCondLst>
                                            <p:cond delay="800"/>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8868" numSld="999">
                <p:cTn id="13" repeatCount="indefinite"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55+ Background Biển, Background Beach Đại Dương, Đảo Đẹp, Sắc Nét">
            <a:extLst>
              <a:ext uri="{FF2B5EF4-FFF2-40B4-BE49-F238E27FC236}">
                <a16:creationId xmlns:a16="http://schemas.microsoft.com/office/drawing/2014/main" id="{21B01EE5-6B00-47A1-B47D-9ECDADD2A9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34" y="0"/>
            <a:ext cx="1220453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954240"/>
            <a:ext cx="12192000" cy="1586073"/>
          </a:xfrm>
          <a:prstGeom prst="rect">
            <a:avLst/>
          </a:prstGeom>
        </p:spPr>
      </p:pic>
      <p:pic>
        <p:nvPicPr>
          <p:cNvPr id="20" name="图片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132" y="317687"/>
            <a:ext cx="1198006" cy="1093102"/>
          </a:xfrm>
          <a:prstGeom prst="rect">
            <a:avLst/>
          </a:prstGeom>
        </p:spPr>
      </p:pic>
      <p:sp>
        <p:nvSpPr>
          <p:cNvPr id="2" name="Rounded Rectangular Callout 1"/>
          <p:cNvSpPr/>
          <p:nvPr/>
        </p:nvSpPr>
        <p:spPr>
          <a:xfrm>
            <a:off x="3325418" y="1842927"/>
            <a:ext cx="4866081" cy="1586073"/>
          </a:xfrm>
          <a:prstGeom prst="wedgeRoundRectCallout">
            <a:avLst>
              <a:gd name="adj1" fmla="val -17790"/>
              <a:gd name="adj2" fmla="val 48759"/>
              <a:gd name="adj3" fmla="val 16667"/>
            </a:avLst>
          </a:prstGeom>
          <a:ln w="38100">
            <a:solidFill>
              <a:schemeClr val="accent1"/>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2060"/>
                </a:solidFill>
                <a:effectLst/>
                <a:uLnTx/>
                <a:uFillTx/>
                <a:latin typeface="Calibri" panose="020F0502020204030204"/>
                <a:ea typeface="+mn-ea"/>
                <a:cs typeface="+mn-cs"/>
              </a:rPr>
              <a:t>LUYỆN TẬP</a:t>
            </a:r>
          </a:p>
        </p:txBody>
      </p:sp>
    </p:spTree>
    <p:extLst>
      <p:ext uri="{BB962C8B-B14F-4D97-AF65-F5344CB8AC3E}">
        <p14:creationId xmlns:p14="http://schemas.microsoft.com/office/powerpoint/2010/main" val="1380106380"/>
      </p:ext>
    </p:extLst>
  </p:cSld>
  <p:clrMapOvr>
    <a:masterClrMapping/>
  </p:clrMapOvr>
  <p:transition spd="slow" advTm="1273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TIMING" val="|0.5"/>
</p:tagLst>
</file>

<file path=ppt/tags/tag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tyyecrc">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902</Words>
  <Application>Microsoft Office PowerPoint</Application>
  <PresentationFormat>Widescreen</PresentationFormat>
  <Paragraphs>84</Paragraphs>
  <Slides>27</Slides>
  <Notes>17</Notes>
  <HiddenSlides>0</HiddenSlides>
  <MMClips>13</MMClips>
  <ScaleCrop>false</ScaleCrop>
  <HeadingPairs>
    <vt:vector size="6" baseType="variant">
      <vt:variant>
        <vt:lpstr>Fonts Used</vt:lpstr>
      </vt:variant>
      <vt:variant>
        <vt:i4>12</vt:i4>
      </vt:variant>
      <vt:variant>
        <vt:lpstr>Theme</vt:lpstr>
      </vt:variant>
      <vt:variant>
        <vt:i4>8</vt:i4>
      </vt:variant>
      <vt:variant>
        <vt:lpstr>Slide Titles</vt:lpstr>
      </vt:variant>
      <vt:variant>
        <vt:i4>27</vt:i4>
      </vt:variant>
    </vt:vector>
  </HeadingPairs>
  <TitlesOfParts>
    <vt:vector size="47" baseType="lpstr">
      <vt:lpstr>等线</vt:lpstr>
      <vt:lpstr>iCiel Crocante</vt:lpstr>
      <vt:lpstr>字魂59号-创粗黑</vt:lpstr>
      <vt:lpstr>Arial</vt:lpstr>
      <vt:lpstr>Arial-Rounded</vt:lpstr>
      <vt:lpstr>Calibri</vt:lpstr>
      <vt:lpstr>Calibri Light</vt:lpstr>
      <vt:lpstr>Coiny</vt:lpstr>
      <vt:lpstr>Segoe UI Historic</vt:lpstr>
      <vt:lpstr>Times New Roman</vt:lpstr>
      <vt:lpstr>Wingdings</vt:lpstr>
      <vt:lpstr>Wingdings 2</vt:lpstr>
      <vt:lpstr>4_Office 主题​​</vt:lpstr>
      <vt:lpstr>Office 主题</vt:lpstr>
      <vt:lpstr>1_Office Theme</vt:lpstr>
      <vt:lpstr>4_Office 主题</vt:lpstr>
      <vt:lpstr>6_Office 主题</vt:lpstr>
      <vt:lpstr>Office Theme</vt:lpstr>
      <vt:lpstr>2_Office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2023-01-15T02:06:43Z</dcterms:created>
  <dcterms:modified xsi:type="dcterms:W3CDTF">2023-02-04T14:56:32Z</dcterms:modified>
</cp:coreProperties>
</file>