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8" r:id="rId3"/>
  </p:sldMasterIdLst>
  <p:notesMasterIdLst>
    <p:notesMasterId r:id="rId27"/>
  </p:notesMasterIdLst>
  <p:sldIdLst>
    <p:sldId id="282" r:id="rId4"/>
    <p:sldId id="285" r:id="rId5"/>
    <p:sldId id="284" r:id="rId6"/>
    <p:sldId id="257" r:id="rId7"/>
    <p:sldId id="286" r:id="rId8"/>
    <p:sldId id="259" r:id="rId9"/>
    <p:sldId id="294" r:id="rId10"/>
    <p:sldId id="261" r:id="rId11"/>
    <p:sldId id="295" r:id="rId12"/>
    <p:sldId id="297" r:id="rId13"/>
    <p:sldId id="296" r:id="rId14"/>
    <p:sldId id="262" r:id="rId15"/>
    <p:sldId id="263" r:id="rId16"/>
    <p:sldId id="298" r:id="rId17"/>
    <p:sldId id="299" r:id="rId18"/>
    <p:sldId id="300" r:id="rId19"/>
    <p:sldId id="301" r:id="rId20"/>
    <p:sldId id="265" r:id="rId21"/>
    <p:sldId id="302" r:id="rId22"/>
    <p:sldId id="266" r:id="rId23"/>
    <p:sldId id="303" r:id="rId24"/>
    <p:sldId id="267"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A7BE7D-C534-4E3E-B7D1-7F9E715CCC63}" type="datetimeFigureOut">
              <a:rPr lang="en-US" smtClean="0"/>
              <a:t>9/9/2022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A55C10-D509-4705-AC4A-CCCDBFF171C4}" type="slidenum">
              <a:rPr lang="en-US" smtClean="0"/>
              <a:t>‹#›</a:t>
            </a:fld>
            <a:endParaRPr lang="en-US"/>
          </a:p>
        </p:txBody>
      </p:sp>
    </p:spTree>
    <p:extLst>
      <p:ext uri="{BB962C8B-B14F-4D97-AF65-F5344CB8AC3E}">
        <p14:creationId xmlns:p14="http://schemas.microsoft.com/office/powerpoint/2010/main" val="1350641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5350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139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6728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3474005"/>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37125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33386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66998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3914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97931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92635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909214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476785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30DDDB9-03A7-49D6-8321-234E23E3BFB4}"/>
              </a:ext>
            </a:extLst>
          </p:cNvPr>
          <p:cNvGrpSpPr/>
          <p:nvPr userDrawn="1"/>
        </p:nvGrpSpPr>
        <p:grpSpPr>
          <a:xfrm>
            <a:off x="0" y="2724149"/>
            <a:ext cx="12192000" cy="4196989"/>
            <a:chOff x="0" y="2724149"/>
            <a:chExt cx="12192000" cy="4196989"/>
          </a:xfrm>
        </p:grpSpPr>
        <p:pic>
          <p:nvPicPr>
            <p:cNvPr id="14" name="图片 13">
              <a:extLst>
                <a:ext uri="{FF2B5EF4-FFF2-40B4-BE49-F238E27FC236}">
                  <a16:creationId xmlns:a16="http://schemas.microsoft.com/office/drawing/2014/main" id="{71672EDD-DCF8-472F-B048-262DE88485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5" name="图片 14">
              <a:extLst>
                <a:ext uri="{FF2B5EF4-FFF2-40B4-BE49-F238E27FC236}">
                  <a16:creationId xmlns:a16="http://schemas.microsoft.com/office/drawing/2014/main" id="{E20ABE53-B77D-4221-8659-038F5FF82E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6" name="图片 15">
              <a:extLst>
                <a:ext uri="{FF2B5EF4-FFF2-40B4-BE49-F238E27FC236}">
                  <a16:creationId xmlns:a16="http://schemas.microsoft.com/office/drawing/2014/main" id="{6B957E3C-95BF-4FE7-B90D-F151353024C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9" name="图片 18">
              <a:extLst>
                <a:ext uri="{FF2B5EF4-FFF2-40B4-BE49-F238E27FC236}">
                  <a16:creationId xmlns:a16="http://schemas.microsoft.com/office/drawing/2014/main" id="{8971A242-DF86-4A37-AA2D-95019AC2B1B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20" name="矩形 19">
            <a:extLst>
              <a:ext uri="{FF2B5EF4-FFF2-40B4-BE49-F238E27FC236}">
                <a16:creationId xmlns:a16="http://schemas.microsoft.com/office/drawing/2014/main" id="{D84D5EF1-315D-4AF2-A917-A0B1379BE282}"/>
              </a:ext>
            </a:extLst>
          </p:cNvPr>
          <p:cNvSpPr/>
          <p:nvPr userDrawn="1"/>
        </p:nvSpPr>
        <p:spPr>
          <a:xfrm>
            <a:off x="916973" y="638403"/>
            <a:ext cx="10358055" cy="5581194"/>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91648336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795F98A-D928-46D5-A2FB-1AC4AF19B0E0}"/>
              </a:ext>
            </a:extLst>
          </p:cNvPr>
          <p:cNvGrpSpPr/>
          <p:nvPr userDrawn="1"/>
        </p:nvGrpSpPr>
        <p:grpSpPr>
          <a:xfrm>
            <a:off x="0" y="0"/>
            <a:ext cx="12192000" cy="2343150"/>
            <a:chOff x="0" y="0"/>
            <a:chExt cx="12192000" cy="2343150"/>
          </a:xfrm>
        </p:grpSpPr>
        <p:pic>
          <p:nvPicPr>
            <p:cNvPr id="19" name="图片 18">
              <a:extLst>
                <a:ext uri="{FF2B5EF4-FFF2-40B4-BE49-F238E27FC236}">
                  <a16:creationId xmlns:a16="http://schemas.microsoft.com/office/drawing/2014/main" id="{6DF80B87-0CBE-49AD-90D6-CAB31C68C0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20" name="图片 19">
              <a:extLst>
                <a:ext uri="{FF2B5EF4-FFF2-40B4-BE49-F238E27FC236}">
                  <a16:creationId xmlns:a16="http://schemas.microsoft.com/office/drawing/2014/main" id="{87B854B0-6E2D-4C9D-8652-3AB26740785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3" name="组合 2">
            <a:extLst>
              <a:ext uri="{FF2B5EF4-FFF2-40B4-BE49-F238E27FC236}">
                <a16:creationId xmlns:a16="http://schemas.microsoft.com/office/drawing/2014/main" id="{DDF9F6FF-B14F-4089-B324-8F0CAE61347F}"/>
              </a:ext>
            </a:extLst>
          </p:cNvPr>
          <p:cNvGrpSpPr/>
          <p:nvPr userDrawn="1"/>
        </p:nvGrpSpPr>
        <p:grpSpPr>
          <a:xfrm>
            <a:off x="0" y="2724149"/>
            <a:ext cx="12192000" cy="4196989"/>
            <a:chOff x="0" y="2724149"/>
            <a:chExt cx="12192000" cy="4196989"/>
          </a:xfrm>
        </p:grpSpPr>
        <p:pic>
          <p:nvPicPr>
            <p:cNvPr id="16" name="图片 15">
              <a:extLst>
                <a:ext uri="{FF2B5EF4-FFF2-40B4-BE49-F238E27FC236}">
                  <a16:creationId xmlns:a16="http://schemas.microsoft.com/office/drawing/2014/main" id="{1990D092-FF89-4B05-B20D-687114A4256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7" name="图片 16">
              <a:extLst>
                <a:ext uri="{FF2B5EF4-FFF2-40B4-BE49-F238E27FC236}">
                  <a16:creationId xmlns:a16="http://schemas.microsoft.com/office/drawing/2014/main" id="{202B223C-414F-46B5-9D40-E9F436B306E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8" name="图片 17">
              <a:extLst>
                <a:ext uri="{FF2B5EF4-FFF2-40B4-BE49-F238E27FC236}">
                  <a16:creationId xmlns:a16="http://schemas.microsoft.com/office/drawing/2014/main" id="{5C844F23-F46E-4ABB-AB71-5100B0162F3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21" name="图片 20">
              <a:extLst>
                <a:ext uri="{FF2B5EF4-FFF2-40B4-BE49-F238E27FC236}">
                  <a16:creationId xmlns:a16="http://schemas.microsoft.com/office/drawing/2014/main" id="{6200A984-60B9-47C6-B561-F92F9BAA8601}"/>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36" name="矩形 35">
            <a:extLst>
              <a:ext uri="{FF2B5EF4-FFF2-40B4-BE49-F238E27FC236}">
                <a16:creationId xmlns:a16="http://schemas.microsoft.com/office/drawing/2014/main" id="{D8DA5F96-9894-4F5E-A86B-5927EA28BB4C}"/>
              </a:ext>
            </a:extLst>
          </p:cNvPr>
          <p:cNvSpPr/>
          <p:nvPr userDrawn="1"/>
        </p:nvSpPr>
        <p:spPr>
          <a:xfrm>
            <a:off x="757316"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AACAC7FD-653C-40E9-9716-F7DAE0017455}"/>
              </a:ext>
            </a:extLst>
          </p:cNvPr>
          <p:cNvSpPr/>
          <p:nvPr userDrawn="1"/>
        </p:nvSpPr>
        <p:spPr>
          <a:xfrm>
            <a:off x="6255659"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3299662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30DDDB9-03A7-49D6-8321-234E23E3BFB4}"/>
              </a:ext>
            </a:extLst>
          </p:cNvPr>
          <p:cNvGrpSpPr/>
          <p:nvPr userDrawn="1"/>
        </p:nvGrpSpPr>
        <p:grpSpPr>
          <a:xfrm>
            <a:off x="0" y="2724149"/>
            <a:ext cx="12192000" cy="4196989"/>
            <a:chOff x="0" y="2724149"/>
            <a:chExt cx="12192000" cy="4196989"/>
          </a:xfrm>
        </p:grpSpPr>
        <p:pic>
          <p:nvPicPr>
            <p:cNvPr id="14" name="图片 13">
              <a:extLst>
                <a:ext uri="{FF2B5EF4-FFF2-40B4-BE49-F238E27FC236}">
                  <a16:creationId xmlns:a16="http://schemas.microsoft.com/office/drawing/2014/main" id="{71672EDD-DCF8-472F-B048-262DE88485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5" name="图片 14">
              <a:extLst>
                <a:ext uri="{FF2B5EF4-FFF2-40B4-BE49-F238E27FC236}">
                  <a16:creationId xmlns:a16="http://schemas.microsoft.com/office/drawing/2014/main" id="{E20ABE53-B77D-4221-8659-038F5FF82E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6" name="图片 15">
              <a:extLst>
                <a:ext uri="{FF2B5EF4-FFF2-40B4-BE49-F238E27FC236}">
                  <a16:creationId xmlns:a16="http://schemas.microsoft.com/office/drawing/2014/main" id="{6B957E3C-95BF-4FE7-B90D-F151353024C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9" name="图片 18">
              <a:extLst>
                <a:ext uri="{FF2B5EF4-FFF2-40B4-BE49-F238E27FC236}">
                  <a16:creationId xmlns:a16="http://schemas.microsoft.com/office/drawing/2014/main" id="{8971A242-DF86-4A37-AA2D-95019AC2B1B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20" name="矩形 19">
            <a:extLst>
              <a:ext uri="{FF2B5EF4-FFF2-40B4-BE49-F238E27FC236}">
                <a16:creationId xmlns:a16="http://schemas.microsoft.com/office/drawing/2014/main" id="{D84D5EF1-315D-4AF2-A917-A0B1379BE282}"/>
              </a:ext>
            </a:extLst>
          </p:cNvPr>
          <p:cNvSpPr/>
          <p:nvPr userDrawn="1"/>
        </p:nvSpPr>
        <p:spPr>
          <a:xfrm>
            <a:off x="916973" y="638403"/>
            <a:ext cx="10358055" cy="5581194"/>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5080116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9F1C6CF-41DA-4F4B-912C-51A9AC263BCE}"/>
              </a:ext>
            </a:extLst>
          </p:cNvPr>
          <p:cNvGrpSpPr/>
          <p:nvPr userDrawn="1"/>
        </p:nvGrpSpPr>
        <p:grpSpPr>
          <a:xfrm>
            <a:off x="0" y="0"/>
            <a:ext cx="12192000" cy="6921138"/>
            <a:chOff x="0" y="0"/>
            <a:chExt cx="12192000" cy="6921138"/>
          </a:xfrm>
        </p:grpSpPr>
        <p:pic>
          <p:nvPicPr>
            <p:cNvPr id="12" name="图片 11">
              <a:extLst>
                <a:ext uri="{FF2B5EF4-FFF2-40B4-BE49-F238E27FC236}">
                  <a16:creationId xmlns:a16="http://schemas.microsoft.com/office/drawing/2014/main" id="{671B32D7-8D6A-4403-9184-6F2BA88B06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3" name="图片 12">
              <a:extLst>
                <a:ext uri="{FF2B5EF4-FFF2-40B4-BE49-F238E27FC236}">
                  <a16:creationId xmlns:a16="http://schemas.microsoft.com/office/drawing/2014/main" id="{C8B987B7-CAFA-459A-A596-D9FB2F572AB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4" name="图片 13">
              <a:extLst>
                <a:ext uri="{FF2B5EF4-FFF2-40B4-BE49-F238E27FC236}">
                  <a16:creationId xmlns:a16="http://schemas.microsoft.com/office/drawing/2014/main" id="{F7BB5A6A-9195-455D-A6A4-E6548B627DD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5" name="图片 14">
              <a:extLst>
                <a:ext uri="{FF2B5EF4-FFF2-40B4-BE49-F238E27FC236}">
                  <a16:creationId xmlns:a16="http://schemas.microsoft.com/office/drawing/2014/main" id="{4FBD58F4-0808-4B04-8243-BDE3AC5C0B3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16" name="图片 15">
              <a:extLst>
                <a:ext uri="{FF2B5EF4-FFF2-40B4-BE49-F238E27FC236}">
                  <a16:creationId xmlns:a16="http://schemas.microsoft.com/office/drawing/2014/main" id="{E6EE13E7-CC9E-4EF3-81D0-452AB7023AF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pic>
          <p:nvPicPr>
            <p:cNvPr id="17" name="图片 16">
              <a:extLst>
                <a:ext uri="{FF2B5EF4-FFF2-40B4-BE49-F238E27FC236}">
                  <a16:creationId xmlns:a16="http://schemas.microsoft.com/office/drawing/2014/main" id="{27896A09-EC76-41B2-A103-E41AA509E0B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18" name="矩形 17">
            <a:extLst>
              <a:ext uri="{FF2B5EF4-FFF2-40B4-BE49-F238E27FC236}">
                <a16:creationId xmlns:a16="http://schemas.microsoft.com/office/drawing/2014/main" id="{75F926B5-2CBA-46AE-8E64-38134FAC3292}"/>
              </a:ext>
            </a:extLst>
          </p:cNvPr>
          <p:cNvSpPr/>
          <p:nvPr userDrawn="1"/>
        </p:nvSpPr>
        <p:spPr>
          <a:xfrm>
            <a:off x="210458" y="197418"/>
            <a:ext cx="11771085" cy="6463165"/>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7387370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795F98A-D928-46D5-A2FB-1AC4AF19B0E0}"/>
              </a:ext>
            </a:extLst>
          </p:cNvPr>
          <p:cNvGrpSpPr/>
          <p:nvPr userDrawn="1"/>
        </p:nvGrpSpPr>
        <p:grpSpPr>
          <a:xfrm>
            <a:off x="0" y="0"/>
            <a:ext cx="12192000" cy="2343150"/>
            <a:chOff x="0" y="0"/>
            <a:chExt cx="12192000" cy="2343150"/>
          </a:xfrm>
        </p:grpSpPr>
        <p:pic>
          <p:nvPicPr>
            <p:cNvPr id="19" name="图片 18">
              <a:extLst>
                <a:ext uri="{FF2B5EF4-FFF2-40B4-BE49-F238E27FC236}">
                  <a16:creationId xmlns:a16="http://schemas.microsoft.com/office/drawing/2014/main" id="{6DF80B87-0CBE-49AD-90D6-CAB31C68C0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20" name="图片 19">
              <a:extLst>
                <a:ext uri="{FF2B5EF4-FFF2-40B4-BE49-F238E27FC236}">
                  <a16:creationId xmlns:a16="http://schemas.microsoft.com/office/drawing/2014/main" id="{87B854B0-6E2D-4C9D-8652-3AB26740785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3" name="组合 2">
            <a:extLst>
              <a:ext uri="{FF2B5EF4-FFF2-40B4-BE49-F238E27FC236}">
                <a16:creationId xmlns:a16="http://schemas.microsoft.com/office/drawing/2014/main" id="{DDF9F6FF-B14F-4089-B324-8F0CAE61347F}"/>
              </a:ext>
            </a:extLst>
          </p:cNvPr>
          <p:cNvGrpSpPr/>
          <p:nvPr userDrawn="1"/>
        </p:nvGrpSpPr>
        <p:grpSpPr>
          <a:xfrm>
            <a:off x="0" y="2724149"/>
            <a:ext cx="12192000" cy="4196989"/>
            <a:chOff x="0" y="2724149"/>
            <a:chExt cx="12192000" cy="4196989"/>
          </a:xfrm>
        </p:grpSpPr>
        <p:pic>
          <p:nvPicPr>
            <p:cNvPr id="16" name="图片 15">
              <a:extLst>
                <a:ext uri="{FF2B5EF4-FFF2-40B4-BE49-F238E27FC236}">
                  <a16:creationId xmlns:a16="http://schemas.microsoft.com/office/drawing/2014/main" id="{1990D092-FF89-4B05-B20D-687114A4256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7" name="图片 16">
              <a:extLst>
                <a:ext uri="{FF2B5EF4-FFF2-40B4-BE49-F238E27FC236}">
                  <a16:creationId xmlns:a16="http://schemas.microsoft.com/office/drawing/2014/main" id="{202B223C-414F-46B5-9D40-E9F436B306E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8" name="图片 17">
              <a:extLst>
                <a:ext uri="{FF2B5EF4-FFF2-40B4-BE49-F238E27FC236}">
                  <a16:creationId xmlns:a16="http://schemas.microsoft.com/office/drawing/2014/main" id="{5C844F23-F46E-4ABB-AB71-5100B0162F31}"/>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21" name="图片 20">
              <a:extLst>
                <a:ext uri="{FF2B5EF4-FFF2-40B4-BE49-F238E27FC236}">
                  <a16:creationId xmlns:a16="http://schemas.microsoft.com/office/drawing/2014/main" id="{6200A984-60B9-47C6-B561-F92F9BAA8601}"/>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36" name="矩形 35">
            <a:extLst>
              <a:ext uri="{FF2B5EF4-FFF2-40B4-BE49-F238E27FC236}">
                <a16:creationId xmlns:a16="http://schemas.microsoft.com/office/drawing/2014/main" id="{D8DA5F96-9894-4F5E-A86B-5927EA28BB4C}"/>
              </a:ext>
            </a:extLst>
          </p:cNvPr>
          <p:cNvSpPr/>
          <p:nvPr userDrawn="1"/>
        </p:nvSpPr>
        <p:spPr>
          <a:xfrm>
            <a:off x="757316"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a:extLst>
              <a:ext uri="{FF2B5EF4-FFF2-40B4-BE49-F238E27FC236}">
                <a16:creationId xmlns:a16="http://schemas.microsoft.com/office/drawing/2014/main" id="{AACAC7FD-653C-40E9-9716-F7DAE0017455}"/>
              </a:ext>
            </a:extLst>
          </p:cNvPr>
          <p:cNvSpPr/>
          <p:nvPr userDrawn="1"/>
        </p:nvSpPr>
        <p:spPr>
          <a:xfrm>
            <a:off x="6255659" y="359228"/>
            <a:ext cx="5179027" cy="6139543"/>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8663243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9F1C6CF-41DA-4F4B-912C-51A9AC263BCE}"/>
              </a:ext>
            </a:extLst>
          </p:cNvPr>
          <p:cNvGrpSpPr/>
          <p:nvPr userDrawn="1"/>
        </p:nvGrpSpPr>
        <p:grpSpPr>
          <a:xfrm>
            <a:off x="0" y="0"/>
            <a:ext cx="12192000" cy="6921138"/>
            <a:chOff x="0" y="0"/>
            <a:chExt cx="12192000" cy="6921138"/>
          </a:xfrm>
        </p:grpSpPr>
        <p:pic>
          <p:nvPicPr>
            <p:cNvPr id="12" name="图片 11">
              <a:extLst>
                <a:ext uri="{FF2B5EF4-FFF2-40B4-BE49-F238E27FC236}">
                  <a16:creationId xmlns:a16="http://schemas.microsoft.com/office/drawing/2014/main" id="{671B32D7-8D6A-4403-9184-6F2BA88B06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13" name="图片 12">
              <a:extLst>
                <a:ext uri="{FF2B5EF4-FFF2-40B4-BE49-F238E27FC236}">
                  <a16:creationId xmlns:a16="http://schemas.microsoft.com/office/drawing/2014/main" id="{C8B987B7-CAFA-459A-A596-D9FB2F572AB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14" name="图片 13">
              <a:extLst>
                <a:ext uri="{FF2B5EF4-FFF2-40B4-BE49-F238E27FC236}">
                  <a16:creationId xmlns:a16="http://schemas.microsoft.com/office/drawing/2014/main" id="{F7BB5A6A-9195-455D-A6A4-E6548B627DD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15" name="图片 14">
              <a:extLst>
                <a:ext uri="{FF2B5EF4-FFF2-40B4-BE49-F238E27FC236}">
                  <a16:creationId xmlns:a16="http://schemas.microsoft.com/office/drawing/2014/main" id="{4FBD58F4-0808-4B04-8243-BDE3AC5C0B3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16" name="图片 15">
              <a:extLst>
                <a:ext uri="{FF2B5EF4-FFF2-40B4-BE49-F238E27FC236}">
                  <a16:creationId xmlns:a16="http://schemas.microsoft.com/office/drawing/2014/main" id="{E6EE13E7-CC9E-4EF3-81D0-452AB7023AF8}"/>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pic>
          <p:nvPicPr>
            <p:cNvPr id="17" name="图片 16">
              <a:extLst>
                <a:ext uri="{FF2B5EF4-FFF2-40B4-BE49-F238E27FC236}">
                  <a16:creationId xmlns:a16="http://schemas.microsoft.com/office/drawing/2014/main" id="{27896A09-EC76-41B2-A103-E41AA509E0B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sp>
        <p:nvSpPr>
          <p:cNvPr id="18" name="矩形 17">
            <a:extLst>
              <a:ext uri="{FF2B5EF4-FFF2-40B4-BE49-F238E27FC236}">
                <a16:creationId xmlns:a16="http://schemas.microsoft.com/office/drawing/2014/main" id="{75F926B5-2CBA-46AE-8E64-38134FAC3292}"/>
              </a:ext>
            </a:extLst>
          </p:cNvPr>
          <p:cNvSpPr/>
          <p:nvPr userDrawn="1"/>
        </p:nvSpPr>
        <p:spPr>
          <a:xfrm>
            <a:off x="210458" y="197418"/>
            <a:ext cx="11771085" cy="6463165"/>
          </a:xfrm>
          <a:prstGeom prst="rect">
            <a:avLst/>
          </a:prstGeom>
          <a:solidFill>
            <a:srgbClr val="FFF8E5"/>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9008620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6178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58768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04974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17160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960626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25A7AD1-F200-4AEA-B4A2-406BFEEBFBF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D5B3E0CF-4366-4FC6-ADB6-27525D71D10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66875" y="304800"/>
            <a:ext cx="1199852" cy="1199852"/>
          </a:xfrm>
          <a:prstGeom prst="rect">
            <a:avLst/>
          </a:prstGeom>
        </p:spPr>
      </p:pic>
    </p:spTree>
    <p:extLst>
      <p:ext uri="{BB962C8B-B14F-4D97-AF65-F5344CB8AC3E}">
        <p14:creationId xmlns:p14="http://schemas.microsoft.com/office/powerpoint/2010/main" val="609745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12712654"/>
      </p:ext>
    </p:extLst>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25A7AD1-F200-4AEA-B4A2-406BFEEBFBF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36841775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6.png"/><Relationship Id="rId12"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9.png"/><Relationship Id="rId2" Type="http://schemas.openxmlformats.org/officeDocument/2006/relationships/image" Target="../media/image31.emf"/><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40.png"/><Relationship Id="rId2" Type="http://schemas.openxmlformats.org/officeDocument/2006/relationships/image" Target="../media/image31.emf"/><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g"/><Relationship Id="rId1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g"/><Relationship Id="rId1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g"/><Relationship Id="rId1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emf"/><Relationship Id="rId2" Type="http://schemas.openxmlformats.org/officeDocument/2006/relationships/notesSlide" Target="../notesSlides/notesSlide1.xml"/><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19.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g"/><Relationship Id="rId1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image" Target="../media/image31.emf"/><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8.png"/><Relationship Id="rId2" Type="http://schemas.openxmlformats.org/officeDocument/2006/relationships/image" Target="../media/image31.emf"/><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887337" y="2961860"/>
            <a:ext cx="5488605" cy="4243291"/>
          </a:xfrm>
          <a:prstGeom prst="rect">
            <a:avLst/>
          </a:prstGeom>
        </p:spPr>
      </p:pic>
      <p:sp>
        <p:nvSpPr>
          <p:cNvPr id="28" name="TextBox 27">
            <a:extLst>
              <a:ext uri="{FF2B5EF4-FFF2-40B4-BE49-F238E27FC236}">
                <a16:creationId xmlns:a16="http://schemas.microsoft.com/office/drawing/2014/main" id="{7B77F775-F6D8-4075-B089-D577C3EE7FC0}"/>
              </a:ext>
            </a:extLst>
          </p:cNvPr>
          <p:cNvSpPr txBox="1"/>
          <p:nvPr/>
        </p:nvSpPr>
        <p:spPr>
          <a:xfrm>
            <a:off x="3549510" y="308466"/>
            <a:ext cx="578368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Thứ</a:t>
            </a:r>
            <a:r>
              <a:rPr kumimoji="0" lang="en-US" sz="2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en-US" sz="28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ngày</a:t>
            </a:r>
            <a:r>
              <a:rPr kumimoji="0" lang="en-US" sz="2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en-US" sz="28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2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en-US" sz="28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năm</a:t>
            </a:r>
            <a:r>
              <a:rPr kumimoji="0" lang="en-US" sz="2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p:txBody>
      </p:sp>
      <p:pic>
        <p:nvPicPr>
          <p:cNvPr id="29" name="Picture 28">
            <a:extLst>
              <a:ext uri="{FF2B5EF4-FFF2-40B4-BE49-F238E27FC236}">
                <a16:creationId xmlns:a16="http://schemas.microsoft.com/office/drawing/2014/main" id="{0B21F635-CEDF-468E-8338-A477106C422A}"/>
              </a:ext>
            </a:extLst>
          </p:cNvPr>
          <p:cNvPicPr>
            <a:picLocks noChangeAspect="1"/>
          </p:cNvPicPr>
          <p:nvPr/>
        </p:nvPicPr>
        <p:blipFill>
          <a:blip r:embed="rId9"/>
          <a:stretch>
            <a:fillRect/>
          </a:stretch>
        </p:blipFill>
        <p:spPr>
          <a:xfrm>
            <a:off x="4455261" y="874924"/>
            <a:ext cx="4279763" cy="719390"/>
          </a:xfrm>
          <a:prstGeom prst="rect">
            <a:avLst/>
          </a:prstGeom>
        </p:spPr>
      </p:pic>
      <p:pic>
        <p:nvPicPr>
          <p:cNvPr id="31" name="Picture 30">
            <a:extLst>
              <a:ext uri="{FF2B5EF4-FFF2-40B4-BE49-F238E27FC236}">
                <a16:creationId xmlns:a16="http://schemas.microsoft.com/office/drawing/2014/main" id="{3446A985-AF61-4705-9D6F-F484B4C89C17}"/>
              </a:ext>
            </a:extLst>
          </p:cNvPr>
          <p:cNvPicPr>
            <a:picLocks noChangeAspect="1"/>
          </p:cNvPicPr>
          <p:nvPr/>
        </p:nvPicPr>
        <p:blipFill>
          <a:blip r:embed="rId10"/>
          <a:stretch>
            <a:fillRect/>
          </a:stretch>
        </p:blipFill>
        <p:spPr>
          <a:xfrm>
            <a:off x="404305" y="949699"/>
            <a:ext cx="3511600" cy="1956986"/>
          </a:xfrm>
          <a:prstGeom prst="rect">
            <a:avLst/>
          </a:prstGeom>
        </p:spPr>
      </p:pic>
      <p:pic>
        <p:nvPicPr>
          <p:cNvPr id="33" name="Picture 32">
            <a:extLst>
              <a:ext uri="{FF2B5EF4-FFF2-40B4-BE49-F238E27FC236}">
                <a16:creationId xmlns:a16="http://schemas.microsoft.com/office/drawing/2014/main" id="{5A12A23E-F969-4B88-9CE9-C7A2983FE4AA}"/>
              </a:ext>
            </a:extLst>
          </p:cNvPr>
          <p:cNvPicPr>
            <a:picLocks noChangeAspect="1"/>
          </p:cNvPicPr>
          <p:nvPr/>
        </p:nvPicPr>
        <p:blipFill>
          <a:blip r:embed="rId11"/>
          <a:stretch>
            <a:fillRect/>
          </a:stretch>
        </p:blipFill>
        <p:spPr>
          <a:xfrm>
            <a:off x="2483657" y="1966687"/>
            <a:ext cx="7602371" cy="1572904"/>
          </a:xfrm>
          <a:prstGeom prst="rect">
            <a:avLst/>
          </a:prstGeom>
        </p:spPr>
      </p:pic>
      <p:pic>
        <p:nvPicPr>
          <p:cNvPr id="35" name="Picture 34">
            <a:extLst>
              <a:ext uri="{FF2B5EF4-FFF2-40B4-BE49-F238E27FC236}">
                <a16:creationId xmlns:a16="http://schemas.microsoft.com/office/drawing/2014/main" id="{07EF2744-5BA0-4FA9-8F90-FBC47E6D6F59}"/>
              </a:ext>
            </a:extLst>
          </p:cNvPr>
          <p:cNvPicPr>
            <a:picLocks noChangeAspect="1"/>
          </p:cNvPicPr>
          <p:nvPr/>
        </p:nvPicPr>
        <p:blipFill>
          <a:blip r:embed="rId12"/>
          <a:stretch>
            <a:fillRect/>
          </a:stretch>
        </p:blipFill>
        <p:spPr>
          <a:xfrm>
            <a:off x="4905181" y="3530734"/>
            <a:ext cx="2560542" cy="969348"/>
          </a:xfrm>
          <a:prstGeom prst="rect">
            <a:avLst/>
          </a:prstGeom>
        </p:spPr>
      </p:pic>
    </p:spTree>
    <p:extLst>
      <p:ext uri="{BB962C8B-B14F-4D97-AF65-F5344CB8AC3E}">
        <p14:creationId xmlns:p14="http://schemas.microsoft.com/office/powerpoint/2010/main" val="369128611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1000" fill="hold"/>
                                        <p:tgtEl>
                                          <p:spTgt spid="31"/>
                                        </p:tgtEl>
                                        <p:attrNameLst>
                                          <p:attrName>ppt_w</p:attrName>
                                        </p:attrNameLst>
                                      </p:cBhvr>
                                      <p:tavLst>
                                        <p:tav tm="0">
                                          <p:val>
                                            <p:fltVal val="0"/>
                                          </p:val>
                                        </p:tav>
                                        <p:tav tm="100000">
                                          <p:val>
                                            <p:strVal val="#ppt_w"/>
                                          </p:val>
                                        </p:tav>
                                      </p:tavLst>
                                    </p:anim>
                                    <p:anim calcmode="lin" valueType="num">
                                      <p:cBhvr>
                                        <p:cTn id="32" dur="1000" fill="hold"/>
                                        <p:tgtEl>
                                          <p:spTgt spid="31"/>
                                        </p:tgtEl>
                                        <p:attrNameLst>
                                          <p:attrName>ppt_h</p:attrName>
                                        </p:attrNameLst>
                                      </p:cBhvr>
                                      <p:tavLst>
                                        <p:tav tm="0">
                                          <p:val>
                                            <p:fltVal val="0"/>
                                          </p:val>
                                        </p:tav>
                                        <p:tav tm="100000">
                                          <p:val>
                                            <p:strVal val="#ppt_h"/>
                                          </p:val>
                                        </p:tav>
                                      </p:tavLst>
                                    </p:anim>
                                    <p:anim calcmode="lin" valueType="num">
                                      <p:cBhvr>
                                        <p:cTn id="33" dur="1000" fill="hold"/>
                                        <p:tgtEl>
                                          <p:spTgt spid="31"/>
                                        </p:tgtEl>
                                        <p:attrNameLst>
                                          <p:attrName>style.rotation</p:attrName>
                                        </p:attrNameLst>
                                      </p:cBhvr>
                                      <p:tavLst>
                                        <p:tav tm="0">
                                          <p:val>
                                            <p:fltVal val="90"/>
                                          </p:val>
                                        </p:tav>
                                        <p:tav tm="100000">
                                          <p:val>
                                            <p:fltVal val="0"/>
                                          </p:val>
                                        </p:tav>
                                      </p:tavLst>
                                    </p:anim>
                                    <p:animEffect transition="in" filter="fade">
                                      <p:cBhvr>
                                        <p:cTn id="34" dur="10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p:cTn id="39" dur="500" fill="hold"/>
                                        <p:tgtEl>
                                          <p:spTgt spid="33"/>
                                        </p:tgtEl>
                                        <p:attrNameLst>
                                          <p:attrName>ppt_w</p:attrName>
                                        </p:attrNameLst>
                                      </p:cBhvr>
                                      <p:tavLst>
                                        <p:tav tm="0">
                                          <p:val>
                                            <p:fltVal val="0"/>
                                          </p:val>
                                        </p:tav>
                                        <p:tav tm="100000">
                                          <p:val>
                                            <p:strVal val="#ppt_w"/>
                                          </p:val>
                                        </p:tav>
                                      </p:tavLst>
                                    </p:anim>
                                    <p:anim calcmode="lin" valueType="num">
                                      <p:cBhvr>
                                        <p:cTn id="40" dur="500" fill="hold"/>
                                        <p:tgtEl>
                                          <p:spTgt spid="33"/>
                                        </p:tgtEl>
                                        <p:attrNameLst>
                                          <p:attrName>ppt_h</p:attrName>
                                        </p:attrNameLst>
                                      </p:cBhvr>
                                      <p:tavLst>
                                        <p:tav tm="0">
                                          <p:val>
                                            <p:fltVal val="0"/>
                                          </p:val>
                                        </p:tav>
                                        <p:tav tm="100000">
                                          <p:val>
                                            <p:strVal val="#ppt_h"/>
                                          </p:val>
                                        </p:tav>
                                      </p:tavLst>
                                    </p:anim>
                                    <p:animEffect transition="in" filter="fade">
                                      <p:cBhvr>
                                        <p:cTn id="41" dur="500"/>
                                        <p:tgtEl>
                                          <p:spTgt spid="33"/>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barn(inVertical)">
                                      <p:cBhvr>
                                        <p:cTn id="4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1321657-6748-46BC-A91A-58C3D484A50A}"/>
              </a:ext>
            </a:extLst>
          </p:cNvPr>
          <p:cNvPicPr>
            <a:picLocks noChangeAspect="1"/>
          </p:cNvPicPr>
          <p:nvPr/>
        </p:nvPicPr>
        <p:blipFill>
          <a:blip r:embed="rId2"/>
          <a:srcRect r="58216" b="-6662"/>
          <a:stretch>
            <a:fillRect/>
          </a:stretch>
        </p:blipFill>
        <p:spPr>
          <a:xfrm>
            <a:off x="3858992" y="0"/>
            <a:ext cx="3555365" cy="1221740"/>
          </a:xfrm>
          <a:prstGeom prst="rect">
            <a:avLst/>
          </a:prstGeom>
        </p:spPr>
      </p:pic>
      <p:pic>
        <p:nvPicPr>
          <p:cNvPr id="22" name="Picture 21">
            <a:extLst>
              <a:ext uri="{FF2B5EF4-FFF2-40B4-BE49-F238E27FC236}">
                <a16:creationId xmlns:a16="http://schemas.microsoft.com/office/drawing/2014/main" id="{7E7813AB-4EE7-462C-A68A-0E7A09040DAD}"/>
              </a:ext>
            </a:extLst>
          </p:cNvPr>
          <p:cNvPicPr/>
          <p:nvPr/>
        </p:nvPicPr>
        <p:blipFill>
          <a:blip r:embed="rId3"/>
          <a:stretch>
            <a:fillRect/>
          </a:stretch>
        </p:blipFill>
        <p:spPr>
          <a:xfrm>
            <a:off x="6096000" y="3429000"/>
            <a:ext cx="0" cy="0"/>
          </a:xfrm>
          <a:prstGeom prst="rect">
            <a:avLst/>
          </a:prstGeom>
          <a:noFill/>
          <a:ln w="9525">
            <a:noFill/>
          </a:ln>
        </p:spPr>
      </p:pic>
      <p:sp>
        <p:nvSpPr>
          <p:cNvPr id="23" name="Speech Bubble: Rectangle with Corners Rounded 22">
            <a:extLst>
              <a:ext uri="{FF2B5EF4-FFF2-40B4-BE49-F238E27FC236}">
                <a16:creationId xmlns:a16="http://schemas.microsoft.com/office/drawing/2014/main" id="{4FE6AF02-7DEE-4F07-B7CF-ADEA07B6169F}"/>
              </a:ext>
            </a:extLst>
          </p:cNvPr>
          <p:cNvSpPr/>
          <p:nvPr/>
        </p:nvSpPr>
        <p:spPr>
          <a:xfrm>
            <a:off x="968081" y="1619909"/>
            <a:ext cx="5781822" cy="3061400"/>
          </a:xfrm>
          <a:prstGeom prst="wedgeRoundRectCallout">
            <a:avLst>
              <a:gd name="adj1" fmla="val -41127"/>
              <a:gd name="adj2" fmla="val 59171"/>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Bạn</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nhỏ</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vẽ</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bậy</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lên</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tường</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khu</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di </a:t>
            </a:r>
            <a:r>
              <a:rPr kumimoji="0" lang="en-US" sz="4000" b="0"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tích</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=&gt;</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Việc</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không</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nên</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làm</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4" name="图片 58" descr="图片包含 物体, 事情&#10;&#10;已生成高可信度的说明">
            <a:extLst>
              <a:ext uri="{FF2B5EF4-FFF2-40B4-BE49-F238E27FC236}">
                <a16:creationId xmlns:a16="http://schemas.microsoft.com/office/drawing/2014/main" id="{E3168323-2962-4B86-93B2-4DBB1CD060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703" t="5269" b="58748"/>
          <a:stretch>
            <a:fillRect/>
          </a:stretch>
        </p:blipFill>
        <p:spPr>
          <a:xfrm flipH="1">
            <a:off x="10588303" y="-216911"/>
            <a:ext cx="2568897" cy="2689601"/>
          </a:xfrm>
          <a:prstGeom prst="rect">
            <a:avLst/>
          </a:prstGeom>
        </p:spPr>
      </p:pic>
      <p:pic>
        <p:nvPicPr>
          <p:cNvPr id="25" name="图片 21">
            <a:extLst>
              <a:ext uri="{FF2B5EF4-FFF2-40B4-BE49-F238E27FC236}">
                <a16:creationId xmlns:a16="http://schemas.microsoft.com/office/drawing/2014/main" id="{B929CCB6-0F56-4298-ACD4-AD16393ACD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22390" y="-217124"/>
            <a:ext cx="1766471" cy="1489377"/>
          </a:xfrm>
          <a:prstGeom prst="rect">
            <a:avLst/>
          </a:prstGeom>
        </p:spPr>
      </p:pic>
      <p:pic>
        <p:nvPicPr>
          <p:cNvPr id="37" name="图片 8">
            <a:extLst>
              <a:ext uri="{FF2B5EF4-FFF2-40B4-BE49-F238E27FC236}">
                <a16:creationId xmlns:a16="http://schemas.microsoft.com/office/drawing/2014/main" id="{6CCAC910-565F-4FF0-BA16-FC63BB30D4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902" y="3707391"/>
            <a:ext cx="2275493" cy="3558572"/>
          </a:xfrm>
          <a:prstGeom prst="rect">
            <a:avLst/>
          </a:prstGeom>
        </p:spPr>
      </p:pic>
      <p:pic>
        <p:nvPicPr>
          <p:cNvPr id="3" name="Picture 2">
            <a:extLst>
              <a:ext uri="{FF2B5EF4-FFF2-40B4-BE49-F238E27FC236}">
                <a16:creationId xmlns:a16="http://schemas.microsoft.com/office/drawing/2014/main" id="{419FDB95-4B3D-4D2B-AA76-1870A6F17E07}"/>
              </a:ext>
            </a:extLst>
          </p:cNvPr>
          <p:cNvPicPr>
            <a:picLocks noChangeAspect="1"/>
          </p:cNvPicPr>
          <p:nvPr/>
        </p:nvPicPr>
        <p:blipFill>
          <a:blip r:embed="rId7"/>
          <a:stretch>
            <a:fillRect/>
          </a:stretch>
        </p:blipFill>
        <p:spPr>
          <a:xfrm>
            <a:off x="7119937" y="1214437"/>
            <a:ext cx="4505325" cy="46958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3522232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1321657-6748-46BC-A91A-58C3D484A50A}"/>
              </a:ext>
            </a:extLst>
          </p:cNvPr>
          <p:cNvPicPr>
            <a:picLocks noChangeAspect="1"/>
          </p:cNvPicPr>
          <p:nvPr/>
        </p:nvPicPr>
        <p:blipFill>
          <a:blip r:embed="rId2"/>
          <a:srcRect r="58216" b="-6662"/>
          <a:stretch>
            <a:fillRect/>
          </a:stretch>
        </p:blipFill>
        <p:spPr>
          <a:xfrm>
            <a:off x="3858992" y="0"/>
            <a:ext cx="3555365" cy="1221740"/>
          </a:xfrm>
          <a:prstGeom prst="rect">
            <a:avLst/>
          </a:prstGeom>
        </p:spPr>
      </p:pic>
      <p:pic>
        <p:nvPicPr>
          <p:cNvPr id="22" name="Picture 21">
            <a:extLst>
              <a:ext uri="{FF2B5EF4-FFF2-40B4-BE49-F238E27FC236}">
                <a16:creationId xmlns:a16="http://schemas.microsoft.com/office/drawing/2014/main" id="{7E7813AB-4EE7-462C-A68A-0E7A09040DAD}"/>
              </a:ext>
            </a:extLst>
          </p:cNvPr>
          <p:cNvPicPr/>
          <p:nvPr/>
        </p:nvPicPr>
        <p:blipFill>
          <a:blip r:embed="rId3"/>
          <a:stretch>
            <a:fillRect/>
          </a:stretch>
        </p:blipFill>
        <p:spPr>
          <a:xfrm>
            <a:off x="6096000" y="3429000"/>
            <a:ext cx="0" cy="0"/>
          </a:xfrm>
          <a:prstGeom prst="rect">
            <a:avLst/>
          </a:prstGeom>
          <a:noFill/>
          <a:ln w="9525">
            <a:noFill/>
          </a:ln>
        </p:spPr>
      </p:pic>
      <p:sp>
        <p:nvSpPr>
          <p:cNvPr id="23" name="Speech Bubble: Rectangle with Corners Rounded 22">
            <a:extLst>
              <a:ext uri="{FF2B5EF4-FFF2-40B4-BE49-F238E27FC236}">
                <a16:creationId xmlns:a16="http://schemas.microsoft.com/office/drawing/2014/main" id="{4FE6AF02-7DEE-4F07-B7CF-ADEA07B6169F}"/>
              </a:ext>
            </a:extLst>
          </p:cNvPr>
          <p:cNvSpPr/>
          <p:nvPr/>
        </p:nvSpPr>
        <p:spPr>
          <a:xfrm>
            <a:off x="968081" y="1619909"/>
            <a:ext cx="5781822" cy="3061400"/>
          </a:xfrm>
          <a:prstGeom prst="wedgeRoundRectCallout">
            <a:avLst>
              <a:gd name="adj1" fmla="val -41127"/>
              <a:gd name="adj2" fmla="val 59171"/>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en-US" sz="4000" dirty="0" err="1">
                <a:solidFill>
                  <a:srgbClr val="FF0000"/>
                </a:solidFill>
                <a:latin typeface="Calibri" panose="020F0502020204030204" pitchFamily="34" charset="0"/>
                <a:cs typeface="Calibri" panose="020F0502020204030204" pitchFamily="34" charset="0"/>
              </a:rPr>
              <a:t>Bạn</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nhỏ</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phân</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loại</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rác</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sai</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quy</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định</a:t>
            </a:r>
            <a:r>
              <a:rPr lang="en-US" sz="4000" dirty="0">
                <a:solidFill>
                  <a:srgbClr val="FF0000"/>
                </a:solidFill>
                <a:latin typeface="Calibri" panose="020F0502020204030204" pitchFamily="34" charset="0"/>
                <a:cs typeface="Calibri" panose="020F0502020204030204" pitchFamily="34" charset="0"/>
              </a:rPr>
              <a:t>.</a:t>
            </a:r>
          </a:p>
          <a:p>
            <a:pPr lvl="0" algn="just">
              <a:lnSpc>
                <a:spcPct val="120000"/>
              </a:lnSpc>
            </a:pP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=&gt;</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Việc</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không</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nên</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làm</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4" name="图片 58" descr="图片包含 物体, 事情&#10;&#10;已生成高可信度的说明">
            <a:extLst>
              <a:ext uri="{FF2B5EF4-FFF2-40B4-BE49-F238E27FC236}">
                <a16:creationId xmlns:a16="http://schemas.microsoft.com/office/drawing/2014/main" id="{E3168323-2962-4B86-93B2-4DBB1CD060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703" t="5269" b="58748"/>
          <a:stretch>
            <a:fillRect/>
          </a:stretch>
        </p:blipFill>
        <p:spPr>
          <a:xfrm flipH="1">
            <a:off x="10588303" y="-216911"/>
            <a:ext cx="2568897" cy="2689601"/>
          </a:xfrm>
          <a:prstGeom prst="rect">
            <a:avLst/>
          </a:prstGeom>
        </p:spPr>
      </p:pic>
      <p:pic>
        <p:nvPicPr>
          <p:cNvPr id="25" name="图片 21">
            <a:extLst>
              <a:ext uri="{FF2B5EF4-FFF2-40B4-BE49-F238E27FC236}">
                <a16:creationId xmlns:a16="http://schemas.microsoft.com/office/drawing/2014/main" id="{B929CCB6-0F56-4298-ACD4-AD16393ACD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22390" y="-217124"/>
            <a:ext cx="1766471" cy="1489377"/>
          </a:xfrm>
          <a:prstGeom prst="rect">
            <a:avLst/>
          </a:prstGeom>
        </p:spPr>
      </p:pic>
      <p:pic>
        <p:nvPicPr>
          <p:cNvPr id="37" name="图片 8">
            <a:extLst>
              <a:ext uri="{FF2B5EF4-FFF2-40B4-BE49-F238E27FC236}">
                <a16:creationId xmlns:a16="http://schemas.microsoft.com/office/drawing/2014/main" id="{6CCAC910-565F-4FF0-BA16-FC63BB30D4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902" y="3707391"/>
            <a:ext cx="2275493" cy="3558572"/>
          </a:xfrm>
          <a:prstGeom prst="rect">
            <a:avLst/>
          </a:prstGeom>
        </p:spPr>
      </p:pic>
      <p:pic>
        <p:nvPicPr>
          <p:cNvPr id="6" name="Picture 5">
            <a:extLst>
              <a:ext uri="{FF2B5EF4-FFF2-40B4-BE49-F238E27FC236}">
                <a16:creationId xmlns:a16="http://schemas.microsoft.com/office/drawing/2014/main" id="{CCCFD371-461A-46C3-AAC5-D1670A1DED19}"/>
              </a:ext>
            </a:extLst>
          </p:cNvPr>
          <p:cNvPicPr>
            <a:picLocks noChangeAspect="1"/>
          </p:cNvPicPr>
          <p:nvPr/>
        </p:nvPicPr>
        <p:blipFill>
          <a:blip r:embed="rId7"/>
          <a:stretch>
            <a:fillRect/>
          </a:stretch>
        </p:blipFill>
        <p:spPr>
          <a:xfrm>
            <a:off x="7262812" y="1285876"/>
            <a:ext cx="4130072" cy="43481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0668217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96C353E-3FC9-4F36-9405-B4EDFA754B39}"/>
              </a:ext>
            </a:extLst>
          </p:cNvPr>
          <p:cNvSpPr/>
          <p:nvPr/>
        </p:nvSpPr>
        <p:spPr>
          <a:xfrm>
            <a:off x="714375" y="0"/>
            <a:ext cx="10877549" cy="1191771"/>
          </a:xfrm>
          <a:prstGeom prst="roundRect">
            <a:avLst>
              <a:gd name="adj" fmla="val 16667"/>
            </a:avLst>
          </a:prstGeom>
          <a:solidFill>
            <a:schemeClr val="accent6">
              <a:lumMod val="40000"/>
              <a:lumOff val="6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vi-VN" sz="3200" b="1" dirty="0">
                <a:solidFill>
                  <a:srgbClr val="244061"/>
                </a:solidFill>
                <a:latin typeface="Calibri"/>
                <a:ea typeface="Calibri"/>
                <a:cs typeface="Calibri"/>
                <a:sym typeface="Calibri"/>
              </a:rPr>
              <a:t>Những việc nên làm, không nên làm để thể hiện sự tôn trọng và giữ vệ sinh khi đi tham quan:</a:t>
            </a:r>
            <a:endParaRPr sz="3200" b="1" dirty="0">
              <a:solidFill>
                <a:srgbClr val="244061"/>
              </a:solidFill>
              <a:latin typeface="Calibri"/>
              <a:ea typeface="Calibri"/>
              <a:cs typeface="Calibri"/>
              <a:sym typeface="Calibri"/>
            </a:endParaRPr>
          </a:p>
        </p:txBody>
      </p:sp>
      <p:graphicFrame>
        <p:nvGraphicFramePr>
          <p:cNvPr id="2" name="Table 1">
            <a:extLst>
              <a:ext uri="{FF2B5EF4-FFF2-40B4-BE49-F238E27FC236}">
                <a16:creationId xmlns:a16="http://schemas.microsoft.com/office/drawing/2014/main" id="{EA15B670-5336-4538-B61B-51E2DD5E79A0}"/>
              </a:ext>
            </a:extLst>
          </p:cNvPr>
          <p:cNvGraphicFramePr>
            <a:graphicFrameLocks noGrp="1"/>
          </p:cNvGraphicFramePr>
          <p:nvPr>
            <p:extLst>
              <p:ext uri="{D42A27DB-BD31-4B8C-83A1-F6EECF244321}">
                <p14:modId xmlns:p14="http://schemas.microsoft.com/office/powerpoint/2010/main" val="3733358397"/>
              </p:ext>
            </p:extLst>
          </p:nvPr>
        </p:nvGraphicFramePr>
        <p:xfrm>
          <a:off x="409575" y="1779429"/>
          <a:ext cx="11544300" cy="4099110"/>
        </p:xfrm>
        <a:graphic>
          <a:graphicData uri="http://schemas.openxmlformats.org/drawingml/2006/table">
            <a:tbl>
              <a:tblPr>
                <a:tableStyleId>{5940675A-B579-460E-94D1-54222C63F5DA}</a:tableStyleId>
              </a:tblPr>
              <a:tblGrid>
                <a:gridCol w="5772150">
                  <a:extLst>
                    <a:ext uri="{9D8B030D-6E8A-4147-A177-3AD203B41FA5}">
                      <a16:colId xmlns:a16="http://schemas.microsoft.com/office/drawing/2014/main" val="4021251438"/>
                    </a:ext>
                  </a:extLst>
                </a:gridCol>
                <a:gridCol w="5772150">
                  <a:extLst>
                    <a:ext uri="{9D8B030D-6E8A-4147-A177-3AD203B41FA5}">
                      <a16:colId xmlns:a16="http://schemas.microsoft.com/office/drawing/2014/main" val="1150781215"/>
                    </a:ext>
                  </a:extLst>
                </a:gridCol>
              </a:tblGrid>
              <a:tr h="583750">
                <a:tc>
                  <a:txBody>
                    <a:bodyPr/>
                    <a:lstStyle/>
                    <a:p>
                      <a:pPr algn="ctr" fontAlgn="t"/>
                      <a:r>
                        <a:rPr lang="en-US" sz="2800" b="1" dirty="0" err="1">
                          <a:solidFill>
                            <a:srgbClr val="000000"/>
                          </a:solidFill>
                          <a:effectLst/>
                          <a:latin typeface="Calibri" panose="020F0502020204030204" pitchFamily="34" charset="0"/>
                          <a:cs typeface="Calibri" panose="020F0502020204030204" pitchFamily="34" charset="0"/>
                        </a:rPr>
                        <a:t>Nên</a:t>
                      </a:r>
                      <a:r>
                        <a:rPr lang="en-US" sz="2800" b="1" dirty="0">
                          <a:solidFill>
                            <a:srgbClr val="000000"/>
                          </a:solidFill>
                          <a:effectLst/>
                          <a:latin typeface="Calibri" panose="020F0502020204030204" pitchFamily="34" charset="0"/>
                          <a:cs typeface="Calibri" panose="020F0502020204030204" pitchFamily="34" charset="0"/>
                        </a:rPr>
                        <a:t> </a:t>
                      </a:r>
                      <a:r>
                        <a:rPr lang="en-US" sz="2800" b="1" dirty="0" err="1">
                          <a:solidFill>
                            <a:srgbClr val="000000"/>
                          </a:solidFill>
                          <a:effectLst/>
                          <a:latin typeface="Calibri" panose="020F0502020204030204" pitchFamily="34" charset="0"/>
                          <a:cs typeface="Calibri" panose="020F0502020204030204" pitchFamily="34" charset="0"/>
                        </a:rPr>
                        <a:t>làm</a:t>
                      </a:r>
                      <a:endParaRPr lang="en-US" sz="2800" dirty="0">
                        <a:solidFill>
                          <a:srgbClr val="000000"/>
                        </a:solidFill>
                        <a:effectLst/>
                        <a:latin typeface="Calibri" panose="020F0502020204030204" pitchFamily="34" charset="0"/>
                        <a:cs typeface="Calibri" panose="020F0502020204030204" pitchFamily="34"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t"/>
                      <a:r>
                        <a:rPr lang="en-US" sz="2800" b="1" dirty="0" err="1">
                          <a:solidFill>
                            <a:srgbClr val="000000"/>
                          </a:solidFill>
                          <a:effectLst/>
                          <a:latin typeface="Calibri" panose="020F0502020204030204" pitchFamily="34" charset="0"/>
                          <a:cs typeface="Calibri" panose="020F0502020204030204" pitchFamily="34" charset="0"/>
                        </a:rPr>
                        <a:t>Không</a:t>
                      </a:r>
                      <a:r>
                        <a:rPr lang="en-US" sz="2800" b="1" dirty="0">
                          <a:solidFill>
                            <a:srgbClr val="000000"/>
                          </a:solidFill>
                          <a:effectLst/>
                          <a:latin typeface="Calibri" panose="020F0502020204030204" pitchFamily="34" charset="0"/>
                          <a:cs typeface="Calibri" panose="020F0502020204030204" pitchFamily="34" charset="0"/>
                        </a:rPr>
                        <a:t> </a:t>
                      </a:r>
                      <a:r>
                        <a:rPr lang="en-US" sz="2800" b="1" dirty="0" err="1">
                          <a:solidFill>
                            <a:srgbClr val="000000"/>
                          </a:solidFill>
                          <a:effectLst/>
                          <a:latin typeface="Calibri" panose="020F0502020204030204" pitchFamily="34" charset="0"/>
                          <a:cs typeface="Calibri" panose="020F0502020204030204" pitchFamily="34" charset="0"/>
                        </a:rPr>
                        <a:t>nên</a:t>
                      </a:r>
                      <a:r>
                        <a:rPr lang="en-US" sz="2800" b="1" dirty="0">
                          <a:solidFill>
                            <a:srgbClr val="000000"/>
                          </a:solidFill>
                          <a:effectLst/>
                          <a:latin typeface="Calibri" panose="020F0502020204030204" pitchFamily="34" charset="0"/>
                          <a:cs typeface="Calibri" panose="020F0502020204030204" pitchFamily="34" charset="0"/>
                        </a:rPr>
                        <a:t> </a:t>
                      </a:r>
                      <a:r>
                        <a:rPr lang="en-US" sz="2800" b="1" dirty="0" err="1">
                          <a:solidFill>
                            <a:srgbClr val="000000"/>
                          </a:solidFill>
                          <a:effectLst/>
                          <a:latin typeface="Calibri" panose="020F0502020204030204" pitchFamily="34" charset="0"/>
                          <a:cs typeface="Calibri" panose="020F0502020204030204" pitchFamily="34" charset="0"/>
                        </a:rPr>
                        <a:t>làm</a:t>
                      </a:r>
                      <a:endParaRPr lang="en-US" sz="2800" dirty="0">
                        <a:solidFill>
                          <a:srgbClr val="000000"/>
                        </a:solidFill>
                        <a:effectLst/>
                        <a:latin typeface="Calibri" panose="020F0502020204030204" pitchFamily="34" charset="0"/>
                        <a:cs typeface="Calibri" panose="020F0502020204030204" pitchFamily="34"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2903182690"/>
                  </a:ext>
                </a:extLst>
              </a:tr>
              <a:tr h="2713646">
                <a:tc>
                  <a:txBody>
                    <a:bodyPr/>
                    <a:lstStyle/>
                    <a:p>
                      <a:pPr marL="457200" indent="-457200" algn="just" fontAlgn="t">
                        <a:buFont typeface="Arial" panose="020B0604020202020204" pitchFamily="34" charset="0"/>
                        <a:buChar char="•"/>
                      </a:pPr>
                      <a:r>
                        <a:rPr lang="nl-NL" sz="2800" i="1" kern="1200" dirty="0">
                          <a:solidFill>
                            <a:schemeClr val="tx1"/>
                          </a:solidFill>
                          <a:effectLst/>
                          <a:latin typeface="Calibri" panose="020F0502020204030204" pitchFamily="34" charset="0"/>
                          <a:ea typeface="+mn-ea"/>
                          <a:cs typeface="Calibri" panose="020F0502020204030204" pitchFamily="34" charset="0"/>
                        </a:rPr>
                        <a:t>Mặc quần áo lịch sự khi đến những nơi tôn nghiêm như: đền, chùa, di tích lịch sử - văn hoá;</a:t>
                      </a:r>
                    </a:p>
                    <a:p>
                      <a:pPr marL="457200" indent="-457200" algn="just" fontAlgn="t">
                        <a:buFont typeface="Arial" panose="020B0604020202020204" pitchFamily="34" charset="0"/>
                        <a:buChar char="•"/>
                      </a:pPr>
                      <a:r>
                        <a:rPr lang="nl-NL" sz="2800" i="1" kern="1200" dirty="0">
                          <a:solidFill>
                            <a:schemeClr val="tx1"/>
                          </a:solidFill>
                          <a:effectLst/>
                          <a:latin typeface="Calibri" panose="020F0502020204030204" pitchFamily="34" charset="0"/>
                          <a:ea typeface="+mn-ea"/>
                          <a:cs typeface="Calibri" panose="020F0502020204030204" pitchFamily="34" charset="0"/>
                        </a:rPr>
                        <a:t>Bảo vệ cảnh quan di tích lịch sử;</a:t>
                      </a:r>
                    </a:p>
                    <a:p>
                      <a:pPr marL="457200" indent="-457200" algn="just" fontAlgn="t">
                        <a:buFont typeface="Arial" panose="020B0604020202020204" pitchFamily="34" charset="0"/>
                        <a:buChar char="•"/>
                      </a:pPr>
                      <a:r>
                        <a:rPr lang="nl-NL" sz="2800" i="1" kern="1200" dirty="0">
                          <a:solidFill>
                            <a:schemeClr val="tx1"/>
                          </a:solidFill>
                          <a:effectLst/>
                          <a:latin typeface="Calibri" panose="020F0502020204030204" pitchFamily="34" charset="0"/>
                          <a:ea typeface="+mn-ea"/>
                          <a:cs typeface="Calibri" panose="020F0502020204030204" pitchFamily="34" charset="0"/>
                        </a:rPr>
                        <a:t>Giữ vệ sinh chung, nhắc nhở người khác giữ gìn và bảo vệ di tích; giữ vệ sinh</a:t>
                      </a:r>
                      <a:endParaRPr lang="vi-VN" sz="2800" dirty="0">
                        <a:solidFill>
                          <a:srgbClr val="000000"/>
                        </a:solidFill>
                        <a:effectLst/>
                        <a:latin typeface="Calibri" panose="020F0502020204030204" pitchFamily="34" charset="0"/>
                        <a:cs typeface="Calibri" panose="020F0502020204030204" pitchFamily="34"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lgn="just" fontAlgn="t">
                        <a:buFont typeface="Arial" panose="020B0604020202020204" pitchFamily="34" charset="0"/>
                        <a:buChar char="•"/>
                      </a:pPr>
                      <a:r>
                        <a:rPr lang="nl-NL" sz="2800" i="1" kern="1200" dirty="0">
                          <a:solidFill>
                            <a:schemeClr val="tx1"/>
                          </a:solidFill>
                          <a:effectLst/>
                          <a:latin typeface="Calibri" panose="020F0502020204030204" pitchFamily="34" charset="0"/>
                          <a:ea typeface="+mn-ea"/>
                          <a:cs typeface="Calibri" panose="020F0502020204030204" pitchFamily="34" charset="0"/>
                        </a:rPr>
                        <a:t>Mặc quần áo ngắn, hở hang khi đến những nơi không tôn nghiêm;</a:t>
                      </a:r>
                    </a:p>
                    <a:p>
                      <a:pPr marL="457200" indent="-457200" algn="just" fontAlgn="t">
                        <a:buFont typeface="Arial" panose="020B0604020202020204" pitchFamily="34" charset="0"/>
                        <a:buChar char="•"/>
                      </a:pPr>
                      <a:r>
                        <a:rPr lang="nl-NL" sz="2800" i="1" kern="1200" dirty="0">
                          <a:solidFill>
                            <a:schemeClr val="tx1"/>
                          </a:solidFill>
                          <a:effectLst/>
                          <a:latin typeface="Calibri" panose="020F0502020204030204" pitchFamily="34" charset="0"/>
                          <a:ea typeface="+mn-ea"/>
                          <a:cs typeface="Calibri" panose="020F0502020204030204" pitchFamily="34" charset="0"/>
                        </a:rPr>
                        <a:t>Viết, vẽ bậy lên các di tích, các công trình ở các cảnh quan;</a:t>
                      </a:r>
                    </a:p>
                    <a:p>
                      <a:pPr marL="457200" indent="-457200" algn="just" fontAlgn="t">
                        <a:buFont typeface="Arial" panose="020B0604020202020204" pitchFamily="34" charset="0"/>
                        <a:buChar char="•"/>
                      </a:pPr>
                      <a:r>
                        <a:rPr lang="nl-NL" sz="2800" i="1" kern="1200" dirty="0">
                          <a:solidFill>
                            <a:schemeClr val="tx1"/>
                          </a:solidFill>
                          <a:effectLst/>
                          <a:latin typeface="Calibri" panose="020F0502020204030204" pitchFamily="34" charset="0"/>
                          <a:ea typeface="+mn-ea"/>
                          <a:cs typeface="Calibri" panose="020F0502020204030204" pitchFamily="34" charset="0"/>
                        </a:rPr>
                        <a:t>Leo trèo di tích, hoặc những nơi bị cấm</a:t>
                      </a:r>
                    </a:p>
                    <a:p>
                      <a:pPr marL="457200" indent="-457200" algn="just" fontAlgn="t">
                        <a:buFont typeface="Arial" panose="020B0604020202020204" pitchFamily="34" charset="0"/>
                        <a:buChar char="•"/>
                      </a:pPr>
                      <a:r>
                        <a:rPr lang="nl-NL" sz="2800" i="1" kern="1200" dirty="0">
                          <a:solidFill>
                            <a:schemeClr val="tx1"/>
                          </a:solidFill>
                          <a:effectLst/>
                          <a:latin typeface="Calibri" panose="020F0502020204030204" pitchFamily="34" charset="0"/>
                          <a:ea typeface="+mn-ea"/>
                          <a:cs typeface="Calibri" panose="020F0502020204030204" pitchFamily="34" charset="0"/>
                        </a:rPr>
                        <a:t>xả rác bừa bãi và phân loại rác sai quy định....</a:t>
                      </a:r>
                      <a:endParaRPr lang="en-US" sz="2800" dirty="0">
                        <a:solidFill>
                          <a:srgbClr val="000000"/>
                        </a:solidFill>
                        <a:effectLst/>
                        <a:latin typeface="Calibri" panose="020F0502020204030204" pitchFamily="34" charset="0"/>
                        <a:cs typeface="Calibri" panose="020F0502020204030204" pitchFamily="34" charset="0"/>
                      </a:endParaRPr>
                    </a:p>
                  </a:txBody>
                  <a:tcPr marL="50800" marR="50800" marT="50800" marB="50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5307558"/>
                  </a:ext>
                </a:extLst>
              </a:tr>
            </a:tbl>
          </a:graphicData>
        </a:graphic>
      </p:graphicFrame>
    </p:spTree>
    <p:extLst>
      <p:ext uri="{BB962C8B-B14F-4D97-AF65-F5344CB8AC3E}">
        <p14:creationId xmlns:p14="http://schemas.microsoft.com/office/powerpoint/2010/main" val="1646087453"/>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CB3203CB-11B9-4D5F-BDD1-2299AF6AC41E}"/>
              </a:ext>
            </a:extLst>
          </p:cNvPr>
          <p:cNvGrpSpPr/>
          <p:nvPr/>
        </p:nvGrpSpPr>
        <p:grpSpPr>
          <a:xfrm>
            <a:off x="892354" y="3758439"/>
            <a:ext cx="4278451" cy="2175001"/>
            <a:chOff x="892354" y="3758439"/>
            <a:chExt cx="4278451" cy="2175001"/>
          </a:xfrm>
        </p:grpSpPr>
        <p:pic>
          <p:nvPicPr>
            <p:cNvPr id="26" name="Picture 9">
              <a:extLst>
                <a:ext uri="{FF2B5EF4-FFF2-40B4-BE49-F238E27FC236}">
                  <a16:creationId xmlns:a16="http://schemas.microsoft.com/office/drawing/2014/main" id="{94E70BEA-8AF1-416A-9AB8-CEB38D0009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Rounded Corners 26">
              <a:extLst>
                <a:ext uri="{FF2B5EF4-FFF2-40B4-BE49-F238E27FC236}">
                  <a16:creationId xmlns:a16="http://schemas.microsoft.com/office/drawing/2014/main" id="{670461C3-AB0B-491A-BF43-05F02C1B56A6}"/>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
        <p:nvSpPr>
          <p:cNvPr id="28" name="Speech Bubble: Rectangle with Corners Rounded 27">
            <a:extLst>
              <a:ext uri="{FF2B5EF4-FFF2-40B4-BE49-F238E27FC236}">
                <a16:creationId xmlns:a16="http://schemas.microsoft.com/office/drawing/2014/main" id="{05E55499-39AA-4AE7-9F82-EBB9A48A840C}"/>
              </a:ext>
            </a:extLst>
          </p:cNvPr>
          <p:cNvSpPr/>
          <p:nvPr/>
        </p:nvSpPr>
        <p:spPr>
          <a:xfrm>
            <a:off x="4139906" y="791234"/>
            <a:ext cx="7080544" cy="3061400"/>
          </a:xfrm>
          <a:prstGeom prst="wedgeRoundRectCallout">
            <a:avLst>
              <a:gd name="adj1" fmla="val -41127"/>
              <a:gd name="adj2" fmla="val 59171"/>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en-US" sz="4000" b="1" dirty="0">
                <a:solidFill>
                  <a:srgbClr val="FF0000"/>
                </a:solidFill>
                <a:latin typeface="Calibri" panose="020F0502020204030204" pitchFamily="34" charset="0"/>
                <a:cs typeface="Calibri" panose="020F0502020204030204" pitchFamily="34" charset="0"/>
              </a:rPr>
              <a:t>Chia </a:t>
            </a:r>
            <a:r>
              <a:rPr lang="en-US" sz="4000" b="1" dirty="0" err="1">
                <a:solidFill>
                  <a:srgbClr val="FF0000"/>
                </a:solidFill>
                <a:latin typeface="Calibri" panose="020F0502020204030204" pitchFamily="34" charset="0"/>
                <a:cs typeface="Calibri" panose="020F0502020204030204" pitchFamily="34" charset="0"/>
              </a:rPr>
              <a:t>sẻ</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những</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việc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em</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đã</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làm</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để</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thể</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hiện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sự</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tôn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trọng</a:t>
            </a:r>
            <a:r>
              <a:rPr lang="en-US" sz="4000" b="1" dirty="0">
                <a:solidFill>
                  <a:srgbClr val="FF0000"/>
                </a:solidFill>
                <a:latin typeface="Calibri" panose="020F0502020204030204" pitchFamily="34" charset="0"/>
                <a:cs typeface="Calibri" panose="020F0502020204030204" pitchFamily="34" charset="0"/>
              </a:rPr>
              <a:t>, ý </a:t>
            </a:r>
            <a:r>
              <a:rPr lang="en-US" sz="4000" b="1" dirty="0" err="1">
                <a:solidFill>
                  <a:srgbClr val="FF0000"/>
                </a:solidFill>
                <a:latin typeface="Calibri" panose="020F0502020204030204" pitchFamily="34" charset="0"/>
                <a:cs typeface="Calibri" panose="020F0502020204030204" pitchFamily="34" charset="0"/>
              </a:rPr>
              <a:t>thức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giữ</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vệ</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sinh</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khi</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đi</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tham</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quan</a:t>
            </a:r>
            <a:r>
              <a:rPr lang="en-US" sz="4000" b="1" dirty="0">
                <a:solidFill>
                  <a:srgbClr val="FF0000"/>
                </a:solidFill>
                <a:latin typeface="Calibri" panose="020F0502020204030204" pitchFamily="34" charset="0"/>
                <a:cs typeface="Calibri" panose="020F0502020204030204" pitchFamily="34" charset="0"/>
              </a:rPr>
              <a:t>.</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377727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anim calcmode="lin" valueType="num">
                                      <p:cBhvr>
                                        <p:cTn id="14" dur="500" fill="hold"/>
                                        <p:tgtEl>
                                          <p:spTgt spid="28"/>
                                        </p:tgtEl>
                                        <p:attrNameLst>
                                          <p:attrName>ppt_x</p:attrName>
                                        </p:attrNameLst>
                                      </p:cBhvr>
                                      <p:tavLst>
                                        <p:tav tm="0">
                                          <p:val>
                                            <p:strVal val="#ppt_x"/>
                                          </p:val>
                                        </p:tav>
                                        <p:tav tm="100000">
                                          <p:val>
                                            <p:strVal val="#ppt_x"/>
                                          </p:val>
                                        </p:tav>
                                      </p:tavLst>
                                    </p:anim>
                                    <p:anim calcmode="lin" valueType="num">
                                      <p:cBhvr>
                                        <p:cTn id="15"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11451" y="2079352"/>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34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285603" y="2549410"/>
            <a:ext cx="5906397" cy="4566290"/>
          </a:xfrm>
          <a:prstGeom prst="rect">
            <a:avLst/>
          </a:prstGeom>
        </p:spPr>
      </p:pic>
      <p:pic>
        <p:nvPicPr>
          <p:cNvPr id="12" name="Picture 11">
            <a:extLst>
              <a:ext uri="{FF2B5EF4-FFF2-40B4-BE49-F238E27FC236}">
                <a16:creationId xmlns:a16="http://schemas.microsoft.com/office/drawing/2014/main" id="{090F9C96-F1CE-46F2-96ED-4DDBA79C82F9}"/>
              </a:ext>
            </a:extLst>
          </p:cNvPr>
          <p:cNvPicPr>
            <a:picLocks noChangeAspect="1"/>
          </p:cNvPicPr>
          <p:nvPr/>
        </p:nvPicPr>
        <p:blipFill>
          <a:blip r:embed="rId9"/>
          <a:stretch>
            <a:fillRect/>
          </a:stretch>
        </p:blipFill>
        <p:spPr>
          <a:xfrm>
            <a:off x="2923464" y="1925511"/>
            <a:ext cx="7602371" cy="1444877"/>
          </a:xfrm>
          <a:prstGeom prst="rect">
            <a:avLst/>
          </a:prstGeom>
        </p:spPr>
      </p:pic>
      <p:sp>
        <p:nvSpPr>
          <p:cNvPr id="14" name="Rectangle: Rounded Corners 13">
            <a:extLst>
              <a:ext uri="{FF2B5EF4-FFF2-40B4-BE49-F238E27FC236}">
                <a16:creationId xmlns:a16="http://schemas.microsoft.com/office/drawing/2014/main" id="{E7FC007B-56EE-4C9B-BB0B-D55F3D25E70F}"/>
              </a:ext>
            </a:extLst>
          </p:cNvPr>
          <p:cNvSpPr/>
          <p:nvPr/>
        </p:nvSpPr>
        <p:spPr>
          <a:xfrm>
            <a:off x="9296400" y="133350"/>
            <a:ext cx="2743200" cy="581025"/>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dirty="0" err="1">
                <a:solidFill>
                  <a:srgbClr val="FFFF00"/>
                </a:solidFill>
                <a:latin typeface="Coiny" panose="02000903060500060000" pitchFamily="2" charset="0"/>
              </a:rPr>
              <a:t>Hương</a:t>
            </a:r>
            <a:r>
              <a:rPr lang="en-US" dirty="0">
                <a:solidFill>
                  <a:srgbClr val="FFFF00"/>
                </a:solidFill>
                <a:latin typeface="Coiny" panose="02000903060500060000" pitchFamily="2" charset="0"/>
              </a:rPr>
              <a:t> </a:t>
            </a:r>
            <a:r>
              <a:rPr lang="en-US" dirty="0" err="1">
                <a:solidFill>
                  <a:srgbClr val="FFFF00"/>
                </a:solidFill>
                <a:latin typeface="Coiny" panose="02000903060500060000" pitchFamily="2" charset="0"/>
              </a:rPr>
              <a:t>Thảo</a:t>
            </a:r>
            <a:endParaRPr lang="en-US" dirty="0">
              <a:solidFill>
                <a:srgbClr val="FFFF00"/>
              </a:solidFill>
              <a:latin typeface="Coiny" panose="02000903060500060000" pitchFamily="2" charset="0"/>
            </a:endParaRPr>
          </a:p>
          <a:p>
            <a:pPr algn="ctr"/>
            <a:r>
              <a:rPr lang="en-US" dirty="0" err="1">
                <a:solidFill>
                  <a:srgbClr val="FFFF00"/>
                </a:solidFill>
                <a:latin typeface="Coiny" panose="02000903060500060000" pitchFamily="2" charset="0"/>
              </a:rPr>
              <a:t>Zalo</a:t>
            </a:r>
            <a:r>
              <a:rPr lang="en-US" dirty="0">
                <a:solidFill>
                  <a:srgbClr val="FFFF00"/>
                </a:solidFill>
                <a:latin typeface="Coiny" panose="02000903060500060000" pitchFamily="2" charset="0"/>
              </a:rPr>
              <a:t>: 0972115126</a:t>
            </a:r>
          </a:p>
        </p:txBody>
      </p:sp>
    </p:spTree>
    <p:extLst>
      <p:ext uri="{BB962C8B-B14F-4D97-AF65-F5344CB8AC3E}">
        <p14:creationId xmlns:p14="http://schemas.microsoft.com/office/powerpoint/2010/main" val="1799020456"/>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96C353E-3FC9-4F36-9405-B4EDFA754B39}"/>
              </a:ext>
            </a:extLst>
          </p:cNvPr>
          <p:cNvSpPr/>
          <p:nvPr/>
        </p:nvSpPr>
        <p:spPr>
          <a:xfrm>
            <a:off x="714375" y="0"/>
            <a:ext cx="10877549" cy="646941"/>
          </a:xfrm>
          <a:prstGeom prst="roundRect">
            <a:avLst>
              <a:gd name="adj" fmla="val 16667"/>
            </a:avLst>
          </a:prstGeom>
          <a:solidFill>
            <a:schemeClr val="accent6">
              <a:lumMod val="40000"/>
              <a:lumOff val="6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vi-VN" sz="3200" b="1" dirty="0">
                <a:solidFill>
                  <a:srgbClr val="244061"/>
                </a:solidFill>
                <a:latin typeface="Calibri"/>
                <a:ea typeface="Calibri"/>
                <a:cs typeface="Calibri"/>
                <a:sym typeface="Calibri"/>
              </a:rPr>
              <a:t>Em ứng xử như thế nào khi gặp tình huống sau?</a:t>
            </a:r>
            <a:endParaRPr kumimoji="0" sz="32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AAF81713-5E3C-4CF8-9FD9-DA6C67D53E66}"/>
              </a:ext>
            </a:extLst>
          </p:cNvPr>
          <p:cNvPicPr>
            <a:picLocks noChangeAspect="1"/>
          </p:cNvPicPr>
          <p:nvPr/>
        </p:nvPicPr>
        <p:blipFill>
          <a:blip r:embed="rId2"/>
          <a:stretch>
            <a:fillRect/>
          </a:stretch>
        </p:blipFill>
        <p:spPr>
          <a:xfrm>
            <a:off x="2124075" y="1047750"/>
            <a:ext cx="8267700" cy="4933950"/>
          </a:xfrm>
          <a:prstGeom prst="rect">
            <a:avLst/>
          </a:prstGeom>
        </p:spPr>
      </p:pic>
      <p:grpSp>
        <p:nvGrpSpPr>
          <p:cNvPr id="6" name="Group 5">
            <a:extLst>
              <a:ext uri="{FF2B5EF4-FFF2-40B4-BE49-F238E27FC236}">
                <a16:creationId xmlns:a16="http://schemas.microsoft.com/office/drawing/2014/main" id="{3F91230E-008B-468C-9F09-4187F834FE23}"/>
              </a:ext>
            </a:extLst>
          </p:cNvPr>
          <p:cNvGrpSpPr/>
          <p:nvPr/>
        </p:nvGrpSpPr>
        <p:grpSpPr>
          <a:xfrm>
            <a:off x="7913549" y="4406139"/>
            <a:ext cx="4278451" cy="2175001"/>
            <a:chOff x="892354" y="3758439"/>
            <a:chExt cx="4278451" cy="2175001"/>
          </a:xfrm>
        </p:grpSpPr>
        <p:pic>
          <p:nvPicPr>
            <p:cNvPr id="7" name="Picture 9">
              <a:extLst>
                <a:ext uri="{FF2B5EF4-FFF2-40B4-BE49-F238E27FC236}">
                  <a16:creationId xmlns:a16="http://schemas.microsoft.com/office/drawing/2014/main" id="{C4B3202B-E4B9-4540-A1CD-A449F5F145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8510A40F-4734-437A-BCB0-2630D0D08F6F}"/>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Tree>
    <p:extLst>
      <p:ext uri="{BB962C8B-B14F-4D97-AF65-F5344CB8AC3E}">
        <p14:creationId xmlns:p14="http://schemas.microsoft.com/office/powerpoint/2010/main" val="15716722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11451" y="2079352"/>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96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8AA89F9-E76C-4857-BA5A-423D50D167CE}"/>
              </a:ext>
            </a:extLst>
          </p:cNvPr>
          <p:cNvPicPr>
            <a:picLocks noChangeAspect="1"/>
          </p:cNvPicPr>
          <p:nvPr/>
        </p:nvPicPr>
        <p:blipFill>
          <a:blip r:embed="rId2"/>
          <a:stretch>
            <a:fillRect/>
          </a:stretch>
        </p:blipFill>
        <p:spPr>
          <a:xfrm>
            <a:off x="390525" y="2057400"/>
            <a:ext cx="5205651" cy="33051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5" name="Speech Bubble: Rectangle with Corners Rounded 24">
            <a:extLst>
              <a:ext uri="{FF2B5EF4-FFF2-40B4-BE49-F238E27FC236}">
                <a16:creationId xmlns:a16="http://schemas.microsoft.com/office/drawing/2014/main" id="{3F564B0A-EAFC-427F-8B95-8AD49A673013}"/>
              </a:ext>
            </a:extLst>
          </p:cNvPr>
          <p:cNvSpPr/>
          <p:nvPr/>
        </p:nvSpPr>
        <p:spPr>
          <a:xfrm>
            <a:off x="5657851" y="266700"/>
            <a:ext cx="6153150" cy="2181225"/>
          </a:xfrm>
          <a:prstGeom prst="wedgeRoundRectCallout">
            <a:avLst>
              <a:gd name="adj1" fmla="val -41127"/>
              <a:gd name="adj2" fmla="val 59171"/>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en-US" sz="2800" b="1" dirty="0" err="1">
                <a:solidFill>
                  <a:srgbClr val="FF0000"/>
                </a:solidFill>
                <a:latin typeface="Calibri" panose="020F0502020204030204" pitchFamily="34" charset="0"/>
                <a:cs typeface="Calibri" panose="020F0502020204030204" pitchFamily="34" charset="0"/>
              </a:rPr>
              <a:t>Một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nhóm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bạn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nhỏ</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đang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tham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quan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Văn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Miếu</a:t>
            </a:r>
            <a:r>
              <a:rPr lang="en-US" sz="2800" b="1" dirty="0">
                <a:solidFill>
                  <a:srgbClr val="FF0000"/>
                </a:solidFill>
                <a:latin typeface="Calibri" panose="020F0502020204030204" pitchFamily="34" charset="0"/>
                <a:cs typeface="Calibri" panose="020F0502020204030204" pitchFamily="34" charset="0"/>
              </a:rPr>
              <a:t> – </a:t>
            </a:r>
            <a:r>
              <a:rPr lang="en-US" sz="2800" b="1" dirty="0" err="1">
                <a:solidFill>
                  <a:srgbClr val="FF0000"/>
                </a:solidFill>
                <a:latin typeface="Calibri" panose="020F0502020204030204" pitchFamily="34" charset="0"/>
                <a:cs typeface="Calibri" panose="020F0502020204030204" pitchFamily="34" charset="0"/>
              </a:rPr>
              <a:t>Quốc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Tử</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Giám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Một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bạn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nam</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đang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trèo</a:t>
            </a:r>
            <a:r>
              <a:rPr lang="en-US" sz="2800" b="1" dirty="0">
                <a:solidFill>
                  <a:srgbClr val="FF0000"/>
                </a:solidFill>
                <a:latin typeface="Calibri" panose="020F0502020204030204" pitchFamily="34" charset="0"/>
                <a:cs typeface="Calibri" panose="020F0502020204030204" pitchFamily="34" charset="0"/>
              </a:rPr>
              <a:t> qua </a:t>
            </a:r>
            <a:r>
              <a:rPr lang="en-US" sz="2800" b="1" dirty="0" err="1">
                <a:solidFill>
                  <a:srgbClr val="FF0000"/>
                </a:solidFill>
                <a:latin typeface="Calibri" panose="020F0502020204030204" pitchFamily="34" charset="0"/>
                <a:cs typeface="Calibri" panose="020F0502020204030204" pitchFamily="34" charset="0"/>
              </a:rPr>
              <a:t>hàng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rào</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để</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vào</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sờ</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đầu</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rùa</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đá</a:t>
            </a:r>
            <a:r>
              <a:rPr lang="en-US" sz="2800" b="1" dirty="0">
                <a:solidFill>
                  <a:srgbClr val="FF0000"/>
                </a:solidFill>
                <a:latin typeface="Calibri" panose="020F0502020204030204" pitchFamily="34" charset="0"/>
                <a:cs typeface="Calibri" panose="020F0502020204030204" pitchFamily="34" charset="0"/>
              </a:rPr>
              <a: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BEC6D74D-B3A1-48D9-941F-0541D6113E21}"/>
              </a:ext>
            </a:extLst>
          </p:cNvPr>
          <p:cNvSpPr txBox="1"/>
          <p:nvPr/>
        </p:nvSpPr>
        <p:spPr>
          <a:xfrm>
            <a:off x="5923923" y="3286797"/>
            <a:ext cx="5820402" cy="3108543"/>
          </a:xfrm>
          <a:custGeom>
            <a:avLst/>
            <a:gdLst>
              <a:gd name="connsiteX0" fmla="*/ 0 w 5820402"/>
              <a:gd name="connsiteY0" fmla="*/ 0 h 3108543"/>
              <a:gd name="connsiteX1" fmla="*/ 5820402 w 5820402"/>
              <a:gd name="connsiteY1" fmla="*/ 0 h 3108543"/>
              <a:gd name="connsiteX2" fmla="*/ 5820402 w 5820402"/>
              <a:gd name="connsiteY2" fmla="*/ 3108543 h 3108543"/>
              <a:gd name="connsiteX3" fmla="*/ 0 w 5820402"/>
              <a:gd name="connsiteY3" fmla="*/ 3108543 h 3108543"/>
              <a:gd name="connsiteX4" fmla="*/ 0 w 5820402"/>
              <a:gd name="connsiteY4" fmla="*/ 0 h 3108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402" h="3108543" fill="none" extrusionOk="0">
                <a:moveTo>
                  <a:pt x="0" y="0"/>
                </a:moveTo>
                <a:cubicBezTo>
                  <a:pt x="1462051" y="5222"/>
                  <a:pt x="5079758" y="24918"/>
                  <a:pt x="5820402" y="0"/>
                </a:cubicBezTo>
                <a:cubicBezTo>
                  <a:pt x="5659157" y="881063"/>
                  <a:pt x="5776642" y="2152994"/>
                  <a:pt x="5820402" y="3108543"/>
                </a:cubicBezTo>
                <a:cubicBezTo>
                  <a:pt x="3300181" y="2943782"/>
                  <a:pt x="2304543" y="3226693"/>
                  <a:pt x="0" y="3108543"/>
                </a:cubicBezTo>
                <a:cubicBezTo>
                  <a:pt x="-55725" y="2246938"/>
                  <a:pt x="17072" y="541625"/>
                  <a:pt x="0" y="0"/>
                </a:cubicBezTo>
                <a:close/>
              </a:path>
              <a:path w="5820402" h="3108543" stroke="0" extrusionOk="0">
                <a:moveTo>
                  <a:pt x="0" y="0"/>
                </a:moveTo>
                <a:cubicBezTo>
                  <a:pt x="2832811" y="11849"/>
                  <a:pt x="4833150" y="-161459"/>
                  <a:pt x="5820402" y="0"/>
                </a:cubicBezTo>
                <a:cubicBezTo>
                  <a:pt x="5823532" y="1505838"/>
                  <a:pt x="5719226" y="1841737"/>
                  <a:pt x="5820402" y="3108543"/>
                </a:cubicBezTo>
                <a:cubicBezTo>
                  <a:pt x="4625847" y="2962683"/>
                  <a:pt x="1636345" y="3030219"/>
                  <a:pt x="0" y="3108543"/>
                </a:cubicBezTo>
                <a:cubicBezTo>
                  <a:pt x="74291" y="1932093"/>
                  <a:pt x="168006" y="137815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vi-VN" sz="2800" dirty="0">
                <a:cs typeface="Arial" panose="020B0604020202020204" pitchFamily="34" charset="0"/>
              </a:rPr>
              <a:t>Nếu em là các bạn đang đứng ở ngoài, em sẽ không vào chơi với bạn mà khuyên bạn nên đi ra ngoài, không nên trèo qua hàng rào ngăn cách và không sờ vào hiện vật đang được bảo quan tại di tích.</a:t>
            </a:r>
            <a:endParaRPr lang="en-US" sz="2800" dirty="0">
              <a:latin typeface="Arial" panose="020B0604020202020204" pitchFamily="34" charset="0"/>
              <a:cs typeface="Arial" panose="020B0604020202020204" pitchFamily="34" charset="0"/>
            </a:endParaRPr>
          </a:p>
        </p:txBody>
      </p:sp>
      <p:sp>
        <p:nvSpPr>
          <p:cNvPr id="27" name="Freeform: Shape 34">
            <a:extLst>
              <a:ext uri="{FF2B5EF4-FFF2-40B4-BE49-F238E27FC236}">
                <a16:creationId xmlns:a16="http://schemas.microsoft.com/office/drawing/2014/main" id="{4D8B120A-5B49-4497-9654-AB712E2E9D2D}"/>
              </a:ext>
            </a:extLst>
          </p:cNvPr>
          <p:cNvSpPr/>
          <p:nvPr/>
        </p:nvSpPr>
        <p:spPr>
          <a:xfrm>
            <a:off x="5645568" y="245423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139984173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anim calcmode="lin" valueType="num">
                                      <p:cBhvr>
                                        <p:cTn id="14" dur="500" fill="hold"/>
                                        <p:tgtEl>
                                          <p:spTgt spid="25"/>
                                        </p:tgtEl>
                                        <p:attrNameLst>
                                          <p:attrName>ppt_x</p:attrName>
                                        </p:attrNameLst>
                                      </p:cBhvr>
                                      <p:tavLst>
                                        <p:tav tm="0">
                                          <p:val>
                                            <p:strVal val="#ppt_x"/>
                                          </p:val>
                                        </p:tav>
                                        <p:tav tm="100000">
                                          <p:val>
                                            <p:strVal val="#ppt_x"/>
                                          </p:val>
                                        </p:tav>
                                      </p:tavLst>
                                    </p:anim>
                                    <p:anim calcmode="lin" valueType="num">
                                      <p:cBhvr>
                                        <p:cTn id="15"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26"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285603" y="2549410"/>
            <a:ext cx="5906397" cy="4566290"/>
          </a:xfrm>
          <a:prstGeom prst="rect">
            <a:avLst/>
          </a:prstGeom>
        </p:spPr>
      </p:pic>
      <p:pic>
        <p:nvPicPr>
          <p:cNvPr id="11" name="Picture 10">
            <a:extLst>
              <a:ext uri="{FF2B5EF4-FFF2-40B4-BE49-F238E27FC236}">
                <a16:creationId xmlns:a16="http://schemas.microsoft.com/office/drawing/2014/main" id="{33E40CD8-E36D-4171-A12C-E630647455E7}"/>
              </a:ext>
            </a:extLst>
          </p:cNvPr>
          <p:cNvPicPr>
            <a:picLocks noChangeAspect="1"/>
          </p:cNvPicPr>
          <p:nvPr/>
        </p:nvPicPr>
        <p:blipFill>
          <a:blip r:embed="rId9"/>
          <a:stretch>
            <a:fillRect/>
          </a:stretch>
        </p:blipFill>
        <p:spPr>
          <a:xfrm>
            <a:off x="3357485" y="1834070"/>
            <a:ext cx="6181880" cy="1475360"/>
          </a:xfrm>
          <a:prstGeom prst="rect">
            <a:avLst/>
          </a:prstGeom>
        </p:spPr>
      </p:pic>
    </p:spTree>
    <p:extLst>
      <p:ext uri="{BB962C8B-B14F-4D97-AF65-F5344CB8AC3E}">
        <p14:creationId xmlns:p14="http://schemas.microsoft.com/office/powerpoint/2010/main" val="178194165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285603" y="2549410"/>
            <a:ext cx="5906397" cy="4566290"/>
          </a:xfrm>
          <a:prstGeom prst="rect">
            <a:avLst/>
          </a:prstGeom>
        </p:spPr>
      </p:pic>
      <p:pic>
        <p:nvPicPr>
          <p:cNvPr id="27" name="Picture 26">
            <a:extLst>
              <a:ext uri="{FF2B5EF4-FFF2-40B4-BE49-F238E27FC236}">
                <a16:creationId xmlns:a16="http://schemas.microsoft.com/office/drawing/2014/main" id="{922D96C8-37FF-4EC6-9B95-3AD220AF6B25}"/>
              </a:ext>
            </a:extLst>
          </p:cNvPr>
          <p:cNvPicPr>
            <a:picLocks noChangeAspect="1"/>
          </p:cNvPicPr>
          <p:nvPr/>
        </p:nvPicPr>
        <p:blipFill>
          <a:blip r:embed="rId9"/>
          <a:stretch>
            <a:fillRect/>
          </a:stretch>
        </p:blipFill>
        <p:spPr>
          <a:xfrm>
            <a:off x="1756832" y="1350556"/>
            <a:ext cx="7840136" cy="2042337"/>
          </a:xfrm>
          <a:prstGeom prst="rect">
            <a:avLst/>
          </a:prstGeom>
        </p:spPr>
      </p:pic>
    </p:spTree>
    <p:extLst>
      <p:ext uri="{BB962C8B-B14F-4D97-AF65-F5344CB8AC3E}">
        <p14:creationId xmlns:p14="http://schemas.microsoft.com/office/powerpoint/2010/main" val="1133697679"/>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7"/>
                                        </p:tgtEl>
                                        <p:attrNameLst>
                                          <p:attrName>r</p:attrName>
                                        </p:attrNameLst>
                                      </p:cBhvr>
                                    </p:animRot>
                                    <p:animRot by="-240000">
                                      <p:cBhvr>
                                        <p:cTn id="12" dur="200" fill="hold">
                                          <p:stCondLst>
                                            <p:cond delay="200"/>
                                          </p:stCondLst>
                                        </p:cTn>
                                        <p:tgtEl>
                                          <p:spTgt spid="27"/>
                                        </p:tgtEl>
                                        <p:attrNameLst>
                                          <p:attrName>r</p:attrName>
                                        </p:attrNameLst>
                                      </p:cBhvr>
                                    </p:animRot>
                                    <p:animRot by="240000">
                                      <p:cBhvr>
                                        <p:cTn id="13" dur="200" fill="hold">
                                          <p:stCondLst>
                                            <p:cond delay="400"/>
                                          </p:stCondLst>
                                        </p:cTn>
                                        <p:tgtEl>
                                          <p:spTgt spid="27"/>
                                        </p:tgtEl>
                                        <p:attrNameLst>
                                          <p:attrName>r</p:attrName>
                                        </p:attrNameLst>
                                      </p:cBhvr>
                                    </p:animRot>
                                    <p:animRot by="-240000">
                                      <p:cBhvr>
                                        <p:cTn id="14" dur="200" fill="hold">
                                          <p:stCondLst>
                                            <p:cond delay="600"/>
                                          </p:stCondLst>
                                        </p:cTn>
                                        <p:tgtEl>
                                          <p:spTgt spid="27"/>
                                        </p:tgtEl>
                                        <p:attrNameLst>
                                          <p:attrName>r</p:attrName>
                                        </p:attrNameLst>
                                      </p:cBhvr>
                                    </p:animRot>
                                    <p:animRot by="120000">
                                      <p:cBhvr>
                                        <p:cTn id="15" dur="200" fill="hold">
                                          <p:stCondLst>
                                            <p:cond delay="800"/>
                                          </p:stCondLst>
                                        </p:cTn>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Google Shape;973;p10">
            <a:extLst>
              <a:ext uri="{FF2B5EF4-FFF2-40B4-BE49-F238E27FC236}">
                <a16:creationId xmlns:a16="http://schemas.microsoft.com/office/drawing/2014/main" id="{B5D6DE69-9C5F-40F1-9007-9BDDD9FDBEEA}"/>
              </a:ext>
            </a:extLst>
          </p:cNvPr>
          <p:cNvSpPr/>
          <p:nvPr/>
        </p:nvSpPr>
        <p:spPr>
          <a:xfrm>
            <a:off x="1905000" y="257175"/>
            <a:ext cx="8058149" cy="783148"/>
          </a:xfrm>
          <a:prstGeom prst="roundRect">
            <a:avLst>
              <a:gd name="adj" fmla="val 16667"/>
            </a:avLst>
          </a:prstGeom>
          <a:solidFill>
            <a:schemeClr val="accent6">
              <a:lumMod val="40000"/>
              <a:lumOff val="6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vi-VN" sz="4000" b="1" dirty="0">
                <a:solidFill>
                  <a:srgbClr val="244061"/>
                </a:solidFill>
                <a:latin typeface="Calibri"/>
                <a:ea typeface="Calibri"/>
                <a:cs typeface="Calibri"/>
                <a:sym typeface="Calibri"/>
              </a:rPr>
              <a:t>Dự án giới thiệu về địa phương em.</a:t>
            </a:r>
            <a:endParaRPr sz="4000" b="1" dirty="0">
              <a:solidFill>
                <a:srgbClr val="244061"/>
              </a:solidFill>
              <a:latin typeface="Calibri"/>
              <a:ea typeface="Calibri"/>
              <a:cs typeface="Calibri"/>
              <a:sym typeface="Calibri"/>
            </a:endParaRPr>
          </a:p>
        </p:txBody>
      </p:sp>
      <p:pic>
        <p:nvPicPr>
          <p:cNvPr id="20" name="Picture 19">
            <a:extLst>
              <a:ext uri="{FF2B5EF4-FFF2-40B4-BE49-F238E27FC236}">
                <a16:creationId xmlns:a16="http://schemas.microsoft.com/office/drawing/2014/main" id="{D6027B0F-F71D-4F75-8E03-D78C5EC76374}"/>
              </a:ext>
            </a:extLst>
          </p:cNvPr>
          <p:cNvPicPr>
            <a:picLocks noChangeAspect="1"/>
          </p:cNvPicPr>
          <p:nvPr/>
        </p:nvPicPr>
        <p:blipFill rotWithShape="1">
          <a:blip r:embed="rId3">
            <a:extLst>
              <a:ext uri="{28A0092B-C50C-407E-A947-70E740481C1C}">
                <a14:useLocalDpi xmlns:a14="http://schemas.microsoft.com/office/drawing/2010/main" val="0"/>
              </a:ext>
            </a:extLst>
          </a:blip>
          <a:srcRect b="28597"/>
          <a:stretch/>
        </p:blipFill>
        <p:spPr>
          <a:xfrm>
            <a:off x="265548" y="2149789"/>
            <a:ext cx="4205759" cy="2547521"/>
          </a:xfrm>
          <a:prstGeom prst="rect">
            <a:avLst/>
          </a:prstGeom>
        </p:spPr>
      </p:pic>
      <p:grpSp>
        <p:nvGrpSpPr>
          <p:cNvPr id="21" name="Group 20">
            <a:extLst>
              <a:ext uri="{FF2B5EF4-FFF2-40B4-BE49-F238E27FC236}">
                <a16:creationId xmlns:a16="http://schemas.microsoft.com/office/drawing/2014/main" id="{D1160F7F-5E07-4AA2-B90A-8D6946A20A38}"/>
              </a:ext>
            </a:extLst>
          </p:cNvPr>
          <p:cNvGrpSpPr/>
          <p:nvPr/>
        </p:nvGrpSpPr>
        <p:grpSpPr>
          <a:xfrm>
            <a:off x="3403200" y="1257300"/>
            <a:ext cx="8303025" cy="1428749"/>
            <a:chOff x="7254516" y="2284781"/>
            <a:chExt cx="4720743" cy="809046"/>
          </a:xfrm>
        </p:grpSpPr>
        <p:sp>
          <p:nvSpPr>
            <p:cNvPr id="22" name="Freeform 48">
              <a:extLst>
                <a:ext uri="{FF2B5EF4-FFF2-40B4-BE49-F238E27FC236}">
                  <a16:creationId xmlns:a16="http://schemas.microsoft.com/office/drawing/2014/main" id="{298192F8-9192-4455-A3D8-5236DEB4F18E}"/>
                </a:ext>
              </a:extLst>
            </p:cNvPr>
            <p:cNvSpPr>
              <a:spLocks/>
            </p:cNvSpPr>
            <p:nvPr>
              <p:custDataLst>
                <p:tags r:id="rId1"/>
              </p:custDataLst>
            </p:nvPr>
          </p:nvSpPr>
          <p:spPr bwMode="auto">
            <a:xfrm>
              <a:off x="7254516" y="2298339"/>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F3699E"/>
            </a:solidFill>
            <a:ln>
              <a:solidFill>
                <a:srgbClr val="EE32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black"/>
                </a:solidFill>
                <a:effectLst/>
                <a:uLnTx/>
                <a:uFillTx/>
                <a:latin typeface="Arial" panose="020B0604020202020204" pitchFamily="34" charset="0"/>
                <a:ea typeface="字魂36号-正文宋楷" panose="02000000000000000000" pitchFamily="2" charset="-122"/>
                <a:cs typeface="Arial" panose="020B0604020202020204" pitchFamily="34" charset="0"/>
              </a:endParaRPr>
            </a:p>
          </p:txBody>
        </p:sp>
        <p:sp>
          <p:nvSpPr>
            <p:cNvPr id="23" name="Freeform: Shape 18">
              <a:extLst>
                <a:ext uri="{FF2B5EF4-FFF2-40B4-BE49-F238E27FC236}">
                  <a16:creationId xmlns:a16="http://schemas.microsoft.com/office/drawing/2014/main" id="{CA1BB27D-939B-478F-8A31-0F96C37EEFD1}"/>
                </a:ext>
              </a:extLst>
            </p:cNvPr>
            <p:cNvSpPr/>
            <p:nvPr/>
          </p:nvSpPr>
          <p:spPr>
            <a:xfrm>
              <a:off x="7812958" y="2326729"/>
              <a:ext cx="4162301" cy="767098"/>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F3699E"/>
            </a:solidFill>
            <a:ln>
              <a:solidFill>
                <a:srgbClr val="EE327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r>
                <a:rPr lang="vi-VN" sz="2400" b="1" dirty="0">
                  <a:solidFill>
                    <a:schemeClr val="bg1"/>
                  </a:solidFill>
                  <a:latin typeface="Arial" panose="020B0604020202020204" pitchFamily="34" charset="0"/>
                  <a:cs typeface="Arial" panose="020B0604020202020204" pitchFamily="34" charset="0"/>
                </a:rPr>
                <a:t>Mỗi nhóm thống nhất lựa chọn một nội dung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tranh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vẽ</a:t>
              </a:r>
              <a:r>
                <a:rPr lang="en-US" sz="2400" b="1" dirty="0">
                  <a:solidFill>
                    <a:schemeClr val="bg1"/>
                  </a:solidFill>
                  <a:latin typeface="Arial" panose="020B0604020202020204" pitchFamily="34" charset="0"/>
                  <a:cs typeface="Arial" panose="020B0604020202020204" pitchFamily="34" charset="0"/>
                </a:rPr>
                <a:t> hay </a:t>
              </a:r>
              <a:r>
                <a:rPr lang="en-US" sz="2400" b="1" dirty="0" err="1">
                  <a:solidFill>
                    <a:schemeClr val="bg1"/>
                  </a:solidFill>
                  <a:latin typeface="Arial" panose="020B0604020202020204" pitchFamily="34" charset="0"/>
                  <a:cs typeface="Arial" panose="020B0604020202020204" pitchFamily="34" charset="0"/>
                </a:rPr>
                <a:t>bộ</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sưu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tập</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ảnh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sơ</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đồ</a:t>
              </a:r>
              <a:r>
                <a:rPr lang="en-US" sz="2400" b="1" dirty="0">
                  <a:solidFill>
                    <a:schemeClr val="bg1"/>
                  </a:solidFill>
                  <a:latin typeface="Arial" panose="020B0604020202020204" pitchFamily="34" charset="0"/>
                  <a:cs typeface="Arial" panose="020B0604020202020204" pitchFamily="34" charset="0"/>
                </a:rPr>
                <a:t>)</a:t>
              </a:r>
              <a:r>
                <a:rPr lang="vi-VN" sz="2400" b="1" dirty="0">
                  <a:solidFill>
                    <a:schemeClr val="bg1"/>
                  </a:solidFill>
                  <a:latin typeface="Arial" panose="020B0604020202020204" pitchFamily="34" charset="0"/>
                  <a:cs typeface="Arial" panose="020B0604020202020204" pitchFamily="34" charset="0"/>
                </a:rPr>
                <a:t> để trình bày dự án trước nhóm:</a:t>
              </a:r>
              <a:endParaRPr kumimoji="0" lang="en-US" sz="24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8D7F11F4-6EAC-42A2-A9E4-BB101C13A818}"/>
                </a:ext>
              </a:extLst>
            </p:cNvPr>
            <p:cNvSpPr txBox="1"/>
            <p:nvPr/>
          </p:nvSpPr>
          <p:spPr>
            <a:xfrm>
              <a:off x="7895994" y="2284781"/>
              <a:ext cx="4037530" cy="435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sp>
        <p:nvSpPr>
          <p:cNvPr id="32" name="TextBox 31">
            <a:extLst>
              <a:ext uri="{FF2B5EF4-FFF2-40B4-BE49-F238E27FC236}">
                <a16:creationId xmlns:a16="http://schemas.microsoft.com/office/drawing/2014/main" id="{F7379170-CF8C-4E9E-BAFF-8E34426212B0}"/>
              </a:ext>
            </a:extLst>
          </p:cNvPr>
          <p:cNvSpPr txBox="1"/>
          <p:nvPr/>
        </p:nvSpPr>
        <p:spPr>
          <a:xfrm>
            <a:off x="4400550" y="2877222"/>
            <a:ext cx="7258049" cy="3108543"/>
          </a:xfrm>
          <a:custGeom>
            <a:avLst/>
            <a:gdLst>
              <a:gd name="connsiteX0" fmla="*/ 0 w 7258049"/>
              <a:gd name="connsiteY0" fmla="*/ 0 h 3108543"/>
              <a:gd name="connsiteX1" fmla="*/ 7258049 w 7258049"/>
              <a:gd name="connsiteY1" fmla="*/ 0 h 3108543"/>
              <a:gd name="connsiteX2" fmla="*/ 7258049 w 7258049"/>
              <a:gd name="connsiteY2" fmla="*/ 3108543 h 3108543"/>
              <a:gd name="connsiteX3" fmla="*/ 0 w 7258049"/>
              <a:gd name="connsiteY3" fmla="*/ 3108543 h 3108543"/>
              <a:gd name="connsiteX4" fmla="*/ 0 w 7258049"/>
              <a:gd name="connsiteY4" fmla="*/ 0 h 3108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8049" h="3108543" fill="none" extrusionOk="0">
                <a:moveTo>
                  <a:pt x="0" y="0"/>
                </a:moveTo>
                <a:cubicBezTo>
                  <a:pt x="2751952" y="5222"/>
                  <a:pt x="4165749" y="24918"/>
                  <a:pt x="7258049" y="0"/>
                </a:cubicBezTo>
                <a:cubicBezTo>
                  <a:pt x="7096804" y="881063"/>
                  <a:pt x="7214289" y="2152994"/>
                  <a:pt x="7258049" y="3108543"/>
                </a:cubicBezTo>
                <a:cubicBezTo>
                  <a:pt x="5283664" y="2943782"/>
                  <a:pt x="3200035" y="3226693"/>
                  <a:pt x="0" y="3108543"/>
                </a:cubicBezTo>
                <a:cubicBezTo>
                  <a:pt x="-55725" y="2246938"/>
                  <a:pt x="17072" y="541625"/>
                  <a:pt x="0" y="0"/>
                </a:cubicBezTo>
                <a:close/>
              </a:path>
              <a:path w="7258049" h="3108543" stroke="0" extrusionOk="0">
                <a:moveTo>
                  <a:pt x="0" y="0"/>
                </a:moveTo>
                <a:cubicBezTo>
                  <a:pt x="1865784" y="11849"/>
                  <a:pt x="6331083" y="-161459"/>
                  <a:pt x="7258049" y="0"/>
                </a:cubicBezTo>
                <a:cubicBezTo>
                  <a:pt x="7261179" y="1505838"/>
                  <a:pt x="7156873" y="1841737"/>
                  <a:pt x="7258049" y="3108543"/>
                </a:cubicBezTo>
                <a:cubicBezTo>
                  <a:pt x="5092185" y="2962683"/>
                  <a:pt x="3151348" y="3030219"/>
                  <a:pt x="0" y="3108543"/>
                </a:cubicBezTo>
                <a:cubicBezTo>
                  <a:pt x="74291" y="1932093"/>
                  <a:pt x="168006" y="137815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ctr"/>
            <a:r>
              <a:rPr lang="vi-VN" sz="2800" b="1" dirty="0">
                <a:cs typeface="Arial" panose="020B0604020202020204" pitchFamily="34" charset="0"/>
              </a:rPr>
              <a:t>VD:</a:t>
            </a:r>
          </a:p>
          <a:p>
            <a:pPr algn="just"/>
            <a:r>
              <a:rPr lang="vi-VN" sz="2800" dirty="0">
                <a:cs typeface="Arial" panose="020B0604020202020204" pitchFamily="34" charset="0"/>
              </a:rPr>
              <a:t>+ Nhóm các sản phẩm nông nghiệp tiêu biểu</a:t>
            </a:r>
          </a:p>
          <a:p>
            <a:pPr algn="just"/>
            <a:r>
              <a:rPr lang="vi-VN" sz="2800" dirty="0">
                <a:cs typeface="Arial" panose="020B0604020202020204" pitchFamily="34" charset="0"/>
              </a:rPr>
              <a:t> + Nhóm  về sản xuất thủ công và sản phẩm ở địa phương</a:t>
            </a:r>
          </a:p>
          <a:p>
            <a:pPr algn="just"/>
            <a:r>
              <a:rPr lang="vi-VN" sz="2800" dirty="0">
                <a:cs typeface="Arial" panose="020B0604020202020204" pitchFamily="34" charset="0"/>
              </a:rPr>
              <a:t>+ Nhóm về một di tích lịch sử - văn hoá ở địa phương.</a:t>
            </a:r>
          </a:p>
        </p:txBody>
      </p:sp>
    </p:spTree>
    <p:extLst>
      <p:ext uri="{BB962C8B-B14F-4D97-AF65-F5344CB8AC3E}">
        <p14:creationId xmlns:p14="http://schemas.microsoft.com/office/powerpoint/2010/main" val="6366890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50"/>
                                        <p:tgtEl>
                                          <p:spTgt spid="19"/>
                                        </p:tgtEl>
                                      </p:cBhvr>
                                    </p:animEffect>
                                    <p:anim calcmode="lin" valueType="num">
                                      <p:cBhvr>
                                        <p:cTn id="8" dur="250" fill="hold"/>
                                        <p:tgtEl>
                                          <p:spTgt spid="19"/>
                                        </p:tgtEl>
                                        <p:attrNameLst>
                                          <p:attrName>ppt_x</p:attrName>
                                        </p:attrNameLst>
                                      </p:cBhvr>
                                      <p:tavLst>
                                        <p:tav tm="0">
                                          <p:val>
                                            <p:strVal val="#ppt_x"/>
                                          </p:val>
                                        </p:tav>
                                        <p:tav tm="100000">
                                          <p:val>
                                            <p:strVal val="#ppt_x"/>
                                          </p:val>
                                        </p:tav>
                                      </p:tavLst>
                                    </p:anim>
                                    <p:anim calcmode="lin" valueType="num">
                                      <p:cBhvr>
                                        <p:cTn id="9" dur="25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22" presetClass="entr" presetSubtype="8"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left)">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1000"/>
                                        <p:tgtEl>
                                          <p:spTgt spid="32"/>
                                        </p:tgtEl>
                                      </p:cBhvr>
                                    </p:animEffect>
                                    <p:anim calcmode="lin" valueType="num">
                                      <p:cBhvr>
                                        <p:cTn id="19" dur="1000" fill="hold"/>
                                        <p:tgtEl>
                                          <p:spTgt spid="32"/>
                                        </p:tgtEl>
                                        <p:attrNameLst>
                                          <p:attrName>ppt_x</p:attrName>
                                        </p:attrNameLst>
                                      </p:cBhvr>
                                      <p:tavLst>
                                        <p:tav tm="0">
                                          <p:val>
                                            <p:strVal val="#ppt_x"/>
                                          </p:val>
                                        </p:tav>
                                        <p:tav tm="100000">
                                          <p:val>
                                            <p:strVal val="#ppt_x"/>
                                          </p:val>
                                        </p:tav>
                                      </p:tavLst>
                                    </p:anim>
                                    <p:anim calcmode="lin" valueType="num">
                                      <p:cBhvr>
                                        <p:cTn id="2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11451" y="2079352"/>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23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9DA6108-27B6-46FC-B03B-F3A67DB3D651}"/>
              </a:ext>
            </a:extLst>
          </p:cNvPr>
          <p:cNvPicPr>
            <a:picLocks noChangeAspect="1"/>
          </p:cNvPicPr>
          <p:nvPr/>
        </p:nvPicPr>
        <p:blipFill>
          <a:blip r:embed="rId2"/>
          <a:stretch>
            <a:fillRect/>
          </a:stretch>
        </p:blipFill>
        <p:spPr>
          <a:xfrm>
            <a:off x="223837" y="228599"/>
            <a:ext cx="11730038" cy="6391275"/>
          </a:xfrm>
          <a:prstGeom prst="rect">
            <a:avLst/>
          </a:prstGeom>
        </p:spPr>
      </p:pic>
    </p:spTree>
    <p:extLst>
      <p:ext uri="{BB962C8B-B14F-4D97-AF65-F5344CB8AC3E}">
        <p14:creationId xmlns:p14="http://schemas.microsoft.com/office/powerpoint/2010/main" val="261840774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943630" y="847196"/>
            <a:ext cx="6925417" cy="5354104"/>
          </a:xfrm>
          <a:prstGeom prst="rect">
            <a:avLst/>
          </a:prstGeom>
        </p:spPr>
      </p:pic>
      <p:grpSp>
        <p:nvGrpSpPr>
          <p:cNvPr id="14" name="组合 13">
            <a:extLst>
              <a:ext uri="{FF2B5EF4-FFF2-40B4-BE49-F238E27FC236}">
                <a16:creationId xmlns:a16="http://schemas.microsoft.com/office/drawing/2014/main" id="{52482973-F401-48AC-B348-0884170C3AF8}"/>
              </a:ext>
            </a:extLst>
          </p:cNvPr>
          <p:cNvGrpSpPr/>
          <p:nvPr/>
        </p:nvGrpSpPr>
        <p:grpSpPr>
          <a:xfrm>
            <a:off x="5483337" y="5966111"/>
            <a:ext cx="1240564" cy="475296"/>
            <a:chOff x="5483337" y="5966111"/>
            <a:chExt cx="1240564" cy="475296"/>
          </a:xfrm>
        </p:grpSpPr>
        <p:sp>
          <p:nvSpPr>
            <p:cNvPr id="15" name="矩形: 圆角 14">
              <a:extLst>
                <a:ext uri="{FF2B5EF4-FFF2-40B4-BE49-F238E27FC236}">
                  <a16:creationId xmlns:a16="http://schemas.microsoft.com/office/drawing/2014/main" id="{0EB0C186-C514-447F-A633-306E344635A8}"/>
                </a:ext>
              </a:extLst>
            </p:cNvPr>
            <p:cNvSpPr/>
            <p:nvPr userDrawn="1"/>
          </p:nvSpPr>
          <p:spPr>
            <a:xfrm>
              <a:off x="5483337" y="5966111"/>
              <a:ext cx="1240564" cy="475296"/>
            </a:xfrm>
            <a:prstGeom prst="roundRect">
              <a:avLst/>
            </a:prstGeom>
            <a:solidFill>
              <a:srgbClr val="023337"/>
            </a:solidFill>
            <a:ln w="28575">
              <a:solidFill>
                <a:srgbClr val="F6C9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文本框 15">
              <a:extLst>
                <a:ext uri="{FF2B5EF4-FFF2-40B4-BE49-F238E27FC236}">
                  <a16:creationId xmlns:a16="http://schemas.microsoft.com/office/drawing/2014/main" id="{7015E4E9-F4F7-4F90-B329-5CE611D5EF85}"/>
                </a:ext>
              </a:extLst>
            </p:cNvPr>
            <p:cNvSpPr txBox="1"/>
            <p:nvPr userDrawn="1"/>
          </p:nvSpPr>
          <p:spPr>
            <a:xfrm>
              <a:off x="5675051" y="6010804"/>
              <a:ext cx="84189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a:ln>
                    <a:noFill/>
                  </a:ln>
                  <a:solidFill>
                    <a:prstClr val="white"/>
                  </a:solidFill>
                  <a:effectLst/>
                  <a:uLnTx/>
                  <a:uFillTx/>
                  <a:latin typeface="南构明史稿鉴" panose="00020600040101010101" pitchFamily="18" charset="-122"/>
                  <a:ea typeface="南构明史稿鉴" panose="00020600040101010101" pitchFamily="18" charset="-122"/>
                  <a:cs typeface="+mn-cs"/>
                </a:rPr>
                <a:t>概  述</a:t>
              </a:r>
            </a:p>
          </p:txBody>
        </p:sp>
      </p:grpSp>
      <p:grpSp>
        <p:nvGrpSpPr>
          <p:cNvPr id="17" name="组合 16">
            <a:extLst>
              <a:ext uri="{FF2B5EF4-FFF2-40B4-BE49-F238E27FC236}">
                <a16:creationId xmlns:a16="http://schemas.microsoft.com/office/drawing/2014/main" id="{808E0EAF-5948-4B3A-AB15-4C18BFCCAA3A}"/>
              </a:ext>
            </a:extLst>
          </p:cNvPr>
          <p:cNvGrpSpPr/>
          <p:nvPr/>
        </p:nvGrpSpPr>
        <p:grpSpPr>
          <a:xfrm>
            <a:off x="7074171" y="5963991"/>
            <a:ext cx="1240564" cy="475296"/>
            <a:chOff x="7074171" y="5963991"/>
            <a:chExt cx="1240564" cy="475296"/>
          </a:xfrm>
        </p:grpSpPr>
        <p:sp>
          <p:nvSpPr>
            <p:cNvPr id="18" name="矩形: 圆角 17">
              <a:extLst>
                <a:ext uri="{FF2B5EF4-FFF2-40B4-BE49-F238E27FC236}">
                  <a16:creationId xmlns:a16="http://schemas.microsoft.com/office/drawing/2014/main" id="{4388E764-308A-4BD1-8E0D-6F3A3B4D5CA3}"/>
                </a:ext>
              </a:extLst>
            </p:cNvPr>
            <p:cNvSpPr/>
            <p:nvPr userDrawn="1"/>
          </p:nvSpPr>
          <p:spPr>
            <a:xfrm>
              <a:off x="7074171" y="5963991"/>
              <a:ext cx="1240564" cy="475296"/>
            </a:xfrm>
            <a:prstGeom prst="roundRect">
              <a:avLst/>
            </a:prstGeom>
            <a:solidFill>
              <a:srgbClr val="023337"/>
            </a:solidFill>
            <a:ln w="28575">
              <a:solidFill>
                <a:srgbClr val="F6C9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文本框 18">
              <a:extLst>
                <a:ext uri="{FF2B5EF4-FFF2-40B4-BE49-F238E27FC236}">
                  <a16:creationId xmlns:a16="http://schemas.microsoft.com/office/drawing/2014/main" id="{DE712E5B-D69A-4C21-9AE9-08D3383FC37A}"/>
                </a:ext>
              </a:extLst>
            </p:cNvPr>
            <p:cNvSpPr txBox="1"/>
            <p:nvPr userDrawn="1"/>
          </p:nvSpPr>
          <p:spPr>
            <a:xfrm>
              <a:off x="7264345" y="6010804"/>
              <a:ext cx="84189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a:ln>
                    <a:noFill/>
                  </a:ln>
                  <a:solidFill>
                    <a:prstClr val="white"/>
                  </a:solidFill>
                  <a:effectLst/>
                  <a:uLnTx/>
                  <a:uFillTx/>
                  <a:latin typeface="南构明史稿鉴" panose="00020600040101010101" pitchFamily="18" charset="-122"/>
                  <a:ea typeface="南构明史稿鉴" panose="00020600040101010101" pitchFamily="18" charset="-122"/>
                  <a:cs typeface="+mn-cs"/>
                </a:rPr>
                <a:t>民  俗</a:t>
              </a:r>
            </a:p>
          </p:txBody>
        </p:sp>
      </p:grpSp>
      <p:grpSp>
        <p:nvGrpSpPr>
          <p:cNvPr id="20" name="组合 19">
            <a:extLst>
              <a:ext uri="{FF2B5EF4-FFF2-40B4-BE49-F238E27FC236}">
                <a16:creationId xmlns:a16="http://schemas.microsoft.com/office/drawing/2014/main" id="{B09A456F-E4A6-4674-8060-4C4B6810D3CC}"/>
              </a:ext>
            </a:extLst>
          </p:cNvPr>
          <p:cNvGrpSpPr/>
          <p:nvPr/>
        </p:nvGrpSpPr>
        <p:grpSpPr>
          <a:xfrm>
            <a:off x="8665005" y="5963991"/>
            <a:ext cx="1240564" cy="475296"/>
            <a:chOff x="8665005" y="5963991"/>
            <a:chExt cx="1240564" cy="475296"/>
          </a:xfrm>
        </p:grpSpPr>
        <p:sp>
          <p:nvSpPr>
            <p:cNvPr id="21" name="矩形: 圆角 20">
              <a:extLst>
                <a:ext uri="{FF2B5EF4-FFF2-40B4-BE49-F238E27FC236}">
                  <a16:creationId xmlns:a16="http://schemas.microsoft.com/office/drawing/2014/main" id="{898D10FB-387B-4C69-A661-021469DEE685}"/>
                </a:ext>
              </a:extLst>
            </p:cNvPr>
            <p:cNvSpPr/>
            <p:nvPr userDrawn="1"/>
          </p:nvSpPr>
          <p:spPr>
            <a:xfrm>
              <a:off x="8665005" y="5963991"/>
              <a:ext cx="1240564" cy="475296"/>
            </a:xfrm>
            <a:prstGeom prst="roundRect">
              <a:avLst/>
            </a:prstGeom>
            <a:solidFill>
              <a:srgbClr val="023337"/>
            </a:solidFill>
            <a:ln w="28575">
              <a:solidFill>
                <a:srgbClr val="F6C9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2" name="文本框 21">
              <a:extLst>
                <a:ext uri="{FF2B5EF4-FFF2-40B4-BE49-F238E27FC236}">
                  <a16:creationId xmlns:a16="http://schemas.microsoft.com/office/drawing/2014/main" id="{86363ECF-67FE-404E-8C46-F21EDC3BC4F7}"/>
                </a:ext>
              </a:extLst>
            </p:cNvPr>
            <p:cNvSpPr txBox="1"/>
            <p:nvPr userDrawn="1"/>
          </p:nvSpPr>
          <p:spPr>
            <a:xfrm>
              <a:off x="8856718" y="6010804"/>
              <a:ext cx="84189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a:ln>
                    <a:noFill/>
                  </a:ln>
                  <a:solidFill>
                    <a:prstClr val="white"/>
                  </a:solidFill>
                  <a:effectLst/>
                  <a:uLnTx/>
                  <a:uFillTx/>
                  <a:latin typeface="南构明史稿鉴" panose="00020600040101010101" pitchFamily="18" charset="-122"/>
                  <a:ea typeface="南构明史稿鉴" panose="00020600040101010101" pitchFamily="18" charset="-122"/>
                  <a:cs typeface="+mn-cs"/>
                </a:rPr>
                <a:t>美  食</a:t>
              </a:r>
            </a:p>
          </p:txBody>
        </p:sp>
      </p:grpSp>
      <p:grpSp>
        <p:nvGrpSpPr>
          <p:cNvPr id="23" name="组合 22">
            <a:extLst>
              <a:ext uri="{FF2B5EF4-FFF2-40B4-BE49-F238E27FC236}">
                <a16:creationId xmlns:a16="http://schemas.microsoft.com/office/drawing/2014/main" id="{9D2838CE-94B0-4168-A631-0C30E8645995}"/>
              </a:ext>
            </a:extLst>
          </p:cNvPr>
          <p:cNvGrpSpPr/>
          <p:nvPr/>
        </p:nvGrpSpPr>
        <p:grpSpPr>
          <a:xfrm>
            <a:off x="10255840" y="5963991"/>
            <a:ext cx="1240564" cy="475296"/>
            <a:chOff x="10255840" y="5963991"/>
            <a:chExt cx="1240564" cy="475296"/>
          </a:xfrm>
        </p:grpSpPr>
        <p:sp>
          <p:nvSpPr>
            <p:cNvPr id="24" name="矩形: 圆角 23">
              <a:extLst>
                <a:ext uri="{FF2B5EF4-FFF2-40B4-BE49-F238E27FC236}">
                  <a16:creationId xmlns:a16="http://schemas.microsoft.com/office/drawing/2014/main" id="{3A4F4727-4B7B-4121-A4EF-20F38F3EA5DA}"/>
                </a:ext>
              </a:extLst>
            </p:cNvPr>
            <p:cNvSpPr/>
            <p:nvPr userDrawn="1"/>
          </p:nvSpPr>
          <p:spPr>
            <a:xfrm>
              <a:off x="10255840" y="5963991"/>
              <a:ext cx="1240564" cy="475296"/>
            </a:xfrm>
            <a:prstGeom prst="roundRect">
              <a:avLst/>
            </a:prstGeom>
            <a:solidFill>
              <a:srgbClr val="023337"/>
            </a:solidFill>
            <a:ln w="28575">
              <a:solidFill>
                <a:srgbClr val="F6C9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文本框 24">
              <a:extLst>
                <a:ext uri="{FF2B5EF4-FFF2-40B4-BE49-F238E27FC236}">
                  <a16:creationId xmlns:a16="http://schemas.microsoft.com/office/drawing/2014/main" id="{CB39C356-4EED-450F-81D7-67C9341821A5}"/>
                </a:ext>
              </a:extLst>
            </p:cNvPr>
            <p:cNvSpPr txBox="1"/>
            <p:nvPr userDrawn="1"/>
          </p:nvSpPr>
          <p:spPr>
            <a:xfrm>
              <a:off x="10447553" y="6010804"/>
              <a:ext cx="84189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a:ln>
                    <a:noFill/>
                  </a:ln>
                  <a:solidFill>
                    <a:prstClr val="white"/>
                  </a:solidFill>
                  <a:effectLst/>
                  <a:uLnTx/>
                  <a:uFillTx/>
                  <a:latin typeface="南构明史稿鉴" panose="00020600040101010101" pitchFamily="18" charset="-122"/>
                  <a:ea typeface="南构明史稿鉴" panose="00020600040101010101" pitchFamily="18" charset="-122"/>
                  <a:cs typeface="+mn-cs"/>
                </a:rPr>
                <a:t>山  水</a:t>
              </a:r>
            </a:p>
          </p:txBody>
        </p:sp>
      </p:grpSp>
      <p:pic>
        <p:nvPicPr>
          <p:cNvPr id="28" name="Picture 27">
            <a:extLst>
              <a:ext uri="{FF2B5EF4-FFF2-40B4-BE49-F238E27FC236}">
                <a16:creationId xmlns:a16="http://schemas.microsoft.com/office/drawing/2014/main" id="{AAE88D8C-2D78-4EFA-B711-626FA3C5CF5E}"/>
              </a:ext>
            </a:extLst>
          </p:cNvPr>
          <p:cNvPicPr>
            <a:picLocks noChangeAspect="1"/>
          </p:cNvPicPr>
          <p:nvPr/>
        </p:nvPicPr>
        <p:blipFill>
          <a:blip r:embed="rId9"/>
          <a:stretch>
            <a:fillRect/>
          </a:stretch>
        </p:blipFill>
        <p:spPr>
          <a:xfrm>
            <a:off x="-272740" y="1216046"/>
            <a:ext cx="7498730" cy="2444708"/>
          </a:xfrm>
          <a:prstGeom prst="rect">
            <a:avLst/>
          </a:prstGeom>
        </p:spPr>
      </p:pic>
    </p:spTree>
    <p:extLst>
      <p:ext uri="{BB962C8B-B14F-4D97-AF65-F5344CB8AC3E}">
        <p14:creationId xmlns:p14="http://schemas.microsoft.com/office/powerpoint/2010/main" val="2451710451"/>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1000"/>
                                        <p:tgtEl>
                                          <p:spTgt spid="23"/>
                                        </p:tgtEl>
                                      </p:cBhvr>
                                    </p:animEffect>
                                    <p:anim calcmode="lin" valueType="num">
                                      <p:cBhvr>
                                        <p:cTn id="44" dur="1000" fill="hold"/>
                                        <p:tgtEl>
                                          <p:spTgt spid="23"/>
                                        </p:tgtEl>
                                        <p:attrNameLst>
                                          <p:attrName>ppt_x</p:attrName>
                                        </p:attrNameLst>
                                      </p:cBhvr>
                                      <p:tavLst>
                                        <p:tav tm="0">
                                          <p:val>
                                            <p:strVal val="#ppt_x"/>
                                          </p:val>
                                        </p:tav>
                                        <p:tav tm="100000">
                                          <p:val>
                                            <p:strVal val="#ppt_x"/>
                                          </p:val>
                                        </p:tav>
                                      </p:tavLst>
                                    </p:anim>
                                    <p:anim calcmode="lin" valueType="num">
                                      <p:cBhvr>
                                        <p:cTn id="4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additive="base">
                                        <p:cTn id="50" dur="500" fill="hold"/>
                                        <p:tgtEl>
                                          <p:spTgt spid="28"/>
                                        </p:tgtEl>
                                        <p:attrNameLst>
                                          <p:attrName>ppt_x</p:attrName>
                                        </p:attrNameLst>
                                      </p:cBhvr>
                                      <p:tavLst>
                                        <p:tav tm="0">
                                          <p:val>
                                            <p:strVal val="#ppt_x"/>
                                          </p:val>
                                        </p:tav>
                                        <p:tav tm="100000">
                                          <p:val>
                                            <p:strVal val="#ppt_x"/>
                                          </p:val>
                                        </p:tav>
                                      </p:tavLst>
                                    </p:anim>
                                    <p:anim calcmode="lin" valueType="num">
                                      <p:cBhvr additive="base">
                                        <p:cTn id="5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328;p68">
            <a:extLst>
              <a:ext uri="{FF2B5EF4-FFF2-40B4-BE49-F238E27FC236}">
                <a16:creationId xmlns:a16="http://schemas.microsoft.com/office/drawing/2014/main" id="{B24A8139-2C77-45DE-9D73-DF420998D573}"/>
              </a:ext>
            </a:extLst>
          </p:cNvPr>
          <p:cNvSpPr/>
          <p:nvPr/>
        </p:nvSpPr>
        <p:spPr>
          <a:xfrm>
            <a:off x="317617" y="369120"/>
            <a:ext cx="8427134" cy="5777345"/>
          </a:xfrm>
          <a:custGeom>
            <a:avLst/>
            <a:gdLst/>
            <a:ahLst/>
            <a:cxnLst/>
            <a:rect l="l" t="t" r="r" b="b"/>
            <a:pathLst>
              <a:path w="48616" h="37449" extrusionOk="0">
                <a:moveTo>
                  <a:pt x="44487" y="3861"/>
                </a:moveTo>
                <a:lnTo>
                  <a:pt x="44487" y="33732"/>
                </a:lnTo>
                <a:lnTo>
                  <a:pt x="4273" y="33732"/>
                </a:lnTo>
                <a:lnTo>
                  <a:pt x="4273" y="3861"/>
                </a:lnTo>
                <a:close/>
                <a:moveTo>
                  <a:pt x="1961" y="1"/>
                </a:moveTo>
                <a:cubicBezTo>
                  <a:pt x="888" y="1"/>
                  <a:pt x="0" y="868"/>
                  <a:pt x="0" y="1962"/>
                </a:cubicBezTo>
                <a:lnTo>
                  <a:pt x="0" y="35487"/>
                </a:lnTo>
                <a:cubicBezTo>
                  <a:pt x="0" y="36560"/>
                  <a:pt x="888" y="37448"/>
                  <a:pt x="1961" y="37448"/>
                </a:cubicBezTo>
                <a:lnTo>
                  <a:pt x="46655" y="37448"/>
                </a:lnTo>
                <a:cubicBezTo>
                  <a:pt x="47728" y="37448"/>
                  <a:pt x="48616" y="36560"/>
                  <a:pt x="48616" y="35487"/>
                </a:cubicBezTo>
                <a:lnTo>
                  <a:pt x="48616" y="1962"/>
                </a:lnTo>
                <a:cubicBezTo>
                  <a:pt x="48616" y="868"/>
                  <a:pt x="47728" y="1"/>
                  <a:pt x="46655" y="1"/>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 name="TextBox 2">
            <a:extLst>
              <a:ext uri="{FF2B5EF4-FFF2-40B4-BE49-F238E27FC236}">
                <a16:creationId xmlns:a16="http://schemas.microsoft.com/office/drawing/2014/main" id="{96D37EE5-9738-4BB7-B905-F4301F7F54E4}"/>
              </a:ext>
            </a:extLst>
          </p:cNvPr>
          <p:cNvSpPr txBox="1"/>
          <p:nvPr/>
        </p:nvSpPr>
        <p:spPr>
          <a:xfrm>
            <a:off x="8782050" y="1492687"/>
            <a:ext cx="3409950" cy="1123712"/>
          </a:xfrm>
          <a:prstGeom prst="round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000" dirty="0" err="1">
                <a:solidFill>
                  <a:srgbClr val="F15A24"/>
                </a:solidFill>
                <a:latin typeface="Arial" panose="020B0604020202020204" pitchFamily="34" charset="0"/>
              </a:rPr>
              <a:t>Cùng</a:t>
            </a:r>
            <a:r>
              <a:rPr lang="en-US" sz="3000" dirty="0">
                <a:solidFill>
                  <a:srgbClr val="F15A24"/>
                </a:solidFill>
                <a:latin typeface="Arial" panose="020B0604020202020204" pitchFamily="34" charset="0"/>
              </a:rPr>
              <a:t> </a:t>
            </a:r>
            <a:r>
              <a:rPr lang="en-US" sz="3000" dirty="0" err="1">
                <a:solidFill>
                  <a:srgbClr val="F15A24"/>
                </a:solidFill>
                <a:latin typeface="Arial" panose="020B0604020202020204" pitchFamily="34" charset="0"/>
              </a:rPr>
              <a:t>xem</a:t>
            </a:r>
            <a:r>
              <a:rPr lang="en-US" sz="3000" dirty="0">
                <a:solidFill>
                  <a:srgbClr val="F15A24"/>
                </a:solidFill>
                <a:latin typeface="Arial" panose="020B0604020202020204" pitchFamily="34" charset="0"/>
              </a:rPr>
              <a:t> video </a:t>
            </a:r>
            <a:r>
              <a:rPr lang="en-US" sz="3000" dirty="0" err="1">
                <a:solidFill>
                  <a:srgbClr val="F15A24"/>
                </a:solidFill>
                <a:latin typeface="Arial" panose="020B0604020202020204" pitchFamily="34" charset="0"/>
              </a:rPr>
              <a:t>sau</a:t>
            </a:r>
            <a:r>
              <a:rPr lang="en-US" sz="3000" dirty="0">
                <a:solidFill>
                  <a:srgbClr val="F15A24"/>
                </a:solidFill>
                <a:latin typeface="Arial" panose="020B0604020202020204" pitchFamily="34" charset="0"/>
              </a:rPr>
              <a:t> </a:t>
            </a:r>
            <a:r>
              <a:rPr lang="en-US" sz="3000" dirty="0" err="1">
                <a:solidFill>
                  <a:srgbClr val="F15A24"/>
                </a:solidFill>
                <a:latin typeface="Arial" panose="020B0604020202020204" pitchFamily="34" charset="0"/>
              </a:rPr>
              <a:t>đây</a:t>
            </a:r>
            <a:r>
              <a:rPr lang="en-US" sz="3000" dirty="0">
                <a:solidFill>
                  <a:srgbClr val="F15A24"/>
                </a:solidFill>
                <a:latin typeface="Arial" panose="020B0604020202020204" pitchFamily="34" charset="0"/>
              </a:rPr>
              <a:t> </a:t>
            </a:r>
            <a:r>
              <a:rPr lang="en-US" sz="3000" dirty="0" err="1">
                <a:solidFill>
                  <a:srgbClr val="F15A24"/>
                </a:solidFill>
                <a:latin typeface="Arial" panose="020B0604020202020204" pitchFamily="34" charset="0"/>
              </a:rPr>
              <a:t>nhé</a:t>
            </a:r>
            <a:r>
              <a:rPr lang="en-US" sz="3000" dirty="0">
                <a:solidFill>
                  <a:srgbClr val="F15A24"/>
                </a:solidFill>
                <a:latin typeface="Arial" panose="020B0604020202020204" pitchFamily="34" charset="0"/>
              </a:rPr>
              <a:t>!</a:t>
            </a:r>
          </a:p>
        </p:txBody>
      </p:sp>
      <p:pic>
        <p:nvPicPr>
          <p:cNvPr id="5" name="Địa đạo củ chi">
            <a:hlinkClick r:id="" action="ppaction://media"/>
            <a:extLst>
              <a:ext uri="{FF2B5EF4-FFF2-40B4-BE49-F238E27FC236}">
                <a16:creationId xmlns:a16="http://schemas.microsoft.com/office/drawing/2014/main" id="{B484DA67-CB68-42F6-AAD4-E74A984F1A4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3856" y="619125"/>
            <a:ext cx="8185496" cy="5238750"/>
          </a:xfrm>
          <a:prstGeom prst="rect">
            <a:avLst/>
          </a:prstGeom>
          <a:ln>
            <a:noFill/>
          </a:ln>
          <a:effectLst>
            <a:softEdge rad="112500"/>
          </a:effectLst>
        </p:spPr>
      </p:pic>
    </p:spTree>
    <p:extLst>
      <p:ext uri="{BB962C8B-B14F-4D97-AF65-F5344CB8AC3E}">
        <p14:creationId xmlns:p14="http://schemas.microsoft.com/office/powerpoint/2010/main" val="194261196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3"/>
                                        </p:tgtEl>
                                        <p:attrNameLst>
                                          <p:attrName>style.fontWeight</p:attrName>
                                        </p:attrNameLst>
                                      </p:cBhvr>
                                      <p:to>
                                        <p:strVal val="bold"/>
                                      </p:to>
                                    </p:set>
                                  </p:childTnLst>
                                </p:cTn>
                              </p:par>
                            </p:childTnLst>
                          </p:cTn>
                        </p:par>
                        <p:par>
                          <p:cTn id="7" fill="hold">
                            <p:stCondLst>
                              <p:cond delay="550"/>
                            </p:stCondLst>
                            <p:childTnLst>
                              <p:par>
                                <p:cTn id="8" presetID="1" presetClass="mediacall" presetSubtype="0" fill="hold" nodeType="afterEffect">
                                  <p:stCondLst>
                                    <p:cond delay="0"/>
                                  </p:stCondLst>
                                  <p:childTnLst>
                                    <p:cmd type="call" cmd="playFrom(0.0)">
                                      <p:cBhvr>
                                        <p:cTn id="9" dur="1332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5"/>
                                        </p:tgtEl>
                                      </p:cBhvr>
                                    </p:cmd>
                                  </p:childTnLst>
                                </p:cTn>
                              </p:par>
                            </p:childTnLst>
                          </p:cTn>
                        </p:par>
                      </p:childTnLst>
                    </p:cTn>
                  </p:par>
                </p:childTnLst>
              </p:cTn>
              <p:nextCondLst>
                <p:cond evt="onClick" delay="0">
                  <p:tgtEl>
                    <p:spTgt spid="5"/>
                  </p:tgtEl>
                </p:cond>
              </p:nextCondLst>
            </p:seq>
            <p:video>
              <p:cMediaNode vol="80000">
                <p:cTn id="15" fill="hold" display="0">
                  <p:stCondLst>
                    <p:cond delay="indefinite"/>
                  </p:stCondLst>
                </p:cTn>
                <p:tgtEl>
                  <p:spTgt spid="5"/>
                </p:tgtEl>
              </p:cMediaNode>
            </p:video>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BFEAA3-CB14-4F9C-9AA0-C3E7E8B44254}"/>
              </a:ext>
            </a:extLst>
          </p:cNvPr>
          <p:cNvPicPr>
            <a:picLocks noChangeAspect="1"/>
          </p:cNvPicPr>
          <p:nvPr/>
        </p:nvPicPr>
        <p:blipFill>
          <a:blip r:embed="rId2"/>
          <a:stretch>
            <a:fillRect/>
          </a:stretch>
        </p:blipFill>
        <p:spPr>
          <a:xfrm>
            <a:off x="3383451" y="3470205"/>
            <a:ext cx="2547828" cy="3387795"/>
          </a:xfrm>
          <a:prstGeom prst="rect">
            <a:avLst/>
          </a:prstGeom>
        </p:spPr>
      </p:pic>
      <p:grpSp>
        <p:nvGrpSpPr>
          <p:cNvPr id="4" name="Group 3">
            <a:extLst>
              <a:ext uri="{FF2B5EF4-FFF2-40B4-BE49-F238E27FC236}">
                <a16:creationId xmlns:a16="http://schemas.microsoft.com/office/drawing/2014/main" id="{C4C6B172-52E2-4FE7-8057-13A335307EB4}"/>
              </a:ext>
            </a:extLst>
          </p:cNvPr>
          <p:cNvGrpSpPr/>
          <p:nvPr/>
        </p:nvGrpSpPr>
        <p:grpSpPr>
          <a:xfrm rot="430763">
            <a:off x="3533590" y="733565"/>
            <a:ext cx="6843799" cy="3625395"/>
            <a:chOff x="6581" y="226"/>
            <a:chExt cx="5163" cy="4259"/>
          </a:xfrm>
        </p:grpSpPr>
        <p:pic>
          <p:nvPicPr>
            <p:cNvPr id="5" name="图片 5" descr="e93f49669616f82afc3aeb26989c1d4b">
              <a:extLst>
                <a:ext uri="{FF2B5EF4-FFF2-40B4-BE49-F238E27FC236}">
                  <a16:creationId xmlns:a16="http://schemas.microsoft.com/office/drawing/2014/main" id="{90B05412-358B-47FA-BEA6-8AF14119D296}"/>
                </a:ext>
              </a:extLst>
            </p:cNvPr>
            <p:cNvPicPr>
              <a:picLocks noChangeAspect="1"/>
            </p:cNvPicPr>
            <p:nvPr/>
          </p:nvPicPr>
          <p:blipFill>
            <a:blip r:embed="rId3"/>
            <a:stretch>
              <a:fillRect/>
            </a:stretch>
          </p:blipFill>
          <p:spPr>
            <a:xfrm rot="11473092" flipV="1">
              <a:off x="6581" y="226"/>
              <a:ext cx="5163" cy="4259"/>
            </a:xfrm>
            <a:prstGeom prst="rect">
              <a:avLst/>
            </a:prstGeom>
          </p:spPr>
        </p:pic>
        <p:sp>
          <p:nvSpPr>
            <p:cNvPr id="6" name="TextBox 7">
              <a:extLst>
                <a:ext uri="{FF2B5EF4-FFF2-40B4-BE49-F238E27FC236}">
                  <a16:creationId xmlns:a16="http://schemas.microsoft.com/office/drawing/2014/main" id="{A9F2DBFD-5ACA-43C6-8C68-E21ED15B135B}"/>
                </a:ext>
              </a:extLst>
            </p:cNvPr>
            <p:cNvSpPr txBox="1"/>
            <p:nvPr/>
          </p:nvSpPr>
          <p:spPr>
            <a:xfrm rot="1024430">
              <a:off x="7494" y="1213"/>
              <a:ext cx="3646" cy="2314"/>
            </a:xfrm>
            <a:prstGeom prst="rect">
              <a:avLst/>
            </a:prstGeom>
            <a:noFill/>
          </p:spPr>
          <p:txBody>
            <a:bodyPr wrap="square" lIns="0" tIns="0" rIns="0" bIns="0" rtlCol="0">
              <a:spAutoFit/>
            </a:bodyPr>
            <a:lstStyle/>
            <a:p>
              <a:pPr marL="0" marR="0" algn="ctr">
                <a:spcBef>
                  <a:spcPts val="0"/>
                </a:spcBef>
                <a:spcAft>
                  <a:spcPts val="0"/>
                </a:spcAft>
              </a:pPr>
              <a:r>
                <a:rPr lang="nl-NL"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Em hãy nêu địa danh lịch sử của Việt Nam có trong video là gì. Ấn tượng nhất trong địa danh này là gì?</a:t>
              </a:r>
              <a:endPar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59853351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D7224F75-1917-412F-995F-E763B03FC635}"/>
              </a:ext>
            </a:extLst>
          </p:cNvPr>
          <p:cNvGrpSpPr/>
          <p:nvPr/>
        </p:nvGrpSpPr>
        <p:grpSpPr>
          <a:xfrm>
            <a:off x="0" y="0"/>
            <a:ext cx="12192000" cy="2343150"/>
            <a:chOff x="0" y="0"/>
            <a:chExt cx="12192000" cy="2343150"/>
          </a:xfrm>
        </p:grpSpPr>
        <p:pic>
          <p:nvPicPr>
            <p:cNvPr id="3" name="图片 2">
              <a:extLst>
                <a:ext uri="{FF2B5EF4-FFF2-40B4-BE49-F238E27FC236}">
                  <a16:creationId xmlns:a16="http://schemas.microsoft.com/office/drawing/2014/main" id="{5247086B-9716-4BB5-8C3E-7FC4E8A138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4076700" cy="2343150"/>
            </a:xfrm>
            <a:prstGeom prst="rect">
              <a:avLst/>
            </a:prstGeom>
          </p:spPr>
        </p:pic>
        <p:pic>
          <p:nvPicPr>
            <p:cNvPr id="4" name="图片 3">
              <a:extLst>
                <a:ext uri="{FF2B5EF4-FFF2-40B4-BE49-F238E27FC236}">
                  <a16:creationId xmlns:a16="http://schemas.microsoft.com/office/drawing/2014/main" id="{AAAE5CA1-DA7C-432C-B579-C042ED3ED1B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362950" y="0"/>
              <a:ext cx="3829050" cy="1543050"/>
            </a:xfrm>
            <a:prstGeom prst="rect">
              <a:avLst/>
            </a:prstGeom>
          </p:spPr>
        </p:pic>
      </p:grpSp>
      <p:grpSp>
        <p:nvGrpSpPr>
          <p:cNvPr id="5" name="组合 4">
            <a:extLst>
              <a:ext uri="{FF2B5EF4-FFF2-40B4-BE49-F238E27FC236}">
                <a16:creationId xmlns:a16="http://schemas.microsoft.com/office/drawing/2014/main" id="{ADC085CE-602A-4543-9CA1-8F38DEA43CE6}"/>
              </a:ext>
            </a:extLst>
          </p:cNvPr>
          <p:cNvGrpSpPr/>
          <p:nvPr/>
        </p:nvGrpSpPr>
        <p:grpSpPr>
          <a:xfrm>
            <a:off x="0" y="2724149"/>
            <a:ext cx="12192000" cy="4196989"/>
            <a:chOff x="0" y="2724149"/>
            <a:chExt cx="12192000" cy="4196989"/>
          </a:xfrm>
        </p:grpSpPr>
        <p:pic>
          <p:nvPicPr>
            <p:cNvPr id="6" name="图片 5">
              <a:extLst>
                <a:ext uri="{FF2B5EF4-FFF2-40B4-BE49-F238E27FC236}">
                  <a16:creationId xmlns:a16="http://schemas.microsoft.com/office/drawing/2014/main" id="{5FF7FE0B-C4CC-40A6-8719-5336C59EEA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2724149"/>
              <a:ext cx="12192000" cy="4143375"/>
            </a:xfrm>
            <a:prstGeom prst="rect">
              <a:avLst/>
            </a:prstGeom>
          </p:spPr>
        </p:pic>
        <p:pic>
          <p:nvPicPr>
            <p:cNvPr id="7" name="图片 6">
              <a:extLst>
                <a:ext uri="{FF2B5EF4-FFF2-40B4-BE49-F238E27FC236}">
                  <a16:creationId xmlns:a16="http://schemas.microsoft.com/office/drawing/2014/main" id="{9D99B46D-1164-43CE-8F54-37301C07C8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4795836"/>
              <a:ext cx="12192000" cy="1943100"/>
            </a:xfrm>
            <a:prstGeom prst="rect">
              <a:avLst/>
            </a:prstGeom>
          </p:spPr>
        </p:pic>
        <p:pic>
          <p:nvPicPr>
            <p:cNvPr id="8" name="图片 7">
              <a:extLst>
                <a:ext uri="{FF2B5EF4-FFF2-40B4-BE49-F238E27FC236}">
                  <a16:creationId xmlns:a16="http://schemas.microsoft.com/office/drawing/2014/main" id="{F32DC7E3-F26F-48B9-8C1D-0B1DDB6FA437}"/>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577988"/>
              <a:ext cx="12192000" cy="2343150"/>
            </a:xfrm>
            <a:prstGeom prst="rect">
              <a:avLst/>
            </a:prstGeom>
          </p:spPr>
        </p:pic>
        <p:pic>
          <p:nvPicPr>
            <p:cNvPr id="9" name="图片 8">
              <a:extLst>
                <a:ext uri="{FF2B5EF4-FFF2-40B4-BE49-F238E27FC236}">
                  <a16:creationId xmlns:a16="http://schemas.microsoft.com/office/drawing/2014/main" id="{9F850D4B-1B7B-4914-A1A3-982134B03336}"/>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0" y="3789181"/>
              <a:ext cx="12192000" cy="3105150"/>
            </a:xfrm>
            <a:prstGeom prst="rect">
              <a:avLst/>
            </a:prstGeom>
          </p:spPr>
        </p:pic>
      </p:grpSp>
      <p:pic>
        <p:nvPicPr>
          <p:cNvPr id="13" name="图片 12">
            <a:extLst>
              <a:ext uri="{FF2B5EF4-FFF2-40B4-BE49-F238E27FC236}">
                <a16:creationId xmlns:a16="http://schemas.microsoft.com/office/drawing/2014/main" id="{B76AEA14-9B2B-412D-B815-CA5DD928317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285603" y="2549410"/>
            <a:ext cx="5906397" cy="4566290"/>
          </a:xfrm>
          <a:prstGeom prst="rect">
            <a:avLst/>
          </a:prstGeom>
        </p:spPr>
      </p:pic>
      <p:pic>
        <p:nvPicPr>
          <p:cNvPr id="11" name="Picture 10">
            <a:extLst>
              <a:ext uri="{FF2B5EF4-FFF2-40B4-BE49-F238E27FC236}">
                <a16:creationId xmlns:a16="http://schemas.microsoft.com/office/drawing/2014/main" id="{9CC74C3A-480B-47E7-8484-32B9C1467B1F}"/>
              </a:ext>
            </a:extLst>
          </p:cNvPr>
          <p:cNvPicPr>
            <a:picLocks noChangeAspect="1"/>
          </p:cNvPicPr>
          <p:nvPr/>
        </p:nvPicPr>
        <p:blipFill>
          <a:blip r:embed="rId9"/>
          <a:stretch>
            <a:fillRect/>
          </a:stretch>
        </p:blipFill>
        <p:spPr>
          <a:xfrm>
            <a:off x="2487662" y="1613848"/>
            <a:ext cx="6187976" cy="1572904"/>
          </a:xfrm>
          <a:prstGeom prst="rect">
            <a:avLst/>
          </a:prstGeom>
        </p:spPr>
      </p:pic>
    </p:spTree>
    <p:extLst>
      <p:ext uri="{BB962C8B-B14F-4D97-AF65-F5344CB8AC3E}">
        <p14:creationId xmlns:p14="http://schemas.microsoft.com/office/powerpoint/2010/main" val="424651341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973;p10">
            <a:extLst>
              <a:ext uri="{FF2B5EF4-FFF2-40B4-BE49-F238E27FC236}">
                <a16:creationId xmlns:a16="http://schemas.microsoft.com/office/drawing/2014/main" id="{5D65FE04-C1DA-45EF-9F38-7A0BEC47EEC9}"/>
              </a:ext>
            </a:extLst>
          </p:cNvPr>
          <p:cNvSpPr/>
          <p:nvPr/>
        </p:nvSpPr>
        <p:spPr>
          <a:xfrm>
            <a:off x="1704975" y="110088"/>
            <a:ext cx="8898960" cy="783148"/>
          </a:xfrm>
          <a:prstGeom prst="roundRect">
            <a:avLst>
              <a:gd name="adj" fmla="val 16667"/>
            </a:avLst>
          </a:prstGeom>
          <a:solidFill>
            <a:schemeClr val="accent6">
              <a:lumMod val="40000"/>
              <a:lumOff val="6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r>
              <a:rPr lang="vi-VN" sz="4000" b="1" dirty="0">
                <a:solidFill>
                  <a:srgbClr val="244061"/>
                </a:solidFill>
                <a:latin typeface="Calibri"/>
                <a:ea typeface="Calibri"/>
                <a:cs typeface="Calibri"/>
                <a:sym typeface="Calibri"/>
              </a:rPr>
              <a:t>1. Quan sát các hình sau đây và cho biết:</a:t>
            </a:r>
            <a:endParaRPr sz="4000" b="1" dirty="0">
              <a:solidFill>
                <a:srgbClr val="244061"/>
              </a:solidFill>
              <a:latin typeface="Calibri"/>
              <a:ea typeface="Calibri"/>
              <a:cs typeface="Calibri"/>
              <a:sym typeface="Calibri"/>
            </a:endParaRPr>
          </a:p>
        </p:txBody>
      </p:sp>
      <p:sp>
        <p:nvSpPr>
          <p:cNvPr id="2" name="TextBox 1">
            <a:extLst>
              <a:ext uri="{FF2B5EF4-FFF2-40B4-BE49-F238E27FC236}">
                <a16:creationId xmlns:a16="http://schemas.microsoft.com/office/drawing/2014/main" id="{A221EF2A-3DC6-4CBD-81DE-BBF2BD94384D}"/>
              </a:ext>
            </a:extLst>
          </p:cNvPr>
          <p:cNvSpPr txBox="1"/>
          <p:nvPr/>
        </p:nvSpPr>
        <p:spPr>
          <a:xfrm>
            <a:off x="914400" y="1047750"/>
            <a:ext cx="11049000" cy="1200329"/>
          </a:xfrm>
          <a:prstGeom prst="rect">
            <a:avLst/>
          </a:prstGeom>
          <a:noFill/>
        </p:spPr>
        <p:txBody>
          <a:bodyPr wrap="square" rtlCol="0">
            <a:spAutoFit/>
          </a:bodyPr>
          <a:lstStyle/>
          <a:p>
            <a:pPr marL="285750" indent="-285750" algn="just">
              <a:buFont typeface="Arial" panose="020B0604020202020204" pitchFamily="34" charset="0"/>
              <a:buChar char="•"/>
            </a:pPr>
            <a:r>
              <a:rPr lang="vi-VN" sz="2400" b="1" i="0" dirty="0">
                <a:solidFill>
                  <a:srgbClr val="002060"/>
                </a:solidFill>
                <a:effectLst/>
                <a:latin typeface="Calibri" panose="020F0502020204030204" pitchFamily="34" charset="0"/>
                <a:cs typeface="Calibri" panose="020F0502020204030204" pitchFamily="34" charset="0"/>
              </a:rPr>
              <a:t>Những người trong hình đang làm gì?</a:t>
            </a:r>
          </a:p>
          <a:p>
            <a:pPr marL="285750" indent="-285750" algn="just">
              <a:buFont typeface="Arial" panose="020B0604020202020204" pitchFamily="34" charset="0"/>
              <a:buChar char="•"/>
            </a:pPr>
            <a:r>
              <a:rPr lang="vi-VN" sz="2400" b="1" i="0" dirty="0">
                <a:solidFill>
                  <a:srgbClr val="002060"/>
                </a:solidFill>
                <a:effectLst/>
                <a:latin typeface="Calibri" panose="020F0502020204030204" pitchFamily="34" charset="0"/>
                <a:cs typeface="Calibri" panose="020F0502020204030204" pitchFamily="34" charset="0"/>
              </a:rPr>
              <a:t>Những việc nào nên làm, không nên làm để thể hiện sự tôn trọng và giữ vệ sinh khi đi tham quan?</a:t>
            </a:r>
          </a:p>
        </p:txBody>
      </p:sp>
      <p:pic>
        <p:nvPicPr>
          <p:cNvPr id="4" name="Picture 3">
            <a:extLst>
              <a:ext uri="{FF2B5EF4-FFF2-40B4-BE49-F238E27FC236}">
                <a16:creationId xmlns:a16="http://schemas.microsoft.com/office/drawing/2014/main" id="{DBCFC204-3E0C-4864-B866-84CE7E60FDB1}"/>
              </a:ext>
            </a:extLst>
          </p:cNvPr>
          <p:cNvPicPr>
            <a:picLocks noChangeAspect="1"/>
          </p:cNvPicPr>
          <p:nvPr/>
        </p:nvPicPr>
        <p:blipFill>
          <a:blip r:embed="rId2"/>
          <a:stretch>
            <a:fillRect/>
          </a:stretch>
        </p:blipFill>
        <p:spPr>
          <a:xfrm>
            <a:off x="195262" y="2576512"/>
            <a:ext cx="6029325" cy="3057525"/>
          </a:xfrm>
          <a:prstGeom prst="rect">
            <a:avLst/>
          </a:prstGeom>
        </p:spPr>
      </p:pic>
      <p:pic>
        <p:nvPicPr>
          <p:cNvPr id="6" name="Picture 5">
            <a:extLst>
              <a:ext uri="{FF2B5EF4-FFF2-40B4-BE49-F238E27FC236}">
                <a16:creationId xmlns:a16="http://schemas.microsoft.com/office/drawing/2014/main" id="{9006D666-DB03-40A0-B4E0-BAEA639A8ACE}"/>
              </a:ext>
            </a:extLst>
          </p:cNvPr>
          <p:cNvPicPr>
            <a:picLocks noChangeAspect="1"/>
          </p:cNvPicPr>
          <p:nvPr/>
        </p:nvPicPr>
        <p:blipFill>
          <a:blip r:embed="rId3"/>
          <a:stretch>
            <a:fillRect/>
          </a:stretch>
        </p:blipFill>
        <p:spPr>
          <a:xfrm>
            <a:off x="6148387" y="2524125"/>
            <a:ext cx="5953125" cy="2971800"/>
          </a:xfrm>
          <a:prstGeom prst="rect">
            <a:avLst/>
          </a:prstGeom>
        </p:spPr>
      </p:pic>
      <p:pic>
        <p:nvPicPr>
          <p:cNvPr id="8" name="Picture 7">
            <a:extLst>
              <a:ext uri="{FF2B5EF4-FFF2-40B4-BE49-F238E27FC236}">
                <a16:creationId xmlns:a16="http://schemas.microsoft.com/office/drawing/2014/main" id="{B2F4ABE6-1B48-4CEE-9332-D3DA26430114}"/>
              </a:ext>
            </a:extLst>
          </p:cNvPr>
          <p:cNvPicPr>
            <a:picLocks noChangeAspect="1"/>
          </p:cNvPicPr>
          <p:nvPr/>
        </p:nvPicPr>
        <p:blipFill>
          <a:blip r:embed="rId4"/>
          <a:stretch>
            <a:fillRect/>
          </a:stretch>
        </p:blipFill>
        <p:spPr>
          <a:xfrm>
            <a:off x="4742180" y="4441287"/>
            <a:ext cx="3129131" cy="2540802"/>
          </a:xfrm>
          <a:prstGeom prst="rect">
            <a:avLst/>
          </a:prstGeom>
        </p:spPr>
      </p:pic>
    </p:spTree>
    <p:extLst>
      <p:ext uri="{BB962C8B-B14F-4D97-AF65-F5344CB8AC3E}">
        <p14:creationId xmlns:p14="http://schemas.microsoft.com/office/powerpoint/2010/main" val="273877084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anim calcmode="lin" valueType="num">
                                      <p:cBhvr>
                                        <p:cTn id="8" dur="250" fill="hold"/>
                                        <p:tgtEl>
                                          <p:spTgt spid="18"/>
                                        </p:tgtEl>
                                        <p:attrNameLst>
                                          <p:attrName>ppt_x</p:attrName>
                                        </p:attrNameLst>
                                      </p:cBhvr>
                                      <p:tavLst>
                                        <p:tav tm="0">
                                          <p:val>
                                            <p:strVal val="#ppt_x"/>
                                          </p:val>
                                        </p:tav>
                                        <p:tav tm="100000">
                                          <p:val>
                                            <p:strVal val="#ppt_x"/>
                                          </p:val>
                                        </p:tav>
                                      </p:tavLst>
                                    </p:anim>
                                    <p:anim calcmode="lin" valueType="num">
                                      <p:cBhvr>
                                        <p:cTn id="9" dur="25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78126" y="119352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8FA8A1C0-7E0A-4326-AC57-3AB93BA90C7A}"/>
              </a:ext>
            </a:extLst>
          </p:cNvPr>
          <p:cNvGrpSpPr/>
          <p:nvPr/>
        </p:nvGrpSpPr>
        <p:grpSpPr>
          <a:xfrm>
            <a:off x="4572000" y="2009774"/>
            <a:ext cx="3214687" cy="2524125"/>
            <a:chOff x="6034087" y="-309563"/>
            <a:chExt cx="6029325" cy="5938838"/>
          </a:xfrm>
        </p:grpSpPr>
        <p:pic>
          <p:nvPicPr>
            <p:cNvPr id="19" name="Picture 18">
              <a:extLst>
                <a:ext uri="{FF2B5EF4-FFF2-40B4-BE49-F238E27FC236}">
                  <a16:creationId xmlns:a16="http://schemas.microsoft.com/office/drawing/2014/main" id="{5BB705D7-D25C-499A-8FB8-0601B57A37F7}"/>
                </a:ext>
              </a:extLst>
            </p:cNvPr>
            <p:cNvPicPr>
              <a:picLocks noChangeAspect="1"/>
            </p:cNvPicPr>
            <p:nvPr/>
          </p:nvPicPr>
          <p:blipFill>
            <a:blip r:embed="rId15"/>
            <a:stretch>
              <a:fillRect/>
            </a:stretch>
          </p:blipFill>
          <p:spPr>
            <a:xfrm>
              <a:off x="6034087" y="-309563"/>
              <a:ext cx="6029325" cy="3057525"/>
            </a:xfrm>
            <a:prstGeom prst="rect">
              <a:avLst/>
            </a:prstGeom>
          </p:spPr>
        </p:pic>
        <p:pic>
          <p:nvPicPr>
            <p:cNvPr id="21" name="Picture 20">
              <a:extLst>
                <a:ext uri="{FF2B5EF4-FFF2-40B4-BE49-F238E27FC236}">
                  <a16:creationId xmlns:a16="http://schemas.microsoft.com/office/drawing/2014/main" id="{F0D1EC7F-7C06-4A04-AF2D-D6CC435C0EF8}"/>
                </a:ext>
              </a:extLst>
            </p:cNvPr>
            <p:cNvPicPr>
              <a:picLocks noChangeAspect="1"/>
            </p:cNvPicPr>
            <p:nvPr/>
          </p:nvPicPr>
          <p:blipFill>
            <a:blip r:embed="rId16"/>
            <a:stretch>
              <a:fillRect/>
            </a:stretch>
          </p:blipFill>
          <p:spPr>
            <a:xfrm>
              <a:off x="6100762" y="2657475"/>
              <a:ext cx="5953125" cy="2971800"/>
            </a:xfrm>
            <a:prstGeom prst="rect">
              <a:avLst/>
            </a:prstGeom>
          </p:spPr>
        </p:pic>
      </p:grpSp>
    </p:spTree>
    <p:extLst>
      <p:ext uri="{BB962C8B-B14F-4D97-AF65-F5344CB8AC3E}">
        <p14:creationId xmlns:p14="http://schemas.microsoft.com/office/powerpoint/2010/main" val="40478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1321657-6748-46BC-A91A-58C3D484A50A}"/>
              </a:ext>
            </a:extLst>
          </p:cNvPr>
          <p:cNvPicPr>
            <a:picLocks noChangeAspect="1"/>
          </p:cNvPicPr>
          <p:nvPr/>
        </p:nvPicPr>
        <p:blipFill>
          <a:blip r:embed="rId2"/>
          <a:srcRect r="58216" b="-6662"/>
          <a:stretch>
            <a:fillRect/>
          </a:stretch>
        </p:blipFill>
        <p:spPr>
          <a:xfrm>
            <a:off x="3858992" y="0"/>
            <a:ext cx="3555365" cy="1221740"/>
          </a:xfrm>
          <a:prstGeom prst="rect">
            <a:avLst/>
          </a:prstGeom>
        </p:spPr>
      </p:pic>
      <p:pic>
        <p:nvPicPr>
          <p:cNvPr id="22" name="Picture 21">
            <a:extLst>
              <a:ext uri="{FF2B5EF4-FFF2-40B4-BE49-F238E27FC236}">
                <a16:creationId xmlns:a16="http://schemas.microsoft.com/office/drawing/2014/main" id="{7E7813AB-4EE7-462C-A68A-0E7A09040DAD}"/>
              </a:ext>
            </a:extLst>
          </p:cNvPr>
          <p:cNvPicPr/>
          <p:nvPr/>
        </p:nvPicPr>
        <p:blipFill>
          <a:blip r:embed="rId3"/>
          <a:stretch>
            <a:fillRect/>
          </a:stretch>
        </p:blipFill>
        <p:spPr>
          <a:xfrm>
            <a:off x="6096000" y="3429000"/>
            <a:ext cx="0" cy="0"/>
          </a:xfrm>
          <a:prstGeom prst="rect">
            <a:avLst/>
          </a:prstGeom>
          <a:noFill/>
          <a:ln w="9525">
            <a:noFill/>
          </a:ln>
        </p:spPr>
      </p:pic>
      <p:sp>
        <p:nvSpPr>
          <p:cNvPr id="23" name="Speech Bubble: Rectangle with Corners Rounded 22">
            <a:extLst>
              <a:ext uri="{FF2B5EF4-FFF2-40B4-BE49-F238E27FC236}">
                <a16:creationId xmlns:a16="http://schemas.microsoft.com/office/drawing/2014/main" id="{4FE6AF02-7DEE-4F07-B7CF-ADEA07B6169F}"/>
              </a:ext>
            </a:extLst>
          </p:cNvPr>
          <p:cNvSpPr/>
          <p:nvPr/>
        </p:nvSpPr>
        <p:spPr>
          <a:xfrm>
            <a:off x="968081" y="1619909"/>
            <a:ext cx="5781822" cy="3061400"/>
          </a:xfrm>
          <a:prstGeom prst="wedgeRoundRectCallout">
            <a:avLst>
              <a:gd name="adj1" fmla="val -41127"/>
              <a:gd name="adj2" fmla="val 59171"/>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vi-VN" sz="4000" dirty="0">
                <a:solidFill>
                  <a:srgbClr val="FF0000"/>
                </a:solidFill>
                <a:latin typeface="Calibri" panose="020F0502020204030204" pitchFamily="34" charset="0"/>
                <a:cs typeface="Calibri" panose="020F0502020204030204" pitchFamily="34" charset="0"/>
              </a:rPr>
              <a:t>Mặc quần áo ngắn, hở hang</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khi</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đến</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đền</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chùa</a:t>
            </a:r>
            <a:r>
              <a:rPr lang="en-US" sz="4000" dirty="0">
                <a:solidFill>
                  <a:srgbClr val="FF0000"/>
                </a:solidFill>
                <a:latin typeface="Calibri" panose="020F0502020204030204" pitchFamily="34" charset="0"/>
                <a:cs typeface="Calibri" panose="020F0502020204030204" pitchFamily="34" charset="0"/>
              </a:rPr>
              <a:t>.</a:t>
            </a:r>
          </a:p>
          <a:p>
            <a:pPr algn="ctr">
              <a:lnSpc>
                <a:spcPct val="120000"/>
              </a:lnSpc>
            </a:pPr>
            <a:r>
              <a:rPr lang="en-US" sz="4000" b="1" dirty="0">
                <a:solidFill>
                  <a:srgbClr val="FF0000"/>
                </a:solidFill>
                <a:latin typeface="Calibri" panose="020F0502020204030204" pitchFamily="34" charset="0"/>
                <a:cs typeface="Calibri" panose="020F0502020204030204" pitchFamily="34" charset="0"/>
              </a:rPr>
              <a:t>=&gt;</a:t>
            </a:r>
            <a:r>
              <a:rPr lang="en-US" sz="4000" b="1" dirty="0" err="1">
                <a:solidFill>
                  <a:srgbClr val="FF0000"/>
                </a:solidFill>
                <a:latin typeface="Calibri" panose="020F0502020204030204" pitchFamily="34" charset="0"/>
                <a:cs typeface="Calibri" panose="020F0502020204030204" pitchFamily="34" charset="0"/>
              </a:rPr>
              <a:t>Việc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không</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nên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làm</a:t>
            </a:r>
            <a:endParaRPr lang="en-US" sz="4000" b="1" dirty="0">
              <a:solidFill>
                <a:prstClr val="black"/>
              </a:solidFill>
              <a:latin typeface="Calibri" panose="020F0502020204030204" pitchFamily="34" charset="0"/>
              <a:cs typeface="Calibri" panose="020F0502020204030204" pitchFamily="34" charset="0"/>
            </a:endParaRPr>
          </a:p>
        </p:txBody>
      </p:sp>
      <p:pic>
        <p:nvPicPr>
          <p:cNvPr id="24" name="图片 58" descr="图片包含 物体, 事情&#10;&#10;已生成高可信度的说明">
            <a:extLst>
              <a:ext uri="{FF2B5EF4-FFF2-40B4-BE49-F238E27FC236}">
                <a16:creationId xmlns:a16="http://schemas.microsoft.com/office/drawing/2014/main" id="{E3168323-2962-4B86-93B2-4DBB1CD060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703" t="5269" b="58748"/>
          <a:stretch>
            <a:fillRect/>
          </a:stretch>
        </p:blipFill>
        <p:spPr>
          <a:xfrm flipH="1">
            <a:off x="10588303" y="-216911"/>
            <a:ext cx="2568897" cy="2689601"/>
          </a:xfrm>
          <a:prstGeom prst="rect">
            <a:avLst/>
          </a:prstGeom>
        </p:spPr>
      </p:pic>
      <p:pic>
        <p:nvPicPr>
          <p:cNvPr id="25" name="图片 21">
            <a:extLst>
              <a:ext uri="{FF2B5EF4-FFF2-40B4-BE49-F238E27FC236}">
                <a16:creationId xmlns:a16="http://schemas.microsoft.com/office/drawing/2014/main" id="{B929CCB6-0F56-4298-ACD4-AD16393ACD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22390" y="-217124"/>
            <a:ext cx="1766471" cy="1489377"/>
          </a:xfrm>
          <a:prstGeom prst="rect">
            <a:avLst/>
          </a:prstGeom>
        </p:spPr>
      </p:pic>
      <p:pic>
        <p:nvPicPr>
          <p:cNvPr id="37" name="图片 8">
            <a:extLst>
              <a:ext uri="{FF2B5EF4-FFF2-40B4-BE49-F238E27FC236}">
                <a16:creationId xmlns:a16="http://schemas.microsoft.com/office/drawing/2014/main" id="{6CCAC910-565F-4FF0-BA16-FC63BB30D4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902" y="3707391"/>
            <a:ext cx="2275493" cy="3558572"/>
          </a:xfrm>
          <a:prstGeom prst="rect">
            <a:avLst/>
          </a:prstGeom>
        </p:spPr>
      </p:pic>
      <p:pic>
        <p:nvPicPr>
          <p:cNvPr id="3" name="Picture 2">
            <a:extLst>
              <a:ext uri="{FF2B5EF4-FFF2-40B4-BE49-F238E27FC236}">
                <a16:creationId xmlns:a16="http://schemas.microsoft.com/office/drawing/2014/main" id="{7CDB3CD0-C058-418F-A283-7148A075E7FD}"/>
              </a:ext>
            </a:extLst>
          </p:cNvPr>
          <p:cNvPicPr>
            <a:picLocks noChangeAspect="1"/>
          </p:cNvPicPr>
          <p:nvPr/>
        </p:nvPicPr>
        <p:blipFill>
          <a:blip r:embed="rId7"/>
          <a:stretch>
            <a:fillRect/>
          </a:stretch>
        </p:blipFill>
        <p:spPr>
          <a:xfrm>
            <a:off x="6986587" y="1169759"/>
            <a:ext cx="4300538" cy="45738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9399303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1321657-6748-46BC-A91A-58C3D484A50A}"/>
              </a:ext>
            </a:extLst>
          </p:cNvPr>
          <p:cNvPicPr>
            <a:picLocks noChangeAspect="1"/>
          </p:cNvPicPr>
          <p:nvPr/>
        </p:nvPicPr>
        <p:blipFill>
          <a:blip r:embed="rId2"/>
          <a:srcRect r="58216" b="-6662"/>
          <a:stretch>
            <a:fillRect/>
          </a:stretch>
        </p:blipFill>
        <p:spPr>
          <a:xfrm>
            <a:off x="3858992" y="0"/>
            <a:ext cx="3555365" cy="1221740"/>
          </a:xfrm>
          <a:prstGeom prst="rect">
            <a:avLst/>
          </a:prstGeom>
        </p:spPr>
      </p:pic>
      <p:pic>
        <p:nvPicPr>
          <p:cNvPr id="22" name="Picture 21">
            <a:extLst>
              <a:ext uri="{FF2B5EF4-FFF2-40B4-BE49-F238E27FC236}">
                <a16:creationId xmlns:a16="http://schemas.microsoft.com/office/drawing/2014/main" id="{7E7813AB-4EE7-462C-A68A-0E7A09040DAD}"/>
              </a:ext>
            </a:extLst>
          </p:cNvPr>
          <p:cNvPicPr/>
          <p:nvPr/>
        </p:nvPicPr>
        <p:blipFill>
          <a:blip r:embed="rId3"/>
          <a:stretch>
            <a:fillRect/>
          </a:stretch>
        </p:blipFill>
        <p:spPr>
          <a:xfrm>
            <a:off x="6096000" y="3429000"/>
            <a:ext cx="0" cy="0"/>
          </a:xfrm>
          <a:prstGeom prst="rect">
            <a:avLst/>
          </a:prstGeom>
          <a:noFill/>
          <a:ln w="9525">
            <a:noFill/>
          </a:ln>
        </p:spPr>
      </p:pic>
      <p:sp>
        <p:nvSpPr>
          <p:cNvPr id="23" name="Speech Bubble: Rectangle with Corners Rounded 22">
            <a:extLst>
              <a:ext uri="{FF2B5EF4-FFF2-40B4-BE49-F238E27FC236}">
                <a16:creationId xmlns:a16="http://schemas.microsoft.com/office/drawing/2014/main" id="{4FE6AF02-7DEE-4F07-B7CF-ADEA07B6169F}"/>
              </a:ext>
            </a:extLst>
          </p:cNvPr>
          <p:cNvSpPr/>
          <p:nvPr/>
        </p:nvSpPr>
        <p:spPr>
          <a:xfrm>
            <a:off x="968081" y="1619909"/>
            <a:ext cx="5781822" cy="3061400"/>
          </a:xfrm>
          <a:prstGeom prst="wedgeRoundRectCallout">
            <a:avLst>
              <a:gd name="adj1" fmla="val -41127"/>
              <a:gd name="adj2" fmla="val 59171"/>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4000" dirty="0" err="1">
                <a:solidFill>
                  <a:srgbClr val="FF0000"/>
                </a:solidFill>
                <a:latin typeface="Calibri" panose="020F0502020204030204" pitchFamily="34" charset="0"/>
                <a:cs typeface="Calibri" panose="020F0502020204030204" pitchFamily="34" charset="0"/>
              </a:rPr>
              <a:t>Bạn</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nhỏ</a:t>
            </a:r>
            <a:r>
              <a:rPr lang="en-US" sz="4000" dirty="0">
                <a:solidFill>
                  <a:srgbClr val="FF0000"/>
                </a:solidFill>
                <a:latin typeface="Calibri" panose="020F0502020204030204" pitchFamily="34" charset="0"/>
                <a:cs typeface="Calibri" panose="020F0502020204030204" pitchFamily="34" charset="0"/>
              </a:rPr>
              <a:t> l</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eo</a:t>
            </a:r>
            <a:r>
              <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trèo</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lên</a:t>
            </a:r>
            <a:r>
              <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di </a:t>
            </a:r>
            <a:r>
              <a:rPr kumimoji="0" lang="en-US" sz="4000" b="0"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tích</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khi</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đi</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tham</a:t>
            </a:r>
            <a:r>
              <a:rPr lang="en-US" sz="4000" dirty="0">
                <a:solidFill>
                  <a:srgbClr val="FF0000"/>
                </a:solidFill>
                <a:latin typeface="Calibri" panose="020F0502020204030204" pitchFamily="34" charset="0"/>
                <a:cs typeface="Calibri" panose="020F0502020204030204" pitchFamily="34" charset="0"/>
              </a:rPr>
              <a:t> </a:t>
            </a:r>
            <a:r>
              <a:rPr lang="en-US" sz="4000" dirty="0" err="1">
                <a:solidFill>
                  <a:srgbClr val="FF0000"/>
                </a:solidFill>
                <a:latin typeface="Calibri" panose="020F0502020204030204" pitchFamily="34" charset="0"/>
                <a:cs typeface="Calibri" panose="020F0502020204030204" pitchFamily="34" charset="0"/>
              </a:rPr>
              <a:t>quan</a:t>
            </a:r>
            <a:r>
              <a:rPr lang="en-US" sz="4000" dirty="0">
                <a:solidFill>
                  <a:srgbClr val="FF0000"/>
                </a:solidFill>
                <a:latin typeface="Calibri" panose="020F0502020204030204" pitchFamily="34" charset="0"/>
                <a:cs typeface="Calibri" panose="020F0502020204030204" pitchFamily="34" charset="0"/>
              </a:rPr>
              <a:t>.</a:t>
            </a:r>
            <a:endParaRPr kumimoji="0" lang="en-US" sz="4000" b="0"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algn="ctr">
              <a:lnSpc>
                <a:spcPct val="120000"/>
              </a:lnSpc>
            </a:pPr>
            <a:r>
              <a:rPr lang="en-US" sz="4000" b="1" dirty="0">
                <a:solidFill>
                  <a:srgbClr val="FF0000"/>
                </a:solidFill>
                <a:latin typeface="Calibri" panose="020F0502020204030204" pitchFamily="34" charset="0"/>
                <a:cs typeface="Calibri" panose="020F0502020204030204" pitchFamily="34" charset="0"/>
              </a:rPr>
              <a:t>=&gt;</a:t>
            </a:r>
            <a:r>
              <a:rPr lang="en-US" sz="4000" b="1" dirty="0" err="1">
                <a:solidFill>
                  <a:srgbClr val="FF0000"/>
                </a:solidFill>
                <a:latin typeface="Calibri" panose="020F0502020204030204" pitchFamily="34" charset="0"/>
                <a:cs typeface="Calibri" panose="020F0502020204030204" pitchFamily="34" charset="0"/>
              </a:rPr>
              <a:t>Việc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không</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nên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làm</a:t>
            </a:r>
            <a:endParaRPr lang="en-US" sz="4000" b="1" dirty="0">
              <a:solidFill>
                <a:prstClr val="black"/>
              </a:solidFill>
              <a:latin typeface="Calibri" panose="020F0502020204030204" pitchFamily="34" charset="0"/>
              <a:cs typeface="Calibri" panose="020F0502020204030204" pitchFamily="34" charset="0"/>
            </a:endParaRPr>
          </a:p>
        </p:txBody>
      </p:sp>
      <p:pic>
        <p:nvPicPr>
          <p:cNvPr id="24" name="图片 58" descr="图片包含 物体, 事情&#10;&#10;已生成高可信度的说明">
            <a:extLst>
              <a:ext uri="{FF2B5EF4-FFF2-40B4-BE49-F238E27FC236}">
                <a16:creationId xmlns:a16="http://schemas.microsoft.com/office/drawing/2014/main" id="{E3168323-2962-4B86-93B2-4DBB1CD060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703" t="5269" b="58748"/>
          <a:stretch>
            <a:fillRect/>
          </a:stretch>
        </p:blipFill>
        <p:spPr>
          <a:xfrm flipH="1">
            <a:off x="10588303" y="-216911"/>
            <a:ext cx="2568897" cy="2689601"/>
          </a:xfrm>
          <a:prstGeom prst="rect">
            <a:avLst/>
          </a:prstGeom>
        </p:spPr>
      </p:pic>
      <p:pic>
        <p:nvPicPr>
          <p:cNvPr id="25" name="图片 21">
            <a:extLst>
              <a:ext uri="{FF2B5EF4-FFF2-40B4-BE49-F238E27FC236}">
                <a16:creationId xmlns:a16="http://schemas.microsoft.com/office/drawing/2014/main" id="{B929CCB6-0F56-4298-ACD4-AD16393ACD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22390" y="-217124"/>
            <a:ext cx="1766471" cy="1489377"/>
          </a:xfrm>
          <a:prstGeom prst="rect">
            <a:avLst/>
          </a:prstGeom>
        </p:spPr>
      </p:pic>
      <p:pic>
        <p:nvPicPr>
          <p:cNvPr id="37" name="图片 8">
            <a:extLst>
              <a:ext uri="{FF2B5EF4-FFF2-40B4-BE49-F238E27FC236}">
                <a16:creationId xmlns:a16="http://schemas.microsoft.com/office/drawing/2014/main" id="{6CCAC910-565F-4FF0-BA16-FC63BB30D4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902" y="3707391"/>
            <a:ext cx="2275493" cy="3558572"/>
          </a:xfrm>
          <a:prstGeom prst="rect">
            <a:avLst/>
          </a:prstGeom>
        </p:spPr>
      </p:pic>
      <p:pic>
        <p:nvPicPr>
          <p:cNvPr id="4" name="Picture 3">
            <a:extLst>
              <a:ext uri="{FF2B5EF4-FFF2-40B4-BE49-F238E27FC236}">
                <a16:creationId xmlns:a16="http://schemas.microsoft.com/office/drawing/2014/main" id="{DE49E6A1-C95E-44E9-9555-A5FE5FE5C8F3}"/>
              </a:ext>
            </a:extLst>
          </p:cNvPr>
          <p:cNvPicPr>
            <a:picLocks noChangeAspect="1"/>
          </p:cNvPicPr>
          <p:nvPr/>
        </p:nvPicPr>
        <p:blipFill>
          <a:blip r:embed="rId7"/>
          <a:stretch>
            <a:fillRect/>
          </a:stretch>
        </p:blipFill>
        <p:spPr>
          <a:xfrm>
            <a:off x="7248524" y="1264352"/>
            <a:ext cx="4143375" cy="42363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45065794"/>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496</Words>
  <Application>Microsoft Office PowerPoint</Application>
  <PresentationFormat>Widescreen</PresentationFormat>
  <Paragraphs>42</Paragraphs>
  <Slides>23</Slides>
  <Notes>4</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23</vt:i4>
      </vt:variant>
    </vt:vector>
  </HeadingPairs>
  <TitlesOfParts>
    <vt:vector size="34" baseType="lpstr">
      <vt:lpstr>等线</vt:lpstr>
      <vt:lpstr>微软雅黑</vt:lpstr>
      <vt:lpstr>南构明史稿鉴</vt:lpstr>
      <vt:lpstr>Arial</vt:lpstr>
      <vt:lpstr>Calibri</vt:lpstr>
      <vt:lpstr>Coiny</vt:lpstr>
      <vt:lpstr>Georgia</vt:lpstr>
      <vt:lpstr>Tahoma</vt:lpstr>
      <vt:lpstr>Office 主题​​</vt:lpstr>
      <vt:lpstr>1_Simple Light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44</cp:revision>
  <dcterms:created xsi:type="dcterms:W3CDTF">2022-09-04T12:30:08Z</dcterms:created>
  <dcterms:modified xsi:type="dcterms:W3CDTF">2022-09-09T06:38:32Z</dcterms:modified>
</cp:coreProperties>
</file>