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5.wav" ContentType="audio/wav"/>
  <Override PartName="/ppt/media/audio6.wav" ContentType="audio/wav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</p:sldMasterIdLst>
  <p:notesMasterIdLst>
    <p:notesMasterId r:id="rId24"/>
  </p:notesMasterIdLst>
  <p:sldIdLst>
    <p:sldId id="266" r:id="rId5"/>
    <p:sldId id="1143" r:id="rId6"/>
    <p:sldId id="1144" r:id="rId7"/>
    <p:sldId id="1145" r:id="rId8"/>
    <p:sldId id="1146" r:id="rId9"/>
    <p:sldId id="263" r:id="rId10"/>
    <p:sldId id="1137" r:id="rId11"/>
    <p:sldId id="260" r:id="rId12"/>
    <p:sldId id="257" r:id="rId13"/>
    <p:sldId id="1123" r:id="rId14"/>
    <p:sldId id="1130" r:id="rId15"/>
    <p:sldId id="1138" r:id="rId16"/>
    <p:sldId id="1139" r:id="rId17"/>
    <p:sldId id="1140" r:id="rId18"/>
    <p:sldId id="1141" r:id="rId19"/>
    <p:sldId id="1142" r:id="rId20"/>
    <p:sldId id="258" r:id="rId21"/>
    <p:sldId id="262" r:id="rId22"/>
    <p:sldId id="2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879" autoAdjust="0"/>
  </p:normalViewPr>
  <p:slideViewPr>
    <p:cSldViewPr snapToGrid="0">
      <p:cViewPr varScale="1">
        <p:scale>
          <a:sx n="57" d="100"/>
          <a:sy n="57" d="100"/>
        </p:scale>
        <p:origin x="9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1FBF7-77C7-41A4-9013-14250B6462DE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BFE22-30E6-4F03-9500-540989D2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CBFE22-30E6-4F03-9500-540989D22F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73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394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997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2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815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8309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2A5627-C86C-47E3-B0EF-6B8D04AD67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599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0030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835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bóng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1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036BD5-D0CA-498C-B4DA-87FD02C17A0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1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08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B44FEE-ABEE-4983-8216-AF3880421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8D79E7-743A-48B0-B2B8-4F0ABCF6E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17CE80-9B0A-4DD2-BFBE-6A5786F8D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7C88B6-F0B9-4CB0-A7B2-7E0087AD5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5ABDE3-68E5-4049-A9C0-F2D225DC2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32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963904-A542-4873-AB11-DEEA1FBC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E5BF051-B006-4163-9FBB-78D9D030F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33DF7B-340C-4B93-A585-AB67A4AB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A2523F-49CC-46DC-897B-3E0137218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EC85F1-E294-4BA8-B10D-FB8DD76A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31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65D0D20-BBEA-45A7-8D52-81A55F6E9B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6E0461A-3AEF-4583-8EA0-CEEE684BD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421525-C261-45C4-9DB2-67DD93983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F07AB2-CF86-49D7-ADD9-9CA827FA2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F9E4BE-DDE4-4050-9C56-4E48F2B6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8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38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27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45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6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789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04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D9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CDBB519-FA32-4AD1-AF4B-01D1A49EEC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1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solidFill>
          <a:srgbClr val="D9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842CFDD8-7A76-4E73-9270-16B782C2D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52F9EB49-3E9A-4065-92D7-24E7BF0B6F8D}"/>
              </a:ext>
            </a:extLst>
          </p:cNvPr>
          <p:cNvGrpSpPr/>
          <p:nvPr userDrawn="1"/>
        </p:nvGrpSpPr>
        <p:grpSpPr>
          <a:xfrm>
            <a:off x="0" y="52877"/>
            <a:ext cx="12192001" cy="6805123"/>
            <a:chOff x="0" y="52877"/>
            <a:chExt cx="12192001" cy="6805123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D99DB93-DD5E-45A9-8E4C-35F16F550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4502" y="246879"/>
              <a:ext cx="856730" cy="1000037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46D93C6-1773-4609-9712-CAF27B8502BF}"/>
                </a:ext>
              </a:extLst>
            </p:cNvPr>
            <p:cNvGrpSpPr/>
            <p:nvPr/>
          </p:nvGrpSpPr>
          <p:grpSpPr>
            <a:xfrm>
              <a:off x="0" y="531447"/>
              <a:ext cx="12192001" cy="6326553"/>
              <a:chOff x="0" y="531447"/>
              <a:chExt cx="12192001" cy="6326553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34C3EF4A-6C6A-4ACA-8260-0B9A65EFB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8" t="-1284" r="1478" b="11635"/>
              <a:stretch/>
            </p:blipFill>
            <p:spPr>
              <a:xfrm>
                <a:off x="0" y="531447"/>
                <a:ext cx="12192000" cy="1533524"/>
              </a:xfrm>
              <a:prstGeom prst="rect">
                <a:avLst/>
              </a:prstGeom>
            </p:spPr>
          </p:pic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B8AA45D8-73E6-4A27-ACD0-DA1056F2169E}"/>
                  </a:ext>
                </a:extLst>
              </p:cNvPr>
              <p:cNvSpPr/>
              <p:nvPr/>
            </p:nvSpPr>
            <p:spPr>
              <a:xfrm>
                <a:off x="1" y="1977292"/>
                <a:ext cx="12192000" cy="48807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54A5DFA-C092-4A78-BCD6-57DFD1E78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220" y="114250"/>
              <a:ext cx="888760" cy="549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8484A9F-EC57-44E6-B567-2E84F8271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5437" y="1077967"/>
              <a:ext cx="1031656" cy="68387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FE537C3-168F-4F29-BACE-37745D143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8852" y="912433"/>
              <a:ext cx="1142379" cy="683873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EEF304F-C6D5-4C2F-89BF-8E55AAB4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96009">
              <a:off x="1587655" y="52877"/>
              <a:ext cx="1132869" cy="790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37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6A7336-2146-4F40-877F-4AABE2306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EDF3EE-07F0-4C29-998B-9A9363DB2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ED0710-F4F2-4D3B-B2C4-D680A884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A1F0D6-7C0F-4803-8DE0-A8E4C9B23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65936B-8EDC-4F6D-AFF4-3BCAA789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0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66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88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8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33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6CCC2A3-0718-46C4-AB31-EC78C70E3A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652" y="2240365"/>
            <a:ext cx="4183912" cy="27018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204610-4039-4724-B741-81724C74D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13652" y="4250627"/>
            <a:ext cx="2919178" cy="16706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68F7749-2F03-4196-9E2C-8C1295B6B7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770" y="1122761"/>
            <a:ext cx="1601367" cy="91649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DDAC6E8-F5E9-405B-8137-3AC8165144B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76669" y="230104"/>
            <a:ext cx="2668625" cy="27018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EA663AE-B02B-44DD-9555-42B589681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5" b="43450"/>
          <a:stretch/>
        </p:blipFill>
        <p:spPr>
          <a:xfrm>
            <a:off x="1069165" y="0"/>
            <a:ext cx="10053669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1927A7E-25A7-49EE-B9C6-659246EC81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753" y="2806481"/>
            <a:ext cx="637247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3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04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67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656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505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6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D5C984-3ABF-4BA9-9B01-C04A82F31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E633E6-C3A9-4F48-AD67-28D8C11DC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5438D4-CE1D-4E0D-B79D-56630AE7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87A3F1-6210-4316-A302-3EA258D1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DBBBDD-FBB7-4738-803D-DE1E8A6B3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9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579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128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867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135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883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096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0F410-F771-42D6-BC00-CC590170F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FAD68E-FDB2-4B4C-A3E6-0A3F8F341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19300-3157-4D2E-9D8A-3953603F1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561A6-99B5-4511-90B5-F24B28854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2076E-4E36-4138-846F-73E7BB278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562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72A35-8268-4AAA-923D-93517ED3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D42E3-F1DD-41B3-9B02-CA44BC06E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6DD24-F66B-4D98-8CB8-B87B3B4D9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3CED-D87C-44F0-A8BD-0A842C850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CF5B1-1556-4870-B34E-C92E76D4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43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5A460-5AD0-4B58-AF72-124661BE8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A0962-D842-4C2D-956E-43662E53E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B3DCC-BD80-4EA7-94EF-9CA5453E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F9290-9293-4F7C-9273-B875115B5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B1C97-1224-40DF-A2FF-58025711C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220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7352B-610A-446C-ABBC-134166A29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46FC4-B111-466E-9C20-852F962A3F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823B3-5CC6-4B46-B3F5-61FB24760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5E72A-850E-43FC-9765-87F1055A8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5AF0F-2962-4F0A-8ED0-5E1217CA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9CD05-A790-4209-98FB-B5DC05D80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3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F9A64-FEE3-4A07-BFF7-B071EA38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7FD87D-F155-4276-9553-348F71F0B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1C445-382B-47E1-B134-E1CF50C9A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3AB9D7-3002-4A14-901E-A6D72B833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B3B62E-3682-4A78-9A0F-B1C9D6F5C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67B7A6-9E17-4ABE-83BE-C561D9D74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8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701A-D064-408D-9C22-BC1F8054C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4E282D-8F99-4CF1-B6BA-F92DA3CED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54FE4-A404-444B-B0D8-F3926E12D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5CA07-20BC-4F3E-96AA-BCE3FD074E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ECB392-03E5-4FD0-9EE4-BAB24A8E8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AEFA9D-4A5E-461F-ACE8-AF9AF8D20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986E7F-F65B-4C21-85A6-975693501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406CA1-57C6-4D4E-B90D-8E34A8D0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222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8F0A3-048A-4228-8312-E0EDECDCF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E46E7C-0CB9-4DA0-94A3-976E1E67B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A26F9A-5EB1-4E87-B5AC-2EF14A1F9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2C16B3-96DD-43F4-8A4B-E2CFB0A80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062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9055D-CC37-48E0-879B-204B58CE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9B9446-B3BD-4719-B12E-A88413419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F77BB-80E8-4482-90F5-633ADC8F2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683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F574-A44D-457C-B655-337C581E7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248-F69A-4DE0-B81F-5E14FF30F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4329AA-960C-47D2-8616-DC8C737AC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17B71-E1FF-4298-9AF1-1C78EF190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A00E4-163A-4905-A266-F4B01DC8B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87168-9922-45AE-B044-1DF172BB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540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E162C-27EE-4C29-9FAF-08C708EAE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A85CD-7DB6-4D78-9762-AD3798026D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D45E46-FBC2-4B1A-BD6D-CB238D854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A278E-AA27-469A-B565-023E410FF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CC5D3-36AA-429A-8973-A802FF738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38CFE0-B9CF-4037-88A9-8DCCA050B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585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5F964-9CFC-4B35-B715-52142E194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4D67E-0E2C-4C19-BE40-E2DEF5AD4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AA25D-609B-4144-8E6D-76489D29F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3B969-C566-4BF4-92AF-ED9B179BB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6BCAF-350D-47F5-90B0-CB559763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864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039F53-96CE-4459-A751-B35AFB22D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3D705-5B1A-4552-AF65-1FF0C95C8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FA5DC-94FA-4CE7-BFFD-9C0F9B6D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6FC2F-D8DB-4251-ABC1-EF7AD9725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5294D-0A13-4DB4-AC8E-9276AA4C5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9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D4F50-7105-4559-A316-B5CA6BC14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A010D5-55D4-4590-9FC8-209FA477C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859CA3-6608-4C3F-9419-7CD4C109A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D4AAA9-B7F9-4C49-ACEF-20373FEA1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4A2242E-32DD-4289-B788-F18A35348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CA9A79B-0BD2-49C0-A0F6-9E88A799C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F0A9198-F512-484C-AC86-CE4EE3C5D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CE3812-E972-4673-917E-B0DE7B0B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9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D29930-5AAF-44AB-B332-25E64C557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762DAF0-E722-43A2-BC3C-19CEDD158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BCF8DEB-306D-449C-A5F5-CD1CF03D2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CF02CA3-C3B1-47ED-9BCF-D66A9424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81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20F557-9D8E-467B-ABBC-A552646FF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AC342C-1E77-4E2A-95A3-08794E02D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71C3EF-3600-4722-8095-1107CB91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3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7ABB0E-E507-461D-9FBE-418CD39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AE25DA-369A-4F54-AB4D-53C15EFB5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3B668C-BEF6-4913-95D8-65FB7C806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09AE9E-9013-412B-80BC-00192BC6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FE5F07-2A36-4385-B78A-CDC0FAC89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19DC03-B41C-46AC-B3EB-CFD78CDE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3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15095C-EBEF-4FBE-8C8C-67588FB9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3503236-B1D0-4EB8-B1A0-A142E2D63F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560A35-BBD9-49C4-B48B-9C45D8733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C94C30-FA4B-4028-B712-1001104B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1B40B5-9E88-49D5-8E63-861686B8D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890166-696C-44A0-8D39-A8A95B2E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0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D4F399E-3EF0-4A31-A0E5-52D7CBEC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53AA2E-5D2D-4642-8B49-EB02D60D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E7682A-E445-49A8-AA61-39EBDF5DC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E014CC-3DC2-41AE-AC5D-708AF3D1C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1A6249-7BD6-406B-98C5-5C2E6CC98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2484BA97-5F61-4E41-AFEF-D4D61CBFEB4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8527" y="413047"/>
            <a:ext cx="1412578" cy="1412578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7AAAE673-5119-4C62-AEA0-034E52482BF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345" y="413047"/>
            <a:ext cx="1412578" cy="141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7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26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0786B-46E6-43E4-AB7B-89DAEC1A0F28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9F89B-F421-455A-9212-27966ACE0F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4D665D2B-C696-4DE9-B463-61DEA6FC817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345" y="413047"/>
            <a:ext cx="1412578" cy="141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3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EE0A13-A4D8-4C58-8CAA-2883D0DC4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CB7FE-49E3-4939-838C-013DC128A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DDC3B-8210-4A74-8BFF-EF141EE82D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3C37D-09AE-4658-92CC-D9AF3F0F4D0C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867C1-2A56-4E37-B1A4-CEE141F10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3F998-20E0-4D82-B990-793513946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9DA0C954-887F-421B-8D42-CDE6FF722A3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345" y="413047"/>
            <a:ext cx="1412578" cy="141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2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gif"/><Relationship Id="rId9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4.png"/><Relationship Id="rId5" Type="http://schemas.openxmlformats.org/officeDocument/2006/relationships/image" Target="../media/image49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33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34.svg"/><Relationship Id="rId9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2.png"/><Relationship Id="rId5" Type="http://schemas.openxmlformats.org/officeDocument/2006/relationships/image" Target="../media/image49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6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7.png"/><Relationship Id="rId5" Type="http://schemas.openxmlformats.org/officeDocument/2006/relationships/slide" Target="slide15.xml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69.png"/><Relationship Id="rId12" Type="http://schemas.openxmlformats.org/officeDocument/2006/relationships/image" Target="../media/image7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6.wav"/><Relationship Id="rId11" Type="http://schemas.microsoft.com/office/2007/relationships/hdphoto" Target="../media/hdphoto2.wdp"/><Relationship Id="rId5" Type="http://schemas.openxmlformats.org/officeDocument/2006/relationships/audio" Target="../media/audio5.wav"/><Relationship Id="rId10" Type="http://schemas.openxmlformats.org/officeDocument/2006/relationships/image" Target="../media/image71.png"/><Relationship Id="rId4" Type="http://schemas.openxmlformats.org/officeDocument/2006/relationships/notesSlide" Target="../notesSlides/notesSlide9.xml"/><Relationship Id="rId9" Type="http://schemas.microsoft.com/office/2007/relationships/hdphoto" Target="../media/hdphoto1.wdp"/><Relationship Id="rId1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3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70.png"/><Relationship Id="rId12" Type="http://schemas.microsoft.com/office/2007/relationships/hdphoto" Target="../media/hdphoto3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audio" Target="../media/audio6.wav"/><Relationship Id="rId10" Type="http://schemas.microsoft.com/office/2007/relationships/hdphoto" Target="../media/hdphoto2.wdp"/><Relationship Id="rId4" Type="http://schemas.openxmlformats.org/officeDocument/2006/relationships/audio" Target="../media/audio5.wav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3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70.png"/><Relationship Id="rId12" Type="http://schemas.microsoft.com/office/2007/relationships/hdphoto" Target="../media/hdphoto3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audio" Target="../media/audio6.wav"/><Relationship Id="rId10" Type="http://schemas.microsoft.com/office/2007/relationships/hdphoto" Target="../media/hdphoto2.wdp"/><Relationship Id="rId4" Type="http://schemas.openxmlformats.org/officeDocument/2006/relationships/audio" Target="../media/audio5.wav"/><Relationship Id="rId9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8.png"/><Relationship Id="rId12" Type="http://schemas.openxmlformats.org/officeDocument/2006/relationships/image" Target="../media/image74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4.xml"/><Relationship Id="rId1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slide" Target="slide6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png"/><Relationship Id="rId20" Type="http://schemas.openxmlformats.org/officeDocument/2006/relationships/slide" Target="slide7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6.emf"/><Relationship Id="rId11" Type="http://schemas.openxmlformats.org/officeDocument/2006/relationships/slide" Target="slide3.xml"/><Relationship Id="rId5" Type="http://schemas.openxmlformats.org/officeDocument/2006/relationships/image" Target="../media/image15.png"/><Relationship Id="rId15" Type="http://schemas.openxmlformats.org/officeDocument/2006/relationships/slide" Target="slide5.xml"/><Relationship Id="rId10" Type="http://schemas.openxmlformats.org/officeDocument/2006/relationships/image" Target="../media/image21.png"/><Relationship Id="rId19" Type="http://schemas.openxmlformats.org/officeDocument/2006/relationships/image" Target="../media/image27.gif"/><Relationship Id="rId4" Type="http://schemas.openxmlformats.org/officeDocument/2006/relationships/audio" Target="../media/audio2.wav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4.wav"/><Relationship Id="rId7" Type="http://schemas.openxmlformats.org/officeDocument/2006/relationships/image" Target="../media/image3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slide" Target="slide2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Relationship Id="rId9" Type="http://schemas.openxmlformats.org/officeDocument/2006/relationships/image" Target="../media/image3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4.wav"/><Relationship Id="rId7" Type="http://schemas.openxmlformats.org/officeDocument/2006/relationships/image" Target="../media/image3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slide" Target="slide2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Relationship Id="rId9" Type="http://schemas.openxmlformats.org/officeDocument/2006/relationships/image" Target="../media/image3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4.wav"/><Relationship Id="rId7" Type="http://schemas.openxmlformats.org/officeDocument/2006/relationships/image" Target="../media/image3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slide" Target="slide2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Relationship Id="rId9" Type="http://schemas.openxmlformats.org/officeDocument/2006/relationships/image" Target="../media/image3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4.wav"/><Relationship Id="rId7" Type="http://schemas.openxmlformats.org/officeDocument/2006/relationships/image" Target="../media/image3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slide" Target="slide2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Relationship Id="rId9" Type="http://schemas.openxmlformats.org/officeDocument/2006/relationships/image" Target="../media/image3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audio" Target="../media/media1.mp3"/><Relationship Id="rId16" Type="http://schemas.openxmlformats.org/officeDocument/2006/relationships/image" Target="../media/image44.png"/><Relationship Id="rId1" Type="http://schemas.microsoft.com/office/2007/relationships/media" Target="../media/media1.mp3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4.png"/><Relationship Id="rId5" Type="http://schemas.openxmlformats.org/officeDocument/2006/relationships/image" Target="../media/image49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FF03E9-1A9D-4FB3-BC63-29ECACDAAF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5" t="4305" r="14444" b="2035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E60B1-9EA2-4080-9F8E-A788BEB5A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080" y="3868798"/>
            <a:ext cx="6125355" cy="271965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8E9E894-897D-4A07-8EE7-A157D8311B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242"/>
            <a:ext cx="1811642" cy="181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9F572D-44D9-4AB1-A7FD-DF2F74D82A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4"/>
          <a:stretch/>
        </p:blipFill>
        <p:spPr>
          <a:xfrm>
            <a:off x="8548921" y="2983909"/>
            <a:ext cx="3138594" cy="3613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1E59A5-FB1C-497D-B2A2-109B74F22F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9" t="35618" r="10668" b="37380"/>
          <a:stretch/>
        </p:blipFill>
        <p:spPr>
          <a:xfrm rot="21331576">
            <a:off x="854906" y="915348"/>
            <a:ext cx="8112341" cy="14685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BD9BCD-462B-4A8E-B218-B479707070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7876" y="1888262"/>
            <a:ext cx="3690995" cy="49094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97F51C-E10D-42C4-BFC8-95A3A91BDC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87309" y="2245425"/>
            <a:ext cx="1810669" cy="14875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03870F-1AB1-49B2-B9E5-F5681A4321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1311" y="2019247"/>
            <a:ext cx="1726846" cy="1418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DB594A-C8E8-4D3A-9984-34179DA606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893" y="642207"/>
            <a:ext cx="1810669" cy="14875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8F7A3B-2EFD-4FA8-B574-CB5D045F92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50978" y="-49318"/>
            <a:ext cx="1810669" cy="14875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5106B86-5293-4B96-B58C-EB2E33C851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25539" y="949124"/>
            <a:ext cx="1655383" cy="13599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EB2D04-D247-4360-9E83-181165F3A7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7919" y="3032413"/>
            <a:ext cx="1810669" cy="14875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64684E-9ABD-42C7-BD71-0F28468882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39" y="-951759"/>
            <a:ext cx="7542261" cy="502817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B89A1CA-2A1B-4F2B-BEE0-BE972221A082}"/>
              </a:ext>
            </a:extLst>
          </p:cNvPr>
          <p:cNvSpPr txBox="1"/>
          <p:nvPr/>
        </p:nvSpPr>
        <p:spPr>
          <a:xfrm>
            <a:off x="2319198" y="1245258"/>
            <a:ext cx="5607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HOA ĐIỂM 10</a:t>
            </a:r>
          </a:p>
        </p:txBody>
      </p:sp>
    </p:spTree>
    <p:extLst>
      <p:ext uri="{BB962C8B-B14F-4D97-AF65-F5344CB8AC3E}">
        <p14:creationId xmlns:p14="http://schemas.microsoft.com/office/powerpoint/2010/main" val="1417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0DFE9959-A809-415B-A209-3A513AE0F3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16089" y="30437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F1590D5-E59E-4EA7-BBE1-6BF2056C3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31" y="8026"/>
            <a:ext cx="1458563" cy="90233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864" y="5760205"/>
            <a:ext cx="1532855" cy="917628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24D9E76-0FB1-4931-9C91-7A290798E5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71844" y="-43020"/>
            <a:ext cx="1632372" cy="11396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5393" y="435290"/>
            <a:ext cx="7503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358979" y="4326007"/>
            <a:ext cx="4372201" cy="1147483"/>
            <a:chOff x="4115164" y="4732268"/>
            <a:chExt cx="4372201" cy="1147483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4115164" y="4732268"/>
              <a:ext cx="4372201" cy="1147483"/>
            </a:xfrm>
            <a:prstGeom prst="wedgeRoundRectCallout">
              <a:avLst>
                <a:gd name="adj1" fmla="val -56483"/>
                <a:gd name="adj2" fmla="val 32500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322883" y="4908702"/>
              <a:ext cx="40970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 </a:t>
              </a:r>
              <a:r>
                <a:rPr kumimoji="0" lang="es-E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thực</a:t>
              </a: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s-E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hiện</a:t>
              </a: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s-E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phép</a:t>
              </a: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s-E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tính</a:t>
              </a: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s-E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theo</a:t>
              </a: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s-E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thứ</a:t>
              </a: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s-E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tự</a:t>
              </a: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s-E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nào</a:t>
              </a: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1026" name="Picture 2" descr="Hand,okay,thumb - Transparent Background Teacher Cartoon Png , Free  Transparent Clipart - ClipartKey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2856" y="4539808"/>
            <a:ext cx="22288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9D88EC4-734B-4369-90C5-FAE97CB32D69}"/>
              </a:ext>
            </a:extLst>
          </p:cNvPr>
          <p:cNvGrpSpPr/>
          <p:nvPr/>
        </p:nvGrpSpPr>
        <p:grpSpPr>
          <a:xfrm>
            <a:off x="1131289" y="1426878"/>
            <a:ext cx="8807563" cy="1644755"/>
            <a:chOff x="828675" y="1361927"/>
            <a:chExt cx="6452297" cy="10383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5EE850-6972-4B53-807D-3C8FA27D2776}"/>
                </a:ext>
              </a:extLst>
            </p:cNvPr>
            <p:cNvSpPr/>
            <p:nvPr/>
          </p:nvSpPr>
          <p:spPr>
            <a:xfrm>
              <a:off x="828675" y="1571625"/>
              <a:ext cx="1062579" cy="8286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/>
                <a:t>8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572B881-0F29-4D63-B096-F104A795DDCE}"/>
                </a:ext>
              </a:extLst>
            </p:cNvPr>
            <p:cNvCxnSpPr>
              <a:cxnSpLocks/>
              <a:stCxn id="6" idx="3"/>
            </p:cNvCxnSpPr>
            <p:nvPr/>
          </p:nvCxnSpPr>
          <p:spPr>
            <a:xfrm>
              <a:off x="1891254" y="1985963"/>
              <a:ext cx="155679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9FA0C4F-526F-484C-BAB1-36385DE29CA9}"/>
                </a:ext>
              </a:extLst>
            </p:cNvPr>
            <p:cNvSpPr/>
            <p:nvPr/>
          </p:nvSpPr>
          <p:spPr>
            <a:xfrm>
              <a:off x="3448050" y="1457325"/>
              <a:ext cx="1062579" cy="942968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/>
                <a:t>?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E5250AFB-6E4F-43D3-B2A3-D8BD452429AB}"/>
                </a:ext>
              </a:extLst>
            </p:cNvPr>
            <p:cNvCxnSpPr>
              <a:cxnSpLocks/>
            </p:cNvCxnSpPr>
            <p:nvPr/>
          </p:nvCxnSpPr>
          <p:spPr>
            <a:xfrm>
              <a:off x="4510629" y="1985962"/>
              <a:ext cx="155679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FE8C04C0-BA87-407A-AAA1-1FBC72F420C4}"/>
                </a:ext>
              </a:extLst>
            </p:cNvPr>
            <p:cNvSpPr/>
            <p:nvPr/>
          </p:nvSpPr>
          <p:spPr>
            <a:xfrm>
              <a:off x="5725450" y="1361927"/>
              <a:ext cx="1555522" cy="942968"/>
            </a:xfrm>
            <a:prstGeom prst="triangl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/>
                <a:t>?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B24CE0-4972-41B2-8CF2-200870200F70}"/>
                </a:ext>
              </a:extLst>
            </p:cNvPr>
            <p:cNvSpPr txBox="1"/>
            <p:nvPr/>
          </p:nvSpPr>
          <p:spPr>
            <a:xfrm>
              <a:off x="2199858" y="1478693"/>
              <a:ext cx="1325513" cy="485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x 3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992683-1E73-4E2D-BDDC-D2C017268E46}"/>
                </a:ext>
              </a:extLst>
            </p:cNvPr>
            <p:cNvSpPr txBox="1"/>
            <p:nvPr/>
          </p:nvSpPr>
          <p:spPr>
            <a:xfrm>
              <a:off x="4680064" y="1482952"/>
              <a:ext cx="1325513" cy="485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+ 16</a:t>
              </a: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E4156059-1604-4737-B4C6-78641A1AA08A}"/>
              </a:ext>
            </a:extLst>
          </p:cNvPr>
          <p:cNvSpPr/>
          <p:nvPr/>
        </p:nvSpPr>
        <p:spPr>
          <a:xfrm>
            <a:off x="4821296" y="2011480"/>
            <a:ext cx="1173457" cy="68447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5E823F2-974E-49BA-B019-01E46D24DF14}"/>
              </a:ext>
            </a:extLst>
          </p:cNvPr>
          <p:cNvSpPr/>
          <p:nvPr/>
        </p:nvSpPr>
        <p:spPr>
          <a:xfrm>
            <a:off x="8248128" y="2137654"/>
            <a:ext cx="1218276" cy="769439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88465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91725" y="417228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4E71863-AB05-4C8C-8EFE-E4E2DD96D6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1086" y="6033413"/>
            <a:ext cx="859819" cy="644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sp>
        <p:nvSpPr>
          <p:cNvPr id="46" name="Oval 45"/>
          <p:cNvSpPr/>
          <p:nvPr/>
        </p:nvSpPr>
        <p:spPr>
          <a:xfrm>
            <a:off x="2181710" y="560899"/>
            <a:ext cx="751990" cy="735747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022213" y="582425"/>
            <a:ext cx="82428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phép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FEF1AD3F-BD69-45E4-A55F-EEC73C41BD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98088" y="1788436"/>
            <a:ext cx="4200238" cy="3727191"/>
          </a:xfrm>
          <a:prstGeom prst="rect">
            <a:avLst/>
          </a:prstGeom>
        </p:spPr>
      </p:pic>
      <p:sp>
        <p:nvSpPr>
          <p:cNvPr id="74" name="Oval 73">
            <a:extLst>
              <a:ext uri="{FF2B5EF4-FFF2-40B4-BE49-F238E27FC236}">
                <a16:creationId xmlns:a16="http://schemas.microsoft.com/office/drawing/2014/main" id="{8E2EE593-0131-4F80-8BED-624367C95AC7}"/>
              </a:ext>
            </a:extLst>
          </p:cNvPr>
          <p:cNvSpPr/>
          <p:nvPr/>
        </p:nvSpPr>
        <p:spPr>
          <a:xfrm>
            <a:off x="4024240" y="3361612"/>
            <a:ext cx="740973" cy="6579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B2BBD36E-FC2B-4BE3-AF19-148865202E95}"/>
              </a:ext>
            </a:extLst>
          </p:cNvPr>
          <p:cNvSpPr/>
          <p:nvPr/>
        </p:nvSpPr>
        <p:spPr>
          <a:xfrm>
            <a:off x="4562475" y="2301357"/>
            <a:ext cx="875525" cy="6579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F03667-EFB0-4003-9FA1-079C64BE68C4}"/>
              </a:ext>
            </a:extLst>
          </p:cNvPr>
          <p:cNvSpPr/>
          <p:nvPr/>
        </p:nvSpPr>
        <p:spPr>
          <a:xfrm>
            <a:off x="5383239" y="3429000"/>
            <a:ext cx="696401" cy="6579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0948524-AEFF-4AC1-A4D1-7428CFF249F3}"/>
              </a:ext>
            </a:extLst>
          </p:cNvPr>
          <p:cNvSpPr/>
          <p:nvPr/>
        </p:nvSpPr>
        <p:spPr>
          <a:xfrm>
            <a:off x="5901107" y="2189820"/>
            <a:ext cx="852895" cy="6579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C367FAC-75BD-4C4F-8C02-60323028A81C}"/>
              </a:ext>
            </a:extLst>
          </p:cNvPr>
          <p:cNvSpPr/>
          <p:nvPr/>
        </p:nvSpPr>
        <p:spPr>
          <a:xfrm>
            <a:off x="6678316" y="3387643"/>
            <a:ext cx="852895" cy="6579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0ACB156-D179-47E2-A2E1-9F0D7EE2E9FA}"/>
              </a:ext>
            </a:extLst>
          </p:cNvPr>
          <p:cNvGrpSpPr/>
          <p:nvPr/>
        </p:nvGrpSpPr>
        <p:grpSpPr>
          <a:xfrm>
            <a:off x="685504" y="621300"/>
            <a:ext cx="3445213" cy="3445213"/>
            <a:chOff x="685504" y="621300"/>
            <a:chExt cx="3445213" cy="3445213"/>
          </a:xfrm>
        </p:grpSpPr>
        <p:pic>
          <p:nvPicPr>
            <p:cNvPr id="82" name="Picture 81" descr="A picture containing lamp, vector graphics&#10;&#10;Description automatically generated">
              <a:extLst>
                <a:ext uri="{FF2B5EF4-FFF2-40B4-BE49-F238E27FC236}">
                  <a16:creationId xmlns:a16="http://schemas.microsoft.com/office/drawing/2014/main" id="{E890CF65-4183-4DD3-80C2-0888CF425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19400">
              <a:off x="685504" y="621300"/>
              <a:ext cx="3445213" cy="3445213"/>
            </a:xfrm>
            <a:prstGeom prst="rect">
              <a:avLst/>
            </a:prstGeom>
          </p:spPr>
        </p:pic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6270A247-BC3C-44FA-82CD-EA301E61689B}"/>
                </a:ext>
              </a:extLst>
            </p:cNvPr>
            <p:cNvSpPr/>
            <p:nvPr/>
          </p:nvSpPr>
          <p:spPr>
            <a:xfrm>
              <a:off x="1559434" y="2454844"/>
              <a:ext cx="892335" cy="47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64 : 8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526AF74D-E7E5-45D5-BB43-4932494566B6}"/>
              </a:ext>
            </a:extLst>
          </p:cNvPr>
          <p:cNvGrpSpPr/>
          <p:nvPr/>
        </p:nvGrpSpPr>
        <p:grpSpPr>
          <a:xfrm>
            <a:off x="8402929" y="1525030"/>
            <a:ext cx="2018607" cy="2018607"/>
            <a:chOff x="8402929" y="1525030"/>
            <a:chExt cx="2018607" cy="2018607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7C74FFFD-CA60-4C6A-B5E8-C7A0B5CB8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2929" y="1525030"/>
              <a:ext cx="2018607" cy="2018607"/>
            </a:xfrm>
            <a:prstGeom prst="rect">
              <a:avLst/>
            </a:prstGeom>
          </p:spPr>
        </p:pic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5DCE0A3C-6CAB-43F0-A112-5BEDF9590D8E}"/>
                </a:ext>
              </a:extLst>
            </p:cNvPr>
            <p:cNvSpPr/>
            <p:nvPr/>
          </p:nvSpPr>
          <p:spPr>
            <a:xfrm>
              <a:off x="9371466" y="2060888"/>
              <a:ext cx="892335" cy="47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x 2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41E6A37-92BA-4DBD-B7A9-2799C5FE8FC7}"/>
              </a:ext>
            </a:extLst>
          </p:cNvPr>
          <p:cNvGrpSpPr/>
          <p:nvPr/>
        </p:nvGrpSpPr>
        <p:grpSpPr>
          <a:xfrm>
            <a:off x="9625510" y="3274570"/>
            <a:ext cx="2018607" cy="2018607"/>
            <a:chOff x="9625510" y="3274570"/>
            <a:chExt cx="2018607" cy="2018607"/>
          </a:xfrm>
        </p:grpSpPr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6B86361B-6897-4E79-9318-2C8BFEA66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5510" y="3274570"/>
              <a:ext cx="2018607" cy="2018607"/>
            </a:xfrm>
            <a:prstGeom prst="rect">
              <a:avLst/>
            </a:prstGeom>
          </p:spPr>
        </p:pic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A70CC404-B8FE-4F99-A3B4-E02472BA765E}"/>
                </a:ext>
              </a:extLst>
            </p:cNvPr>
            <p:cNvSpPr/>
            <p:nvPr/>
          </p:nvSpPr>
          <p:spPr>
            <a:xfrm>
              <a:off x="10569670" y="3725904"/>
              <a:ext cx="892335" cy="47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x 5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56BD225-42A2-4001-A4C2-A34C0C90091D}"/>
              </a:ext>
            </a:extLst>
          </p:cNvPr>
          <p:cNvGrpSpPr/>
          <p:nvPr/>
        </p:nvGrpSpPr>
        <p:grpSpPr>
          <a:xfrm>
            <a:off x="7675149" y="4548497"/>
            <a:ext cx="2018607" cy="2018607"/>
            <a:chOff x="7288238" y="4422165"/>
            <a:chExt cx="2018607" cy="2018607"/>
          </a:xfrm>
        </p:grpSpPr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5B438546-BBB3-4832-A9D5-2511DCF6A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8238" y="4422165"/>
              <a:ext cx="2018607" cy="2018607"/>
            </a:xfrm>
            <a:prstGeom prst="rect">
              <a:avLst/>
            </a:prstGeom>
          </p:spPr>
        </p:pic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5A415928-BB50-4072-8AA3-612C2D4EE78B}"/>
                </a:ext>
              </a:extLst>
            </p:cNvPr>
            <p:cNvSpPr/>
            <p:nvPr/>
          </p:nvSpPr>
          <p:spPr>
            <a:xfrm>
              <a:off x="8331006" y="4948100"/>
              <a:ext cx="892335" cy="47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x 7</a:t>
              </a: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C4952258-AF7C-4BC2-8848-DABBFBCED71A}"/>
              </a:ext>
            </a:extLst>
          </p:cNvPr>
          <p:cNvSpPr txBox="1"/>
          <p:nvPr/>
        </p:nvSpPr>
        <p:spPr>
          <a:xfrm>
            <a:off x="1685586" y="2991298"/>
            <a:ext cx="1115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574DF13-68AF-4B74-8812-4C827DD609AA}"/>
              </a:ext>
            </a:extLst>
          </p:cNvPr>
          <p:cNvGrpSpPr/>
          <p:nvPr/>
        </p:nvGrpSpPr>
        <p:grpSpPr>
          <a:xfrm>
            <a:off x="859141" y="3782162"/>
            <a:ext cx="3445213" cy="3445213"/>
            <a:chOff x="685165" y="3064740"/>
            <a:chExt cx="3445213" cy="3445213"/>
          </a:xfrm>
        </p:grpSpPr>
        <p:pic>
          <p:nvPicPr>
            <p:cNvPr id="95" name="Picture 94" descr="A picture containing lamp, vector graphics&#10;&#10;Description automatically generated">
              <a:extLst>
                <a:ext uri="{FF2B5EF4-FFF2-40B4-BE49-F238E27FC236}">
                  <a16:creationId xmlns:a16="http://schemas.microsoft.com/office/drawing/2014/main" id="{1051C546-5F55-4442-A7BE-F4C553BDD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019400">
              <a:off x="685165" y="3064740"/>
              <a:ext cx="3445213" cy="3445213"/>
            </a:xfrm>
            <a:prstGeom prst="rect">
              <a:avLst/>
            </a:prstGeom>
          </p:spPr>
        </p:pic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7CD8B48F-8725-49CC-A29B-B7EEA318ECD2}"/>
                </a:ext>
              </a:extLst>
            </p:cNvPr>
            <p:cNvSpPr/>
            <p:nvPr/>
          </p:nvSpPr>
          <p:spPr>
            <a:xfrm>
              <a:off x="1515436" y="4869336"/>
              <a:ext cx="892335" cy="47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: 8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185A4E05-2B95-4674-BDFD-B528F6E01BEE}"/>
              </a:ext>
            </a:extLst>
          </p:cNvPr>
          <p:cNvSpPr txBox="1"/>
          <p:nvPr/>
        </p:nvSpPr>
        <p:spPr>
          <a:xfrm>
            <a:off x="1817966" y="6078624"/>
            <a:ext cx="1115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C3A591D-AF7B-4DCD-9D41-F9F52DACBC0A}"/>
              </a:ext>
            </a:extLst>
          </p:cNvPr>
          <p:cNvSpPr txBox="1"/>
          <p:nvPr/>
        </p:nvSpPr>
        <p:spPr>
          <a:xfrm>
            <a:off x="9579893" y="2647845"/>
            <a:ext cx="1115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630E13A-2513-445B-B69A-C4CE94A01D3F}"/>
              </a:ext>
            </a:extLst>
          </p:cNvPr>
          <p:cNvSpPr txBox="1"/>
          <p:nvPr/>
        </p:nvSpPr>
        <p:spPr>
          <a:xfrm>
            <a:off x="10757604" y="4346136"/>
            <a:ext cx="1115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C942EA5-9518-4D63-B464-8081EB234E21}"/>
              </a:ext>
            </a:extLst>
          </p:cNvPr>
          <p:cNvSpPr txBox="1"/>
          <p:nvPr/>
        </p:nvSpPr>
        <p:spPr>
          <a:xfrm>
            <a:off x="8800781" y="5586758"/>
            <a:ext cx="1115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56</a:t>
            </a:r>
          </a:p>
        </p:txBody>
      </p:sp>
    </p:spTree>
    <p:extLst>
      <p:ext uri="{BB962C8B-B14F-4D97-AF65-F5344CB8AC3E}">
        <p14:creationId xmlns:p14="http://schemas.microsoft.com/office/powerpoint/2010/main" val="1352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 0.01666 L 0.0056 0.01666 C 0.01132 0.01713 0.01705 0.01689 0.02278 0.01805 C 0.0319 0.01967 0.04101 0.02245 0.05013 0.025 C 0.12421 0.04514 0.08125 0.03495 0.122 0.04444 C 0.17096 0.0706 0.12539 0.04467 0.17044 0.075 C 0.17786 0.07986 0.18541 0.08449 0.1931 0.08889 C 0.19661 0.09097 0.20039 0.09213 0.20403 0.09444 C 0.20768 0.09676 0.21119 0.10046 0.21497 0.10277 C 0.22669 0.10995 0.22851 0.10949 0.23997 0.1125 C 0.24895 0.11852 0.24349 0.11597 0.25403 0.11805 C 0.25612 0.11828 0.26028 0.11944 0.26028 0.11944 " pathEditMode="relative" ptsTypes="AAAAAAAAAAAA">
                                      <p:cBhvr>
                                        <p:cTn id="1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28 -0.06644 L 0.03828 -0.06644 C 0.0418 -0.09167 0.04336 -0.10741 0.04844 -0.13033 C 0.05104 -0.1426 0.05456 -0.15417 0.05703 -0.16644 C 0.05846 -0.17454 0.05885 -0.18334 0.06016 -0.19144 C 0.06172 -0.20186 0.06393 -0.21181 0.06562 -0.22199 C 0.0668 -0.2294 0.06706 -0.23727 0.06875 -0.24422 C 0.07305 -0.26343 0.07604 -0.2669 0.08125 -0.28172 C 0.09245 -0.31459 0.07877 -0.27917 0.08906 -0.30116 C 0.09023 -0.30394 0.09088 -0.30718 0.09219 -0.30949 C 0.09271 -0.31088 0.09375 -0.31135 0.09453 -0.31227 C 0.09557 -0.31366 0.09648 -0.31551 0.09766 -0.31644 C 0.09935 -0.31829 0.1013 -0.31922 0.10312 -0.32061 C 0.10833 -0.325 0.10404 -0.32223 0.10859 -0.32477 " pathEditMode="relative" ptsTypes="AAAAAAAAAAAAAA">
                                      <p:cBhvr>
                                        <p:cTn id="2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57 -0.01388 L -0.04857 -0.01388 C -0.05326 -0.01666 -0.05795 -0.02013 -0.06263 -0.02222 C -0.09336 -0.03564 -0.07409 -0.02175 -0.10248 -0.03888 C -0.11576 -0.04699 -0.1517 -0.07361 -0.1642 -0.075 L -0.17592 -0.07638 L -0.18998 -0.08055 C -0.19688 -0.08287 -0.20352 -0.08564 -0.21029 -0.0875 C -0.22813 -0.09259 -0.23152 -0.09189 -0.24935 -0.09305 L -0.3306 -0.08888 C -0.3336 -0.08888 -0.33646 -0.08912 -0.3392 -0.0875 C -0.34206 -0.08611 -0.34441 -0.08287 -0.34701 -0.08055 C -0.34805 -0.07963 -0.34935 -0.07939 -0.35013 -0.07777 C -0.35144 -0.07569 -0.35573 -0.06759 -0.35717 -0.06666 C -0.35899 -0.06574 -0.36081 -0.06666 -0.36263 -0.06666 " pathEditMode="relative" ptsTypes="AAAAAAAAAAAAAAA">
                                      <p:cBhvr>
                                        <p:cTn id="3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39 -0.02593 L -0.05039 -0.02593 C -0.05664 -0.04074 -0.05951 -0.04815 -0.0668 -0.06227 C -0.07162 -0.0713 -0.07709 -0.07917 -0.08164 -0.08866 C -0.09857 -0.12246 -0.09623 -0.13056 -0.11993 -0.1581 C -0.13112 -0.17107 -0.1418 -0.18565 -0.15352 -0.19699 C -0.16602 -0.20903 -0.17982 -0.21783 -0.19102 -0.2331 C -0.21185 -0.26135 -0.21303 -0.26435 -0.24102 -0.29144 L -0.26993 -0.31922 C -0.27201 -0.32107 -0.27396 -0.32361 -0.27618 -0.32477 C -0.28217 -0.32801 -0.28829 -0.33102 -0.29414 -0.33449 C -0.31237 -0.34514 -0.30495 -0.34283 -0.31602 -0.3456 C -0.3181 -0.34699 -0.32019 -0.34838 -0.32227 -0.34977 C -0.33086 -0.35486 -0.34271 -0.34977 -0.34961 -0.34838 C -0.35039 -0.34815 -0.35066 -0.34653 -0.35118 -0.3456 " pathEditMode="relative" ptsTypes="AAAAAAAAAAAAAAA">
                                      <p:cBhvr>
                                        <p:cTn id="47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05 -0.02848 L -0.04505 -0.02848 C -0.04609 -0.04838 -0.04792 -0.06829 -0.04818 -0.0882 C -0.04844 -0.10625 -0.04883 -0.12431 -0.04896 -0.14236 C -0.04935 -0.16505 -0.0487 -0.18797 -0.04974 -0.21042 C -0.05039 -0.22431 -0.05495 -0.25093 -0.05677 -0.26598 C -0.06159 -0.30371 -0.05404 -0.2551 -0.06224 -0.30209 C -0.06341 -0.30857 -0.06393 -0.31551 -0.06536 -0.32153 C -0.06758 -0.33079 -0.07057 -0.33936 -0.07318 -0.34792 C -0.07474 -0.35301 -0.07617 -0.35973 -0.07943 -0.36181 C -0.08203 -0.36343 -0.08724 -0.36459 -0.08724 -0.36459 C -0.10456 -0.3632 -0.09805 -0.36621 -0.10755 -0.36042 " pathEditMode="relative" ptsTypes="AAAAAAAAAAAA">
                                      <p:cBhvr>
                                        <p:cTn id="59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0DFE9959-A809-415B-A209-3A513AE0F3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16089" y="30437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F1590D5-E59E-4EA7-BBE1-6BF2056C3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31" y="8026"/>
            <a:ext cx="1458563" cy="902331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24D9E76-0FB1-4931-9C91-7A290798E5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-107936" y="-226075"/>
            <a:ext cx="1632372" cy="1139674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20B59AF1-8145-4382-811B-2495B70AFE90}"/>
              </a:ext>
            </a:extLst>
          </p:cNvPr>
          <p:cNvSpPr txBox="1"/>
          <p:nvPr/>
        </p:nvSpPr>
        <p:spPr>
          <a:xfrm>
            <a:off x="523876" y="1047489"/>
            <a:ext cx="62079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cua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a. 3 con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cua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b. 6 con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cua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3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BFCC9B-AE0C-4419-B6A7-BFB4A70DD0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2483" y="754278"/>
            <a:ext cx="5249070" cy="323850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8D381D-B76E-42FD-83CF-23030C7A9C7C}"/>
              </a:ext>
            </a:extLst>
          </p:cNvPr>
          <p:cNvCxnSpPr/>
          <p:nvPr/>
        </p:nvCxnSpPr>
        <p:spPr>
          <a:xfrm>
            <a:off x="4171950" y="1581150"/>
            <a:ext cx="19240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C4BEB06-06E2-45B8-AA89-22B5AE859E10}"/>
              </a:ext>
            </a:extLst>
          </p:cNvPr>
          <p:cNvCxnSpPr/>
          <p:nvPr/>
        </p:nvCxnSpPr>
        <p:spPr>
          <a:xfrm>
            <a:off x="649449" y="2114550"/>
            <a:ext cx="19240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F4F23E16-3524-4F11-92E1-112990EE7092}"/>
              </a:ext>
            </a:extLst>
          </p:cNvPr>
          <p:cNvSpPr txBox="1"/>
          <p:nvPr/>
        </p:nvSpPr>
        <p:spPr>
          <a:xfrm>
            <a:off x="3540122" y="3879440"/>
            <a:ext cx="6404721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3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3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3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8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chân</a:t>
            </a:r>
            <a:endParaRPr lang="en-US" sz="33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endParaRPr lang="en-US" sz="33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con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?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chân</a:t>
            </a:r>
            <a:endParaRPr lang="en-US" sz="33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con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?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endParaRPr lang="en-US" sz="33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D3A7D5-451B-4706-9668-25D123799793}"/>
              </a:ext>
            </a:extLst>
          </p:cNvPr>
          <p:cNvSpPr txBox="1"/>
          <p:nvPr/>
        </p:nvSpPr>
        <p:spPr>
          <a:xfrm>
            <a:off x="495806" y="4288734"/>
            <a:ext cx="640472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con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8 x 3 = 24 (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AB1A36C-B320-4DB6-BD55-1A8361385B1B}"/>
              </a:ext>
            </a:extLst>
          </p:cNvPr>
          <p:cNvSpPr txBox="1"/>
          <p:nvPr/>
        </p:nvSpPr>
        <p:spPr>
          <a:xfrm>
            <a:off x="6436724" y="4390126"/>
            <a:ext cx="640472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con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6 = 12 (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64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8" grpId="0"/>
      <p:bldP spid="58" grpId="1"/>
      <p:bldP spid="59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60D02CC-762F-458D-871C-B458F3308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2D4FC7C-45F1-4AE6-8F65-4F06D4559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632" y="2965947"/>
            <a:ext cx="2866554" cy="33460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D96C486-30A5-40E1-A9E6-F28447506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88" y="507231"/>
            <a:ext cx="1229594" cy="94633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052DEDD-264D-435A-AD08-F417A22389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01" y="726167"/>
            <a:ext cx="1967010" cy="12168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B8076A4-F98F-4CCF-9221-0154E8D69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24" y="5426908"/>
            <a:ext cx="2313393" cy="15335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F1C355-F17D-4BA9-B1D9-B91C186A7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975" y="5013128"/>
            <a:ext cx="2703218" cy="16182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A8ED0B8-16A4-4856-AC47-EB2E97263C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648606" y="1150327"/>
            <a:ext cx="2327143" cy="16247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2233E4-8465-4D74-9D93-61E545140F56}"/>
              </a:ext>
            </a:extLst>
          </p:cNvPr>
          <p:cNvSpPr txBox="1"/>
          <p:nvPr/>
        </p:nvSpPr>
        <p:spPr>
          <a:xfrm>
            <a:off x="3478260" y="2682163"/>
            <a:ext cx="5353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/>
              <a:t>Củng</a:t>
            </a:r>
            <a:r>
              <a:rPr lang="en-US" sz="9600" b="1" dirty="0"/>
              <a:t> </a:t>
            </a:r>
            <a:r>
              <a:rPr lang="en-US" sz="9600" b="1" dirty="0" err="1"/>
              <a:t>cố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130820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NÉM BÓNG RỔ</a:t>
            </a:r>
          </a:p>
        </p:txBody>
      </p:sp>
      <p:pic>
        <p:nvPicPr>
          <p:cNvPr id="6" name="Picture 5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80257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66800" y="152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00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32 : 8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934201" y="549970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</a:t>
              </a:r>
            </a:p>
          </p:txBody>
        </p:sp>
      </p:grpSp>
      <p:sp>
        <p:nvSpPr>
          <p:cNvPr id="8" name="Right Arrow 7"/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" action="ppaction://hlinkshowjump?jump=nextslide"/>
              </a:rPr>
              <a:t>next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6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62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3194 C -0.00052 -0.13194 -0.00052 -0.23125 -0.00121 -0.33055 C -0.00121 -0.33426 -0.00226 -0.33657 -0.0026 -0.34028 C -0.00486 -0.37569 -0.00538 -0.43009 -0.01458 -0.45602 C -0.01632 -0.47361 -0.01805 -0.48981 -0.02257 -0.50255 C -0.02465 -0.51435 -0.02621 -0.52292 -0.02917 -0.53287 C -0.03177 -0.55509 -0.0368 -0.56921 -0.04253 -0.58565 C -0.04375 -0.58819 -0.04392 -0.59236 -0.04479 -0.59514 C -0.04566 -0.59792 -0.04705 -0.5993 -0.04826 -0.60208 C -0.05694 -0.625 -0.04878 -0.60764 -0.05608 -0.62199 C -0.06059 -0.64352 -0.0658 -0.6412 -0.07153 -0.65486 C -0.07483 -0.66366 -0.0783 -0.67176 -0.08142 -0.68171 C -0.08229 -0.68403 -0.08403 -0.68333 -0.08455 -0.68495 C -0.08854 -0.6912 -0.09236 -0.69792 -0.09566 -0.70486 C -0.09913 -0.70995 -0.10174 -0.71898 -0.10486 -0.72477 C -0.10573 -0.72592 -0.10712 -0.72592 -0.10833 -0.72801 C -0.11059 -0.73171 -0.11215 -0.7375 -0.11458 -0.7412 C -0.11719 -0.74421 -0.11979 -0.74699 -0.12239 -0.75069 C -0.12378 -0.75278 -0.12465 -0.75579 -0.12587 -0.75764 C -0.12899 -0.76042 -0.13177 -0.76134 -0.13472 -0.76435 C -0.13941 -0.76296 -0.1441 -0.76528 -0.14809 -0.76111 C -0.15035 -0.75764 -0.15174 -0.74838 -0.1526 -0.7412 C -0.15486 -0.71944 -0.15608 -0.69745 -0.16146 -0.68171 C -0.16719 -0.63264 -0.16319 -0.58565 -0.16267 -0.53287 C -0.16233 -0.47986 -0.1618 -0.42685 -0.16146 -0.37384 C -0.16111 -0.33495 -0.16094 -0.29699 -0.16024 -0.25787 C -0.15972 -0.21991 -0.16337 -0.22153 -0.15799 -0.22153 " pathEditMode="relative" rAng="0" ptsTypes="ffffffffffffffffffffffffff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-366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3657 C 0.00434 -0.11458 -0.00347 -0.19838 0.01163 -0.27245 C 0.01614 -0.29491 0.0191 -0.31991 0.02882 -0.33912 C 0.03837 -0.39051 0.05121 -0.44259 0.06371 -0.49213 C 0.07031 -0.51991 0.07396 -0.5493 0.08385 -0.57454 C 0.09149 -0.63055 0.10764 -0.68518 0.12083 -0.73935 C 0.12465 -0.75347 0.12743 -0.77662 0.13281 -0.79005 C 0.13559 -0.79861 0.14427 -0.81319 0.14427 -0.81296 C 0.14983 -0.83958 0.16354 -0.83866 0.1783 -0.85208 C 0.19288 -0.85093 0.21007 -0.85532 0.22135 -0.84444 C 0.23316 -0.83218 0.2375 -0.81528 0.25017 -0.80972 C 0.25937 -0.77338 0.27917 -0.73171 0.29913 -0.7044 C 0.30746 -0.69282 0.32257 -0.70162 0.33403 -0.7 C 0.3559 -0.69005 0.34549 -0.69398 0.36597 -0.68843 C 0.37778 -0.66343 0.38177 -0.63055 0.38854 -0.60185 C 0.39184 -0.58889 0.39288 -0.57685 0.40035 -0.5662 C 0.40781 -0.53704 0.39687 -0.57222 0.41163 -0.54699 C 0.41389 -0.54444 0.41302 -0.53912 0.41458 -0.53495 C 0.41788 -0.52963 0.42639 -0.51991 0.42639 -0.51968 C 0.42969 -0.5037 0.43906 -0.49167 0.44653 -0.47662 C 0.44809 -0.47245 0.44965 -0.46852 0.45174 -0.46481 C 0.45399 -0.46111 0.45781 -0.45301 0.45781 -0.45255 C 0.45868 -0.44954 0.45903 -0.44514 0.46076 -0.44097 C 0.46406 -0.43287 0.47187 -0.41759 0.47187 -0.41713 C 0.475 -0.37755 0.46528 -0.3787 0.47917 -0.378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40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C -0.00157 -0.22708 0.02725 -0.33842 -0.02604 -0.5074 C -0.03386 -0.53472 -0.03889 -0.56365 -0.04584 -0.5912 C -0.04653 -0.5949 -0.05 -0.61111 -0.05209 -0.61551 C -0.05782 -0.62801 -0.06719 -0.63889 -0.07483 -0.65046 C -0.08611 -0.66597 -0.09011 -0.67639 -0.1066 -0.68171 C -0.13073 -0.7 -0.17101 -0.71805 -0.19948 -0.72361 C -0.20625 -0.72477 -0.21441 -0.725 -0.22205 -0.72662 C -0.2316 -0.72916 -0.2507 -0.73333 -0.2507 -0.73333 C -0.29688 -0.73264 -0.34288 -0.73333 -0.38907 -0.73032 C -0.39184 -0.73009 -0.39271 -0.725 -0.39497 -0.72361 C -0.39757 -0.72152 -0.40018 -0.72129 -0.40365 -0.71967 C -0.40764 -0.71527 -0.41129 -0.71041 -0.41476 -0.70555 C -0.41979 -0.7 -0.42657 -0.68472 -0.42657 -0.68472 C -0.42969 -0.61111 -0.4158 -0.61643 -0.46684 -0.62268 C -0.49497 -0.63402 -0.48368 -0.63078 -0.54202 -0.62268 C -0.54827 -0.62176 -0.5533 -0.61435 -0.55938 -0.6125 C -0.5665 -0.60347 -0.57049 -0.59583 -0.57344 -0.58402 C -0.57066 -0.37384 -0.62518 -0.38171 -0.55018 -0.38171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96" y="-3666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35989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56 : 8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838845" y="5453528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7</a:t>
              </a:r>
            </a:p>
          </p:txBody>
        </p:sp>
      </p:grpSp>
      <p:sp>
        <p:nvSpPr>
          <p:cNvPr id="8" name="Right Arrow 7">
            <a:hlinkClick r:id="" action="ppaction://hlinkshowjump?jump=nextslide"/>
          </p:cNvPr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998050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4981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076146" y="5476618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5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37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C 3.54167E-6 -0.11365 3.54167E-6 -0.22662 -0.00131 -0.33958 C -0.00131 -0.34375 -0.00313 -0.34653 -0.00365 -0.35046 C -0.00756 -0.39097 -0.00834 -0.45254 -0.02409 -0.48217 C -0.02709 -0.50231 -0.03008 -0.52083 -0.03776 -0.53518 C -0.04128 -0.54838 -0.04401 -0.55833 -0.04909 -0.56967 C -0.05352 -0.5949 -0.06211 -0.61111 -0.07175 -0.62963 C -0.07396 -0.6324 -0.07409 -0.63727 -0.07565 -0.64028 C -0.07709 -0.64352 -0.07943 -0.64514 -0.08151 -0.64838 C -0.09675 -0.6743 -0.08243 -0.65463 -0.09506 -0.67083 C -0.10287 -0.6956 -0.11172 -0.69282 -0.12149 -0.70833 C -0.12722 -0.71828 -0.13308 -0.72754 -0.13841 -0.73889 C -0.13998 -0.74143 -0.14284 -0.74074 -0.14375 -0.74236 C -0.15065 -0.74977 -0.15716 -0.7574 -0.16276 -0.76504 C -0.16875 -0.77106 -0.17305 -0.78125 -0.17852 -0.78796 C -0.17995 -0.78912 -0.1823 -0.78912 -0.18438 -0.79143 C -0.18828 -0.7956 -0.19115 -0.80231 -0.19545 -0.80648 C -0.19974 -0.80995 -0.20417 -0.81319 -0.20873 -0.81736 C -0.21107 -0.81967 -0.2125 -0.82315 -0.21459 -0.82523 C -0.21993 -0.82847 -0.22474 -0.8294 -0.22969 -0.83264 C -0.23776 -0.83125 -0.24571 -0.83403 -0.25248 -0.82916 C -0.25638 -0.82523 -0.25873 -0.81458 -0.26029 -0.80648 C -0.26407 -0.78171 -0.26628 -0.75694 -0.27526 -0.73889 C -0.28529 -0.6831 -0.27826 -0.62963 -0.27735 -0.56967 C -0.2767 -0.50949 -0.27591 -0.44907 -0.27526 -0.38889 C -0.27474 -0.34444 -0.27435 -0.30139 -0.27318 -0.25694 C -0.2724 -0.21365 -0.27865 -0.21551 -0.2694 -0.21551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36" y="-4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23 C -0.00399 -0.09259 -0.01233 -0.19167 0.00364 -0.2794 C 0.00833 -0.30579 0.01146 -0.33542 0.02153 -0.35833 C 0.03142 -0.41921 0.04462 -0.48079 0.05764 -0.53958 C 0.06441 -0.57222 0.06823 -0.60718 0.07847 -0.63704 C 0.08646 -0.70324 0.10312 -0.76829 0.11684 -0.83218 C 0.12066 -0.84907 0.12378 -0.87639 0.12917 -0.89213 C 0.13212 -0.90255 0.14097 -0.91991 0.14097 -0.91944 C 0.14687 -0.95093 0.16111 -0.95 0.17656 -0.96597 C 0.19167 -0.96458 0.20955 -0.96991 0.22118 -0.95694 C 0.23333 -0.94236 0.23767 -0.92222 0.25104 -0.91574 C 0.26059 -0.87268 0.28108 -0.82315 0.30174 -0.79074 C 0.31024 -0.77708 0.32621 -0.7875 0.33802 -0.78588 C 0.36059 -0.77384 0.34983 -0.77847 0.37101 -0.77199 C 0.38333 -0.74213 0.3875 -0.70324 0.39444 -0.66944 C 0.39792 -0.65417 0.39896 -0.63981 0.40677 -0.62731 C 0.41441 -0.59259 0.40312 -0.63449 0.4184 -0.6044 C 0.42066 -0.60139 0.41979 -0.59491 0.42153 -0.59028 C 0.42483 -0.58403 0.43368 -0.57245 0.43368 -0.57222 C 0.43715 -0.55324 0.44687 -0.53866 0.45451 -0.52106 C 0.45608 -0.51643 0.45781 -0.51157 0.46007 -0.50718 C 0.46233 -0.50278 0.46614 -0.49329 0.46614 -0.49282 C 0.46701 -0.48912 0.46753 -0.4838 0.46944 -0.47917 C 0.47274 -0.46944 0.4809 -0.45116 0.4809 -0.45069 C 0.48403 -0.4037 0.47396 -0.40532 0.48819 -0.40532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15" y="-48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4.81481E-6 C 0.05365 -0.03078 0.05573 -0.01712 0.05573 -0.07962 C 0.05573 -0.49305 0.03073 -0.36666 0.05972 -0.50972 C 0.06042 -0.51782 0.06042 -0.52615 0.06181 -0.53402 C 0.06945 -0.578 0.06337 -0.50787 0.07031 -0.56851 C 0.0724 -0.58819 0.07535 -0.60208 0.08056 -0.6199 C 0.08472 -0.63425 0.08559 -0.64791 0.09115 -0.66134 C 0.10087 -0.71296 0.13629 -0.70532 0.16163 -0.71967 C 0.17188 -0.72546 0.19306 -0.73009 0.19306 -0.72962 C 0.20608 -0.72847 0.22431 -0.73333 0.23455 -0.7162 C 0.24219 -0.67777 0.23698 -0.63796 0.24271 -0.5993 C 0.26806 -0.60694 0.29254 -0.61805 0.31771 -0.62337 C 0.32726 -0.62847 0.32396 -0.62847 0.33629 -0.62337 C 0.3408 -0.62152 0.34896 -0.61643 0.34896 -0.6162 C 0.35156 -0.61064 0.35521 -0.60555 0.35747 -0.5993 C 0.35834 -0.59606 0.35851 -0.59212 0.35955 -0.58912 C 0.36059 -0.58518 0.36216 -0.58217 0.36354 -0.5787 C 0.36563 -0.56458 0.36875 -0.55393 0.3717 -0.54074 C 0.37622 -0.52314 0.37639 -0.5162 0.3842 -0.503 C 0.38663 -0.49074 0.39115 -0.48634 0.39479 -0.47523 C 0.39775 -0.46527 0.40104 -0.45486 0.40295 -0.44444 C 0.40469 -0.4199 0.40417 -0.39745 0.41979 -0.38935 C 0.42709 -0.39745 0.42361 -0.39629 0.42986 -0.39629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3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7300" y="762000"/>
            <a:ext cx="2057400" cy="838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72 : 8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63569" y="5532054"/>
            <a:ext cx="1076333" cy="1325946"/>
            <a:chOff x="3543300" y="4280167"/>
            <a:chExt cx="1357992" cy="14421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Flowchart: Connector 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9</a:t>
              </a:r>
            </a:p>
          </p:txBody>
        </p:sp>
      </p:grpSp>
      <p:sp>
        <p:nvSpPr>
          <p:cNvPr id="8" name="Right Arrow 7">
            <a:hlinkClick r:id="" action="ppaction://hlinkshowjump?jump=nextslide"/>
          </p:cNvPr>
          <p:cNvSpPr/>
          <p:nvPr/>
        </p:nvSpPr>
        <p:spPr>
          <a:xfrm>
            <a:off x="9660218" y="4356692"/>
            <a:ext cx="908458" cy="7281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999127" y="5532054"/>
            <a:ext cx="1076333" cy="1325946"/>
            <a:chOff x="3543300" y="4280167"/>
            <a:chExt cx="1357992" cy="1442189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lowchart: Connector 22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325403" y="5517980"/>
            <a:ext cx="1076333" cy="1340021"/>
            <a:chOff x="3543300" y="4280167"/>
            <a:chExt cx="1357992" cy="1442189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Flowchart: Connector 25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839201" y="5532054"/>
            <a:ext cx="1076333" cy="1325946"/>
            <a:chOff x="3543300" y="4280167"/>
            <a:chExt cx="1357992" cy="1442189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1055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4280167"/>
              <a:ext cx="1357992" cy="1442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Flowchart: Connector 36"/>
            <p:cNvSpPr/>
            <p:nvPr/>
          </p:nvSpPr>
          <p:spPr>
            <a:xfrm>
              <a:off x="3756725" y="4671348"/>
              <a:ext cx="931140" cy="609600"/>
            </a:xfrm>
            <a:prstGeom prst="flowChartConnector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70" b="90000" l="1000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867882"/>
            <a:ext cx="4308022" cy="46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097000" y="4311946"/>
            <a:ext cx="609600" cy="609600"/>
          </a:xfrm>
          <a:prstGeom prst="rect">
            <a:avLst/>
          </a:prstGeom>
        </p:spPr>
      </p:pic>
      <p:pic>
        <p:nvPicPr>
          <p:cNvPr id="39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868400" y="1644946"/>
            <a:ext cx="609600" cy="609600"/>
          </a:xfrm>
          <a:prstGeom prst="rect">
            <a:avLst/>
          </a:prstGeom>
        </p:spPr>
      </p:pic>
      <p:pic>
        <p:nvPicPr>
          <p:cNvPr id="40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544800" y="9591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51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C 0.00039 -0.09236 0.00039 -0.18449 0.00157 -0.27662 C 0.00157 -0.27986 0.003 -0.28241 0.00339 -0.28542 C 0.00716 -0.31852 0.00821 -0.36875 0.02279 -0.39306 C 0.025 -0.40926 0.02813 -0.42408 0.03516 -0.43588 C 0.03815 -0.44699 0.04089 -0.45509 0.04571 -0.46412 C 0.04987 -0.48472 0.05795 -0.49769 0.06693 -0.51296 C 0.06849 -0.51528 0.06901 -0.51921 0.07045 -0.52176 C 0.07201 -0.52454 0.07409 -0.52593 0.07565 -0.52847 C 0.08985 -0.54954 0.07657 -0.53357 0.08815 -0.54653 C 0.09571 -0.56667 0.10365 -0.56459 0.11289 -0.57709 C 0.11836 -0.58519 0.1237 -0.59306 0.12878 -0.60185 C 0.13008 -0.60417 0.13242 -0.60347 0.13399 -0.60509 C 0.13998 -0.61088 0.14571 -0.61713 0.15157 -0.62338 C 0.15664 -0.62847 0.16068 -0.63681 0.16589 -0.6419 C 0.16732 -0.64306 0.1694 -0.64306 0.17097 -0.64491 C 0.17487 -0.64838 0.17774 -0.65371 0.18164 -0.65718 C 0.18555 -0.66042 0.18998 -0.66273 0.19401 -0.66597 C 0.19597 -0.66783 0.1974 -0.67107 0.19922 -0.67246 C 0.20378 -0.67523 0.20873 -0.67593 0.21315 -0.67847 C 0.22058 -0.67755 0.228 -0.68009 0.23464 -0.67546 C 0.23841 -0.67269 0.24024 -0.66412 0.24167 -0.65718 C 0.24545 -0.6375 0.24714 -0.61667 0.25573 -0.60185 C 0.26485 -0.55671 0.25821 -0.51296 0.25755 -0.46412 C 0.2569 -0.41505 0.25638 -0.36574 0.25573 -0.31667 C 0.25534 -0.28056 0.25495 -0.24514 0.25404 -0.20903 C 0.25287 -0.17408 0.25873 -0.17546 0.25039 -0.17546 " pathEditMode="relative" rAng="0" ptsTypes="AAAAAAAAAAAAAAAAAAAAAAAAA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-33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23403 C -0.00347 -0.27477 -0.01094 -0.31829 0.00295 -0.35741 C 0.00712 -0.36899 0.00972 -0.38218 0.01806 -0.39237 C 0.02639 -0.41945 0.03733 -0.4463 0.04827 -0.47246 C 0.05399 -0.48681 0.05729 -0.50232 0.0658 -0.51575 C 0.07274 -0.54514 0.08663 -0.57362 0.09827 -0.60209 C 0.10122 -0.6095 0.10417 -0.62176 0.10833 -0.62871 C 0.11094 -0.63311 0.1184 -0.64098 0.1184 -0.64075 C 0.12361 -0.65463 0.13524 -0.6544 0.14827 -0.66158 C 0.16094 -0.66088 0.17604 -0.66366 0.18594 -0.65741 C 0.19601 -0.65116 0.19965 -0.64213 0.21111 -0.63912 C 0.2191 -0.61991 0.23611 -0.59792 0.25365 -0.58357 C 0.26094 -0.57755 0.27396 -0.58218 0.28386 -0.58149 C 0.30295 -0.57616 0.29375 -0.57825 0.31163 -0.57524 C 0.32222 -0.56204 0.32535 -0.54514 0.33143 -0.5301 C 0.3342 -0.52315 0.33542 -0.5169 0.34167 -0.51158 C 0.34792 -0.49607 0.33854 -0.51459 0.35156 -0.50139 C 0.3533 -0.49977 0.35278 -0.497 0.35417 -0.49514 C 0.35677 -0.49213 0.36424 -0.48704 0.36424 -0.48681 C 0.36736 -0.47848 0.37552 -0.472 0.38177 -0.46436 C 0.38351 -0.46227 0.3849 -0.46019 0.38663 -0.45811 C 0.38837 -0.45602 0.39167 -0.45209 0.39167 -0.45186 C 0.39254 -0.45 0.39288 -0.44769 0.39427 -0.44584 C 0.39722 -0.44144 0.40417 -0.43334 0.40417 -0.43334 C 0.40677 -0.41227 0.39827 -0.41297 0.40955 -0.41297 " pathEditMode="relative" rAng="0" ptsTypes="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8" y="-2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8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C 0.00643 -0.03079 0.00417 -0.01713 0.00417 -0.07963 C 0.00417 -0.49306 0.03073 -0.36667 -3.33333E-6 -0.50973 C -0.00086 -0.51783 -0.00086 -0.52616 -0.00225 -0.53403 C -0.01024 -0.57801 -0.00382 -0.50787 -0.01128 -0.56852 C -0.01354 -0.5882 -0.01649 -0.60209 -0.02205 -0.61991 C -0.02656 -0.63426 -0.02743 -0.64792 -0.03333 -0.66135 C -0.04357 -0.71297 -0.08107 -0.70533 -0.10798 -0.71968 C -0.11875 -0.72547 -0.14114 -0.7301 -0.14114 -0.72963 C -0.15486 -0.72848 -0.1743 -0.73334 -0.18507 -0.71621 C -0.19305 -0.67778 -0.18767 -0.63797 -0.19375 -0.59931 C -0.22048 -0.60695 -0.24635 -0.61806 -0.27309 -0.62338 C -0.28316 -0.62848 -0.27968 -0.62848 -0.2927 -0.62338 C -0.29757 -0.62153 -0.30607 -0.61644 -0.30607 -0.61621 C -0.30885 -0.61065 -0.31267 -0.60556 -0.3151 -0.59931 C -0.31614 -0.59607 -0.31632 -0.59213 -0.31736 -0.58912 C -0.3184 -0.58519 -0.32014 -0.58218 -0.32152 -0.57871 C -0.32378 -0.56459 -0.32708 -0.55394 -0.3302 -0.54074 C -0.33489 -0.52315 -0.33524 -0.51621 -0.3434 -0.50301 C -0.346 -0.49074 -0.35086 -0.48635 -0.35468 -0.47523 C -0.35781 -0.46528 -0.36128 -0.45486 -0.36336 -0.44445 C -0.3651 -0.41991 -0.36458 -0.39746 -0.38107 -0.38935 C -0.38889 -0.39746 -0.38507 -0.3963 -0.39166 -0.3963 " pathEditMode="relative" rAng="0" ptsTypes="ffff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-3666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58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7.40741E-7 C -0.00122 -0.23611 0.02118 -0.35301 -0.02066 -0.5294 C -0.02709 -0.55764 -0.03108 -0.58819 -0.03664 -0.61736 C -0.03733 -0.62083 -0.03976 -0.63796 -0.0415 -0.64259 C -0.04636 -0.65579 -0.05365 -0.66759 -0.0599 -0.67917 C -0.06875 -0.69583 -0.07205 -0.70694 -0.08525 -0.71204 C -0.10434 -0.73148 -0.13664 -0.75023 -0.15921 -0.75602 C -0.16511 -0.75741 -0.17153 -0.75787 -0.17761 -0.75949 C -0.18525 -0.76157 -0.2007 -0.76667 -0.2007 -0.76643 C -0.2375 -0.76551 -0.27448 -0.76667 -0.31129 -0.76319 C -0.31355 -0.76296 -0.31424 -0.75787 -0.31615 -0.75602 C -0.31823 -0.75417 -0.32049 -0.7537 -0.32292 -0.75231 C -0.32605 -0.74745 -0.32934 -0.74236 -0.33212 -0.73773 C -0.33612 -0.73148 -0.3415 -0.71574 -0.3415 -0.71551 C -0.34393 -0.63796 -0.33282 -0.64352 -0.37379 -0.65 C -0.39619 -0.66204 -0.38716 -0.6588 -0.43369 -0.65 C -0.43889 -0.64907 -0.44289 -0.64143 -0.44775 -0.63912 C -0.4533 -0.62986 -0.45643 -0.62222 -0.45903 -0.60972 C -0.4566 -0.38981 -0.50122 -0.39815 -0.44063 -0.39815 " pathEditMode="relative" rAng="0" ptsTypes="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833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58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304801"/>
            <a:ext cx="3325409" cy="332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16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60D02CC-762F-458D-871C-B458F3308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2D4FC7C-45F1-4AE6-8F65-4F06D4559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632" y="2965947"/>
            <a:ext cx="2866554" cy="33460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D96C486-30A5-40E1-A9E6-F28447506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88" y="507231"/>
            <a:ext cx="1229594" cy="94633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052DEDD-264D-435A-AD08-F417A22389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01" y="726167"/>
            <a:ext cx="1967010" cy="12168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B8076A4-F98F-4CCF-9221-0154E8D69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24" y="5426908"/>
            <a:ext cx="2313393" cy="15335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F1C355-F17D-4BA9-B1D9-B91C186A7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975" y="5013128"/>
            <a:ext cx="2703218" cy="16182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A8ED0B8-16A4-4856-AC47-EB2E97263C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950279" y="1198542"/>
            <a:ext cx="1263784" cy="8823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40538" y="2038991"/>
            <a:ext cx="7510923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1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FF03E9-1A9D-4FB3-BC63-29ECACDAAF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35" t="4305" r="14444" b="2035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E60B1-9EA2-4080-9F8E-A788BEB5A3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1080" y="3868798"/>
            <a:ext cx="6125355" cy="27196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9F572D-44D9-4AB1-A7FD-DF2F74D82A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4"/>
          <a:stretch/>
        </p:blipFill>
        <p:spPr>
          <a:xfrm>
            <a:off x="8548921" y="2983909"/>
            <a:ext cx="3138594" cy="3613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1E59A5-FB1C-497D-B2A2-109B74F22FA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9" t="35618" r="10668" b="37380"/>
          <a:stretch/>
        </p:blipFill>
        <p:spPr>
          <a:xfrm rot="21331576">
            <a:off x="854906" y="915348"/>
            <a:ext cx="8112341" cy="14685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BD9BCD-462B-4A8E-B218-B479707070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7876" y="1888262"/>
            <a:ext cx="3690995" cy="49094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97F51C-E10D-42C4-BFC8-95A3A91BDC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6573" y="2327364"/>
            <a:ext cx="1810669" cy="14875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03870F-1AB1-49B2-B9E5-F5681A4321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8244" y="2044659"/>
            <a:ext cx="1726846" cy="1418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DB594A-C8E8-4D3A-9984-34179DA606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54734" y="517612"/>
            <a:ext cx="1810669" cy="148755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EB2D04-D247-4360-9E83-181165F3A7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1037" y="484506"/>
            <a:ext cx="1810669" cy="1487553"/>
          </a:xfrm>
          <a:prstGeom prst="rect">
            <a:avLst/>
          </a:prstGeom>
        </p:spPr>
      </p:pic>
      <p:pic>
        <p:nvPicPr>
          <p:cNvPr id="23" name="Picture 22">
            <a:hlinkClick r:id="rId11" action="ppaction://hlinksldjump"/>
            <a:extLst>
              <a:ext uri="{FF2B5EF4-FFF2-40B4-BE49-F238E27FC236}">
                <a16:creationId xmlns:a16="http://schemas.microsoft.com/office/drawing/2014/main" id="{5B7396F6-65D5-4123-9176-D5237573738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31070"/>
          <a:stretch/>
        </p:blipFill>
        <p:spPr>
          <a:xfrm>
            <a:off x="8742916" y="2030665"/>
            <a:ext cx="1451545" cy="1784252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1" name="Picture 30">
            <a:hlinkClick r:id="rId13" action="ppaction://hlinksldjump"/>
            <a:extLst>
              <a:ext uri="{FF2B5EF4-FFF2-40B4-BE49-F238E27FC236}">
                <a16:creationId xmlns:a16="http://schemas.microsoft.com/office/drawing/2014/main" id="{61595F91-6043-4585-9D43-81E497C7420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38040"/>
          <a:stretch/>
        </p:blipFill>
        <p:spPr>
          <a:xfrm>
            <a:off x="10417242" y="1773616"/>
            <a:ext cx="1227048" cy="1682102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2" name="Picture 31">
            <a:hlinkClick r:id="rId15" action="ppaction://hlinksldjump"/>
            <a:extLst>
              <a:ext uri="{FF2B5EF4-FFF2-40B4-BE49-F238E27FC236}">
                <a16:creationId xmlns:a16="http://schemas.microsoft.com/office/drawing/2014/main" id="{3B79D3DA-2C03-48E8-986B-AC19F39173DD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8393" r="36745"/>
          <a:stretch/>
        </p:blipFill>
        <p:spPr>
          <a:xfrm>
            <a:off x="8617837" y="145795"/>
            <a:ext cx="1219073" cy="1887382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3" name="Picture 32">
            <a:hlinkClick r:id="rId17" action="ppaction://hlinksldjump"/>
            <a:extLst>
              <a:ext uri="{FF2B5EF4-FFF2-40B4-BE49-F238E27FC236}">
                <a16:creationId xmlns:a16="http://schemas.microsoft.com/office/drawing/2014/main" id="{AD6F63DD-AF66-4B54-A34A-055589DA6977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r="29486"/>
          <a:stretch/>
        </p:blipFill>
        <p:spPr>
          <a:xfrm>
            <a:off x="10315644" y="160272"/>
            <a:ext cx="1516549" cy="1826783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4" name="Picture 12" descr="Káº¿t quáº£ hÃ¬nh áº£nh cho win text gif">
            <a:extLst>
              <a:ext uri="{FF2B5EF4-FFF2-40B4-BE49-F238E27FC236}">
                <a16:creationId xmlns:a16="http://schemas.microsoft.com/office/drawing/2014/main" id="{65664409-04A4-4C39-8CCC-1F9283EBFE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914" y="804639"/>
            <a:ext cx="3538343" cy="353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: Rounded Corners 24">
            <a:hlinkClick r:id="rId20" action="ppaction://hlinksldjump"/>
            <a:extLst>
              <a:ext uri="{FF2B5EF4-FFF2-40B4-BE49-F238E27FC236}">
                <a16:creationId xmlns:a16="http://schemas.microsoft.com/office/drawing/2014/main" id="{C2D3FE67-DF06-42FC-A28B-8A029084E22F}"/>
              </a:ext>
            </a:extLst>
          </p:cNvPr>
          <p:cNvSpPr/>
          <p:nvPr/>
        </p:nvSpPr>
        <p:spPr>
          <a:xfrm>
            <a:off x="225896" y="315297"/>
            <a:ext cx="1516549" cy="5405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1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060258-0ED6-4834-A3C3-EE1CA50AF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D85BC-07ED-4045-BD3F-CD9577101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276" y="2442949"/>
            <a:ext cx="3795300" cy="4415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73E2AE-3C4B-4611-B953-0863BD636114}"/>
              </a:ext>
            </a:extLst>
          </p:cNvPr>
          <p:cNvSpPr txBox="1"/>
          <p:nvPr/>
        </p:nvSpPr>
        <p:spPr>
          <a:xfrm>
            <a:off x="723199" y="207183"/>
            <a:ext cx="103632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x 5 = ?</a:t>
            </a: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AEFF1404-B720-458C-9DF7-E2FAE15B7E9A}"/>
              </a:ext>
            </a:extLst>
          </p:cNvPr>
          <p:cNvSpPr/>
          <p:nvPr/>
        </p:nvSpPr>
        <p:spPr>
          <a:xfrm>
            <a:off x="1116851" y="3693716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40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0E87014B-0049-4503-9744-CB90E8BA7D1A}"/>
              </a:ext>
            </a:extLst>
          </p:cNvPr>
          <p:cNvSpPr/>
          <p:nvPr/>
        </p:nvSpPr>
        <p:spPr>
          <a:xfrm>
            <a:off x="4896047" y="4963939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55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4A87DCC7-AFB1-4C9E-91D6-3F40E7209F6A}"/>
              </a:ext>
            </a:extLst>
          </p:cNvPr>
          <p:cNvSpPr/>
          <p:nvPr/>
        </p:nvSpPr>
        <p:spPr>
          <a:xfrm>
            <a:off x="1100976" y="4963939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50</a:t>
            </a: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3A4C6E3B-116C-4AC2-ABE9-0754CC3AFED1}"/>
              </a:ext>
            </a:extLst>
          </p:cNvPr>
          <p:cNvSpPr/>
          <p:nvPr/>
        </p:nvSpPr>
        <p:spPr>
          <a:xfrm>
            <a:off x="4896047" y="3693716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45</a:t>
            </a:r>
          </a:p>
        </p:txBody>
      </p:sp>
      <p:pic>
        <p:nvPicPr>
          <p:cNvPr id="12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7935117B-ED65-439B-A180-C03347875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1406" y="734284"/>
            <a:ext cx="4289070" cy="35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A0576053-E2ED-4AA1-9544-F15233C6D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3" y="5029785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066593A6-6363-4A19-8CD0-0EF09BEA9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3" y="379714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wrong icon">
            <a:extLst>
              <a:ext uri="{FF2B5EF4-FFF2-40B4-BE49-F238E27FC236}">
                <a16:creationId xmlns:a16="http://schemas.microsoft.com/office/drawing/2014/main" id="{5EFEBA44-3903-4C15-9DFC-21CA41D96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36" y="506737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01 NK PowerSkills">
            <a:extLst>
              <a:ext uri="{FF2B5EF4-FFF2-40B4-BE49-F238E27FC236}">
                <a16:creationId xmlns:a16="http://schemas.microsoft.com/office/drawing/2014/main" id="{EE7BC55D-1115-45E6-8864-BCC4EDEE9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42440" y="300724"/>
            <a:ext cx="3975277" cy="391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0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060258-0ED6-4834-A3C3-EE1CA50AF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D85BC-07ED-4045-BD3F-CD9577101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276" y="2442949"/>
            <a:ext cx="3795300" cy="4415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82FF48-DC50-40A3-B8EA-142891A98C68}"/>
              </a:ext>
            </a:extLst>
          </p:cNvPr>
          <p:cNvSpPr txBox="1"/>
          <p:nvPr/>
        </p:nvSpPr>
        <p:spPr>
          <a:xfrm>
            <a:off x="977199" y="586674"/>
            <a:ext cx="103632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x 7 = ?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8E7C54F1-9206-4F24-AB06-6B6DA1E73897}"/>
              </a:ext>
            </a:extLst>
          </p:cNvPr>
          <p:cNvSpPr/>
          <p:nvPr/>
        </p:nvSpPr>
        <p:spPr>
          <a:xfrm>
            <a:off x="860282" y="5050392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56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6A65781A-6AED-41DD-95B7-7262992C91E7}"/>
              </a:ext>
            </a:extLst>
          </p:cNvPr>
          <p:cNvSpPr/>
          <p:nvPr/>
        </p:nvSpPr>
        <p:spPr>
          <a:xfrm>
            <a:off x="4639478" y="3717708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64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6CAF9397-59E3-4B46-9647-79636103C168}"/>
              </a:ext>
            </a:extLst>
          </p:cNvPr>
          <p:cNvSpPr/>
          <p:nvPr/>
        </p:nvSpPr>
        <p:spPr>
          <a:xfrm>
            <a:off x="844407" y="3717708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48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AB4A187A-B25C-46E6-A2B1-4D7B7D62B64F}"/>
              </a:ext>
            </a:extLst>
          </p:cNvPr>
          <p:cNvSpPr/>
          <p:nvPr/>
        </p:nvSpPr>
        <p:spPr>
          <a:xfrm>
            <a:off x="4639478" y="5050392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72</a:t>
            </a:r>
          </a:p>
        </p:txBody>
      </p:sp>
      <p:pic>
        <p:nvPicPr>
          <p:cNvPr id="11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AB0D0836-A781-4635-893F-3A7BF11AD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1406" y="734284"/>
            <a:ext cx="4289070" cy="35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4D8B49EC-5748-41E2-BF6B-1ED80399E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364" y="378355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77F5590D-2011-47FE-A6A6-6E241A01A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364" y="515382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041459E3-2876-4ABC-B836-B2C706FC3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567" y="382114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01 NK PowerSkills">
            <a:extLst>
              <a:ext uri="{FF2B5EF4-FFF2-40B4-BE49-F238E27FC236}">
                <a16:creationId xmlns:a16="http://schemas.microsoft.com/office/drawing/2014/main" id="{8B0ACFF6-BBF9-4EE7-9A09-1EED004E9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6422" y="386179"/>
            <a:ext cx="3975277" cy="391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05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060258-0ED6-4834-A3C3-EE1CA50AF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D85BC-07ED-4045-BD3F-CD9577101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276" y="2442949"/>
            <a:ext cx="3795300" cy="4415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9C8292-8B63-4A4C-BDA7-EF6363F5B1E9}"/>
              </a:ext>
            </a:extLst>
          </p:cNvPr>
          <p:cNvSpPr txBox="1"/>
          <p:nvPr/>
        </p:nvSpPr>
        <p:spPr>
          <a:xfrm>
            <a:off x="977199" y="586674"/>
            <a:ext cx="10363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x 1</a:t>
            </a:r>
            <a:r>
              <a:rPr lang="en-US" sz="8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 = ?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AB0EBE26-0D90-4042-843D-8ED85E05FD90}"/>
              </a:ext>
            </a:extLst>
          </p:cNvPr>
          <p:cNvSpPr/>
          <p:nvPr/>
        </p:nvSpPr>
        <p:spPr>
          <a:xfrm>
            <a:off x="1116851" y="3693716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80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D2F41969-9E6E-4C2F-A112-5E44CC398C14}"/>
              </a:ext>
            </a:extLst>
          </p:cNvPr>
          <p:cNvSpPr/>
          <p:nvPr/>
        </p:nvSpPr>
        <p:spPr>
          <a:xfrm>
            <a:off x="4896047" y="4963939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90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007D42C9-B35B-455E-A1BA-2FCA556E0790}"/>
              </a:ext>
            </a:extLst>
          </p:cNvPr>
          <p:cNvSpPr/>
          <p:nvPr/>
        </p:nvSpPr>
        <p:spPr>
          <a:xfrm>
            <a:off x="1100976" y="4963939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72</a:t>
            </a: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016197C9-6BA9-44AA-8F4B-13171F4B10E5}"/>
              </a:ext>
            </a:extLst>
          </p:cNvPr>
          <p:cNvSpPr/>
          <p:nvPr/>
        </p:nvSpPr>
        <p:spPr>
          <a:xfrm>
            <a:off x="4896047" y="3693716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64</a:t>
            </a:r>
          </a:p>
        </p:txBody>
      </p:sp>
      <p:pic>
        <p:nvPicPr>
          <p:cNvPr id="11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DCEC1849-73B8-4829-AC0A-98D239182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1406" y="734284"/>
            <a:ext cx="4289070" cy="35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41BDFC43-FDDE-4AA4-822B-7A5C23978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3" y="5029785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4E6D5E84-E575-40A2-A842-9830D9FF7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3" y="379714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A47960E4-93C4-46F0-97FE-143D16470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36" y="506737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01 NK PowerSkills">
            <a:extLst>
              <a:ext uri="{FF2B5EF4-FFF2-40B4-BE49-F238E27FC236}">
                <a16:creationId xmlns:a16="http://schemas.microsoft.com/office/drawing/2014/main" id="{9741A882-2F93-44FD-B2F8-E1F43B9CA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78717" y="197547"/>
            <a:ext cx="3975277" cy="391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89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060258-0ED6-4834-A3C3-EE1CA50AF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D85BC-07ED-4045-BD3F-CD9577101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276" y="2442949"/>
            <a:ext cx="3795300" cy="4415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F1636B-4185-4D41-B8F4-88C8B9291470}"/>
              </a:ext>
            </a:extLst>
          </p:cNvPr>
          <p:cNvSpPr txBox="1"/>
          <p:nvPr/>
        </p:nvSpPr>
        <p:spPr>
          <a:xfrm>
            <a:off x="977199" y="586674"/>
            <a:ext cx="10363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x 3 = ?</a:t>
            </a: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B0E3FEF9-66CC-4DEC-8A27-23E5C3904578}"/>
              </a:ext>
            </a:extLst>
          </p:cNvPr>
          <p:cNvSpPr/>
          <p:nvPr/>
        </p:nvSpPr>
        <p:spPr>
          <a:xfrm>
            <a:off x="4921173" y="4963939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24</a:t>
            </a: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A5C2BD0D-BA54-40E6-AB4C-75D70E14569C}"/>
              </a:ext>
            </a:extLst>
          </p:cNvPr>
          <p:cNvSpPr/>
          <p:nvPr/>
        </p:nvSpPr>
        <p:spPr>
          <a:xfrm>
            <a:off x="1121534" y="3634600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30</a:t>
            </a: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765E8A52-1D1B-4C67-8893-2F4AD114A55D}"/>
              </a:ext>
            </a:extLst>
          </p:cNvPr>
          <p:cNvSpPr/>
          <p:nvPr/>
        </p:nvSpPr>
        <p:spPr>
          <a:xfrm>
            <a:off x="1100976" y="4963939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32</a:t>
            </a: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EEA9A6D4-5688-457C-929E-49F109507CEA}"/>
              </a:ext>
            </a:extLst>
          </p:cNvPr>
          <p:cNvSpPr/>
          <p:nvPr/>
        </p:nvSpPr>
        <p:spPr>
          <a:xfrm>
            <a:off x="4896047" y="3693716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18</a:t>
            </a:r>
          </a:p>
        </p:txBody>
      </p:sp>
      <p:pic>
        <p:nvPicPr>
          <p:cNvPr id="11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5A41FC3A-D5C1-4870-B1A6-CB3401E0E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1406" y="734284"/>
            <a:ext cx="4289070" cy="35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E979C6B2-9A26-4DF7-9390-EEEFC406A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420" y="370044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3B78DFD4-0760-40F2-97B9-FA349D231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3" y="379714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269CF55C-891F-41A1-8B7E-E54062C72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36" y="506737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01 NK PowerSkills">
            <a:extLst>
              <a:ext uri="{FF2B5EF4-FFF2-40B4-BE49-F238E27FC236}">
                <a16:creationId xmlns:a16="http://schemas.microsoft.com/office/drawing/2014/main" id="{919438BC-F27A-436D-81C1-1CC3DE852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33534" y="361107"/>
            <a:ext cx="3975277" cy="391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92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形 19">
            <a:extLst>
              <a:ext uri="{FF2B5EF4-FFF2-40B4-BE49-F238E27FC236}">
                <a16:creationId xmlns:a16="http://schemas.microsoft.com/office/drawing/2014/main" id="{8631B3AA-592C-45BD-B9FC-53582DA209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D783EFA1-BB26-4079-A870-CECB524A8F23}"/>
              </a:ext>
            </a:extLst>
          </p:cNvPr>
          <p:cNvSpPr/>
          <p:nvPr/>
        </p:nvSpPr>
        <p:spPr>
          <a:xfrm>
            <a:off x="432125" y="410620"/>
            <a:ext cx="11362255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33894"/>
              <a:gd name="connsiteY0" fmla="*/ 10281887 h 10594476"/>
              <a:gd name="connsiteX1" fmla="*/ 93319 w 14833894"/>
              <a:gd name="connsiteY1" fmla="*/ 6926129 h 10594476"/>
              <a:gd name="connsiteX2" fmla="*/ 129076 w 14833894"/>
              <a:gd name="connsiteY2" fmla="*/ 1401394 h 10594476"/>
              <a:gd name="connsiteX3" fmla="*/ 1537665 w 14833894"/>
              <a:gd name="connsiteY3" fmla="*/ 26244 h 10594476"/>
              <a:gd name="connsiteX4" fmla="*/ 6055057 w 14833894"/>
              <a:gd name="connsiteY4" fmla="*/ 33764 h 10594476"/>
              <a:gd name="connsiteX5" fmla="*/ 13683339 w 14833894"/>
              <a:gd name="connsiteY5" fmla="*/ 26636 h 10594476"/>
              <a:gd name="connsiteX6" fmla="*/ 14709351 w 14833894"/>
              <a:gd name="connsiteY6" fmla="*/ 4166210 h 10594476"/>
              <a:gd name="connsiteX7" fmla="*/ 14525744 w 14833894"/>
              <a:gd name="connsiteY7" fmla="*/ 9700653 h 10594476"/>
              <a:gd name="connsiteX8" fmla="*/ 11431312 w 14833894"/>
              <a:gd name="connsiteY8" fmla="*/ 10339281 h 10594476"/>
              <a:gd name="connsiteX9" fmla="*/ 2751769 w 14833894"/>
              <a:gd name="connsiteY9" fmla="*/ 10455395 h 10594476"/>
              <a:gd name="connsiteX10" fmla="*/ 389061 w 14833894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525744 w 14757426"/>
              <a:gd name="connsiteY7" fmla="*/ 9700653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67183"/>
              <a:gd name="connsiteY0" fmla="*/ 10281887 h 10594476"/>
              <a:gd name="connsiteX1" fmla="*/ 93319 w 14867183"/>
              <a:gd name="connsiteY1" fmla="*/ 6926129 h 10594476"/>
              <a:gd name="connsiteX2" fmla="*/ 129076 w 14867183"/>
              <a:gd name="connsiteY2" fmla="*/ 1401394 h 10594476"/>
              <a:gd name="connsiteX3" fmla="*/ 1537665 w 14867183"/>
              <a:gd name="connsiteY3" fmla="*/ 26244 h 10594476"/>
              <a:gd name="connsiteX4" fmla="*/ 6055057 w 14867183"/>
              <a:gd name="connsiteY4" fmla="*/ 33764 h 10594476"/>
              <a:gd name="connsiteX5" fmla="*/ 13683339 w 14867183"/>
              <a:gd name="connsiteY5" fmla="*/ 26636 h 10594476"/>
              <a:gd name="connsiteX6" fmla="*/ 14709351 w 14867183"/>
              <a:gd name="connsiteY6" fmla="*/ 4166210 h 10594476"/>
              <a:gd name="connsiteX7" fmla="*/ 14808032 w 14867183"/>
              <a:gd name="connsiteY7" fmla="*/ 9676185 h 10594476"/>
              <a:gd name="connsiteX8" fmla="*/ 11431312 w 14867183"/>
              <a:gd name="connsiteY8" fmla="*/ 10339281 h 10594476"/>
              <a:gd name="connsiteX9" fmla="*/ 2751769 w 14867183"/>
              <a:gd name="connsiteY9" fmla="*/ 10455395 h 10594476"/>
              <a:gd name="connsiteX10" fmla="*/ 389061 w 14867183"/>
              <a:gd name="connsiteY10" fmla="*/ 10281887 h 10594476"/>
              <a:gd name="connsiteX0" fmla="*/ 389061 w 14779683"/>
              <a:gd name="connsiteY0" fmla="*/ 10281887 h 10594476"/>
              <a:gd name="connsiteX1" fmla="*/ 93319 w 14779683"/>
              <a:gd name="connsiteY1" fmla="*/ 6926129 h 10594476"/>
              <a:gd name="connsiteX2" fmla="*/ 129076 w 14779683"/>
              <a:gd name="connsiteY2" fmla="*/ 1401394 h 10594476"/>
              <a:gd name="connsiteX3" fmla="*/ 1537665 w 14779683"/>
              <a:gd name="connsiteY3" fmla="*/ 26244 h 10594476"/>
              <a:gd name="connsiteX4" fmla="*/ 6055057 w 14779683"/>
              <a:gd name="connsiteY4" fmla="*/ 33764 h 10594476"/>
              <a:gd name="connsiteX5" fmla="*/ 13683339 w 14779683"/>
              <a:gd name="connsiteY5" fmla="*/ 26636 h 10594476"/>
              <a:gd name="connsiteX6" fmla="*/ 14709351 w 14779683"/>
              <a:gd name="connsiteY6" fmla="*/ 4166210 h 10594476"/>
              <a:gd name="connsiteX7" fmla="*/ 14695116 w 14779683"/>
              <a:gd name="connsiteY7" fmla="*/ 9627248 h 10594476"/>
              <a:gd name="connsiteX8" fmla="*/ 11431312 w 14779683"/>
              <a:gd name="connsiteY8" fmla="*/ 10339281 h 10594476"/>
              <a:gd name="connsiteX9" fmla="*/ 2751769 w 14779683"/>
              <a:gd name="connsiteY9" fmla="*/ 10455395 h 10594476"/>
              <a:gd name="connsiteX10" fmla="*/ 389061 w 14779683"/>
              <a:gd name="connsiteY10" fmla="*/ 10281887 h 10594476"/>
              <a:gd name="connsiteX0" fmla="*/ 389061 w 14767246"/>
              <a:gd name="connsiteY0" fmla="*/ 10281887 h 10594476"/>
              <a:gd name="connsiteX1" fmla="*/ 93319 w 14767246"/>
              <a:gd name="connsiteY1" fmla="*/ 6926129 h 10594476"/>
              <a:gd name="connsiteX2" fmla="*/ 129076 w 14767246"/>
              <a:gd name="connsiteY2" fmla="*/ 1401394 h 10594476"/>
              <a:gd name="connsiteX3" fmla="*/ 1537665 w 14767246"/>
              <a:gd name="connsiteY3" fmla="*/ 26244 h 10594476"/>
              <a:gd name="connsiteX4" fmla="*/ 6055057 w 14767246"/>
              <a:gd name="connsiteY4" fmla="*/ 33764 h 10594476"/>
              <a:gd name="connsiteX5" fmla="*/ 13683339 w 14767246"/>
              <a:gd name="connsiteY5" fmla="*/ 26636 h 10594476"/>
              <a:gd name="connsiteX6" fmla="*/ 14709351 w 14767246"/>
              <a:gd name="connsiteY6" fmla="*/ 4166210 h 10594476"/>
              <a:gd name="connsiteX7" fmla="*/ 14676297 w 14767246"/>
              <a:gd name="connsiteY7" fmla="*/ 9602780 h 10594476"/>
              <a:gd name="connsiteX8" fmla="*/ 11431312 w 14767246"/>
              <a:gd name="connsiteY8" fmla="*/ 10339281 h 10594476"/>
              <a:gd name="connsiteX9" fmla="*/ 2751769 w 14767246"/>
              <a:gd name="connsiteY9" fmla="*/ 10455395 h 10594476"/>
              <a:gd name="connsiteX10" fmla="*/ 389061 w 14767246"/>
              <a:gd name="connsiteY10" fmla="*/ 10281887 h 10594476"/>
              <a:gd name="connsiteX0" fmla="*/ 308302 w 14686487"/>
              <a:gd name="connsiteY0" fmla="*/ 10281887 h 10594476"/>
              <a:gd name="connsiteX1" fmla="*/ 12560 w 14686487"/>
              <a:gd name="connsiteY1" fmla="*/ 6926129 h 10594476"/>
              <a:gd name="connsiteX2" fmla="*/ 48317 w 14686487"/>
              <a:gd name="connsiteY2" fmla="*/ 1401394 h 10594476"/>
              <a:gd name="connsiteX3" fmla="*/ 1456906 w 14686487"/>
              <a:gd name="connsiteY3" fmla="*/ 26244 h 10594476"/>
              <a:gd name="connsiteX4" fmla="*/ 5974298 w 14686487"/>
              <a:gd name="connsiteY4" fmla="*/ 33764 h 10594476"/>
              <a:gd name="connsiteX5" fmla="*/ 13602580 w 14686487"/>
              <a:gd name="connsiteY5" fmla="*/ 26636 h 10594476"/>
              <a:gd name="connsiteX6" fmla="*/ 14628592 w 14686487"/>
              <a:gd name="connsiteY6" fmla="*/ 4166210 h 10594476"/>
              <a:gd name="connsiteX7" fmla="*/ 14595538 w 14686487"/>
              <a:gd name="connsiteY7" fmla="*/ 9602780 h 10594476"/>
              <a:gd name="connsiteX8" fmla="*/ 11350553 w 14686487"/>
              <a:gd name="connsiteY8" fmla="*/ 10339281 h 10594476"/>
              <a:gd name="connsiteX9" fmla="*/ 2671010 w 14686487"/>
              <a:gd name="connsiteY9" fmla="*/ 10455395 h 10594476"/>
              <a:gd name="connsiteX10" fmla="*/ 308302 w 14686487"/>
              <a:gd name="connsiteY10" fmla="*/ 10281887 h 10594476"/>
              <a:gd name="connsiteX0" fmla="*/ 354141 w 14732326"/>
              <a:gd name="connsiteY0" fmla="*/ 10281887 h 10594476"/>
              <a:gd name="connsiteX1" fmla="*/ 58399 w 14732326"/>
              <a:gd name="connsiteY1" fmla="*/ 6926129 h 10594476"/>
              <a:gd name="connsiteX2" fmla="*/ 60 w 14732326"/>
              <a:gd name="connsiteY2" fmla="*/ 1401394 h 10594476"/>
              <a:gd name="connsiteX3" fmla="*/ 1502745 w 14732326"/>
              <a:gd name="connsiteY3" fmla="*/ 26244 h 10594476"/>
              <a:gd name="connsiteX4" fmla="*/ 6020137 w 14732326"/>
              <a:gd name="connsiteY4" fmla="*/ 33764 h 10594476"/>
              <a:gd name="connsiteX5" fmla="*/ 13648419 w 14732326"/>
              <a:gd name="connsiteY5" fmla="*/ 26636 h 10594476"/>
              <a:gd name="connsiteX6" fmla="*/ 14674431 w 14732326"/>
              <a:gd name="connsiteY6" fmla="*/ 4166210 h 10594476"/>
              <a:gd name="connsiteX7" fmla="*/ 14641377 w 14732326"/>
              <a:gd name="connsiteY7" fmla="*/ 9602780 h 10594476"/>
              <a:gd name="connsiteX8" fmla="*/ 11396392 w 14732326"/>
              <a:gd name="connsiteY8" fmla="*/ 10339281 h 10594476"/>
              <a:gd name="connsiteX9" fmla="*/ 2716849 w 14732326"/>
              <a:gd name="connsiteY9" fmla="*/ 10455395 h 10594476"/>
              <a:gd name="connsiteX10" fmla="*/ 354141 w 147323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32326" h="10594476">
                <a:moveTo>
                  <a:pt x="354141" y="10281887"/>
                </a:moveTo>
                <a:cubicBezTo>
                  <a:pt x="-88934" y="9693676"/>
                  <a:pt x="117412" y="8406211"/>
                  <a:pt x="58399" y="6926129"/>
                </a:cubicBezTo>
                <a:cubicBezTo>
                  <a:pt x="-614" y="5446047"/>
                  <a:pt x="3987" y="2575843"/>
                  <a:pt x="60" y="1401394"/>
                </a:cubicBezTo>
                <a:cubicBezTo>
                  <a:pt x="-3867" y="226945"/>
                  <a:pt x="179423" y="8695"/>
                  <a:pt x="1502745" y="26244"/>
                </a:cubicBezTo>
                <a:cubicBezTo>
                  <a:pt x="2597209" y="192572"/>
                  <a:pt x="4764437" y="33699"/>
                  <a:pt x="6020137" y="33764"/>
                </a:cubicBezTo>
                <a:cubicBezTo>
                  <a:pt x="7275837" y="33829"/>
                  <a:pt x="12263253" y="-37231"/>
                  <a:pt x="13648419" y="26636"/>
                </a:cubicBezTo>
                <a:cubicBezTo>
                  <a:pt x="15033585" y="90503"/>
                  <a:pt x="14688373" y="3076486"/>
                  <a:pt x="14674431" y="4166210"/>
                </a:cubicBezTo>
                <a:cubicBezTo>
                  <a:pt x="14694818" y="5255932"/>
                  <a:pt x="14811333" y="8500529"/>
                  <a:pt x="14641377" y="9602780"/>
                </a:cubicBezTo>
                <a:cubicBezTo>
                  <a:pt x="14471421" y="10705031"/>
                  <a:pt x="13461049" y="10301181"/>
                  <a:pt x="11396392" y="10339281"/>
                </a:cubicBezTo>
                <a:cubicBezTo>
                  <a:pt x="9560335" y="10694881"/>
                  <a:pt x="4557224" y="10464961"/>
                  <a:pt x="2716849" y="10455395"/>
                </a:cubicBezTo>
                <a:cubicBezTo>
                  <a:pt x="876474" y="10445829"/>
                  <a:pt x="797216" y="10870098"/>
                  <a:pt x="35414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9350CE12-5912-457C-A10B-12872DBD6B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813" y="-92576"/>
            <a:ext cx="2108787" cy="210878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6C97283-A4E7-448D-9CC5-E190DCA106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5" y="604144"/>
            <a:ext cx="1606073" cy="1174401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320EABE-E577-4EF4-B850-94C74C526E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25" y="1904723"/>
            <a:ext cx="1758969" cy="4542657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7AB32F3E-E13B-44A3-88C3-7B9E6511B242}"/>
              </a:ext>
            </a:extLst>
          </p:cNvPr>
          <p:cNvGrpSpPr/>
          <p:nvPr/>
        </p:nvGrpSpPr>
        <p:grpSpPr>
          <a:xfrm>
            <a:off x="0" y="5730589"/>
            <a:ext cx="12192000" cy="1338317"/>
            <a:chOff x="0" y="5656716"/>
            <a:chExt cx="12926997" cy="1418998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734729E9-7CE8-4057-99C1-E4A6438FF986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DCA4BBE9-1D8D-42DC-8794-EDD8404D74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F5008664-8743-4A1C-A699-BBD7F1CAC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7596CF62-5F23-4628-888D-E93DE862A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9" name="图形 18">
            <a:extLst>
              <a:ext uri="{FF2B5EF4-FFF2-40B4-BE49-F238E27FC236}">
                <a16:creationId xmlns:a16="http://schemas.microsoft.com/office/drawing/2014/main" id="{3D5B71A8-3FB3-4D98-93D8-97CE6AF737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3325" y="4643840"/>
            <a:ext cx="3774383" cy="2149386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926FEEB-23D1-4C28-8402-5CBE3B00A3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158" y="5650841"/>
            <a:ext cx="7043655" cy="119182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13592" y="581074"/>
            <a:ext cx="776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năm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9" name="5c40741ee2086">
            <a:hlinkClick r:id="" action="ppaction://media"/>
            <a:extLst>
              <a:ext uri="{FF2B5EF4-FFF2-40B4-BE49-F238E27FC236}">
                <a16:creationId xmlns:a16="http://schemas.microsoft.com/office/drawing/2014/main" id="{EC17F7B3-CB59-49FF-9405-40D88A10E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3375" y="-977721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5656" y="1281491"/>
            <a:ext cx="2475191" cy="17740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C1000C-7CB3-4C81-A78B-675BE912477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87192" y="2384331"/>
            <a:ext cx="8437595" cy="2847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FD888F-2C8E-4FF7-937A-8C56AD299F4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66154" y="5056859"/>
            <a:ext cx="2969009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5" grpId="0" animBg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60D02CC-762F-458D-871C-B458F3308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2D4FC7C-45F1-4AE6-8F65-4F06D4559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632" y="2965947"/>
            <a:ext cx="2866554" cy="33460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D96C486-30A5-40E1-A9E6-F28447506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88" y="507231"/>
            <a:ext cx="1229594" cy="94633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052DEDD-264D-435A-AD08-F417A22389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01" y="726167"/>
            <a:ext cx="1967010" cy="12168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B8076A4-F98F-4CCF-9221-0154E8D69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24" y="5426908"/>
            <a:ext cx="2313393" cy="15335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F1C355-F17D-4BA9-B1D9-B91C186A7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975" y="5013128"/>
            <a:ext cx="2703218" cy="16182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A8ED0B8-16A4-4856-AC47-EB2E97263C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648606" y="1150327"/>
            <a:ext cx="2327143" cy="16247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85694" y="2155797"/>
            <a:ext cx="8108383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8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0DFE9959-A809-415B-A209-3A513AE0F3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16089" y="30437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F1590D5-E59E-4EA7-BBE1-6BF2056C3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31" y="8026"/>
            <a:ext cx="1458563" cy="90233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864" y="5760205"/>
            <a:ext cx="1532855" cy="917628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24D9E76-0FB1-4931-9C91-7A290798E5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-107936" y="-226075"/>
            <a:ext cx="1632372" cy="11396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5" y="4782125"/>
            <a:ext cx="2635401" cy="150714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14165" y="4688541"/>
            <a:ext cx="6194611" cy="1554556"/>
            <a:chOff x="3514165" y="4688541"/>
            <a:chExt cx="6194611" cy="1554556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3514165" y="4688541"/>
              <a:ext cx="6194611" cy="1554556"/>
            </a:xfrm>
            <a:prstGeom prst="wedgeRoundRectCallout">
              <a:avLst>
                <a:gd name="adj1" fmla="val -56483"/>
                <a:gd name="adj2" fmla="val 32500"/>
                <a:gd name="adj3" fmla="val 16667"/>
              </a:avLst>
            </a:prstGeom>
            <a:solidFill>
              <a:srgbClr val="E5F8FF"/>
            </a:solidFill>
            <a:ln w="28575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609918" y="4782125"/>
              <a:ext cx="60971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tìm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quy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dãy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số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609918" y="5506463"/>
              <a:ext cx="60988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2.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Viết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quả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vào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bảng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con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46E529F-DFDC-4C77-8A7F-053F811E1B46}"/>
              </a:ext>
            </a:extLst>
          </p:cNvPr>
          <p:cNvSpPr txBox="1"/>
          <p:nvPr/>
        </p:nvSpPr>
        <p:spPr>
          <a:xfrm>
            <a:off x="2932918" y="342475"/>
            <a:ext cx="9084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1. </a:t>
            </a: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Nêu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các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số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còn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</a:rPr>
              <a:t>thiếu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B207B0"/>
              </a:solidFill>
              <a:effectLst/>
              <a:uLnTx/>
              <a:uFillTx/>
            </a:endParaRPr>
          </a:p>
        </p:txBody>
      </p:sp>
      <p:sp>
        <p:nvSpPr>
          <p:cNvPr id="70" name="Right Brace 69">
            <a:extLst>
              <a:ext uri="{FF2B5EF4-FFF2-40B4-BE49-F238E27FC236}">
                <a16:creationId xmlns:a16="http://schemas.microsoft.com/office/drawing/2014/main" id="{B89FD778-3252-4D2F-8850-AB3C6C370ECC}"/>
              </a:ext>
            </a:extLst>
          </p:cNvPr>
          <p:cNvSpPr/>
          <p:nvPr/>
        </p:nvSpPr>
        <p:spPr>
          <a:xfrm rot="5400000">
            <a:off x="1831428" y="1919425"/>
            <a:ext cx="156489" cy="1246097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Right Brace 70">
            <a:extLst>
              <a:ext uri="{FF2B5EF4-FFF2-40B4-BE49-F238E27FC236}">
                <a16:creationId xmlns:a16="http://schemas.microsoft.com/office/drawing/2014/main" id="{A8C4D911-71C2-4324-86B3-57CBE6791245}"/>
              </a:ext>
            </a:extLst>
          </p:cNvPr>
          <p:cNvSpPr/>
          <p:nvPr/>
        </p:nvSpPr>
        <p:spPr>
          <a:xfrm rot="16200000">
            <a:off x="2824030" y="835048"/>
            <a:ext cx="344463" cy="1388308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8F72E60-4383-4935-A8BD-7DC41ECF4518}"/>
              </a:ext>
            </a:extLst>
          </p:cNvPr>
          <p:cNvSpPr txBox="1"/>
          <p:nvPr/>
        </p:nvSpPr>
        <p:spPr>
          <a:xfrm>
            <a:off x="2548424" y="857746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9BA6BD4-5F80-4B04-892E-B6F89D1AAAA7}"/>
              </a:ext>
            </a:extLst>
          </p:cNvPr>
          <p:cNvSpPr txBox="1"/>
          <p:nvPr/>
        </p:nvSpPr>
        <p:spPr>
          <a:xfrm>
            <a:off x="1719091" y="2635232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1423032-A52B-4C27-8962-843E7F30D74B}"/>
              </a:ext>
            </a:extLst>
          </p:cNvPr>
          <p:cNvSpPr txBox="1"/>
          <p:nvPr/>
        </p:nvSpPr>
        <p:spPr>
          <a:xfrm>
            <a:off x="457200" y="546410"/>
            <a:ext cx="1246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a)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6BE7EDE-1F30-4C7F-B056-E89A3C670B0C}"/>
              </a:ext>
            </a:extLst>
          </p:cNvPr>
          <p:cNvSpPr txBox="1"/>
          <p:nvPr/>
        </p:nvSpPr>
        <p:spPr>
          <a:xfrm>
            <a:off x="123060" y="3524385"/>
            <a:ext cx="1610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11B988F-3282-43CF-A39D-8F9E74DCE756}"/>
              </a:ext>
            </a:extLst>
          </p:cNvPr>
          <p:cNvSpPr/>
          <p:nvPr/>
        </p:nvSpPr>
        <p:spPr>
          <a:xfrm>
            <a:off x="620920" y="3424291"/>
            <a:ext cx="1028635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7A97AB8C-79F3-4097-82D4-2893C0C1370D}"/>
              </a:ext>
            </a:extLst>
          </p:cNvPr>
          <p:cNvSpPr/>
          <p:nvPr/>
        </p:nvSpPr>
        <p:spPr>
          <a:xfrm>
            <a:off x="1774301" y="3444424"/>
            <a:ext cx="1035757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72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E33D33C-2C43-4D0C-B347-AC8F1AB8405D}"/>
              </a:ext>
            </a:extLst>
          </p:cNvPr>
          <p:cNvSpPr/>
          <p:nvPr/>
        </p:nvSpPr>
        <p:spPr>
          <a:xfrm>
            <a:off x="2927496" y="3431548"/>
            <a:ext cx="1057664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64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652318F-C5EC-4085-9A36-EA1B99F51DB4}"/>
              </a:ext>
            </a:extLst>
          </p:cNvPr>
          <p:cNvSpPr/>
          <p:nvPr/>
        </p:nvSpPr>
        <p:spPr>
          <a:xfrm>
            <a:off x="4120537" y="3450882"/>
            <a:ext cx="1120842" cy="884583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A0C2570A-24B4-422F-BE4B-E75B018F3AFE}"/>
              </a:ext>
            </a:extLst>
          </p:cNvPr>
          <p:cNvSpPr/>
          <p:nvPr/>
        </p:nvSpPr>
        <p:spPr>
          <a:xfrm>
            <a:off x="6416096" y="3442397"/>
            <a:ext cx="1082688" cy="884583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F5FF6A4-CC32-4467-A152-3AB3C3377882}"/>
              </a:ext>
            </a:extLst>
          </p:cNvPr>
          <p:cNvSpPr/>
          <p:nvPr/>
        </p:nvSpPr>
        <p:spPr>
          <a:xfrm>
            <a:off x="5317097" y="3408459"/>
            <a:ext cx="1013668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48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792E6375-F82B-4BF7-B3BF-0009ECDC3CF1}"/>
              </a:ext>
            </a:extLst>
          </p:cNvPr>
          <p:cNvSpPr/>
          <p:nvPr/>
        </p:nvSpPr>
        <p:spPr>
          <a:xfrm>
            <a:off x="8710987" y="3371059"/>
            <a:ext cx="1082688" cy="884583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1145C72D-2B9A-4BC7-A2C8-EF83A7816359}"/>
              </a:ext>
            </a:extLst>
          </p:cNvPr>
          <p:cNvSpPr/>
          <p:nvPr/>
        </p:nvSpPr>
        <p:spPr>
          <a:xfrm>
            <a:off x="7550156" y="3400863"/>
            <a:ext cx="1037534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44FF1C23-B153-4243-8A70-09728F8C308F}"/>
              </a:ext>
            </a:extLst>
          </p:cNvPr>
          <p:cNvSpPr/>
          <p:nvPr/>
        </p:nvSpPr>
        <p:spPr>
          <a:xfrm>
            <a:off x="11039567" y="3363968"/>
            <a:ext cx="914400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8010D74D-DB30-4167-A56C-4C30B7FB3519}"/>
              </a:ext>
            </a:extLst>
          </p:cNvPr>
          <p:cNvSpPr/>
          <p:nvPr/>
        </p:nvSpPr>
        <p:spPr>
          <a:xfrm>
            <a:off x="9880992" y="3372491"/>
            <a:ext cx="1076674" cy="884583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89" name="Right Brace 88">
            <a:extLst>
              <a:ext uri="{FF2B5EF4-FFF2-40B4-BE49-F238E27FC236}">
                <a16:creationId xmlns:a16="http://schemas.microsoft.com/office/drawing/2014/main" id="{9BA95673-F57E-41DC-AD59-02C48E9E65AC}"/>
              </a:ext>
            </a:extLst>
          </p:cNvPr>
          <p:cNvSpPr/>
          <p:nvPr/>
        </p:nvSpPr>
        <p:spPr>
          <a:xfrm rot="5400000">
            <a:off x="1394318" y="3704295"/>
            <a:ext cx="355566" cy="1549429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Right Brace 89">
            <a:extLst>
              <a:ext uri="{FF2B5EF4-FFF2-40B4-BE49-F238E27FC236}">
                <a16:creationId xmlns:a16="http://schemas.microsoft.com/office/drawing/2014/main" id="{E6BBEA10-7650-4C15-9A82-BF38314EDF8C}"/>
              </a:ext>
            </a:extLst>
          </p:cNvPr>
          <p:cNvSpPr/>
          <p:nvPr/>
        </p:nvSpPr>
        <p:spPr>
          <a:xfrm rot="5400000">
            <a:off x="2956003" y="3838647"/>
            <a:ext cx="264693" cy="1219662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69C68898-7D0E-4A52-81F5-82FE8A35C5FF}"/>
              </a:ext>
            </a:extLst>
          </p:cNvPr>
          <p:cNvSpPr/>
          <p:nvPr/>
        </p:nvSpPr>
        <p:spPr>
          <a:xfrm>
            <a:off x="4157698" y="3504636"/>
            <a:ext cx="1028536" cy="7319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56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8185F9AA-E069-4FA3-8248-BAB300960B28}"/>
              </a:ext>
            </a:extLst>
          </p:cNvPr>
          <p:cNvSpPr/>
          <p:nvPr/>
        </p:nvSpPr>
        <p:spPr>
          <a:xfrm>
            <a:off x="8739466" y="3447370"/>
            <a:ext cx="1008170" cy="7319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8466B2F6-6AF7-4518-A90F-27C5E5A73D57}"/>
              </a:ext>
            </a:extLst>
          </p:cNvPr>
          <p:cNvSpPr/>
          <p:nvPr/>
        </p:nvSpPr>
        <p:spPr>
          <a:xfrm>
            <a:off x="9941983" y="3459430"/>
            <a:ext cx="986789" cy="7319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1CBC5A5-07F0-4F7F-AC36-5B2C1D4C9874}"/>
              </a:ext>
            </a:extLst>
          </p:cNvPr>
          <p:cNvSpPr txBox="1"/>
          <p:nvPr/>
        </p:nvSpPr>
        <p:spPr>
          <a:xfrm>
            <a:off x="1127046" y="4454959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- 8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BC00B60-A990-4B45-8980-F1E0DB0DC271}"/>
              </a:ext>
            </a:extLst>
          </p:cNvPr>
          <p:cNvSpPr txBox="1"/>
          <p:nvPr/>
        </p:nvSpPr>
        <p:spPr>
          <a:xfrm>
            <a:off x="2581771" y="4490056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- 8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F9806200-BCCF-40E4-ACB9-313F68871B1D}"/>
              </a:ext>
            </a:extLst>
          </p:cNvPr>
          <p:cNvSpPr/>
          <p:nvPr/>
        </p:nvSpPr>
        <p:spPr>
          <a:xfrm>
            <a:off x="1085401" y="1705489"/>
            <a:ext cx="768653" cy="74201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331C406-E4F8-472D-93A6-3818F674910F}"/>
              </a:ext>
            </a:extLst>
          </p:cNvPr>
          <p:cNvSpPr/>
          <p:nvPr/>
        </p:nvSpPr>
        <p:spPr>
          <a:xfrm>
            <a:off x="2093928" y="1716209"/>
            <a:ext cx="768653" cy="74201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649E7F75-45B0-4325-AC97-3D57A1E916A8}"/>
              </a:ext>
            </a:extLst>
          </p:cNvPr>
          <p:cNvSpPr/>
          <p:nvPr/>
        </p:nvSpPr>
        <p:spPr>
          <a:xfrm>
            <a:off x="3102455" y="1724463"/>
            <a:ext cx="768653" cy="74201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74EBB215-C2DB-4FBB-B39F-7A78101D1843}"/>
              </a:ext>
            </a:extLst>
          </p:cNvPr>
          <p:cNvSpPr/>
          <p:nvPr/>
        </p:nvSpPr>
        <p:spPr>
          <a:xfrm>
            <a:off x="4092372" y="1724463"/>
            <a:ext cx="768653" cy="74201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6607ADBD-7F98-4C8C-A345-7A92277BDE91}"/>
              </a:ext>
            </a:extLst>
          </p:cNvPr>
          <p:cNvSpPr/>
          <p:nvPr/>
        </p:nvSpPr>
        <p:spPr>
          <a:xfrm>
            <a:off x="6066903" y="1705488"/>
            <a:ext cx="768653" cy="74201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48</a:t>
            </a: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0F1AAFCC-76EB-4981-B27B-181ABD3D0CF2}"/>
              </a:ext>
            </a:extLst>
          </p:cNvPr>
          <p:cNvSpPr/>
          <p:nvPr/>
        </p:nvSpPr>
        <p:spPr>
          <a:xfrm>
            <a:off x="7984614" y="1689121"/>
            <a:ext cx="768653" cy="74201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64</a:t>
            </a: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5C42E8ED-3F4A-4248-B01E-16A06D65E893}"/>
              </a:ext>
            </a:extLst>
          </p:cNvPr>
          <p:cNvSpPr/>
          <p:nvPr/>
        </p:nvSpPr>
        <p:spPr>
          <a:xfrm>
            <a:off x="9926868" y="1657068"/>
            <a:ext cx="768653" cy="74201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FD9554B1-D218-4988-B9D6-DF703EBF985C}"/>
              </a:ext>
            </a:extLst>
          </p:cNvPr>
          <p:cNvSpPr/>
          <p:nvPr/>
        </p:nvSpPr>
        <p:spPr>
          <a:xfrm>
            <a:off x="5058376" y="1724463"/>
            <a:ext cx="768653" cy="74201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3D99A646-F03B-43B2-AC0C-8D6EF5853356}"/>
              </a:ext>
            </a:extLst>
          </p:cNvPr>
          <p:cNvSpPr/>
          <p:nvPr/>
        </p:nvSpPr>
        <p:spPr>
          <a:xfrm>
            <a:off x="7030797" y="1683546"/>
            <a:ext cx="768653" cy="74201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A0FF7587-197A-491A-B7B1-864DCB45F7AF}"/>
              </a:ext>
            </a:extLst>
          </p:cNvPr>
          <p:cNvSpPr/>
          <p:nvPr/>
        </p:nvSpPr>
        <p:spPr>
          <a:xfrm>
            <a:off x="9000170" y="1677540"/>
            <a:ext cx="768653" cy="74201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813B9F-447C-4D41-BBE7-EA36DCCBD03D}"/>
              </a:ext>
            </a:extLst>
          </p:cNvPr>
          <p:cNvSpPr/>
          <p:nvPr/>
        </p:nvSpPr>
        <p:spPr>
          <a:xfrm>
            <a:off x="4157698" y="1837815"/>
            <a:ext cx="653775" cy="56126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EB63105D-773D-4525-B965-B6E4946D77DF}"/>
              </a:ext>
            </a:extLst>
          </p:cNvPr>
          <p:cNvSpPr/>
          <p:nvPr/>
        </p:nvSpPr>
        <p:spPr>
          <a:xfrm>
            <a:off x="5107928" y="1837815"/>
            <a:ext cx="653775" cy="56126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42B12D1-CC29-4EE3-B75A-0277C8D8A52C}"/>
              </a:ext>
            </a:extLst>
          </p:cNvPr>
          <p:cNvSpPr/>
          <p:nvPr/>
        </p:nvSpPr>
        <p:spPr>
          <a:xfrm>
            <a:off x="7109028" y="1760612"/>
            <a:ext cx="653775" cy="56126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B69D0B02-99A6-41F5-810E-E610D0E0A329}"/>
              </a:ext>
            </a:extLst>
          </p:cNvPr>
          <p:cNvSpPr/>
          <p:nvPr/>
        </p:nvSpPr>
        <p:spPr>
          <a:xfrm>
            <a:off x="9053245" y="1769630"/>
            <a:ext cx="653775" cy="56126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72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734A5038-3E67-4E74-B2D8-E4F2BED9A9A4}"/>
              </a:ext>
            </a:extLst>
          </p:cNvPr>
          <p:cNvSpPr/>
          <p:nvPr/>
        </p:nvSpPr>
        <p:spPr>
          <a:xfrm>
            <a:off x="6482071" y="3542908"/>
            <a:ext cx="1016713" cy="7319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prstClr val="black"/>
                </a:solidFill>
                <a:latin typeface="Calibri"/>
              </a:rPr>
              <a:t>40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0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2" grpId="0"/>
      <p:bldP spid="76" grpId="0"/>
      <p:bldP spid="89" grpId="0" animBg="1"/>
      <p:bldP spid="90" grpId="0" animBg="1"/>
      <p:bldP spid="91" grpId="0" animBg="1"/>
      <p:bldP spid="93" grpId="0" animBg="1"/>
      <p:bldP spid="94" grpId="0" animBg="1"/>
      <p:bldP spid="95" grpId="0"/>
      <p:bldP spid="96" grpId="0"/>
      <p:bldP spid="7" grpId="0" animBg="1"/>
      <p:bldP spid="119" grpId="0" animBg="1"/>
      <p:bldP spid="120" grpId="0" animBg="1"/>
      <p:bldP spid="121" grpId="0" animBg="1"/>
      <p:bldP spid="122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9E6F7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380</Words>
  <Application>Microsoft Office PowerPoint</Application>
  <PresentationFormat>Widescreen</PresentationFormat>
  <Paragraphs>134</Paragraphs>
  <Slides>19</Slides>
  <Notes>10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等线</vt:lpstr>
      <vt:lpstr>等线 Light</vt:lpstr>
      <vt:lpstr>UTM Showcard</vt:lpstr>
      <vt:lpstr>Arial</vt:lpstr>
      <vt:lpstr>Calibri</vt:lpstr>
      <vt:lpstr>Calibri Light</vt:lpstr>
      <vt:lpstr>Tahoma</vt:lpstr>
      <vt:lpstr>Times New Roman</vt:lpstr>
      <vt:lpstr>Office 主题​​</vt:lpstr>
      <vt:lpstr>Office 主题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NÉM BÓNG RỔ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37</cp:revision>
  <dcterms:created xsi:type="dcterms:W3CDTF">2022-06-24T08:55:06Z</dcterms:created>
  <dcterms:modified xsi:type="dcterms:W3CDTF">2022-07-21T02:58:38Z</dcterms:modified>
</cp:coreProperties>
</file>