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  <p:sldMasterId id="2147483689" r:id="rId4"/>
    <p:sldMasterId id="2147483701" r:id="rId5"/>
    <p:sldMasterId id="2147483703" r:id="rId6"/>
    <p:sldMasterId id="2147483719" r:id="rId7"/>
  </p:sldMasterIdLst>
  <p:notesMasterIdLst>
    <p:notesMasterId r:id="rId20"/>
  </p:notesMasterIdLst>
  <p:sldIdLst>
    <p:sldId id="257" r:id="rId8"/>
    <p:sldId id="411" r:id="rId9"/>
    <p:sldId id="354" r:id="rId10"/>
    <p:sldId id="356" r:id="rId11"/>
    <p:sldId id="470" r:id="rId12"/>
    <p:sldId id="465" r:id="rId13"/>
    <p:sldId id="471" r:id="rId14"/>
    <p:sldId id="458" r:id="rId15"/>
    <p:sldId id="467" r:id="rId16"/>
    <p:sldId id="461" r:id="rId17"/>
    <p:sldId id="468" r:id="rId18"/>
    <p:sldId id="33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35" autoAdjust="0"/>
    <p:restoredTop sz="94623"/>
  </p:normalViewPr>
  <p:slideViewPr>
    <p:cSldViewPr snapToGrid="0">
      <p:cViewPr>
        <p:scale>
          <a:sx n="68" d="100"/>
          <a:sy n="68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1T19:42:18.823" idx="1">
    <p:pos x="4032" y="-1256"/>
    <p:text>Tải thêm nhiều temp, game miễn phí tại https://www.facebook.com/nkpowerskills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E6DFA-1D23-4990-83D3-E2DED816A36D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04A8B-662A-4ABB-BB0E-3F54C46CC3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020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942C9-4DC3-4290-A1B8-1B11E0EB8A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39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54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04A8B-662A-4ABB-BB0E-3F54C46CC3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84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93BBBB-45B5-4101-A992-BD8B4C2491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959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216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186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2006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smConfetti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635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760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914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98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860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200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745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7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268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4366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23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893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05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811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277" tIns="43142" rIns="86277" bIns="43142" rtlCol="0" anchor="ctr"/>
          <a:lstStyle/>
          <a:p>
            <a:pPr algn="ctr"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686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31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14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27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36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5689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75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469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482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773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59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38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092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92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48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3241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2720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1156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5591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8012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2161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35410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17549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413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3312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66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6371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5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770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t="10626" r="3576" b="16208"/>
          <a:stretch/>
        </p:blipFill>
        <p:spPr>
          <a:xfrm>
            <a:off x="-62523" y="-46891"/>
            <a:ext cx="12285785" cy="694006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 rotWithShape="1">
          <a:blip r:embed="rId3"/>
          <a:srcRect t="4903" r="128" b="11485"/>
          <a:stretch/>
        </p:blipFill>
        <p:spPr>
          <a:xfrm>
            <a:off x="-15630" y="-50800"/>
            <a:ext cx="12207630" cy="6942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4"/>
          <a:srcRect t="1" b="9717"/>
          <a:stretch/>
        </p:blipFill>
        <p:spPr>
          <a:xfrm>
            <a:off x="270934" y="287870"/>
            <a:ext cx="11751733" cy="658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450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7"/>
            <a:ext cx="11896334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4" name="矩形 13"/>
          <p:cNvSpPr/>
          <p:nvPr userDrawn="1"/>
        </p:nvSpPr>
        <p:spPr>
          <a:xfrm>
            <a:off x="284493" y="1502225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284495" y="1502225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6258840" y="1502225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0" name="矩形 19"/>
          <p:cNvSpPr/>
          <p:nvPr userDrawn="1"/>
        </p:nvSpPr>
        <p:spPr>
          <a:xfrm>
            <a:off x="6258840" y="1502225"/>
            <a:ext cx="5739792" cy="229496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</p:spTree>
    <p:extLst>
      <p:ext uri="{BB962C8B-B14F-4D97-AF65-F5344CB8AC3E}">
        <p14:creationId xmlns:p14="http://schemas.microsoft.com/office/powerpoint/2010/main" val="22135078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147835" y="162637"/>
            <a:ext cx="11896334" cy="6532729"/>
            <a:chOff x="286603" y="259307"/>
            <a:chExt cx="8488907" cy="4661582"/>
          </a:xfrm>
        </p:grpSpPr>
        <p:sp>
          <p:nvSpPr>
            <p:cNvPr id="4" name="矩形 3"/>
            <p:cNvSpPr/>
            <p:nvPr userDrawn="1"/>
          </p:nvSpPr>
          <p:spPr>
            <a:xfrm>
              <a:off x="286603" y="259307"/>
              <a:ext cx="8488907" cy="4653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/>
            </a:p>
          </p:txBody>
        </p:sp>
        <p:pic>
          <p:nvPicPr>
            <p:cNvPr id="2" name="图片 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033" b="49967"/>
            <a:stretch/>
          </p:blipFill>
          <p:spPr>
            <a:xfrm>
              <a:off x="286603" y="3793578"/>
              <a:ext cx="1351129" cy="112731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55" t="34760" b="4743"/>
            <a:stretch/>
          </p:blipFill>
          <p:spPr>
            <a:xfrm>
              <a:off x="7574508" y="3651147"/>
              <a:ext cx="1201002" cy="1256094"/>
            </a:xfrm>
            <a:prstGeom prst="rect">
              <a:avLst/>
            </a:prstGeom>
          </p:spPr>
        </p:pic>
      </p:grpSp>
      <p:sp>
        <p:nvSpPr>
          <p:cNvPr id="12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700806" y="142223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3079732" y="1422233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20"/>
          </p:nvPr>
        </p:nvSpPr>
        <p:spPr>
          <a:xfrm>
            <a:off x="700806" y="3778386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3079732" y="3778386"/>
            <a:ext cx="2294964" cy="2294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451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79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9184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6581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5245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81125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9938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9067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65296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82817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56162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22611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779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10910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15839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741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72963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569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7624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1411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1376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7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21038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426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15688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61244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583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90711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182613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31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3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C11C4C31-3BF1-41BF-9EBE-DB8CE50D56C4}" type="datetimeFigureOut">
              <a:rPr lang="zh-CN" altLang="en-US" smtClean="0"/>
              <a:pPr/>
              <a:t>2021/11/17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2B5578C-1C70-460D-A561-CE4265079F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61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3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400" y="365793"/>
            <a:ext cx="10515225" cy="1324638"/>
          </a:xfrm>
          <a:prstGeom prst="rect">
            <a:avLst/>
          </a:prstGeom>
        </p:spPr>
        <p:txBody>
          <a:bodyPr vert="horz" lIns="86277" tIns="43142" rIns="86277" bIns="4314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400" y="1825901"/>
            <a:ext cx="10515225" cy="4351729"/>
          </a:xfrm>
          <a:prstGeom prst="rect">
            <a:avLst/>
          </a:prstGeom>
        </p:spPr>
        <p:txBody>
          <a:bodyPr vert="horz" lIns="86277" tIns="43142" rIns="86277" bIns="4314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432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2021/11/17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23" y="6356775"/>
            <a:ext cx="4115176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209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3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862758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686" indent="-215686" algn="l" defTabSz="862758" rtl="0" eaLnBrk="1" latinLnBrk="0" hangingPunct="1">
        <a:lnSpc>
          <a:spcPct val="90000"/>
        </a:lnSpc>
        <a:spcBef>
          <a:spcPts val="94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7072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444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830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213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72587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0396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534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6672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138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2758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9414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2552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6896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58827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9657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103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6420-30C7-436E-B94E-C4769C49B56A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9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200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EB48-1DE6-45AD-BE3A-3BB5ADA466F2}" type="datetimeFigureOut">
              <a:rPr lang="zh-CN" altLang="en-US" smtClean="0"/>
              <a:t>2021/11/17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6169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701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  <p:sldLayoutId id="2147483741" r:id="rId22"/>
    <p:sldLayoutId id="2147483742" r:id="rId23"/>
    <p:sldLayoutId id="2147483743" r:id="rId24"/>
    <p:sldLayoutId id="2147483744" r:id="rId25"/>
    <p:sldLayoutId id="214748374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comments" Target="../comments/comment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FCD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5" y="2135808"/>
            <a:ext cx="4234109" cy="423410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87766" y="2413337"/>
            <a:ext cx="95289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Bài</a:t>
            </a:r>
            <a:r>
              <a:rPr kumimoji="0" lang="en-US" altLang="zh-CN" sz="60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11: </a:t>
            </a:r>
            <a:r>
              <a:rPr kumimoji="0" lang="en-US" altLang="zh-CN" sz="60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Trường</a:t>
            </a:r>
            <a:r>
              <a:rPr kumimoji="0" lang="en-US" altLang="zh-CN" sz="60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học</a:t>
            </a:r>
            <a:r>
              <a:rPr kumimoji="0" lang="en-US" altLang="zh-CN" sz="60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hạnh</a:t>
            </a:r>
            <a:r>
              <a:rPr kumimoji="0" lang="en-US" altLang="zh-CN" sz="60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60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VN-Chalkboard The Best" panose="00000500000000000000" pitchFamily="2" charset="0"/>
                <a:ea typeface="印品黑体" panose="00000500000000000000" pitchFamily="2" charset="-122"/>
                <a:cs typeface="+mn-cs"/>
              </a:rPr>
              <a:t>phúc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SVN-Chalkboard The Best" panose="00000500000000000000" pitchFamily="2" charset="0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origami-airplane_16261"/>
          <p:cNvSpPr>
            <a:spLocks noChangeAspect="1"/>
          </p:cNvSpPr>
          <p:nvPr/>
        </p:nvSpPr>
        <p:spPr bwMode="auto">
          <a:xfrm>
            <a:off x="10399407" y="990425"/>
            <a:ext cx="495677" cy="462228"/>
          </a:xfrm>
          <a:custGeom>
            <a:avLst/>
            <a:gdLst>
              <a:gd name="connsiteX0" fmla="*/ 38100 w 326027"/>
              <a:gd name="connsiteY0" fmla="*/ 63500 h 304027"/>
              <a:gd name="connsiteX1" fmla="*/ 70572 w 326027"/>
              <a:gd name="connsiteY1" fmla="*/ 155651 h 304027"/>
              <a:gd name="connsiteX2" fmla="*/ 101745 w 326027"/>
              <a:gd name="connsiteY2" fmla="*/ 255588 h 304027"/>
              <a:gd name="connsiteX3" fmla="*/ 138113 w 326027"/>
              <a:gd name="connsiteY3" fmla="*/ 180311 h 304027"/>
              <a:gd name="connsiteX4" fmla="*/ 38100 w 326027"/>
              <a:gd name="connsiteY4" fmla="*/ 63500 h 304027"/>
              <a:gd name="connsiteX5" fmla="*/ 42863 w 326027"/>
              <a:gd name="connsiteY5" fmla="*/ 33338 h 304027"/>
              <a:gd name="connsiteX6" fmla="*/ 159237 w 326027"/>
              <a:gd name="connsiteY6" fmla="*/ 167557 h 304027"/>
              <a:gd name="connsiteX7" fmla="*/ 161823 w 326027"/>
              <a:gd name="connsiteY7" fmla="*/ 170138 h 304027"/>
              <a:gd name="connsiteX8" fmla="*/ 163117 w 326027"/>
              <a:gd name="connsiteY8" fmla="*/ 171428 h 304027"/>
              <a:gd name="connsiteX9" fmla="*/ 198029 w 326027"/>
              <a:gd name="connsiteY9" fmla="*/ 212726 h 304027"/>
              <a:gd name="connsiteX10" fmla="*/ 203201 w 326027"/>
              <a:gd name="connsiteY10" fmla="*/ 114644 h 304027"/>
              <a:gd name="connsiteX11" fmla="*/ 111395 w 326027"/>
              <a:gd name="connsiteY11" fmla="*/ 64312 h 304027"/>
              <a:gd name="connsiteX12" fmla="*/ 42863 w 326027"/>
              <a:gd name="connsiteY12" fmla="*/ 33338 h 304027"/>
              <a:gd name="connsiteX13" fmla="*/ 95250 w 326027"/>
              <a:gd name="connsiteY13" fmla="*/ 28575 h 304027"/>
              <a:gd name="connsiteX14" fmla="*/ 123707 w 326027"/>
              <a:gd name="connsiteY14" fmla="*/ 43127 h 304027"/>
              <a:gd name="connsiteX15" fmla="*/ 211667 w 326027"/>
              <a:gd name="connsiteY15" fmla="*/ 92075 h 304027"/>
              <a:gd name="connsiteX16" fmla="*/ 269875 w 326027"/>
              <a:gd name="connsiteY16" fmla="*/ 62971 h 304027"/>
              <a:gd name="connsiteX17" fmla="*/ 171568 w 326027"/>
              <a:gd name="connsiteY17" fmla="*/ 39159 h 304027"/>
              <a:gd name="connsiteX18" fmla="*/ 95250 w 326027"/>
              <a:gd name="connsiteY18" fmla="*/ 28575 h 304027"/>
              <a:gd name="connsiteX19" fmla="*/ 15539 w 326027"/>
              <a:gd name="connsiteY19" fmla="*/ 0 h 304027"/>
              <a:gd name="connsiteX20" fmla="*/ 104887 w 326027"/>
              <a:gd name="connsiteY20" fmla="*/ 7789 h 304027"/>
              <a:gd name="connsiteX21" fmla="*/ 186466 w 326027"/>
              <a:gd name="connsiteY21" fmla="*/ 18175 h 304027"/>
              <a:gd name="connsiteX22" fmla="*/ 319841 w 326027"/>
              <a:gd name="connsiteY22" fmla="*/ 55825 h 304027"/>
              <a:gd name="connsiteX23" fmla="*/ 317251 w 326027"/>
              <a:gd name="connsiteY23" fmla="*/ 77896 h 304027"/>
              <a:gd name="connsiteX24" fmla="*/ 227903 w 326027"/>
              <a:gd name="connsiteY24" fmla="*/ 109054 h 304027"/>
              <a:gd name="connsiteX25" fmla="*/ 217544 w 326027"/>
              <a:gd name="connsiteY25" fmla="*/ 244072 h 304027"/>
              <a:gd name="connsiteX26" fmla="*/ 196825 w 326027"/>
              <a:gd name="connsiteY26" fmla="*/ 249265 h 304027"/>
              <a:gd name="connsiteX27" fmla="*/ 154093 w 326027"/>
              <a:gd name="connsiteY27" fmla="*/ 198633 h 304027"/>
              <a:gd name="connsiteX28" fmla="*/ 116541 w 326027"/>
              <a:gd name="connsiteY28" fmla="*/ 294704 h 304027"/>
              <a:gd name="connsiteX29" fmla="*/ 94528 w 326027"/>
              <a:gd name="connsiteY29" fmla="*/ 298599 h 304027"/>
              <a:gd name="connsiteX30" fmla="*/ 49206 w 326027"/>
              <a:gd name="connsiteY30" fmla="*/ 172668 h 304027"/>
              <a:gd name="connsiteX31" fmla="*/ 0 w 326027"/>
              <a:gd name="connsiteY31" fmla="*/ 19474 h 304027"/>
              <a:gd name="connsiteX32" fmla="*/ 0 w 326027"/>
              <a:gd name="connsiteY32" fmla="*/ 18175 h 304027"/>
              <a:gd name="connsiteX33" fmla="*/ 0 w 326027"/>
              <a:gd name="connsiteY33" fmla="*/ 16877 h 304027"/>
              <a:gd name="connsiteX34" fmla="*/ 0 w 326027"/>
              <a:gd name="connsiteY34" fmla="*/ 15579 h 304027"/>
              <a:gd name="connsiteX35" fmla="*/ 0 w 326027"/>
              <a:gd name="connsiteY35" fmla="*/ 14281 h 304027"/>
              <a:gd name="connsiteX36" fmla="*/ 0 w 326027"/>
              <a:gd name="connsiteY36" fmla="*/ 12982 h 304027"/>
              <a:gd name="connsiteX37" fmla="*/ 1295 w 326027"/>
              <a:gd name="connsiteY37" fmla="*/ 12982 h 304027"/>
              <a:gd name="connsiteX38" fmla="*/ 1295 w 326027"/>
              <a:gd name="connsiteY38" fmla="*/ 11684 h 304027"/>
              <a:gd name="connsiteX39" fmla="*/ 3885 w 326027"/>
              <a:gd name="connsiteY39" fmla="*/ 6491 h 304027"/>
              <a:gd name="connsiteX40" fmla="*/ 15539 w 326027"/>
              <a:gd name="connsiteY40" fmla="*/ 0 h 304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6027" h="304027">
                <a:moveTo>
                  <a:pt x="38100" y="63500"/>
                </a:moveTo>
                <a:cubicBezTo>
                  <a:pt x="47192" y="94650"/>
                  <a:pt x="58882" y="124501"/>
                  <a:pt x="70572" y="155651"/>
                </a:cubicBezTo>
                <a:cubicBezTo>
                  <a:pt x="82262" y="188098"/>
                  <a:pt x="88756" y="223141"/>
                  <a:pt x="101745" y="255588"/>
                </a:cubicBezTo>
                <a:cubicBezTo>
                  <a:pt x="110837" y="228333"/>
                  <a:pt x="122527" y="203673"/>
                  <a:pt x="138113" y="180311"/>
                </a:cubicBezTo>
                <a:cubicBezTo>
                  <a:pt x="99147" y="145267"/>
                  <a:pt x="70572" y="103735"/>
                  <a:pt x="38100" y="63500"/>
                </a:cubicBezTo>
                <a:close/>
                <a:moveTo>
                  <a:pt x="42863" y="33338"/>
                </a:moveTo>
                <a:cubicBezTo>
                  <a:pt x="81654" y="78508"/>
                  <a:pt x="113981" y="128840"/>
                  <a:pt x="159237" y="167557"/>
                </a:cubicBezTo>
                <a:cubicBezTo>
                  <a:pt x="159237" y="168847"/>
                  <a:pt x="160530" y="168847"/>
                  <a:pt x="161823" y="170138"/>
                </a:cubicBezTo>
                <a:cubicBezTo>
                  <a:pt x="161823" y="171428"/>
                  <a:pt x="161823" y="171428"/>
                  <a:pt x="163117" y="171428"/>
                </a:cubicBezTo>
                <a:cubicBezTo>
                  <a:pt x="174754" y="185624"/>
                  <a:pt x="186391" y="198530"/>
                  <a:pt x="198029" y="212726"/>
                </a:cubicBezTo>
                <a:cubicBezTo>
                  <a:pt x="203201" y="180462"/>
                  <a:pt x="201908" y="148198"/>
                  <a:pt x="203201" y="114644"/>
                </a:cubicBezTo>
                <a:cubicBezTo>
                  <a:pt x="173461" y="97866"/>
                  <a:pt x="142428" y="81089"/>
                  <a:pt x="111395" y="64312"/>
                </a:cubicBezTo>
                <a:cubicBezTo>
                  <a:pt x="90706" y="53987"/>
                  <a:pt x="67431" y="42372"/>
                  <a:pt x="42863" y="33338"/>
                </a:cubicBezTo>
                <a:close/>
                <a:moveTo>
                  <a:pt x="95250" y="28575"/>
                </a:moveTo>
                <a:cubicBezTo>
                  <a:pt x="105598" y="32544"/>
                  <a:pt x="114653" y="37836"/>
                  <a:pt x="123707" y="43127"/>
                </a:cubicBezTo>
                <a:cubicBezTo>
                  <a:pt x="153458" y="60325"/>
                  <a:pt x="183209" y="74877"/>
                  <a:pt x="211667" y="92075"/>
                </a:cubicBezTo>
                <a:cubicBezTo>
                  <a:pt x="225895" y="74877"/>
                  <a:pt x="247885" y="68263"/>
                  <a:pt x="269875" y="62971"/>
                </a:cubicBezTo>
                <a:cubicBezTo>
                  <a:pt x="237537" y="53711"/>
                  <a:pt x="203906" y="45773"/>
                  <a:pt x="171568" y="39159"/>
                </a:cubicBezTo>
                <a:cubicBezTo>
                  <a:pt x="146991" y="33867"/>
                  <a:pt x="121120" y="29898"/>
                  <a:pt x="95250" y="28575"/>
                </a:cubicBezTo>
                <a:close/>
                <a:moveTo>
                  <a:pt x="15539" y="0"/>
                </a:moveTo>
                <a:cubicBezTo>
                  <a:pt x="45322" y="0"/>
                  <a:pt x="75104" y="3895"/>
                  <a:pt x="104887" y="7789"/>
                </a:cubicBezTo>
                <a:cubicBezTo>
                  <a:pt x="132080" y="10386"/>
                  <a:pt x="159273" y="10386"/>
                  <a:pt x="186466" y="18175"/>
                </a:cubicBezTo>
                <a:cubicBezTo>
                  <a:pt x="231787" y="28561"/>
                  <a:pt x="278404" y="37650"/>
                  <a:pt x="319841" y="55825"/>
                </a:cubicBezTo>
                <a:cubicBezTo>
                  <a:pt x="330200" y="59720"/>
                  <a:pt x="326315" y="75299"/>
                  <a:pt x="317251" y="77896"/>
                </a:cubicBezTo>
                <a:cubicBezTo>
                  <a:pt x="291353" y="84387"/>
                  <a:pt x="244736" y="84387"/>
                  <a:pt x="227903" y="109054"/>
                </a:cubicBezTo>
                <a:cubicBezTo>
                  <a:pt x="225313" y="154492"/>
                  <a:pt x="227903" y="199931"/>
                  <a:pt x="217544" y="244072"/>
                </a:cubicBezTo>
                <a:cubicBezTo>
                  <a:pt x="216249" y="251862"/>
                  <a:pt x="203300" y="257055"/>
                  <a:pt x="196825" y="249265"/>
                </a:cubicBezTo>
                <a:cubicBezTo>
                  <a:pt x="183876" y="232388"/>
                  <a:pt x="168337" y="215510"/>
                  <a:pt x="154093" y="198633"/>
                </a:cubicBezTo>
                <a:cubicBezTo>
                  <a:pt x="134670" y="228493"/>
                  <a:pt x="123016" y="260949"/>
                  <a:pt x="116541" y="294704"/>
                </a:cubicBezTo>
                <a:cubicBezTo>
                  <a:pt x="115246" y="306388"/>
                  <a:pt x="99707" y="306388"/>
                  <a:pt x="94528" y="298599"/>
                </a:cubicBezTo>
                <a:cubicBezTo>
                  <a:pt x="72515" y="259651"/>
                  <a:pt x="64745" y="214212"/>
                  <a:pt x="49206" y="172668"/>
                </a:cubicBezTo>
                <a:cubicBezTo>
                  <a:pt x="31078" y="122036"/>
                  <a:pt x="10359" y="72702"/>
                  <a:pt x="0" y="19474"/>
                </a:cubicBezTo>
                <a:cubicBezTo>
                  <a:pt x="0" y="19474"/>
                  <a:pt x="0" y="18175"/>
                  <a:pt x="0" y="18175"/>
                </a:cubicBezTo>
                <a:cubicBezTo>
                  <a:pt x="0" y="18175"/>
                  <a:pt x="0" y="16877"/>
                  <a:pt x="0" y="16877"/>
                </a:cubicBezTo>
                <a:cubicBezTo>
                  <a:pt x="0" y="16877"/>
                  <a:pt x="0" y="16877"/>
                  <a:pt x="0" y="15579"/>
                </a:cubicBezTo>
                <a:cubicBezTo>
                  <a:pt x="0" y="15579"/>
                  <a:pt x="0" y="15579"/>
                  <a:pt x="0" y="14281"/>
                </a:cubicBezTo>
                <a:cubicBezTo>
                  <a:pt x="0" y="14281"/>
                  <a:pt x="0" y="14281"/>
                  <a:pt x="0" y="12982"/>
                </a:cubicBezTo>
                <a:cubicBezTo>
                  <a:pt x="0" y="12982"/>
                  <a:pt x="0" y="12982"/>
                  <a:pt x="1295" y="12982"/>
                </a:cubicBezTo>
                <a:cubicBezTo>
                  <a:pt x="1295" y="11684"/>
                  <a:pt x="1295" y="11684"/>
                  <a:pt x="1295" y="11684"/>
                </a:cubicBezTo>
                <a:cubicBezTo>
                  <a:pt x="1295" y="10386"/>
                  <a:pt x="2590" y="7789"/>
                  <a:pt x="3885" y="6491"/>
                </a:cubicBezTo>
                <a:cubicBezTo>
                  <a:pt x="6475" y="2596"/>
                  <a:pt x="9064" y="0"/>
                  <a:pt x="15539" y="0"/>
                </a:cubicBezTo>
                <a:close/>
              </a:path>
            </a:pathLst>
          </a:custGeom>
          <a:solidFill>
            <a:srgbClr val="E27156"/>
          </a:solidFill>
          <a:ln>
            <a:noFill/>
          </a:ln>
        </p:spPr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85046" cy="210457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37" y="5676540"/>
            <a:ext cx="6897063" cy="12860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676540"/>
            <a:ext cx="6897063" cy="128605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9970BAD-A4F6-4A75-BCF9-88DC81E138E2}"/>
              </a:ext>
            </a:extLst>
          </p:cNvPr>
          <p:cNvSpPr/>
          <p:nvPr/>
        </p:nvSpPr>
        <p:spPr>
          <a:xfrm>
            <a:off x="4540103" y="68858"/>
            <a:ext cx="474212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</a:rPr>
              <a:t>Chủ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đề</a:t>
            </a:r>
            <a:r>
              <a:rPr lang="en-US" sz="2800" b="1" dirty="0">
                <a:latin typeface="Calibri" panose="020F0502020204030204" pitchFamily="34" charset="0"/>
              </a:rPr>
              <a:t>: </a:t>
            </a:r>
            <a:r>
              <a:rPr lang="en-US" sz="2800" b="1" dirty="0" err="1">
                <a:latin typeface="Calibri" panose="020F0502020204030204" pitchFamily="34" charset="0"/>
              </a:rPr>
              <a:t>Em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yêu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trường</a:t>
            </a:r>
            <a:r>
              <a:rPr lang="en-US" sz="2800" b="1" dirty="0">
                <a:latin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</a:rPr>
              <a:t>em</a:t>
            </a:r>
            <a:endParaRPr lang="en-US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243504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6FB30559-A1E4-4656-B527-8E3943A13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556" y="2949980"/>
            <a:ext cx="5348762" cy="3774303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05E32616-6709-483D-B56E-ECB8AE482797}"/>
              </a:ext>
            </a:extLst>
          </p:cNvPr>
          <p:cNvSpPr/>
          <p:nvPr/>
        </p:nvSpPr>
        <p:spPr>
          <a:xfrm>
            <a:off x="3626180" y="974425"/>
            <a:ext cx="6604001" cy="1883386"/>
          </a:xfrm>
          <a:prstGeom prst="cloudCallout">
            <a:avLst>
              <a:gd name="adj1" fmla="val -73792"/>
              <a:gd name="adj2" fmla="val 654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Vẽ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ra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giấy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điều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khiến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hạnh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phúc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nhất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khi</a:t>
            </a:r>
            <a:r>
              <a:rPr kumimoji="0" lang="en-US" sz="3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ở </a:t>
            </a:r>
            <a:r>
              <a:rPr kumimoji="0" lang="en-US" sz="3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trường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89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DB5678-C7C2-5345-96C7-C143394D40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19"/>
          <a:stretch/>
        </p:blipFill>
        <p:spPr>
          <a:xfrm>
            <a:off x="11331" y="0"/>
            <a:ext cx="1218066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994632-DCDB-C945-B1A2-31F8346DB2EC}"/>
              </a:ext>
            </a:extLst>
          </p:cNvPr>
          <p:cNvSpPr txBox="1"/>
          <p:nvPr/>
        </p:nvSpPr>
        <p:spPr>
          <a:xfrm>
            <a:off x="3414712" y="607411"/>
            <a:ext cx="5362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Kết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luận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1674C-D459-8D44-B9C9-2C1BB1031A86}"/>
              </a:ext>
            </a:extLst>
          </p:cNvPr>
          <p:cNvSpPr txBox="1"/>
          <p:nvPr/>
        </p:nvSpPr>
        <p:spPr>
          <a:xfrm>
            <a:off x="2434732" y="2244060"/>
            <a:ext cx="832290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700" dirty="0">
                <a:solidFill>
                  <a:srgbClr val="FF0000"/>
                </a:solidFill>
                <a:cs typeface="Arial" panose="020B0604020202020204" pitchFamily="34" charset="0"/>
              </a:rPr>
              <a:t>Trường học hạnh phúc là nơi học sinh cảm thấy có hứng thú với những giờ học, không có áp lực, căng thẳng, mệt mỏi, được thỏa sức vui đùa</a:t>
            </a:r>
            <a:r>
              <a:rPr lang="en-US" sz="3700" dirty="0">
                <a:solidFill>
                  <a:srgbClr val="FF0000"/>
                </a:solidFill>
                <a:cs typeface="Arial" panose="020B0604020202020204" pitchFamily="34" charset="0"/>
              </a:rPr>
              <a:t>….</a:t>
            </a:r>
            <a:endParaRPr kumimoji="0" lang="en-US" sz="3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35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Freeform 6"/>
          <p:cNvSpPr>
            <a:spLocks noEditPoints="1"/>
          </p:cNvSpPr>
          <p:nvPr/>
        </p:nvSpPr>
        <p:spPr bwMode="auto">
          <a:xfrm>
            <a:off x="2953283" y="2455335"/>
            <a:ext cx="6681789" cy="1748368"/>
          </a:xfrm>
          <a:custGeom>
            <a:avLst/>
            <a:gdLst>
              <a:gd name="T0" fmla="*/ 312 w 364"/>
              <a:gd name="T1" fmla="*/ 5 h 159"/>
              <a:gd name="T2" fmla="*/ 227 w 364"/>
              <a:gd name="T3" fmla="*/ 6 h 159"/>
              <a:gd name="T4" fmla="*/ 60 w 364"/>
              <a:gd name="T5" fmla="*/ 7 h 159"/>
              <a:gd name="T6" fmla="*/ 3 w 364"/>
              <a:gd name="T7" fmla="*/ 9 h 159"/>
              <a:gd name="T8" fmla="*/ 1 w 364"/>
              <a:gd name="T9" fmla="*/ 11 h 159"/>
              <a:gd name="T10" fmla="*/ 1 w 364"/>
              <a:gd name="T11" fmla="*/ 17 h 159"/>
              <a:gd name="T12" fmla="*/ 1 w 364"/>
              <a:gd name="T13" fmla="*/ 22 h 159"/>
              <a:gd name="T14" fmla="*/ 1 w 364"/>
              <a:gd name="T15" fmla="*/ 48 h 159"/>
              <a:gd name="T16" fmla="*/ 2 w 364"/>
              <a:gd name="T17" fmla="*/ 88 h 159"/>
              <a:gd name="T18" fmla="*/ 1 w 364"/>
              <a:gd name="T19" fmla="*/ 114 h 159"/>
              <a:gd name="T20" fmla="*/ 0 w 364"/>
              <a:gd name="T21" fmla="*/ 155 h 159"/>
              <a:gd name="T22" fmla="*/ 50 w 364"/>
              <a:gd name="T23" fmla="*/ 155 h 159"/>
              <a:gd name="T24" fmla="*/ 107 w 364"/>
              <a:gd name="T25" fmla="*/ 153 h 159"/>
              <a:gd name="T26" fmla="*/ 284 w 364"/>
              <a:gd name="T27" fmla="*/ 153 h 159"/>
              <a:gd name="T28" fmla="*/ 351 w 364"/>
              <a:gd name="T29" fmla="*/ 156 h 159"/>
              <a:gd name="T30" fmla="*/ 363 w 364"/>
              <a:gd name="T31" fmla="*/ 122 h 159"/>
              <a:gd name="T32" fmla="*/ 361 w 364"/>
              <a:gd name="T33" fmla="*/ 43 h 159"/>
              <a:gd name="T34" fmla="*/ 360 w 364"/>
              <a:gd name="T35" fmla="*/ 1 h 159"/>
              <a:gd name="T36" fmla="*/ 357 w 364"/>
              <a:gd name="T37" fmla="*/ 4 h 159"/>
              <a:gd name="T38" fmla="*/ 358 w 364"/>
              <a:gd name="T39" fmla="*/ 50 h 159"/>
              <a:gd name="T40" fmla="*/ 359 w 364"/>
              <a:gd name="T41" fmla="*/ 116 h 159"/>
              <a:gd name="T42" fmla="*/ 360 w 364"/>
              <a:gd name="T43" fmla="*/ 130 h 159"/>
              <a:gd name="T44" fmla="*/ 351 w 364"/>
              <a:gd name="T45" fmla="*/ 153 h 159"/>
              <a:gd name="T46" fmla="*/ 285 w 364"/>
              <a:gd name="T47" fmla="*/ 150 h 159"/>
              <a:gd name="T48" fmla="*/ 107 w 364"/>
              <a:gd name="T49" fmla="*/ 150 h 159"/>
              <a:gd name="T50" fmla="*/ 49 w 364"/>
              <a:gd name="T51" fmla="*/ 151 h 159"/>
              <a:gd name="T52" fmla="*/ 3 w 364"/>
              <a:gd name="T53" fmla="*/ 144 h 159"/>
              <a:gd name="T54" fmla="*/ 6 w 364"/>
              <a:gd name="T55" fmla="*/ 96 h 159"/>
              <a:gd name="T56" fmla="*/ 5 w 364"/>
              <a:gd name="T57" fmla="*/ 68 h 159"/>
              <a:gd name="T58" fmla="*/ 4 w 364"/>
              <a:gd name="T59" fmla="*/ 39 h 159"/>
              <a:gd name="T60" fmla="*/ 4 w 364"/>
              <a:gd name="T61" fmla="*/ 19 h 159"/>
              <a:gd name="T62" fmla="*/ 5 w 364"/>
              <a:gd name="T63" fmla="*/ 14 h 159"/>
              <a:gd name="T64" fmla="*/ 5 w 364"/>
              <a:gd name="T65" fmla="*/ 13 h 159"/>
              <a:gd name="T66" fmla="*/ 37 w 364"/>
              <a:gd name="T67" fmla="*/ 12 h 159"/>
              <a:gd name="T68" fmla="*/ 150 w 364"/>
              <a:gd name="T69" fmla="*/ 10 h 159"/>
              <a:gd name="T70" fmla="*/ 293 w 364"/>
              <a:gd name="T71" fmla="*/ 8 h 159"/>
              <a:gd name="T72" fmla="*/ 357 w 364"/>
              <a:gd name="T73" fmla="*/ 4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4" h="159">
                <a:moveTo>
                  <a:pt x="358" y="1"/>
                </a:moveTo>
                <a:cubicBezTo>
                  <a:pt x="345" y="5"/>
                  <a:pt x="328" y="5"/>
                  <a:pt x="312" y="5"/>
                </a:cubicBezTo>
                <a:cubicBezTo>
                  <a:pt x="292" y="5"/>
                  <a:pt x="292" y="5"/>
                  <a:pt x="292" y="5"/>
                </a:cubicBezTo>
                <a:cubicBezTo>
                  <a:pt x="270" y="6"/>
                  <a:pt x="247" y="6"/>
                  <a:pt x="227" y="6"/>
                </a:cubicBezTo>
                <a:cubicBezTo>
                  <a:pt x="150" y="6"/>
                  <a:pt x="150" y="6"/>
                  <a:pt x="150" y="6"/>
                </a:cubicBezTo>
                <a:cubicBezTo>
                  <a:pt x="121" y="7"/>
                  <a:pt x="90" y="7"/>
                  <a:pt x="60" y="7"/>
                </a:cubicBezTo>
                <a:cubicBezTo>
                  <a:pt x="53" y="7"/>
                  <a:pt x="45" y="8"/>
                  <a:pt x="37" y="8"/>
                </a:cubicBezTo>
                <a:cubicBezTo>
                  <a:pt x="25" y="9"/>
                  <a:pt x="13" y="10"/>
                  <a:pt x="3" y="9"/>
                </a:cubicBezTo>
                <a:cubicBezTo>
                  <a:pt x="2" y="9"/>
                  <a:pt x="1" y="10"/>
                  <a:pt x="1" y="11"/>
                </a:cubicBezTo>
                <a:cubicBezTo>
                  <a:pt x="1" y="11"/>
                  <a:pt x="1" y="11"/>
                  <a:pt x="1" y="11"/>
                </a:cubicBezTo>
                <a:cubicBezTo>
                  <a:pt x="1" y="11"/>
                  <a:pt x="1" y="12"/>
                  <a:pt x="2" y="12"/>
                </a:cubicBezTo>
                <a:cubicBezTo>
                  <a:pt x="1" y="13"/>
                  <a:pt x="1" y="15"/>
                  <a:pt x="1" y="17"/>
                </a:cubicBezTo>
                <a:cubicBezTo>
                  <a:pt x="1" y="18"/>
                  <a:pt x="1" y="18"/>
                  <a:pt x="1" y="19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39"/>
                  <a:pt x="1" y="39"/>
                  <a:pt x="1" y="39"/>
                </a:cubicBezTo>
                <a:cubicBezTo>
                  <a:pt x="1" y="48"/>
                  <a:pt x="1" y="48"/>
                  <a:pt x="1" y="48"/>
                </a:cubicBezTo>
                <a:cubicBezTo>
                  <a:pt x="2" y="68"/>
                  <a:pt x="2" y="68"/>
                  <a:pt x="2" y="68"/>
                </a:cubicBezTo>
                <a:cubicBezTo>
                  <a:pt x="2" y="75"/>
                  <a:pt x="2" y="82"/>
                  <a:pt x="2" y="88"/>
                </a:cubicBezTo>
                <a:cubicBezTo>
                  <a:pt x="2" y="91"/>
                  <a:pt x="2" y="93"/>
                  <a:pt x="2" y="96"/>
                </a:cubicBezTo>
                <a:cubicBezTo>
                  <a:pt x="1" y="114"/>
                  <a:pt x="1" y="114"/>
                  <a:pt x="1" y="114"/>
                </a:cubicBezTo>
                <a:cubicBezTo>
                  <a:pt x="0" y="124"/>
                  <a:pt x="0" y="134"/>
                  <a:pt x="0" y="144"/>
                </a:cubicBezTo>
                <a:cubicBezTo>
                  <a:pt x="0" y="148"/>
                  <a:pt x="0" y="151"/>
                  <a:pt x="0" y="155"/>
                </a:cubicBezTo>
                <a:cubicBezTo>
                  <a:pt x="0" y="155"/>
                  <a:pt x="1" y="156"/>
                  <a:pt x="2" y="156"/>
                </a:cubicBezTo>
                <a:cubicBezTo>
                  <a:pt x="18" y="157"/>
                  <a:pt x="34" y="156"/>
                  <a:pt x="50" y="155"/>
                </a:cubicBezTo>
                <a:cubicBezTo>
                  <a:pt x="61" y="154"/>
                  <a:pt x="74" y="153"/>
                  <a:pt x="86" y="153"/>
                </a:cubicBezTo>
                <a:cubicBezTo>
                  <a:pt x="107" y="153"/>
                  <a:pt x="107" y="153"/>
                  <a:pt x="107" y="153"/>
                </a:cubicBezTo>
                <a:cubicBezTo>
                  <a:pt x="134" y="153"/>
                  <a:pt x="161" y="153"/>
                  <a:pt x="188" y="152"/>
                </a:cubicBezTo>
                <a:cubicBezTo>
                  <a:pt x="226" y="150"/>
                  <a:pt x="257" y="150"/>
                  <a:pt x="284" y="153"/>
                </a:cubicBezTo>
                <a:cubicBezTo>
                  <a:pt x="298" y="155"/>
                  <a:pt x="298" y="155"/>
                  <a:pt x="298" y="155"/>
                </a:cubicBezTo>
                <a:cubicBezTo>
                  <a:pt x="316" y="157"/>
                  <a:pt x="336" y="159"/>
                  <a:pt x="351" y="156"/>
                </a:cubicBezTo>
                <a:cubicBezTo>
                  <a:pt x="364" y="154"/>
                  <a:pt x="364" y="141"/>
                  <a:pt x="363" y="129"/>
                </a:cubicBezTo>
                <a:cubicBezTo>
                  <a:pt x="363" y="122"/>
                  <a:pt x="363" y="122"/>
                  <a:pt x="363" y="122"/>
                </a:cubicBezTo>
                <a:cubicBezTo>
                  <a:pt x="363" y="109"/>
                  <a:pt x="363" y="95"/>
                  <a:pt x="362" y="78"/>
                </a:cubicBezTo>
                <a:cubicBezTo>
                  <a:pt x="361" y="67"/>
                  <a:pt x="361" y="55"/>
                  <a:pt x="361" y="43"/>
                </a:cubicBezTo>
                <a:cubicBezTo>
                  <a:pt x="361" y="30"/>
                  <a:pt x="361" y="16"/>
                  <a:pt x="360" y="2"/>
                </a:cubicBezTo>
                <a:cubicBezTo>
                  <a:pt x="360" y="2"/>
                  <a:pt x="360" y="1"/>
                  <a:pt x="360" y="1"/>
                </a:cubicBezTo>
                <a:cubicBezTo>
                  <a:pt x="359" y="0"/>
                  <a:pt x="359" y="0"/>
                  <a:pt x="358" y="1"/>
                </a:cubicBezTo>
                <a:close/>
                <a:moveTo>
                  <a:pt x="357" y="4"/>
                </a:moveTo>
                <a:cubicBezTo>
                  <a:pt x="358" y="15"/>
                  <a:pt x="358" y="25"/>
                  <a:pt x="358" y="36"/>
                </a:cubicBezTo>
                <a:cubicBezTo>
                  <a:pt x="358" y="38"/>
                  <a:pt x="358" y="48"/>
                  <a:pt x="358" y="50"/>
                </a:cubicBezTo>
                <a:cubicBezTo>
                  <a:pt x="358" y="60"/>
                  <a:pt x="358" y="69"/>
                  <a:pt x="358" y="78"/>
                </a:cubicBezTo>
                <a:cubicBezTo>
                  <a:pt x="359" y="93"/>
                  <a:pt x="359" y="105"/>
                  <a:pt x="359" y="116"/>
                </a:cubicBezTo>
                <a:cubicBezTo>
                  <a:pt x="359" y="118"/>
                  <a:pt x="359" y="120"/>
                  <a:pt x="359" y="122"/>
                </a:cubicBezTo>
                <a:cubicBezTo>
                  <a:pt x="360" y="130"/>
                  <a:pt x="360" y="130"/>
                  <a:pt x="360" y="130"/>
                </a:cubicBezTo>
                <a:cubicBezTo>
                  <a:pt x="360" y="132"/>
                  <a:pt x="360" y="134"/>
                  <a:pt x="360" y="136"/>
                </a:cubicBezTo>
                <a:cubicBezTo>
                  <a:pt x="360" y="145"/>
                  <a:pt x="358" y="151"/>
                  <a:pt x="351" y="153"/>
                </a:cubicBezTo>
                <a:cubicBezTo>
                  <a:pt x="336" y="156"/>
                  <a:pt x="316" y="153"/>
                  <a:pt x="299" y="151"/>
                </a:cubicBezTo>
                <a:cubicBezTo>
                  <a:pt x="285" y="150"/>
                  <a:pt x="285" y="150"/>
                  <a:pt x="285" y="150"/>
                </a:cubicBezTo>
                <a:cubicBezTo>
                  <a:pt x="257" y="147"/>
                  <a:pt x="226" y="147"/>
                  <a:pt x="188" y="149"/>
                </a:cubicBezTo>
                <a:cubicBezTo>
                  <a:pt x="161" y="150"/>
                  <a:pt x="134" y="150"/>
                  <a:pt x="107" y="150"/>
                </a:cubicBezTo>
                <a:cubicBezTo>
                  <a:pt x="86" y="150"/>
                  <a:pt x="86" y="150"/>
                  <a:pt x="86" y="150"/>
                </a:cubicBezTo>
                <a:cubicBezTo>
                  <a:pt x="74" y="150"/>
                  <a:pt x="61" y="151"/>
                  <a:pt x="49" y="151"/>
                </a:cubicBezTo>
                <a:cubicBezTo>
                  <a:pt x="34" y="152"/>
                  <a:pt x="19" y="153"/>
                  <a:pt x="3" y="153"/>
                </a:cubicBezTo>
                <a:cubicBezTo>
                  <a:pt x="3" y="150"/>
                  <a:pt x="3" y="147"/>
                  <a:pt x="3" y="144"/>
                </a:cubicBezTo>
                <a:cubicBezTo>
                  <a:pt x="3" y="134"/>
                  <a:pt x="4" y="124"/>
                  <a:pt x="5" y="114"/>
                </a:cubicBezTo>
                <a:cubicBezTo>
                  <a:pt x="6" y="96"/>
                  <a:pt x="6" y="96"/>
                  <a:pt x="6" y="96"/>
                </a:cubicBezTo>
                <a:cubicBezTo>
                  <a:pt x="6" y="94"/>
                  <a:pt x="6" y="91"/>
                  <a:pt x="6" y="88"/>
                </a:cubicBezTo>
                <a:cubicBezTo>
                  <a:pt x="6" y="82"/>
                  <a:pt x="5" y="75"/>
                  <a:pt x="5" y="68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48"/>
                  <a:pt x="4" y="39"/>
                  <a:pt x="4" y="39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19"/>
                  <a:pt x="4" y="19"/>
                  <a:pt x="4" y="19"/>
                </a:cubicBezTo>
                <a:cubicBezTo>
                  <a:pt x="4" y="18"/>
                  <a:pt x="4" y="18"/>
                  <a:pt x="4" y="18"/>
                </a:cubicBezTo>
                <a:cubicBezTo>
                  <a:pt x="4" y="17"/>
                  <a:pt x="4" y="15"/>
                  <a:pt x="5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4"/>
                  <a:pt x="5" y="13"/>
                  <a:pt x="5" y="13"/>
                </a:cubicBezTo>
                <a:cubicBezTo>
                  <a:pt x="5" y="13"/>
                  <a:pt x="5" y="13"/>
                  <a:pt x="5" y="13"/>
                </a:cubicBezTo>
                <a:cubicBezTo>
                  <a:pt x="15" y="13"/>
                  <a:pt x="26" y="13"/>
                  <a:pt x="37" y="12"/>
                </a:cubicBezTo>
                <a:cubicBezTo>
                  <a:pt x="45" y="11"/>
                  <a:pt x="53" y="10"/>
                  <a:pt x="60" y="10"/>
                </a:cubicBezTo>
                <a:cubicBezTo>
                  <a:pt x="90" y="11"/>
                  <a:pt x="121" y="10"/>
                  <a:pt x="150" y="10"/>
                </a:cubicBezTo>
                <a:cubicBezTo>
                  <a:pt x="227" y="9"/>
                  <a:pt x="227" y="9"/>
                  <a:pt x="227" y="9"/>
                </a:cubicBezTo>
                <a:cubicBezTo>
                  <a:pt x="247" y="9"/>
                  <a:pt x="270" y="9"/>
                  <a:pt x="293" y="8"/>
                </a:cubicBezTo>
                <a:cubicBezTo>
                  <a:pt x="312" y="8"/>
                  <a:pt x="312" y="8"/>
                  <a:pt x="312" y="8"/>
                </a:cubicBezTo>
                <a:cubicBezTo>
                  <a:pt x="328" y="8"/>
                  <a:pt x="344" y="9"/>
                  <a:pt x="357" y="4"/>
                </a:cubicBezTo>
                <a:close/>
              </a:path>
            </a:pathLst>
          </a:custGeom>
          <a:solidFill>
            <a:srgbClr val="8454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601" name="Group 600"/>
          <p:cNvGrpSpPr/>
          <p:nvPr/>
        </p:nvGrpSpPr>
        <p:grpSpPr>
          <a:xfrm>
            <a:off x="2980271" y="861237"/>
            <a:ext cx="6650039" cy="5996763"/>
            <a:chOff x="1092203" y="1860436"/>
            <a:chExt cx="4987529" cy="3283064"/>
          </a:xfrm>
        </p:grpSpPr>
        <p:sp>
          <p:nvSpPr>
            <p:cNvPr id="400" name="Freeform 5"/>
            <p:cNvSpPr>
              <a:spLocks/>
            </p:cNvSpPr>
            <p:nvPr/>
          </p:nvSpPr>
          <p:spPr bwMode="auto">
            <a:xfrm>
              <a:off x="1092203" y="1860436"/>
              <a:ext cx="4987529" cy="1287577"/>
            </a:xfrm>
            <a:custGeom>
              <a:avLst/>
              <a:gdLst>
                <a:gd name="T0" fmla="*/ 3 w 364"/>
                <a:gd name="T1" fmla="*/ 11 h 156"/>
                <a:gd name="T2" fmla="*/ 2 w 364"/>
                <a:gd name="T3" fmla="*/ 20 h 156"/>
                <a:gd name="T4" fmla="*/ 2 w 364"/>
                <a:gd name="T5" fmla="*/ 46 h 156"/>
                <a:gd name="T6" fmla="*/ 3 w 364"/>
                <a:gd name="T7" fmla="*/ 94 h 156"/>
                <a:gd name="T8" fmla="*/ 1 w 364"/>
                <a:gd name="T9" fmla="*/ 153 h 156"/>
                <a:gd name="T10" fmla="*/ 85 w 364"/>
                <a:gd name="T11" fmla="*/ 149 h 156"/>
                <a:gd name="T12" fmla="*/ 187 w 364"/>
                <a:gd name="T13" fmla="*/ 148 h 156"/>
                <a:gd name="T14" fmla="*/ 284 w 364"/>
                <a:gd name="T15" fmla="*/ 149 h 156"/>
                <a:gd name="T16" fmla="*/ 350 w 364"/>
                <a:gd name="T17" fmla="*/ 152 h 156"/>
                <a:gd name="T18" fmla="*/ 360 w 364"/>
                <a:gd name="T19" fmla="*/ 120 h 156"/>
                <a:gd name="T20" fmla="*/ 359 w 364"/>
                <a:gd name="T21" fmla="*/ 76 h 156"/>
                <a:gd name="T22" fmla="*/ 358 w 364"/>
                <a:gd name="T23" fmla="*/ 0 h 156"/>
                <a:gd name="T24" fmla="*/ 291 w 364"/>
                <a:gd name="T25" fmla="*/ 4 h 156"/>
                <a:gd name="T26" fmla="*/ 226 w 364"/>
                <a:gd name="T27" fmla="*/ 6 h 156"/>
                <a:gd name="T28" fmla="*/ 59 w 364"/>
                <a:gd name="T29" fmla="*/ 7 h 156"/>
                <a:gd name="T30" fmla="*/ 2 w 364"/>
                <a:gd name="T31" fmla="*/ 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4" h="156">
                  <a:moveTo>
                    <a:pt x="3" y="11"/>
                  </a:moveTo>
                  <a:cubicBezTo>
                    <a:pt x="1" y="8"/>
                    <a:pt x="2" y="17"/>
                    <a:pt x="2" y="20"/>
                  </a:cubicBezTo>
                  <a:cubicBezTo>
                    <a:pt x="1" y="29"/>
                    <a:pt x="2" y="37"/>
                    <a:pt x="2" y="46"/>
                  </a:cubicBezTo>
                  <a:cubicBezTo>
                    <a:pt x="2" y="62"/>
                    <a:pt x="3" y="78"/>
                    <a:pt x="3" y="94"/>
                  </a:cubicBezTo>
                  <a:cubicBezTo>
                    <a:pt x="2" y="114"/>
                    <a:pt x="0" y="133"/>
                    <a:pt x="1" y="153"/>
                  </a:cubicBezTo>
                  <a:cubicBezTo>
                    <a:pt x="28" y="154"/>
                    <a:pt x="57" y="149"/>
                    <a:pt x="85" y="149"/>
                  </a:cubicBezTo>
                  <a:cubicBezTo>
                    <a:pt x="119" y="149"/>
                    <a:pt x="153" y="150"/>
                    <a:pt x="187" y="148"/>
                  </a:cubicBezTo>
                  <a:cubicBezTo>
                    <a:pt x="219" y="147"/>
                    <a:pt x="252" y="146"/>
                    <a:pt x="284" y="149"/>
                  </a:cubicBezTo>
                  <a:cubicBezTo>
                    <a:pt x="304" y="151"/>
                    <a:pt x="330" y="156"/>
                    <a:pt x="350" y="152"/>
                  </a:cubicBezTo>
                  <a:cubicBezTo>
                    <a:pt x="364" y="150"/>
                    <a:pt x="360" y="133"/>
                    <a:pt x="360" y="120"/>
                  </a:cubicBezTo>
                  <a:cubicBezTo>
                    <a:pt x="360" y="105"/>
                    <a:pt x="360" y="91"/>
                    <a:pt x="359" y="76"/>
                  </a:cubicBezTo>
                  <a:cubicBezTo>
                    <a:pt x="358" y="51"/>
                    <a:pt x="359" y="25"/>
                    <a:pt x="358" y="0"/>
                  </a:cubicBezTo>
                  <a:cubicBezTo>
                    <a:pt x="339" y="7"/>
                    <a:pt x="312" y="4"/>
                    <a:pt x="291" y="4"/>
                  </a:cubicBezTo>
                  <a:cubicBezTo>
                    <a:pt x="270" y="5"/>
                    <a:pt x="248" y="6"/>
                    <a:pt x="226" y="6"/>
                  </a:cubicBezTo>
                  <a:cubicBezTo>
                    <a:pt x="170" y="6"/>
                    <a:pt x="114" y="7"/>
                    <a:pt x="59" y="7"/>
                  </a:cubicBezTo>
                  <a:cubicBezTo>
                    <a:pt x="41" y="7"/>
                    <a:pt x="20" y="11"/>
                    <a:pt x="2" y="9"/>
                  </a:cubicBezTo>
                </a:path>
              </a:pathLst>
            </a:custGeom>
            <a:solidFill>
              <a:srgbClr val="FFF0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7" name="Freeform 12"/>
            <p:cNvSpPr>
              <a:spLocks/>
            </p:cNvSpPr>
            <p:nvPr/>
          </p:nvSpPr>
          <p:spPr bwMode="auto">
            <a:xfrm>
              <a:off x="2368553" y="3157538"/>
              <a:ext cx="2068116" cy="1985962"/>
            </a:xfrm>
            <a:custGeom>
              <a:avLst/>
              <a:gdLst>
                <a:gd name="T0" fmla="*/ 47 w 415"/>
                <a:gd name="T1" fmla="*/ 105 h 399"/>
                <a:gd name="T2" fmla="*/ 44 w 415"/>
                <a:gd name="T3" fmla="*/ 157 h 399"/>
                <a:gd name="T4" fmla="*/ 7 w 415"/>
                <a:gd name="T5" fmla="*/ 207 h 399"/>
                <a:gd name="T6" fmla="*/ 22 w 415"/>
                <a:gd name="T7" fmla="*/ 275 h 399"/>
                <a:gd name="T8" fmla="*/ 9 w 415"/>
                <a:gd name="T9" fmla="*/ 338 h 399"/>
                <a:gd name="T10" fmla="*/ 32 w 415"/>
                <a:gd name="T11" fmla="*/ 397 h 399"/>
                <a:gd name="T12" fmla="*/ 259 w 415"/>
                <a:gd name="T13" fmla="*/ 397 h 399"/>
                <a:gd name="T14" fmla="*/ 369 w 415"/>
                <a:gd name="T15" fmla="*/ 397 h 399"/>
                <a:gd name="T16" fmla="*/ 388 w 415"/>
                <a:gd name="T17" fmla="*/ 397 h 399"/>
                <a:gd name="T18" fmla="*/ 408 w 415"/>
                <a:gd name="T19" fmla="*/ 358 h 399"/>
                <a:gd name="T20" fmla="*/ 389 w 415"/>
                <a:gd name="T21" fmla="*/ 274 h 399"/>
                <a:gd name="T22" fmla="*/ 407 w 415"/>
                <a:gd name="T23" fmla="*/ 204 h 399"/>
                <a:gd name="T24" fmla="*/ 376 w 415"/>
                <a:gd name="T25" fmla="*/ 144 h 399"/>
                <a:gd name="T26" fmla="*/ 371 w 415"/>
                <a:gd name="T27" fmla="*/ 93 h 399"/>
                <a:gd name="T28" fmla="*/ 357 w 415"/>
                <a:gd name="T29" fmla="*/ 66 h 399"/>
                <a:gd name="T30" fmla="*/ 328 w 415"/>
                <a:gd name="T31" fmla="*/ 43 h 399"/>
                <a:gd name="T32" fmla="*/ 294 w 415"/>
                <a:gd name="T33" fmla="*/ 35 h 399"/>
                <a:gd name="T34" fmla="*/ 269 w 415"/>
                <a:gd name="T35" fmla="*/ 17 h 399"/>
                <a:gd name="T36" fmla="*/ 230 w 415"/>
                <a:gd name="T37" fmla="*/ 1 h 399"/>
                <a:gd name="T38" fmla="*/ 192 w 415"/>
                <a:gd name="T39" fmla="*/ 6 h 399"/>
                <a:gd name="T40" fmla="*/ 160 w 415"/>
                <a:gd name="T41" fmla="*/ 23 h 399"/>
                <a:gd name="T42" fmla="*/ 148 w 415"/>
                <a:gd name="T43" fmla="*/ 41 h 399"/>
                <a:gd name="T44" fmla="*/ 119 w 415"/>
                <a:gd name="T45" fmla="*/ 36 h 399"/>
                <a:gd name="T46" fmla="*/ 87 w 415"/>
                <a:gd name="T47" fmla="*/ 54 h 399"/>
                <a:gd name="T48" fmla="*/ 47 w 415"/>
                <a:gd name="T49" fmla="*/ 10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5" h="399">
                  <a:moveTo>
                    <a:pt x="47" y="105"/>
                  </a:moveTo>
                  <a:cubicBezTo>
                    <a:pt x="39" y="123"/>
                    <a:pt x="39" y="139"/>
                    <a:pt x="44" y="157"/>
                  </a:cubicBezTo>
                  <a:cubicBezTo>
                    <a:pt x="19" y="151"/>
                    <a:pt x="11" y="191"/>
                    <a:pt x="7" y="207"/>
                  </a:cubicBezTo>
                  <a:cubicBezTo>
                    <a:pt x="0" y="234"/>
                    <a:pt x="6" y="253"/>
                    <a:pt x="22" y="275"/>
                  </a:cubicBezTo>
                  <a:cubicBezTo>
                    <a:pt x="6" y="294"/>
                    <a:pt x="4" y="315"/>
                    <a:pt x="9" y="338"/>
                  </a:cubicBezTo>
                  <a:cubicBezTo>
                    <a:pt x="12" y="353"/>
                    <a:pt x="20" y="388"/>
                    <a:pt x="32" y="397"/>
                  </a:cubicBezTo>
                  <a:cubicBezTo>
                    <a:pt x="108" y="397"/>
                    <a:pt x="183" y="397"/>
                    <a:pt x="259" y="397"/>
                  </a:cubicBezTo>
                  <a:cubicBezTo>
                    <a:pt x="296" y="397"/>
                    <a:pt x="332" y="397"/>
                    <a:pt x="369" y="397"/>
                  </a:cubicBezTo>
                  <a:cubicBezTo>
                    <a:pt x="374" y="397"/>
                    <a:pt x="384" y="399"/>
                    <a:pt x="388" y="397"/>
                  </a:cubicBezTo>
                  <a:cubicBezTo>
                    <a:pt x="399" y="392"/>
                    <a:pt x="405" y="369"/>
                    <a:pt x="408" y="358"/>
                  </a:cubicBezTo>
                  <a:cubicBezTo>
                    <a:pt x="415" y="329"/>
                    <a:pt x="411" y="296"/>
                    <a:pt x="389" y="274"/>
                  </a:cubicBezTo>
                  <a:cubicBezTo>
                    <a:pt x="405" y="250"/>
                    <a:pt x="410" y="232"/>
                    <a:pt x="407" y="204"/>
                  </a:cubicBezTo>
                  <a:cubicBezTo>
                    <a:pt x="404" y="180"/>
                    <a:pt x="402" y="152"/>
                    <a:pt x="376" y="144"/>
                  </a:cubicBezTo>
                  <a:cubicBezTo>
                    <a:pt x="380" y="145"/>
                    <a:pt x="372" y="96"/>
                    <a:pt x="371" y="93"/>
                  </a:cubicBezTo>
                  <a:cubicBezTo>
                    <a:pt x="368" y="84"/>
                    <a:pt x="358" y="75"/>
                    <a:pt x="357" y="66"/>
                  </a:cubicBezTo>
                  <a:cubicBezTo>
                    <a:pt x="346" y="59"/>
                    <a:pt x="339" y="48"/>
                    <a:pt x="328" y="43"/>
                  </a:cubicBezTo>
                  <a:cubicBezTo>
                    <a:pt x="316" y="37"/>
                    <a:pt x="306" y="37"/>
                    <a:pt x="294" y="35"/>
                  </a:cubicBezTo>
                  <a:cubicBezTo>
                    <a:pt x="283" y="32"/>
                    <a:pt x="279" y="24"/>
                    <a:pt x="269" y="17"/>
                  </a:cubicBezTo>
                  <a:cubicBezTo>
                    <a:pt x="256" y="8"/>
                    <a:pt x="245" y="3"/>
                    <a:pt x="230" y="1"/>
                  </a:cubicBezTo>
                  <a:cubicBezTo>
                    <a:pt x="215" y="0"/>
                    <a:pt x="207" y="2"/>
                    <a:pt x="192" y="6"/>
                  </a:cubicBezTo>
                  <a:cubicBezTo>
                    <a:pt x="181" y="10"/>
                    <a:pt x="171" y="20"/>
                    <a:pt x="160" y="23"/>
                  </a:cubicBezTo>
                  <a:cubicBezTo>
                    <a:pt x="156" y="29"/>
                    <a:pt x="149" y="34"/>
                    <a:pt x="148" y="41"/>
                  </a:cubicBezTo>
                  <a:cubicBezTo>
                    <a:pt x="149" y="35"/>
                    <a:pt x="122" y="35"/>
                    <a:pt x="119" y="36"/>
                  </a:cubicBezTo>
                  <a:cubicBezTo>
                    <a:pt x="106" y="38"/>
                    <a:pt x="97" y="45"/>
                    <a:pt x="87" y="54"/>
                  </a:cubicBezTo>
                  <a:cubicBezTo>
                    <a:pt x="69" y="69"/>
                    <a:pt x="57" y="82"/>
                    <a:pt x="47" y="1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8" name="Freeform 13"/>
            <p:cNvSpPr>
              <a:spLocks/>
            </p:cNvSpPr>
            <p:nvPr/>
          </p:nvSpPr>
          <p:spPr bwMode="auto">
            <a:xfrm>
              <a:off x="2403081" y="3036579"/>
              <a:ext cx="159544" cy="181682"/>
            </a:xfrm>
            <a:custGeom>
              <a:avLst/>
              <a:gdLst>
                <a:gd name="T0" fmla="*/ 2 w 32"/>
                <a:gd name="T1" fmla="*/ 20 h 22"/>
                <a:gd name="T2" fmla="*/ 15 w 32"/>
                <a:gd name="T3" fmla="*/ 0 h 22"/>
                <a:gd name="T4" fmla="*/ 18 w 32"/>
                <a:gd name="T5" fmla="*/ 10 h 22"/>
                <a:gd name="T6" fmla="*/ 30 w 32"/>
                <a:gd name="T7" fmla="*/ 4 h 22"/>
                <a:gd name="T8" fmla="*/ 26 w 3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2">
                  <a:moveTo>
                    <a:pt x="2" y="20"/>
                  </a:moveTo>
                  <a:cubicBezTo>
                    <a:pt x="0" y="16"/>
                    <a:pt x="10" y="4"/>
                    <a:pt x="15" y="0"/>
                  </a:cubicBezTo>
                  <a:cubicBezTo>
                    <a:pt x="17" y="3"/>
                    <a:pt x="18" y="7"/>
                    <a:pt x="18" y="10"/>
                  </a:cubicBezTo>
                  <a:cubicBezTo>
                    <a:pt x="22" y="8"/>
                    <a:pt x="26" y="5"/>
                    <a:pt x="30" y="4"/>
                  </a:cubicBezTo>
                  <a:cubicBezTo>
                    <a:pt x="32" y="9"/>
                    <a:pt x="29" y="18"/>
                    <a:pt x="26" y="22"/>
                  </a:cubicBezTo>
                </a:path>
              </a:pathLst>
            </a:custGeom>
            <a:solidFill>
              <a:srgbClr val="B2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9" name="Freeform 14"/>
            <p:cNvSpPr>
              <a:spLocks/>
            </p:cNvSpPr>
            <p:nvPr/>
          </p:nvSpPr>
          <p:spPr bwMode="auto">
            <a:xfrm>
              <a:off x="2392365" y="3012531"/>
              <a:ext cx="179784" cy="215254"/>
            </a:xfrm>
            <a:custGeom>
              <a:avLst/>
              <a:gdLst>
                <a:gd name="T0" fmla="*/ 16 w 36"/>
                <a:gd name="T1" fmla="*/ 1 h 26"/>
                <a:gd name="T2" fmla="*/ 3 w 36"/>
                <a:gd name="T3" fmla="*/ 23 h 26"/>
                <a:gd name="T4" fmla="*/ 5 w 36"/>
                <a:gd name="T5" fmla="*/ 24 h 26"/>
                <a:gd name="T6" fmla="*/ 6 w 36"/>
                <a:gd name="T7" fmla="*/ 22 h 26"/>
                <a:gd name="T8" fmla="*/ 6 w 36"/>
                <a:gd name="T9" fmla="*/ 22 h 26"/>
                <a:gd name="T10" fmla="*/ 6 w 36"/>
                <a:gd name="T11" fmla="*/ 21 h 26"/>
                <a:gd name="T12" fmla="*/ 17 w 36"/>
                <a:gd name="T13" fmla="*/ 5 h 26"/>
                <a:gd name="T14" fmla="*/ 18 w 36"/>
                <a:gd name="T15" fmla="*/ 11 h 26"/>
                <a:gd name="T16" fmla="*/ 19 w 36"/>
                <a:gd name="T17" fmla="*/ 13 h 26"/>
                <a:gd name="T18" fmla="*/ 20 w 36"/>
                <a:gd name="T19" fmla="*/ 14 h 26"/>
                <a:gd name="T20" fmla="*/ 21 w 36"/>
                <a:gd name="T21" fmla="*/ 14 h 26"/>
                <a:gd name="T22" fmla="*/ 25 w 36"/>
                <a:gd name="T23" fmla="*/ 11 h 26"/>
                <a:gd name="T24" fmla="*/ 31 w 36"/>
                <a:gd name="T25" fmla="*/ 8 h 26"/>
                <a:gd name="T26" fmla="*/ 31 w 36"/>
                <a:gd name="T27" fmla="*/ 10 h 26"/>
                <a:gd name="T28" fmla="*/ 27 w 36"/>
                <a:gd name="T29" fmla="*/ 23 h 26"/>
                <a:gd name="T30" fmla="*/ 26 w 36"/>
                <a:gd name="T31" fmla="*/ 24 h 26"/>
                <a:gd name="T32" fmla="*/ 27 w 36"/>
                <a:gd name="T33" fmla="*/ 26 h 26"/>
                <a:gd name="T34" fmla="*/ 29 w 36"/>
                <a:gd name="T35" fmla="*/ 25 h 26"/>
                <a:gd name="T36" fmla="*/ 33 w 36"/>
                <a:gd name="T37" fmla="*/ 5 h 26"/>
                <a:gd name="T38" fmla="*/ 31 w 36"/>
                <a:gd name="T39" fmla="*/ 4 h 26"/>
                <a:gd name="T40" fmla="*/ 23 w 36"/>
                <a:gd name="T41" fmla="*/ 9 h 26"/>
                <a:gd name="T42" fmla="*/ 21 w 36"/>
                <a:gd name="T43" fmla="*/ 9 h 26"/>
                <a:gd name="T44" fmla="*/ 18 w 36"/>
                <a:gd name="T45" fmla="*/ 1 h 26"/>
                <a:gd name="T46" fmla="*/ 16 w 36"/>
                <a:gd name="T47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" h="26">
                  <a:moveTo>
                    <a:pt x="16" y="1"/>
                  </a:moveTo>
                  <a:cubicBezTo>
                    <a:pt x="12" y="4"/>
                    <a:pt x="0" y="17"/>
                    <a:pt x="3" y="23"/>
                  </a:cubicBezTo>
                  <a:cubicBezTo>
                    <a:pt x="3" y="24"/>
                    <a:pt x="4" y="24"/>
                    <a:pt x="5" y="24"/>
                  </a:cubicBezTo>
                  <a:cubicBezTo>
                    <a:pt x="5" y="24"/>
                    <a:pt x="6" y="23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1"/>
                    <a:pt x="6" y="21"/>
                  </a:cubicBezTo>
                  <a:cubicBezTo>
                    <a:pt x="6" y="18"/>
                    <a:pt x="12" y="10"/>
                    <a:pt x="17" y="5"/>
                  </a:cubicBezTo>
                  <a:cubicBezTo>
                    <a:pt x="17" y="7"/>
                    <a:pt x="18" y="9"/>
                    <a:pt x="18" y="11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4"/>
                    <a:pt x="20" y="14"/>
                  </a:cubicBezTo>
                  <a:cubicBezTo>
                    <a:pt x="20" y="14"/>
                    <a:pt x="21" y="14"/>
                    <a:pt x="21" y="14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7" y="10"/>
                    <a:pt x="29" y="9"/>
                    <a:pt x="31" y="8"/>
                  </a:cubicBezTo>
                  <a:cubicBezTo>
                    <a:pt x="31" y="9"/>
                    <a:pt x="31" y="9"/>
                    <a:pt x="31" y="10"/>
                  </a:cubicBezTo>
                  <a:cubicBezTo>
                    <a:pt x="31" y="14"/>
                    <a:pt x="29" y="20"/>
                    <a:pt x="27" y="23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5"/>
                    <a:pt x="27" y="26"/>
                    <a:pt x="27" y="26"/>
                  </a:cubicBezTo>
                  <a:cubicBezTo>
                    <a:pt x="28" y="26"/>
                    <a:pt x="29" y="26"/>
                    <a:pt x="29" y="25"/>
                  </a:cubicBezTo>
                  <a:cubicBezTo>
                    <a:pt x="33" y="20"/>
                    <a:pt x="36" y="11"/>
                    <a:pt x="33" y="5"/>
                  </a:cubicBezTo>
                  <a:cubicBezTo>
                    <a:pt x="33" y="4"/>
                    <a:pt x="32" y="4"/>
                    <a:pt x="31" y="4"/>
                  </a:cubicBezTo>
                  <a:cubicBezTo>
                    <a:pt x="28" y="5"/>
                    <a:pt x="25" y="7"/>
                    <a:pt x="23" y="9"/>
                  </a:cubicBezTo>
                  <a:cubicBezTo>
                    <a:pt x="23" y="9"/>
                    <a:pt x="22" y="9"/>
                    <a:pt x="21" y="9"/>
                  </a:cubicBezTo>
                  <a:cubicBezTo>
                    <a:pt x="21" y="7"/>
                    <a:pt x="20" y="4"/>
                    <a:pt x="18" y="1"/>
                  </a:cubicBezTo>
                  <a:cubicBezTo>
                    <a:pt x="18" y="1"/>
                    <a:pt x="17" y="0"/>
                    <a:pt x="16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0" name="Freeform 15"/>
            <p:cNvSpPr>
              <a:spLocks/>
            </p:cNvSpPr>
            <p:nvPr/>
          </p:nvSpPr>
          <p:spPr bwMode="auto">
            <a:xfrm>
              <a:off x="4217594" y="3014826"/>
              <a:ext cx="104775" cy="197480"/>
            </a:xfrm>
            <a:custGeom>
              <a:avLst/>
              <a:gdLst>
                <a:gd name="T0" fmla="*/ 4 w 21"/>
                <a:gd name="T1" fmla="*/ 24 h 24"/>
                <a:gd name="T2" fmla="*/ 0 w 21"/>
                <a:gd name="T3" fmla="*/ 8 h 24"/>
                <a:gd name="T4" fmla="*/ 10 w 21"/>
                <a:gd name="T5" fmla="*/ 11 h 24"/>
                <a:gd name="T6" fmla="*/ 10 w 21"/>
                <a:gd name="T7" fmla="*/ 0 h 24"/>
                <a:gd name="T8" fmla="*/ 21 w 21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4" y="24"/>
                  </a:moveTo>
                  <a:cubicBezTo>
                    <a:pt x="3" y="18"/>
                    <a:pt x="0" y="14"/>
                    <a:pt x="0" y="8"/>
                  </a:cubicBezTo>
                  <a:cubicBezTo>
                    <a:pt x="3" y="10"/>
                    <a:pt x="6" y="10"/>
                    <a:pt x="10" y="11"/>
                  </a:cubicBezTo>
                  <a:cubicBezTo>
                    <a:pt x="9" y="7"/>
                    <a:pt x="10" y="4"/>
                    <a:pt x="10" y="0"/>
                  </a:cubicBezTo>
                  <a:cubicBezTo>
                    <a:pt x="15" y="2"/>
                    <a:pt x="18" y="10"/>
                    <a:pt x="21" y="14"/>
                  </a:cubicBezTo>
                </a:path>
              </a:pathLst>
            </a:custGeom>
            <a:solidFill>
              <a:srgbClr val="B29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1" name="Freeform 16"/>
            <p:cNvSpPr>
              <a:spLocks/>
            </p:cNvSpPr>
            <p:nvPr/>
          </p:nvSpPr>
          <p:spPr bwMode="auto">
            <a:xfrm>
              <a:off x="4206878" y="2991969"/>
              <a:ext cx="125016" cy="231053"/>
            </a:xfrm>
            <a:custGeom>
              <a:avLst/>
              <a:gdLst>
                <a:gd name="T0" fmla="*/ 11 w 25"/>
                <a:gd name="T1" fmla="*/ 1 h 28"/>
                <a:gd name="T2" fmla="*/ 10 w 25"/>
                <a:gd name="T3" fmla="*/ 2 h 28"/>
                <a:gd name="T4" fmla="*/ 10 w 25"/>
                <a:gd name="T5" fmla="*/ 7 h 28"/>
                <a:gd name="T6" fmla="*/ 10 w 25"/>
                <a:gd name="T7" fmla="*/ 11 h 28"/>
                <a:gd name="T8" fmla="*/ 10 w 25"/>
                <a:gd name="T9" fmla="*/ 11 h 28"/>
                <a:gd name="T10" fmla="*/ 3 w 25"/>
                <a:gd name="T11" fmla="*/ 8 h 28"/>
                <a:gd name="T12" fmla="*/ 1 w 25"/>
                <a:gd name="T13" fmla="*/ 8 h 28"/>
                <a:gd name="T14" fmla="*/ 0 w 25"/>
                <a:gd name="T15" fmla="*/ 10 h 28"/>
                <a:gd name="T16" fmla="*/ 3 w 25"/>
                <a:gd name="T17" fmla="*/ 22 h 28"/>
                <a:gd name="T18" fmla="*/ 5 w 25"/>
                <a:gd name="T19" fmla="*/ 27 h 28"/>
                <a:gd name="T20" fmla="*/ 7 w 25"/>
                <a:gd name="T21" fmla="*/ 28 h 28"/>
                <a:gd name="T22" fmla="*/ 8 w 25"/>
                <a:gd name="T23" fmla="*/ 26 h 28"/>
                <a:gd name="T24" fmla="*/ 8 w 25"/>
                <a:gd name="T25" fmla="*/ 25 h 28"/>
                <a:gd name="T26" fmla="*/ 6 w 25"/>
                <a:gd name="T27" fmla="*/ 21 h 28"/>
                <a:gd name="T28" fmla="*/ 4 w 25"/>
                <a:gd name="T29" fmla="*/ 13 h 28"/>
                <a:gd name="T30" fmla="*/ 9 w 25"/>
                <a:gd name="T31" fmla="*/ 14 h 28"/>
                <a:gd name="T32" fmla="*/ 11 w 25"/>
                <a:gd name="T33" fmla="*/ 14 h 28"/>
                <a:gd name="T34" fmla="*/ 13 w 25"/>
                <a:gd name="T35" fmla="*/ 14 h 28"/>
                <a:gd name="T36" fmla="*/ 13 w 25"/>
                <a:gd name="T37" fmla="*/ 13 h 28"/>
                <a:gd name="T38" fmla="*/ 14 w 25"/>
                <a:gd name="T39" fmla="*/ 5 h 28"/>
                <a:gd name="T40" fmla="*/ 19 w 25"/>
                <a:gd name="T41" fmla="*/ 13 h 28"/>
                <a:gd name="T42" fmla="*/ 21 w 25"/>
                <a:gd name="T43" fmla="*/ 17 h 28"/>
                <a:gd name="T44" fmla="*/ 23 w 25"/>
                <a:gd name="T45" fmla="*/ 18 h 28"/>
                <a:gd name="T46" fmla="*/ 24 w 25"/>
                <a:gd name="T47" fmla="*/ 15 h 28"/>
                <a:gd name="T48" fmla="*/ 22 w 25"/>
                <a:gd name="T49" fmla="*/ 11 h 28"/>
                <a:gd name="T50" fmla="*/ 12 w 25"/>
                <a:gd name="T51" fmla="*/ 1 h 28"/>
                <a:gd name="T52" fmla="*/ 11 w 25"/>
                <a:gd name="T53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5" h="28">
                  <a:moveTo>
                    <a:pt x="11" y="1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9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0"/>
                    <a:pt x="5" y="10"/>
                    <a:pt x="3" y="8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1" y="8"/>
                    <a:pt x="0" y="9"/>
                    <a:pt x="0" y="10"/>
                  </a:cubicBezTo>
                  <a:cubicBezTo>
                    <a:pt x="0" y="15"/>
                    <a:pt x="1" y="18"/>
                    <a:pt x="3" y="22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6" y="28"/>
                    <a:pt x="7" y="28"/>
                  </a:cubicBezTo>
                  <a:cubicBezTo>
                    <a:pt x="8" y="27"/>
                    <a:pt x="8" y="27"/>
                    <a:pt x="8" y="26"/>
                  </a:cubicBezTo>
                  <a:cubicBezTo>
                    <a:pt x="8" y="26"/>
                    <a:pt x="8" y="26"/>
                    <a:pt x="8" y="25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18"/>
                    <a:pt x="4" y="16"/>
                    <a:pt x="4" y="13"/>
                  </a:cubicBezTo>
                  <a:cubicBezTo>
                    <a:pt x="6" y="13"/>
                    <a:pt x="7" y="14"/>
                    <a:pt x="9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5"/>
                    <a:pt x="12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6"/>
                    <a:pt x="14" y="5"/>
                  </a:cubicBezTo>
                  <a:cubicBezTo>
                    <a:pt x="15" y="7"/>
                    <a:pt x="17" y="10"/>
                    <a:pt x="19" y="13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8"/>
                    <a:pt x="23" y="18"/>
                    <a:pt x="23" y="18"/>
                  </a:cubicBezTo>
                  <a:cubicBezTo>
                    <a:pt x="24" y="17"/>
                    <a:pt x="25" y="16"/>
                    <a:pt x="24" y="15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7"/>
                    <a:pt x="17" y="2"/>
                    <a:pt x="12" y="1"/>
                  </a:cubicBezTo>
                  <a:cubicBezTo>
                    <a:pt x="12" y="0"/>
                    <a:pt x="11" y="1"/>
                    <a:pt x="1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" name="Freeform 17"/>
            <p:cNvSpPr>
              <a:spLocks/>
            </p:cNvSpPr>
            <p:nvPr/>
          </p:nvSpPr>
          <p:spPr bwMode="auto">
            <a:xfrm>
              <a:off x="2343550" y="3177779"/>
              <a:ext cx="258366" cy="741759"/>
            </a:xfrm>
            <a:custGeom>
              <a:avLst/>
              <a:gdLst>
                <a:gd name="T0" fmla="*/ 52 w 52"/>
                <a:gd name="T1" fmla="*/ 95 h 149"/>
                <a:gd name="T2" fmla="*/ 33 w 52"/>
                <a:gd name="T3" fmla="*/ 42 h 149"/>
                <a:gd name="T4" fmla="*/ 37 w 52"/>
                <a:gd name="T5" fmla="*/ 17 h 149"/>
                <a:gd name="T6" fmla="*/ 31 w 52"/>
                <a:gd name="T7" fmla="*/ 3 h 149"/>
                <a:gd name="T8" fmla="*/ 12 w 52"/>
                <a:gd name="T9" fmla="*/ 8 h 149"/>
                <a:gd name="T10" fmla="*/ 6 w 52"/>
                <a:gd name="T11" fmla="*/ 33 h 149"/>
                <a:gd name="T12" fmla="*/ 7 w 52"/>
                <a:gd name="T13" fmla="*/ 93 h 149"/>
                <a:gd name="T14" fmla="*/ 48 w 52"/>
                <a:gd name="T15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49">
                  <a:moveTo>
                    <a:pt x="52" y="95"/>
                  </a:moveTo>
                  <a:cubicBezTo>
                    <a:pt x="35" y="95"/>
                    <a:pt x="32" y="54"/>
                    <a:pt x="33" y="42"/>
                  </a:cubicBezTo>
                  <a:cubicBezTo>
                    <a:pt x="33" y="34"/>
                    <a:pt x="35" y="25"/>
                    <a:pt x="37" y="17"/>
                  </a:cubicBezTo>
                  <a:cubicBezTo>
                    <a:pt x="40" y="7"/>
                    <a:pt x="42" y="6"/>
                    <a:pt x="31" y="3"/>
                  </a:cubicBezTo>
                  <a:cubicBezTo>
                    <a:pt x="23" y="1"/>
                    <a:pt x="17" y="0"/>
                    <a:pt x="12" y="8"/>
                  </a:cubicBezTo>
                  <a:cubicBezTo>
                    <a:pt x="8" y="14"/>
                    <a:pt x="7" y="26"/>
                    <a:pt x="6" y="33"/>
                  </a:cubicBezTo>
                  <a:cubicBezTo>
                    <a:pt x="2" y="52"/>
                    <a:pt x="0" y="75"/>
                    <a:pt x="7" y="93"/>
                  </a:cubicBezTo>
                  <a:cubicBezTo>
                    <a:pt x="16" y="116"/>
                    <a:pt x="31" y="132"/>
                    <a:pt x="48" y="149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3" name="Freeform 18"/>
            <p:cNvSpPr>
              <a:spLocks/>
            </p:cNvSpPr>
            <p:nvPr/>
          </p:nvSpPr>
          <p:spPr bwMode="auto">
            <a:xfrm>
              <a:off x="2337597" y="3168254"/>
              <a:ext cx="275034" cy="760809"/>
            </a:xfrm>
            <a:custGeom>
              <a:avLst/>
              <a:gdLst>
                <a:gd name="T0" fmla="*/ 12 w 55"/>
                <a:gd name="T1" fmla="*/ 9 h 153"/>
                <a:gd name="T2" fmla="*/ 6 w 55"/>
                <a:gd name="T3" fmla="*/ 29 h 153"/>
                <a:gd name="T4" fmla="*/ 5 w 55"/>
                <a:gd name="T5" fmla="*/ 35 h 153"/>
                <a:gd name="T6" fmla="*/ 7 w 55"/>
                <a:gd name="T7" fmla="*/ 96 h 153"/>
                <a:gd name="T8" fmla="*/ 48 w 55"/>
                <a:gd name="T9" fmla="*/ 152 h 153"/>
                <a:gd name="T10" fmla="*/ 50 w 55"/>
                <a:gd name="T11" fmla="*/ 152 h 153"/>
                <a:gd name="T12" fmla="*/ 50 w 55"/>
                <a:gd name="T13" fmla="*/ 150 h 153"/>
                <a:gd name="T14" fmla="*/ 10 w 55"/>
                <a:gd name="T15" fmla="*/ 94 h 153"/>
                <a:gd name="T16" fmla="*/ 9 w 55"/>
                <a:gd name="T17" fmla="*/ 36 h 153"/>
                <a:gd name="T18" fmla="*/ 10 w 55"/>
                <a:gd name="T19" fmla="*/ 30 h 153"/>
                <a:gd name="T20" fmla="*/ 15 w 55"/>
                <a:gd name="T21" fmla="*/ 11 h 153"/>
                <a:gd name="T22" fmla="*/ 32 w 55"/>
                <a:gd name="T23" fmla="*/ 7 h 153"/>
                <a:gd name="T24" fmla="*/ 38 w 55"/>
                <a:gd name="T25" fmla="*/ 10 h 153"/>
                <a:gd name="T26" fmla="*/ 37 w 55"/>
                <a:gd name="T27" fmla="*/ 15 h 153"/>
                <a:gd name="T28" fmla="*/ 36 w 55"/>
                <a:gd name="T29" fmla="*/ 19 h 153"/>
                <a:gd name="T30" fmla="*/ 32 w 55"/>
                <a:gd name="T31" fmla="*/ 44 h 153"/>
                <a:gd name="T32" fmla="*/ 44 w 55"/>
                <a:gd name="T33" fmla="*/ 94 h 153"/>
                <a:gd name="T34" fmla="*/ 53 w 55"/>
                <a:gd name="T35" fmla="*/ 99 h 153"/>
                <a:gd name="T36" fmla="*/ 55 w 55"/>
                <a:gd name="T37" fmla="*/ 97 h 153"/>
                <a:gd name="T38" fmla="*/ 53 w 55"/>
                <a:gd name="T39" fmla="*/ 95 h 153"/>
                <a:gd name="T40" fmla="*/ 46 w 55"/>
                <a:gd name="T41" fmla="*/ 92 h 153"/>
                <a:gd name="T42" fmla="*/ 36 w 55"/>
                <a:gd name="T43" fmla="*/ 45 h 153"/>
                <a:gd name="T44" fmla="*/ 40 w 55"/>
                <a:gd name="T45" fmla="*/ 20 h 153"/>
                <a:gd name="T46" fmla="*/ 41 w 55"/>
                <a:gd name="T47" fmla="*/ 16 h 153"/>
                <a:gd name="T48" fmla="*/ 41 w 55"/>
                <a:gd name="T49" fmla="*/ 8 h 153"/>
                <a:gd name="T50" fmla="*/ 32 w 55"/>
                <a:gd name="T51" fmla="*/ 4 h 153"/>
                <a:gd name="T52" fmla="*/ 12 w 55"/>
                <a:gd name="T53" fmla="*/ 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53">
                  <a:moveTo>
                    <a:pt x="12" y="9"/>
                  </a:moveTo>
                  <a:cubicBezTo>
                    <a:pt x="9" y="14"/>
                    <a:pt x="7" y="22"/>
                    <a:pt x="6" y="29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0" y="60"/>
                    <a:pt x="1" y="80"/>
                    <a:pt x="7" y="96"/>
                  </a:cubicBezTo>
                  <a:cubicBezTo>
                    <a:pt x="15" y="119"/>
                    <a:pt x="31" y="136"/>
                    <a:pt x="48" y="152"/>
                  </a:cubicBezTo>
                  <a:cubicBezTo>
                    <a:pt x="48" y="153"/>
                    <a:pt x="50" y="153"/>
                    <a:pt x="50" y="152"/>
                  </a:cubicBezTo>
                  <a:cubicBezTo>
                    <a:pt x="51" y="151"/>
                    <a:pt x="51" y="150"/>
                    <a:pt x="50" y="150"/>
                  </a:cubicBezTo>
                  <a:cubicBezTo>
                    <a:pt x="34" y="134"/>
                    <a:pt x="18" y="117"/>
                    <a:pt x="10" y="94"/>
                  </a:cubicBezTo>
                  <a:cubicBezTo>
                    <a:pt x="4" y="80"/>
                    <a:pt x="4" y="60"/>
                    <a:pt x="9" y="36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1" y="23"/>
                    <a:pt x="12" y="15"/>
                    <a:pt x="15" y="11"/>
                  </a:cubicBezTo>
                  <a:cubicBezTo>
                    <a:pt x="19" y="4"/>
                    <a:pt x="23" y="5"/>
                    <a:pt x="32" y="7"/>
                  </a:cubicBezTo>
                  <a:cubicBezTo>
                    <a:pt x="35" y="8"/>
                    <a:pt x="38" y="9"/>
                    <a:pt x="38" y="10"/>
                  </a:cubicBezTo>
                  <a:cubicBezTo>
                    <a:pt x="39" y="10"/>
                    <a:pt x="38" y="12"/>
                    <a:pt x="37" y="15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24"/>
                    <a:pt x="33" y="34"/>
                    <a:pt x="32" y="44"/>
                  </a:cubicBezTo>
                  <a:cubicBezTo>
                    <a:pt x="32" y="52"/>
                    <a:pt x="33" y="83"/>
                    <a:pt x="44" y="94"/>
                  </a:cubicBezTo>
                  <a:cubicBezTo>
                    <a:pt x="46" y="97"/>
                    <a:pt x="50" y="99"/>
                    <a:pt x="53" y="99"/>
                  </a:cubicBezTo>
                  <a:cubicBezTo>
                    <a:pt x="54" y="99"/>
                    <a:pt x="55" y="98"/>
                    <a:pt x="55" y="97"/>
                  </a:cubicBezTo>
                  <a:cubicBezTo>
                    <a:pt x="55" y="96"/>
                    <a:pt x="54" y="95"/>
                    <a:pt x="53" y="95"/>
                  </a:cubicBezTo>
                  <a:cubicBezTo>
                    <a:pt x="51" y="95"/>
                    <a:pt x="48" y="94"/>
                    <a:pt x="46" y="92"/>
                  </a:cubicBezTo>
                  <a:cubicBezTo>
                    <a:pt x="37" y="82"/>
                    <a:pt x="35" y="54"/>
                    <a:pt x="36" y="45"/>
                  </a:cubicBezTo>
                  <a:cubicBezTo>
                    <a:pt x="36" y="37"/>
                    <a:pt x="37" y="28"/>
                    <a:pt x="40" y="20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2" y="12"/>
                    <a:pt x="42" y="10"/>
                    <a:pt x="41" y="8"/>
                  </a:cubicBezTo>
                  <a:cubicBezTo>
                    <a:pt x="40" y="6"/>
                    <a:pt x="38" y="5"/>
                    <a:pt x="32" y="4"/>
                  </a:cubicBezTo>
                  <a:cubicBezTo>
                    <a:pt x="24" y="2"/>
                    <a:pt x="17" y="0"/>
                    <a:pt x="12" y="9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4" name="Freeform 19"/>
            <p:cNvSpPr>
              <a:spLocks/>
            </p:cNvSpPr>
            <p:nvPr/>
          </p:nvSpPr>
          <p:spPr bwMode="auto">
            <a:xfrm>
              <a:off x="4231882" y="3152776"/>
              <a:ext cx="195263" cy="711993"/>
            </a:xfrm>
            <a:custGeom>
              <a:avLst/>
              <a:gdLst>
                <a:gd name="T0" fmla="*/ 0 w 39"/>
                <a:gd name="T1" fmla="*/ 96 h 143"/>
                <a:gd name="T2" fmla="*/ 12 w 39"/>
                <a:gd name="T3" fmla="*/ 49 h 143"/>
                <a:gd name="T4" fmla="*/ 3 w 39"/>
                <a:gd name="T5" fmla="*/ 9 h 143"/>
                <a:gd name="T6" fmla="*/ 18 w 39"/>
                <a:gd name="T7" fmla="*/ 2 h 143"/>
                <a:gd name="T8" fmla="*/ 30 w 39"/>
                <a:gd name="T9" fmla="*/ 22 h 143"/>
                <a:gd name="T10" fmla="*/ 37 w 39"/>
                <a:gd name="T11" fmla="*/ 69 h 143"/>
                <a:gd name="T12" fmla="*/ 2 w 39"/>
                <a:gd name="T1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143">
                  <a:moveTo>
                    <a:pt x="0" y="96"/>
                  </a:moveTo>
                  <a:cubicBezTo>
                    <a:pt x="14" y="92"/>
                    <a:pt x="13" y="61"/>
                    <a:pt x="12" y="49"/>
                  </a:cubicBezTo>
                  <a:cubicBezTo>
                    <a:pt x="11" y="34"/>
                    <a:pt x="5" y="22"/>
                    <a:pt x="3" y="9"/>
                  </a:cubicBezTo>
                  <a:cubicBezTo>
                    <a:pt x="8" y="7"/>
                    <a:pt x="13" y="0"/>
                    <a:pt x="18" y="2"/>
                  </a:cubicBezTo>
                  <a:cubicBezTo>
                    <a:pt x="23" y="4"/>
                    <a:pt x="28" y="17"/>
                    <a:pt x="30" y="22"/>
                  </a:cubicBezTo>
                  <a:cubicBezTo>
                    <a:pt x="35" y="37"/>
                    <a:pt x="36" y="53"/>
                    <a:pt x="37" y="69"/>
                  </a:cubicBezTo>
                  <a:cubicBezTo>
                    <a:pt x="39" y="94"/>
                    <a:pt x="30" y="133"/>
                    <a:pt x="2" y="143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5" name="Freeform 20"/>
            <p:cNvSpPr>
              <a:spLocks/>
            </p:cNvSpPr>
            <p:nvPr/>
          </p:nvSpPr>
          <p:spPr bwMode="auto">
            <a:xfrm>
              <a:off x="4222357" y="3148013"/>
              <a:ext cx="209550" cy="726281"/>
            </a:xfrm>
            <a:custGeom>
              <a:avLst/>
              <a:gdLst>
                <a:gd name="T0" fmla="*/ 9 w 42"/>
                <a:gd name="T1" fmla="*/ 5 h 146"/>
                <a:gd name="T2" fmla="*/ 4 w 42"/>
                <a:gd name="T3" fmla="*/ 8 h 146"/>
                <a:gd name="T4" fmla="*/ 3 w 42"/>
                <a:gd name="T5" fmla="*/ 10 h 146"/>
                <a:gd name="T6" fmla="*/ 7 w 42"/>
                <a:gd name="T7" fmla="*/ 25 h 146"/>
                <a:gd name="T8" fmla="*/ 12 w 42"/>
                <a:gd name="T9" fmla="*/ 50 h 146"/>
                <a:gd name="T10" fmla="*/ 2 w 42"/>
                <a:gd name="T11" fmla="*/ 95 h 146"/>
                <a:gd name="T12" fmla="*/ 1 w 42"/>
                <a:gd name="T13" fmla="*/ 97 h 146"/>
                <a:gd name="T14" fmla="*/ 3 w 42"/>
                <a:gd name="T15" fmla="*/ 99 h 146"/>
                <a:gd name="T16" fmla="*/ 16 w 42"/>
                <a:gd name="T17" fmla="*/ 62 h 146"/>
                <a:gd name="T18" fmla="*/ 16 w 42"/>
                <a:gd name="T19" fmla="*/ 50 h 146"/>
                <a:gd name="T20" fmla="*/ 10 w 42"/>
                <a:gd name="T21" fmla="*/ 24 h 146"/>
                <a:gd name="T22" fmla="*/ 7 w 42"/>
                <a:gd name="T23" fmla="*/ 11 h 146"/>
                <a:gd name="T24" fmla="*/ 11 w 42"/>
                <a:gd name="T25" fmla="*/ 8 h 146"/>
                <a:gd name="T26" fmla="*/ 20 w 42"/>
                <a:gd name="T27" fmla="*/ 5 h 146"/>
                <a:gd name="T28" fmla="*/ 30 w 42"/>
                <a:gd name="T29" fmla="*/ 23 h 146"/>
                <a:gd name="T30" fmla="*/ 30 w 42"/>
                <a:gd name="T31" fmla="*/ 23 h 146"/>
                <a:gd name="T32" fmla="*/ 38 w 42"/>
                <a:gd name="T33" fmla="*/ 70 h 146"/>
                <a:gd name="T34" fmla="*/ 4 w 42"/>
                <a:gd name="T35" fmla="*/ 142 h 146"/>
                <a:gd name="T36" fmla="*/ 3 w 42"/>
                <a:gd name="T37" fmla="*/ 144 h 146"/>
                <a:gd name="T38" fmla="*/ 5 w 42"/>
                <a:gd name="T39" fmla="*/ 145 h 146"/>
                <a:gd name="T40" fmla="*/ 41 w 42"/>
                <a:gd name="T41" fmla="*/ 70 h 146"/>
                <a:gd name="T42" fmla="*/ 33 w 42"/>
                <a:gd name="T43" fmla="*/ 22 h 146"/>
                <a:gd name="T44" fmla="*/ 33 w 42"/>
                <a:gd name="T45" fmla="*/ 22 h 146"/>
                <a:gd name="T46" fmla="*/ 21 w 42"/>
                <a:gd name="T47" fmla="*/ 2 h 146"/>
                <a:gd name="T48" fmla="*/ 9 w 42"/>
                <a:gd name="T49" fmla="*/ 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46">
                  <a:moveTo>
                    <a:pt x="9" y="5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3" y="9"/>
                    <a:pt x="3" y="10"/>
                    <a:pt x="3" y="10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9" y="32"/>
                    <a:pt x="12" y="41"/>
                    <a:pt x="12" y="50"/>
                  </a:cubicBezTo>
                  <a:cubicBezTo>
                    <a:pt x="13" y="60"/>
                    <a:pt x="15" y="91"/>
                    <a:pt x="2" y="95"/>
                  </a:cubicBezTo>
                  <a:cubicBezTo>
                    <a:pt x="1" y="96"/>
                    <a:pt x="0" y="97"/>
                    <a:pt x="1" y="97"/>
                  </a:cubicBezTo>
                  <a:cubicBezTo>
                    <a:pt x="1" y="98"/>
                    <a:pt x="2" y="99"/>
                    <a:pt x="3" y="99"/>
                  </a:cubicBezTo>
                  <a:cubicBezTo>
                    <a:pt x="14" y="95"/>
                    <a:pt x="16" y="78"/>
                    <a:pt x="16" y="62"/>
                  </a:cubicBezTo>
                  <a:cubicBezTo>
                    <a:pt x="16" y="58"/>
                    <a:pt x="16" y="54"/>
                    <a:pt x="16" y="50"/>
                  </a:cubicBezTo>
                  <a:cubicBezTo>
                    <a:pt x="15" y="40"/>
                    <a:pt x="13" y="32"/>
                    <a:pt x="10" y="24"/>
                  </a:cubicBezTo>
                  <a:cubicBezTo>
                    <a:pt x="10" y="24"/>
                    <a:pt x="7" y="13"/>
                    <a:pt x="7" y="11"/>
                  </a:cubicBezTo>
                  <a:cubicBezTo>
                    <a:pt x="8" y="10"/>
                    <a:pt x="11" y="8"/>
                    <a:pt x="11" y="8"/>
                  </a:cubicBezTo>
                  <a:cubicBezTo>
                    <a:pt x="14" y="6"/>
                    <a:pt x="17" y="4"/>
                    <a:pt x="20" y="5"/>
                  </a:cubicBezTo>
                  <a:cubicBezTo>
                    <a:pt x="24" y="7"/>
                    <a:pt x="28" y="19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6" y="38"/>
                    <a:pt x="37" y="55"/>
                    <a:pt x="38" y="70"/>
                  </a:cubicBezTo>
                  <a:cubicBezTo>
                    <a:pt x="39" y="90"/>
                    <a:pt x="33" y="132"/>
                    <a:pt x="4" y="142"/>
                  </a:cubicBezTo>
                  <a:cubicBezTo>
                    <a:pt x="3" y="142"/>
                    <a:pt x="2" y="143"/>
                    <a:pt x="3" y="144"/>
                  </a:cubicBezTo>
                  <a:cubicBezTo>
                    <a:pt x="3" y="145"/>
                    <a:pt x="4" y="146"/>
                    <a:pt x="5" y="145"/>
                  </a:cubicBezTo>
                  <a:cubicBezTo>
                    <a:pt x="32" y="136"/>
                    <a:pt x="42" y="99"/>
                    <a:pt x="41" y="70"/>
                  </a:cubicBezTo>
                  <a:cubicBezTo>
                    <a:pt x="40" y="55"/>
                    <a:pt x="39" y="38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0" y="13"/>
                    <a:pt x="26" y="4"/>
                    <a:pt x="21" y="2"/>
                  </a:cubicBezTo>
                  <a:cubicBezTo>
                    <a:pt x="17" y="0"/>
                    <a:pt x="13" y="3"/>
                    <a:pt x="9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6" name="Freeform 21"/>
            <p:cNvSpPr>
              <a:spLocks/>
            </p:cNvSpPr>
            <p:nvPr/>
          </p:nvSpPr>
          <p:spPr bwMode="auto">
            <a:xfrm>
              <a:off x="2925766" y="3581401"/>
              <a:ext cx="1027510" cy="631031"/>
            </a:xfrm>
            <a:custGeom>
              <a:avLst/>
              <a:gdLst>
                <a:gd name="T0" fmla="*/ 57 w 206"/>
                <a:gd name="T1" fmla="*/ 0 h 127"/>
                <a:gd name="T2" fmla="*/ 36 w 206"/>
                <a:gd name="T3" fmla="*/ 12 h 127"/>
                <a:gd name="T4" fmla="*/ 17 w 206"/>
                <a:gd name="T5" fmla="*/ 23 h 127"/>
                <a:gd name="T6" fmla="*/ 2 w 206"/>
                <a:gd name="T7" fmla="*/ 59 h 127"/>
                <a:gd name="T8" fmla="*/ 7 w 206"/>
                <a:gd name="T9" fmla="*/ 99 h 127"/>
                <a:gd name="T10" fmla="*/ 43 w 206"/>
                <a:gd name="T11" fmla="*/ 120 h 127"/>
                <a:gd name="T12" fmla="*/ 85 w 206"/>
                <a:gd name="T13" fmla="*/ 125 h 127"/>
                <a:gd name="T14" fmla="*/ 127 w 206"/>
                <a:gd name="T15" fmla="*/ 126 h 127"/>
                <a:gd name="T16" fmla="*/ 165 w 206"/>
                <a:gd name="T17" fmla="*/ 113 h 127"/>
                <a:gd name="T18" fmla="*/ 194 w 206"/>
                <a:gd name="T19" fmla="*/ 93 h 127"/>
                <a:gd name="T20" fmla="*/ 195 w 206"/>
                <a:gd name="T21" fmla="*/ 32 h 127"/>
                <a:gd name="T22" fmla="*/ 171 w 206"/>
                <a:gd name="T23" fmla="*/ 17 h 127"/>
                <a:gd name="T24" fmla="*/ 147 w 206"/>
                <a:gd name="T25" fmla="*/ 3 h 127"/>
                <a:gd name="T26" fmla="*/ 137 w 206"/>
                <a:gd name="T27" fmla="*/ 35 h 127"/>
                <a:gd name="T28" fmla="*/ 102 w 206"/>
                <a:gd name="T29" fmla="*/ 46 h 127"/>
                <a:gd name="T30" fmla="*/ 54 w 206"/>
                <a:gd name="T31" fmla="*/ 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6" h="127">
                  <a:moveTo>
                    <a:pt x="57" y="0"/>
                  </a:moveTo>
                  <a:cubicBezTo>
                    <a:pt x="50" y="2"/>
                    <a:pt x="43" y="9"/>
                    <a:pt x="36" y="12"/>
                  </a:cubicBezTo>
                  <a:cubicBezTo>
                    <a:pt x="29" y="15"/>
                    <a:pt x="23" y="18"/>
                    <a:pt x="17" y="23"/>
                  </a:cubicBezTo>
                  <a:cubicBezTo>
                    <a:pt x="6" y="32"/>
                    <a:pt x="3" y="45"/>
                    <a:pt x="2" y="59"/>
                  </a:cubicBezTo>
                  <a:cubicBezTo>
                    <a:pt x="0" y="72"/>
                    <a:pt x="2" y="88"/>
                    <a:pt x="7" y="99"/>
                  </a:cubicBezTo>
                  <a:cubicBezTo>
                    <a:pt x="15" y="114"/>
                    <a:pt x="28" y="118"/>
                    <a:pt x="43" y="120"/>
                  </a:cubicBezTo>
                  <a:cubicBezTo>
                    <a:pt x="57" y="123"/>
                    <a:pt x="71" y="122"/>
                    <a:pt x="85" y="125"/>
                  </a:cubicBezTo>
                  <a:cubicBezTo>
                    <a:pt x="98" y="127"/>
                    <a:pt x="113" y="127"/>
                    <a:pt x="127" y="126"/>
                  </a:cubicBezTo>
                  <a:cubicBezTo>
                    <a:pt x="142" y="125"/>
                    <a:pt x="152" y="119"/>
                    <a:pt x="165" y="113"/>
                  </a:cubicBezTo>
                  <a:cubicBezTo>
                    <a:pt x="175" y="108"/>
                    <a:pt x="188" y="103"/>
                    <a:pt x="194" y="93"/>
                  </a:cubicBezTo>
                  <a:cubicBezTo>
                    <a:pt x="202" y="79"/>
                    <a:pt x="206" y="46"/>
                    <a:pt x="195" y="32"/>
                  </a:cubicBezTo>
                  <a:cubicBezTo>
                    <a:pt x="188" y="24"/>
                    <a:pt x="180" y="22"/>
                    <a:pt x="171" y="17"/>
                  </a:cubicBezTo>
                  <a:cubicBezTo>
                    <a:pt x="163" y="13"/>
                    <a:pt x="155" y="6"/>
                    <a:pt x="147" y="3"/>
                  </a:cubicBezTo>
                  <a:cubicBezTo>
                    <a:pt x="146" y="18"/>
                    <a:pt x="151" y="24"/>
                    <a:pt x="137" y="35"/>
                  </a:cubicBezTo>
                  <a:cubicBezTo>
                    <a:pt x="126" y="42"/>
                    <a:pt x="114" y="45"/>
                    <a:pt x="102" y="46"/>
                  </a:cubicBezTo>
                  <a:cubicBezTo>
                    <a:pt x="80" y="46"/>
                    <a:pt x="55" y="33"/>
                    <a:pt x="54" y="7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7" name="Freeform 22"/>
            <p:cNvSpPr>
              <a:spLocks/>
            </p:cNvSpPr>
            <p:nvPr/>
          </p:nvSpPr>
          <p:spPr bwMode="auto">
            <a:xfrm>
              <a:off x="3165081" y="4187428"/>
              <a:ext cx="484585" cy="59531"/>
            </a:xfrm>
            <a:custGeom>
              <a:avLst/>
              <a:gdLst>
                <a:gd name="T0" fmla="*/ 0 w 97"/>
                <a:gd name="T1" fmla="*/ 1 h 12"/>
                <a:gd name="T2" fmla="*/ 15 w 97"/>
                <a:gd name="T3" fmla="*/ 6 h 12"/>
                <a:gd name="T4" fmla="*/ 27 w 97"/>
                <a:gd name="T5" fmla="*/ 9 h 12"/>
                <a:gd name="T6" fmla="*/ 38 w 97"/>
                <a:gd name="T7" fmla="*/ 9 h 12"/>
                <a:gd name="T8" fmla="*/ 51 w 97"/>
                <a:gd name="T9" fmla="*/ 11 h 12"/>
                <a:gd name="T10" fmla="*/ 73 w 97"/>
                <a:gd name="T11" fmla="*/ 9 h 12"/>
                <a:gd name="T12" fmla="*/ 94 w 97"/>
                <a:gd name="T13" fmla="*/ 2 h 12"/>
                <a:gd name="T14" fmla="*/ 97 w 97"/>
                <a:gd name="T15" fmla="*/ 0 h 12"/>
                <a:gd name="T16" fmla="*/ 71 w 97"/>
                <a:gd name="T17" fmla="*/ 2 h 12"/>
                <a:gd name="T18" fmla="*/ 44 w 97"/>
                <a:gd name="T19" fmla="*/ 5 h 12"/>
                <a:gd name="T20" fmla="*/ 24 w 97"/>
                <a:gd name="T21" fmla="*/ 2 h 12"/>
                <a:gd name="T22" fmla="*/ 14 w 97"/>
                <a:gd name="T23" fmla="*/ 2 h 12"/>
                <a:gd name="T24" fmla="*/ 3 w 97"/>
                <a:gd name="T2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7" h="12">
                  <a:moveTo>
                    <a:pt x="0" y="1"/>
                  </a:moveTo>
                  <a:cubicBezTo>
                    <a:pt x="4" y="5"/>
                    <a:pt x="11" y="6"/>
                    <a:pt x="15" y="6"/>
                  </a:cubicBezTo>
                  <a:cubicBezTo>
                    <a:pt x="19" y="7"/>
                    <a:pt x="23" y="9"/>
                    <a:pt x="27" y="9"/>
                  </a:cubicBezTo>
                  <a:cubicBezTo>
                    <a:pt x="31" y="10"/>
                    <a:pt x="34" y="9"/>
                    <a:pt x="38" y="9"/>
                  </a:cubicBezTo>
                  <a:cubicBezTo>
                    <a:pt x="42" y="9"/>
                    <a:pt x="46" y="10"/>
                    <a:pt x="51" y="11"/>
                  </a:cubicBezTo>
                  <a:cubicBezTo>
                    <a:pt x="58" y="12"/>
                    <a:pt x="66" y="10"/>
                    <a:pt x="73" y="9"/>
                  </a:cubicBezTo>
                  <a:cubicBezTo>
                    <a:pt x="80" y="8"/>
                    <a:pt x="88" y="5"/>
                    <a:pt x="94" y="2"/>
                  </a:cubicBezTo>
                  <a:cubicBezTo>
                    <a:pt x="95" y="1"/>
                    <a:pt x="96" y="1"/>
                    <a:pt x="97" y="0"/>
                  </a:cubicBezTo>
                  <a:cubicBezTo>
                    <a:pt x="89" y="0"/>
                    <a:pt x="80" y="2"/>
                    <a:pt x="71" y="2"/>
                  </a:cubicBezTo>
                  <a:cubicBezTo>
                    <a:pt x="62" y="2"/>
                    <a:pt x="53" y="4"/>
                    <a:pt x="44" y="5"/>
                  </a:cubicBezTo>
                  <a:cubicBezTo>
                    <a:pt x="38" y="5"/>
                    <a:pt x="31" y="3"/>
                    <a:pt x="24" y="2"/>
                  </a:cubicBezTo>
                  <a:cubicBezTo>
                    <a:pt x="21" y="2"/>
                    <a:pt x="18" y="2"/>
                    <a:pt x="14" y="2"/>
                  </a:cubicBezTo>
                  <a:cubicBezTo>
                    <a:pt x="10" y="2"/>
                    <a:pt x="6" y="0"/>
                    <a:pt x="3" y="1"/>
                  </a:cubicBezTo>
                </a:path>
              </a:pathLst>
            </a:custGeom>
            <a:solidFill>
              <a:srgbClr val="F9C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8" name="Freeform 23"/>
            <p:cNvSpPr>
              <a:spLocks/>
            </p:cNvSpPr>
            <p:nvPr/>
          </p:nvSpPr>
          <p:spPr bwMode="auto">
            <a:xfrm>
              <a:off x="3205563" y="4207669"/>
              <a:ext cx="289322" cy="244078"/>
            </a:xfrm>
            <a:custGeom>
              <a:avLst/>
              <a:gdLst>
                <a:gd name="T0" fmla="*/ 28 w 58"/>
                <a:gd name="T1" fmla="*/ 3 h 49"/>
                <a:gd name="T2" fmla="*/ 15 w 58"/>
                <a:gd name="T3" fmla="*/ 13 h 49"/>
                <a:gd name="T4" fmla="*/ 6 w 58"/>
                <a:gd name="T5" fmla="*/ 19 h 49"/>
                <a:gd name="T6" fmla="*/ 7 w 58"/>
                <a:gd name="T7" fmla="*/ 28 h 49"/>
                <a:gd name="T8" fmla="*/ 19 w 58"/>
                <a:gd name="T9" fmla="*/ 31 h 49"/>
                <a:gd name="T10" fmla="*/ 17 w 58"/>
                <a:gd name="T11" fmla="*/ 44 h 49"/>
                <a:gd name="T12" fmla="*/ 31 w 58"/>
                <a:gd name="T13" fmla="*/ 40 h 49"/>
                <a:gd name="T14" fmla="*/ 49 w 58"/>
                <a:gd name="T15" fmla="*/ 48 h 49"/>
                <a:gd name="T16" fmla="*/ 53 w 58"/>
                <a:gd name="T17" fmla="*/ 44 h 49"/>
                <a:gd name="T18" fmla="*/ 52 w 58"/>
                <a:gd name="T19" fmla="*/ 35 h 49"/>
                <a:gd name="T20" fmla="*/ 44 w 58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49">
                  <a:moveTo>
                    <a:pt x="28" y="3"/>
                  </a:moveTo>
                  <a:cubicBezTo>
                    <a:pt x="23" y="4"/>
                    <a:pt x="19" y="10"/>
                    <a:pt x="15" y="13"/>
                  </a:cubicBezTo>
                  <a:cubicBezTo>
                    <a:pt x="12" y="16"/>
                    <a:pt x="10" y="18"/>
                    <a:pt x="6" y="19"/>
                  </a:cubicBezTo>
                  <a:cubicBezTo>
                    <a:pt x="0" y="21"/>
                    <a:pt x="1" y="25"/>
                    <a:pt x="7" y="28"/>
                  </a:cubicBezTo>
                  <a:cubicBezTo>
                    <a:pt x="11" y="29"/>
                    <a:pt x="16" y="28"/>
                    <a:pt x="19" y="31"/>
                  </a:cubicBezTo>
                  <a:cubicBezTo>
                    <a:pt x="11" y="32"/>
                    <a:pt x="12" y="40"/>
                    <a:pt x="17" y="44"/>
                  </a:cubicBezTo>
                  <a:cubicBezTo>
                    <a:pt x="23" y="48"/>
                    <a:pt x="28" y="46"/>
                    <a:pt x="31" y="40"/>
                  </a:cubicBezTo>
                  <a:cubicBezTo>
                    <a:pt x="37" y="43"/>
                    <a:pt x="43" y="46"/>
                    <a:pt x="49" y="48"/>
                  </a:cubicBezTo>
                  <a:cubicBezTo>
                    <a:pt x="54" y="49"/>
                    <a:pt x="55" y="49"/>
                    <a:pt x="53" y="44"/>
                  </a:cubicBezTo>
                  <a:cubicBezTo>
                    <a:pt x="51" y="39"/>
                    <a:pt x="50" y="39"/>
                    <a:pt x="52" y="35"/>
                  </a:cubicBezTo>
                  <a:cubicBezTo>
                    <a:pt x="56" y="21"/>
                    <a:pt x="58" y="7"/>
                    <a:pt x="44" y="0"/>
                  </a:cubicBezTo>
                </a:path>
              </a:pathLst>
            </a:custGeom>
            <a:solidFill>
              <a:srgbClr val="F9C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9" name="Freeform 24"/>
            <p:cNvSpPr>
              <a:spLocks/>
            </p:cNvSpPr>
            <p:nvPr/>
          </p:nvSpPr>
          <p:spPr bwMode="auto">
            <a:xfrm>
              <a:off x="2722169" y="3317082"/>
              <a:ext cx="259556" cy="338137"/>
            </a:xfrm>
            <a:custGeom>
              <a:avLst/>
              <a:gdLst>
                <a:gd name="T0" fmla="*/ 52 w 52"/>
                <a:gd name="T1" fmla="*/ 36 h 68"/>
                <a:gd name="T2" fmla="*/ 18 w 52"/>
                <a:gd name="T3" fmla="*/ 13 h 68"/>
                <a:gd name="T4" fmla="*/ 1 w 52"/>
                <a:gd name="T5" fmla="*/ 25 h 68"/>
                <a:gd name="T6" fmla="*/ 51 w 52"/>
                <a:gd name="T7" fmla="*/ 36 h 68"/>
                <a:gd name="T8" fmla="*/ 48 w 52"/>
                <a:gd name="T9" fmla="*/ 3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68">
                  <a:moveTo>
                    <a:pt x="52" y="36"/>
                  </a:moveTo>
                  <a:cubicBezTo>
                    <a:pt x="38" y="35"/>
                    <a:pt x="27" y="22"/>
                    <a:pt x="18" y="13"/>
                  </a:cubicBezTo>
                  <a:cubicBezTo>
                    <a:pt x="6" y="0"/>
                    <a:pt x="0" y="11"/>
                    <a:pt x="1" y="25"/>
                  </a:cubicBezTo>
                  <a:cubicBezTo>
                    <a:pt x="4" y="54"/>
                    <a:pt x="42" y="68"/>
                    <a:pt x="51" y="36"/>
                  </a:cubicBezTo>
                  <a:cubicBezTo>
                    <a:pt x="50" y="34"/>
                    <a:pt x="49" y="35"/>
                    <a:pt x="48" y="34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0" name="Freeform 25"/>
            <p:cNvSpPr>
              <a:spLocks noEditPoints="1"/>
            </p:cNvSpPr>
            <p:nvPr/>
          </p:nvSpPr>
          <p:spPr bwMode="auto">
            <a:xfrm>
              <a:off x="2717406" y="3342085"/>
              <a:ext cx="273844" cy="258366"/>
            </a:xfrm>
            <a:custGeom>
              <a:avLst/>
              <a:gdLst>
                <a:gd name="T0" fmla="*/ 7 w 55"/>
                <a:gd name="T1" fmla="*/ 1 h 52"/>
                <a:gd name="T2" fmla="*/ 1 w 55"/>
                <a:gd name="T3" fmla="*/ 21 h 52"/>
                <a:gd name="T4" fmla="*/ 29 w 55"/>
                <a:gd name="T5" fmla="*/ 51 h 52"/>
                <a:gd name="T6" fmla="*/ 53 w 55"/>
                <a:gd name="T7" fmla="*/ 33 h 52"/>
                <a:gd name="T8" fmla="*/ 55 w 55"/>
                <a:gd name="T9" fmla="*/ 31 h 52"/>
                <a:gd name="T10" fmla="*/ 55 w 55"/>
                <a:gd name="T11" fmla="*/ 31 h 52"/>
                <a:gd name="T12" fmla="*/ 53 w 55"/>
                <a:gd name="T13" fmla="*/ 30 h 52"/>
                <a:gd name="T14" fmla="*/ 53 w 55"/>
                <a:gd name="T15" fmla="*/ 30 h 52"/>
                <a:gd name="T16" fmla="*/ 50 w 55"/>
                <a:gd name="T17" fmla="*/ 28 h 52"/>
                <a:gd name="T18" fmla="*/ 49 w 55"/>
                <a:gd name="T19" fmla="*/ 28 h 52"/>
                <a:gd name="T20" fmla="*/ 48 w 55"/>
                <a:gd name="T21" fmla="*/ 28 h 52"/>
                <a:gd name="T22" fmla="*/ 24 w 55"/>
                <a:gd name="T23" fmla="*/ 10 h 52"/>
                <a:gd name="T24" fmla="*/ 20 w 55"/>
                <a:gd name="T25" fmla="*/ 7 h 52"/>
                <a:gd name="T26" fmla="*/ 7 w 55"/>
                <a:gd name="T27" fmla="*/ 1 h 52"/>
                <a:gd name="T28" fmla="*/ 30 w 55"/>
                <a:gd name="T29" fmla="*/ 48 h 52"/>
                <a:gd name="T30" fmla="*/ 4 w 55"/>
                <a:gd name="T31" fmla="*/ 20 h 52"/>
                <a:gd name="T32" fmla="*/ 8 w 55"/>
                <a:gd name="T33" fmla="*/ 4 h 52"/>
                <a:gd name="T34" fmla="*/ 18 w 55"/>
                <a:gd name="T35" fmla="*/ 9 h 52"/>
                <a:gd name="T36" fmla="*/ 21 w 55"/>
                <a:gd name="T37" fmla="*/ 13 h 52"/>
                <a:gd name="T38" fmla="*/ 50 w 55"/>
                <a:gd name="T39" fmla="*/ 33 h 52"/>
                <a:gd name="T40" fmla="*/ 30 w 55"/>
                <a:gd name="T41" fmla="*/ 4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5" h="52">
                  <a:moveTo>
                    <a:pt x="7" y="1"/>
                  </a:moveTo>
                  <a:cubicBezTo>
                    <a:pt x="2" y="3"/>
                    <a:pt x="0" y="11"/>
                    <a:pt x="1" y="21"/>
                  </a:cubicBezTo>
                  <a:cubicBezTo>
                    <a:pt x="2" y="38"/>
                    <a:pt x="17" y="50"/>
                    <a:pt x="29" y="51"/>
                  </a:cubicBezTo>
                  <a:cubicBezTo>
                    <a:pt x="41" y="52"/>
                    <a:pt x="49" y="45"/>
                    <a:pt x="53" y="33"/>
                  </a:cubicBezTo>
                  <a:cubicBezTo>
                    <a:pt x="54" y="33"/>
                    <a:pt x="55" y="32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0"/>
                    <a:pt x="54" y="30"/>
                    <a:pt x="53" y="3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2" y="29"/>
                    <a:pt x="51" y="28"/>
                    <a:pt x="50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8" y="28"/>
                    <a:pt x="48" y="28"/>
                  </a:cubicBezTo>
                  <a:cubicBezTo>
                    <a:pt x="38" y="25"/>
                    <a:pt x="30" y="17"/>
                    <a:pt x="24" y="10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4" y="0"/>
                    <a:pt x="9" y="0"/>
                    <a:pt x="7" y="1"/>
                  </a:cubicBezTo>
                  <a:close/>
                  <a:moveTo>
                    <a:pt x="30" y="48"/>
                  </a:moveTo>
                  <a:cubicBezTo>
                    <a:pt x="18" y="47"/>
                    <a:pt x="6" y="36"/>
                    <a:pt x="4" y="20"/>
                  </a:cubicBezTo>
                  <a:cubicBezTo>
                    <a:pt x="3" y="12"/>
                    <a:pt x="5" y="6"/>
                    <a:pt x="8" y="4"/>
                  </a:cubicBezTo>
                  <a:cubicBezTo>
                    <a:pt x="10" y="3"/>
                    <a:pt x="14" y="5"/>
                    <a:pt x="18" y="9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9" y="21"/>
                    <a:pt x="38" y="30"/>
                    <a:pt x="50" y="33"/>
                  </a:cubicBezTo>
                  <a:cubicBezTo>
                    <a:pt x="46" y="43"/>
                    <a:pt x="39" y="49"/>
                    <a:pt x="30" y="48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1" name="Freeform 26"/>
            <p:cNvSpPr>
              <a:spLocks/>
            </p:cNvSpPr>
            <p:nvPr/>
          </p:nvSpPr>
          <p:spPr bwMode="auto">
            <a:xfrm>
              <a:off x="3873503" y="3292079"/>
              <a:ext cx="239316" cy="223837"/>
            </a:xfrm>
            <a:custGeom>
              <a:avLst/>
              <a:gdLst>
                <a:gd name="T0" fmla="*/ 0 w 48"/>
                <a:gd name="T1" fmla="*/ 28 h 45"/>
                <a:gd name="T2" fmla="*/ 30 w 48"/>
                <a:gd name="T3" fmla="*/ 11 h 45"/>
                <a:gd name="T4" fmla="*/ 42 w 48"/>
                <a:gd name="T5" fmla="*/ 6 h 45"/>
                <a:gd name="T6" fmla="*/ 48 w 48"/>
                <a:gd name="T7" fmla="*/ 22 h 45"/>
                <a:gd name="T8" fmla="*/ 27 w 48"/>
                <a:gd name="T9" fmla="*/ 44 h 45"/>
                <a:gd name="T10" fmla="*/ 1 w 48"/>
                <a:gd name="T11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5">
                  <a:moveTo>
                    <a:pt x="0" y="28"/>
                  </a:moveTo>
                  <a:cubicBezTo>
                    <a:pt x="5" y="38"/>
                    <a:pt x="26" y="17"/>
                    <a:pt x="30" y="11"/>
                  </a:cubicBezTo>
                  <a:cubicBezTo>
                    <a:pt x="34" y="7"/>
                    <a:pt x="34" y="0"/>
                    <a:pt x="42" y="6"/>
                  </a:cubicBezTo>
                  <a:cubicBezTo>
                    <a:pt x="48" y="9"/>
                    <a:pt x="48" y="16"/>
                    <a:pt x="48" y="22"/>
                  </a:cubicBezTo>
                  <a:cubicBezTo>
                    <a:pt x="48" y="35"/>
                    <a:pt x="40" y="41"/>
                    <a:pt x="27" y="44"/>
                  </a:cubicBezTo>
                  <a:cubicBezTo>
                    <a:pt x="18" y="45"/>
                    <a:pt x="1" y="45"/>
                    <a:pt x="1" y="32"/>
                  </a:cubicBezTo>
                </a:path>
              </a:pathLst>
            </a:custGeom>
            <a:solidFill>
              <a:srgbClr val="FCC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2" name="Freeform 27"/>
            <p:cNvSpPr>
              <a:spLocks noEditPoints="1"/>
            </p:cNvSpPr>
            <p:nvPr/>
          </p:nvSpPr>
          <p:spPr bwMode="auto">
            <a:xfrm>
              <a:off x="3863978" y="3296841"/>
              <a:ext cx="258366" cy="229791"/>
            </a:xfrm>
            <a:custGeom>
              <a:avLst/>
              <a:gdLst>
                <a:gd name="T0" fmla="*/ 38 w 52"/>
                <a:gd name="T1" fmla="*/ 1 h 46"/>
                <a:gd name="T2" fmla="*/ 33 w 52"/>
                <a:gd name="T3" fmla="*/ 6 h 46"/>
                <a:gd name="T4" fmla="*/ 31 w 52"/>
                <a:gd name="T5" fmla="*/ 9 h 46"/>
                <a:gd name="T6" fmla="*/ 6 w 52"/>
                <a:gd name="T7" fmla="*/ 28 h 46"/>
                <a:gd name="T8" fmla="*/ 3 w 52"/>
                <a:gd name="T9" fmla="*/ 27 h 46"/>
                <a:gd name="T10" fmla="*/ 1 w 52"/>
                <a:gd name="T11" fmla="*/ 26 h 46"/>
                <a:gd name="T12" fmla="*/ 0 w 52"/>
                <a:gd name="T13" fmla="*/ 27 h 46"/>
                <a:gd name="T14" fmla="*/ 0 w 52"/>
                <a:gd name="T15" fmla="*/ 28 h 46"/>
                <a:gd name="T16" fmla="*/ 2 w 52"/>
                <a:gd name="T17" fmla="*/ 30 h 46"/>
                <a:gd name="T18" fmla="*/ 1 w 52"/>
                <a:gd name="T19" fmla="*/ 31 h 46"/>
                <a:gd name="T20" fmla="*/ 1 w 52"/>
                <a:gd name="T21" fmla="*/ 31 h 46"/>
                <a:gd name="T22" fmla="*/ 6 w 52"/>
                <a:gd name="T23" fmla="*/ 41 h 46"/>
                <a:gd name="T24" fmla="*/ 30 w 52"/>
                <a:gd name="T25" fmla="*/ 44 h 46"/>
                <a:gd name="T26" fmla="*/ 52 w 52"/>
                <a:gd name="T27" fmla="*/ 21 h 46"/>
                <a:gd name="T28" fmla="*/ 45 w 52"/>
                <a:gd name="T29" fmla="*/ 3 h 46"/>
                <a:gd name="T30" fmla="*/ 38 w 52"/>
                <a:gd name="T31" fmla="*/ 1 h 46"/>
                <a:gd name="T32" fmla="*/ 34 w 52"/>
                <a:gd name="T33" fmla="*/ 11 h 46"/>
                <a:gd name="T34" fmla="*/ 36 w 52"/>
                <a:gd name="T35" fmla="*/ 8 h 46"/>
                <a:gd name="T36" fmla="*/ 38 w 52"/>
                <a:gd name="T37" fmla="*/ 4 h 46"/>
                <a:gd name="T38" fmla="*/ 43 w 52"/>
                <a:gd name="T39" fmla="*/ 6 h 46"/>
                <a:gd name="T40" fmla="*/ 49 w 52"/>
                <a:gd name="T41" fmla="*/ 21 h 46"/>
                <a:gd name="T42" fmla="*/ 29 w 52"/>
                <a:gd name="T43" fmla="*/ 41 h 46"/>
                <a:gd name="T44" fmla="*/ 8 w 52"/>
                <a:gd name="T45" fmla="*/ 38 h 46"/>
                <a:gd name="T46" fmla="*/ 5 w 52"/>
                <a:gd name="T47" fmla="*/ 31 h 46"/>
                <a:gd name="T48" fmla="*/ 5 w 52"/>
                <a:gd name="T49" fmla="*/ 32 h 46"/>
                <a:gd name="T50" fmla="*/ 34 w 52"/>
                <a:gd name="T51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46">
                  <a:moveTo>
                    <a:pt x="38" y="1"/>
                  </a:moveTo>
                  <a:cubicBezTo>
                    <a:pt x="35" y="2"/>
                    <a:pt x="34" y="4"/>
                    <a:pt x="33" y="6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27" y="15"/>
                    <a:pt x="12" y="29"/>
                    <a:pt x="6" y="28"/>
                  </a:cubicBezTo>
                  <a:cubicBezTo>
                    <a:pt x="5" y="28"/>
                    <a:pt x="4" y="28"/>
                    <a:pt x="3" y="27"/>
                  </a:cubicBezTo>
                  <a:cubicBezTo>
                    <a:pt x="3" y="26"/>
                    <a:pt x="2" y="26"/>
                    <a:pt x="1" y="26"/>
                  </a:cubicBezTo>
                  <a:cubicBezTo>
                    <a:pt x="0" y="26"/>
                    <a:pt x="0" y="27"/>
                    <a:pt x="0" y="2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1" y="29"/>
                    <a:pt x="1" y="30"/>
                    <a:pt x="2" y="30"/>
                  </a:cubicBezTo>
                  <a:cubicBezTo>
                    <a:pt x="1" y="30"/>
                    <a:pt x="1" y="31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5"/>
                    <a:pt x="3" y="38"/>
                    <a:pt x="6" y="41"/>
                  </a:cubicBezTo>
                  <a:cubicBezTo>
                    <a:pt x="12" y="45"/>
                    <a:pt x="22" y="46"/>
                    <a:pt x="30" y="44"/>
                  </a:cubicBezTo>
                  <a:cubicBezTo>
                    <a:pt x="44" y="42"/>
                    <a:pt x="52" y="34"/>
                    <a:pt x="52" y="21"/>
                  </a:cubicBezTo>
                  <a:cubicBezTo>
                    <a:pt x="52" y="12"/>
                    <a:pt x="50" y="6"/>
                    <a:pt x="45" y="3"/>
                  </a:cubicBezTo>
                  <a:cubicBezTo>
                    <a:pt x="42" y="1"/>
                    <a:pt x="40" y="0"/>
                    <a:pt x="38" y="1"/>
                  </a:cubicBezTo>
                  <a:close/>
                  <a:moveTo>
                    <a:pt x="34" y="11"/>
                  </a:moveTo>
                  <a:cubicBezTo>
                    <a:pt x="34" y="11"/>
                    <a:pt x="36" y="8"/>
                    <a:pt x="36" y="8"/>
                  </a:cubicBezTo>
                  <a:cubicBezTo>
                    <a:pt x="37" y="6"/>
                    <a:pt x="37" y="4"/>
                    <a:pt x="38" y="4"/>
                  </a:cubicBezTo>
                  <a:cubicBezTo>
                    <a:pt x="39" y="4"/>
                    <a:pt x="41" y="5"/>
                    <a:pt x="43" y="6"/>
                  </a:cubicBezTo>
                  <a:cubicBezTo>
                    <a:pt x="47" y="8"/>
                    <a:pt x="49" y="13"/>
                    <a:pt x="49" y="21"/>
                  </a:cubicBezTo>
                  <a:cubicBezTo>
                    <a:pt x="48" y="32"/>
                    <a:pt x="42" y="38"/>
                    <a:pt x="29" y="41"/>
                  </a:cubicBezTo>
                  <a:cubicBezTo>
                    <a:pt x="22" y="42"/>
                    <a:pt x="13" y="42"/>
                    <a:pt x="8" y="38"/>
                  </a:cubicBezTo>
                  <a:cubicBezTo>
                    <a:pt x="6" y="36"/>
                    <a:pt x="5" y="34"/>
                    <a:pt x="5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5" y="32"/>
                    <a:pt x="31" y="16"/>
                    <a:pt x="34" y="1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3" name="Freeform 28"/>
            <p:cNvSpPr>
              <a:spLocks/>
            </p:cNvSpPr>
            <p:nvPr/>
          </p:nvSpPr>
          <p:spPr bwMode="auto">
            <a:xfrm>
              <a:off x="2378078" y="3481388"/>
              <a:ext cx="369094" cy="1656159"/>
            </a:xfrm>
            <a:custGeom>
              <a:avLst/>
              <a:gdLst>
                <a:gd name="T0" fmla="*/ 72 w 74"/>
                <a:gd name="T1" fmla="*/ 1 h 333"/>
                <a:gd name="T2" fmla="*/ 42 w 74"/>
                <a:gd name="T3" fmla="*/ 41 h 333"/>
                <a:gd name="T4" fmla="*/ 38 w 74"/>
                <a:gd name="T5" fmla="*/ 64 h 333"/>
                <a:gd name="T6" fmla="*/ 42 w 74"/>
                <a:gd name="T7" fmla="*/ 88 h 333"/>
                <a:gd name="T8" fmla="*/ 33 w 74"/>
                <a:gd name="T9" fmla="*/ 89 h 333"/>
                <a:gd name="T10" fmla="*/ 2 w 74"/>
                <a:gd name="T11" fmla="*/ 142 h 333"/>
                <a:gd name="T12" fmla="*/ 0 w 74"/>
                <a:gd name="T13" fmla="*/ 163 h 333"/>
                <a:gd name="T14" fmla="*/ 19 w 74"/>
                <a:gd name="T15" fmla="*/ 209 h 333"/>
                <a:gd name="T16" fmla="*/ 4 w 74"/>
                <a:gd name="T17" fmla="*/ 253 h 333"/>
                <a:gd name="T18" fmla="*/ 5 w 74"/>
                <a:gd name="T19" fmla="*/ 272 h 333"/>
                <a:gd name="T20" fmla="*/ 21 w 74"/>
                <a:gd name="T21" fmla="*/ 314 h 333"/>
                <a:gd name="T22" fmla="*/ 30 w 74"/>
                <a:gd name="T23" fmla="*/ 332 h 333"/>
                <a:gd name="T24" fmla="*/ 33 w 74"/>
                <a:gd name="T25" fmla="*/ 333 h 333"/>
                <a:gd name="T26" fmla="*/ 33 w 74"/>
                <a:gd name="T27" fmla="*/ 331 h 333"/>
                <a:gd name="T28" fmla="*/ 24 w 74"/>
                <a:gd name="T29" fmla="*/ 313 h 333"/>
                <a:gd name="T30" fmla="*/ 9 w 74"/>
                <a:gd name="T31" fmla="*/ 272 h 333"/>
                <a:gd name="T32" fmla="*/ 22 w 74"/>
                <a:gd name="T33" fmla="*/ 210 h 333"/>
                <a:gd name="T34" fmla="*/ 23 w 74"/>
                <a:gd name="T35" fmla="*/ 209 h 333"/>
                <a:gd name="T36" fmla="*/ 22 w 74"/>
                <a:gd name="T37" fmla="*/ 208 h 333"/>
                <a:gd name="T38" fmla="*/ 6 w 74"/>
                <a:gd name="T39" fmla="*/ 143 h 333"/>
                <a:gd name="T40" fmla="*/ 35 w 74"/>
                <a:gd name="T41" fmla="*/ 93 h 333"/>
                <a:gd name="T42" fmla="*/ 44 w 74"/>
                <a:gd name="T43" fmla="*/ 92 h 333"/>
                <a:gd name="T44" fmla="*/ 46 w 74"/>
                <a:gd name="T45" fmla="*/ 92 h 333"/>
                <a:gd name="T46" fmla="*/ 46 w 74"/>
                <a:gd name="T47" fmla="*/ 90 h 333"/>
                <a:gd name="T48" fmla="*/ 46 w 74"/>
                <a:gd name="T49" fmla="*/ 42 h 333"/>
                <a:gd name="T50" fmla="*/ 73 w 74"/>
                <a:gd name="T51" fmla="*/ 4 h 333"/>
                <a:gd name="T52" fmla="*/ 74 w 74"/>
                <a:gd name="T53" fmla="*/ 2 h 333"/>
                <a:gd name="T54" fmla="*/ 72 w 74"/>
                <a:gd name="T55" fmla="*/ 1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4" h="333">
                  <a:moveTo>
                    <a:pt x="72" y="1"/>
                  </a:moveTo>
                  <a:cubicBezTo>
                    <a:pt x="57" y="8"/>
                    <a:pt x="46" y="31"/>
                    <a:pt x="42" y="41"/>
                  </a:cubicBezTo>
                  <a:cubicBezTo>
                    <a:pt x="40" y="48"/>
                    <a:pt x="38" y="56"/>
                    <a:pt x="38" y="64"/>
                  </a:cubicBezTo>
                  <a:cubicBezTo>
                    <a:pt x="38" y="72"/>
                    <a:pt x="40" y="80"/>
                    <a:pt x="42" y="88"/>
                  </a:cubicBezTo>
                  <a:cubicBezTo>
                    <a:pt x="39" y="88"/>
                    <a:pt x="36" y="88"/>
                    <a:pt x="33" y="89"/>
                  </a:cubicBezTo>
                  <a:cubicBezTo>
                    <a:pt x="17" y="98"/>
                    <a:pt x="4" y="134"/>
                    <a:pt x="2" y="142"/>
                  </a:cubicBezTo>
                  <a:cubicBezTo>
                    <a:pt x="1" y="149"/>
                    <a:pt x="0" y="156"/>
                    <a:pt x="0" y="163"/>
                  </a:cubicBezTo>
                  <a:cubicBezTo>
                    <a:pt x="0" y="180"/>
                    <a:pt x="6" y="195"/>
                    <a:pt x="19" y="209"/>
                  </a:cubicBezTo>
                  <a:cubicBezTo>
                    <a:pt x="7" y="220"/>
                    <a:pt x="4" y="238"/>
                    <a:pt x="4" y="253"/>
                  </a:cubicBezTo>
                  <a:cubicBezTo>
                    <a:pt x="4" y="260"/>
                    <a:pt x="5" y="267"/>
                    <a:pt x="5" y="272"/>
                  </a:cubicBezTo>
                  <a:cubicBezTo>
                    <a:pt x="8" y="288"/>
                    <a:pt x="15" y="302"/>
                    <a:pt x="21" y="314"/>
                  </a:cubicBezTo>
                  <a:cubicBezTo>
                    <a:pt x="24" y="320"/>
                    <a:pt x="28" y="326"/>
                    <a:pt x="30" y="332"/>
                  </a:cubicBezTo>
                  <a:cubicBezTo>
                    <a:pt x="31" y="333"/>
                    <a:pt x="32" y="333"/>
                    <a:pt x="33" y="333"/>
                  </a:cubicBezTo>
                  <a:cubicBezTo>
                    <a:pt x="33" y="333"/>
                    <a:pt x="34" y="332"/>
                    <a:pt x="33" y="331"/>
                  </a:cubicBezTo>
                  <a:cubicBezTo>
                    <a:pt x="31" y="325"/>
                    <a:pt x="28" y="319"/>
                    <a:pt x="24" y="313"/>
                  </a:cubicBezTo>
                  <a:cubicBezTo>
                    <a:pt x="18" y="300"/>
                    <a:pt x="11" y="287"/>
                    <a:pt x="9" y="272"/>
                  </a:cubicBezTo>
                  <a:cubicBezTo>
                    <a:pt x="6" y="255"/>
                    <a:pt x="5" y="225"/>
                    <a:pt x="22" y="210"/>
                  </a:cubicBezTo>
                  <a:cubicBezTo>
                    <a:pt x="22" y="210"/>
                    <a:pt x="23" y="209"/>
                    <a:pt x="23" y="209"/>
                  </a:cubicBezTo>
                  <a:cubicBezTo>
                    <a:pt x="23" y="208"/>
                    <a:pt x="22" y="208"/>
                    <a:pt x="22" y="208"/>
                  </a:cubicBezTo>
                  <a:cubicBezTo>
                    <a:pt x="5" y="189"/>
                    <a:pt x="0" y="170"/>
                    <a:pt x="6" y="143"/>
                  </a:cubicBezTo>
                  <a:cubicBezTo>
                    <a:pt x="8" y="133"/>
                    <a:pt x="20" y="100"/>
                    <a:pt x="35" y="93"/>
                  </a:cubicBezTo>
                  <a:cubicBezTo>
                    <a:pt x="38" y="91"/>
                    <a:pt x="41" y="91"/>
                    <a:pt x="44" y="92"/>
                  </a:cubicBezTo>
                  <a:cubicBezTo>
                    <a:pt x="44" y="92"/>
                    <a:pt x="45" y="92"/>
                    <a:pt x="46" y="92"/>
                  </a:cubicBezTo>
                  <a:cubicBezTo>
                    <a:pt x="46" y="91"/>
                    <a:pt x="46" y="90"/>
                    <a:pt x="46" y="90"/>
                  </a:cubicBezTo>
                  <a:cubicBezTo>
                    <a:pt x="40" y="73"/>
                    <a:pt x="40" y="56"/>
                    <a:pt x="46" y="42"/>
                  </a:cubicBezTo>
                  <a:cubicBezTo>
                    <a:pt x="49" y="33"/>
                    <a:pt x="60" y="11"/>
                    <a:pt x="73" y="4"/>
                  </a:cubicBezTo>
                  <a:cubicBezTo>
                    <a:pt x="74" y="3"/>
                    <a:pt x="74" y="2"/>
                    <a:pt x="74" y="2"/>
                  </a:cubicBezTo>
                  <a:cubicBezTo>
                    <a:pt x="74" y="1"/>
                    <a:pt x="73" y="0"/>
                    <a:pt x="72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4" name="Freeform 29"/>
            <p:cNvSpPr>
              <a:spLocks/>
            </p:cNvSpPr>
            <p:nvPr/>
          </p:nvSpPr>
          <p:spPr bwMode="auto">
            <a:xfrm>
              <a:off x="2822181" y="3148013"/>
              <a:ext cx="1170385" cy="263128"/>
            </a:xfrm>
            <a:custGeom>
              <a:avLst/>
              <a:gdLst>
                <a:gd name="T0" fmla="*/ 123 w 235"/>
                <a:gd name="T1" fmla="*/ 2 h 53"/>
                <a:gd name="T2" fmla="*/ 82 w 235"/>
                <a:gd name="T3" fmla="*/ 16 h 53"/>
                <a:gd name="T4" fmla="*/ 78 w 235"/>
                <a:gd name="T5" fmla="*/ 18 h 53"/>
                <a:gd name="T6" fmla="*/ 56 w 235"/>
                <a:gd name="T7" fmla="*/ 41 h 53"/>
                <a:gd name="T8" fmla="*/ 11 w 235"/>
                <a:gd name="T9" fmla="*/ 40 h 53"/>
                <a:gd name="T10" fmla="*/ 1 w 235"/>
                <a:gd name="T11" fmla="*/ 51 h 53"/>
                <a:gd name="T12" fmla="*/ 2 w 235"/>
                <a:gd name="T13" fmla="*/ 53 h 53"/>
                <a:gd name="T14" fmla="*/ 4 w 235"/>
                <a:gd name="T15" fmla="*/ 52 h 53"/>
                <a:gd name="T16" fmla="*/ 13 w 235"/>
                <a:gd name="T17" fmla="*/ 44 h 53"/>
                <a:gd name="T18" fmla="*/ 57 w 235"/>
                <a:gd name="T19" fmla="*/ 45 h 53"/>
                <a:gd name="T20" fmla="*/ 58 w 235"/>
                <a:gd name="T21" fmla="*/ 45 h 53"/>
                <a:gd name="T22" fmla="*/ 59 w 235"/>
                <a:gd name="T23" fmla="*/ 44 h 53"/>
                <a:gd name="T24" fmla="*/ 80 w 235"/>
                <a:gd name="T25" fmla="*/ 21 h 53"/>
                <a:gd name="T26" fmla="*/ 84 w 235"/>
                <a:gd name="T27" fmla="*/ 19 h 53"/>
                <a:gd name="T28" fmla="*/ 123 w 235"/>
                <a:gd name="T29" fmla="*/ 6 h 53"/>
                <a:gd name="T30" fmla="*/ 196 w 235"/>
                <a:gd name="T31" fmla="*/ 39 h 53"/>
                <a:gd name="T32" fmla="*/ 198 w 235"/>
                <a:gd name="T33" fmla="*/ 40 h 53"/>
                <a:gd name="T34" fmla="*/ 218 w 235"/>
                <a:gd name="T35" fmla="*/ 40 h 53"/>
                <a:gd name="T36" fmla="*/ 226 w 235"/>
                <a:gd name="T37" fmla="*/ 44 h 53"/>
                <a:gd name="T38" fmla="*/ 234 w 235"/>
                <a:gd name="T39" fmla="*/ 46 h 53"/>
                <a:gd name="T40" fmla="*/ 235 w 235"/>
                <a:gd name="T41" fmla="*/ 44 h 53"/>
                <a:gd name="T42" fmla="*/ 233 w 235"/>
                <a:gd name="T43" fmla="*/ 43 h 53"/>
                <a:gd name="T44" fmla="*/ 227 w 235"/>
                <a:gd name="T45" fmla="*/ 40 h 53"/>
                <a:gd name="T46" fmla="*/ 219 w 235"/>
                <a:gd name="T47" fmla="*/ 37 h 53"/>
                <a:gd name="T48" fmla="*/ 198 w 235"/>
                <a:gd name="T49" fmla="*/ 37 h 53"/>
                <a:gd name="T50" fmla="*/ 123 w 235"/>
                <a:gd name="T5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5" h="53">
                  <a:moveTo>
                    <a:pt x="123" y="2"/>
                  </a:moveTo>
                  <a:cubicBezTo>
                    <a:pt x="107" y="3"/>
                    <a:pt x="93" y="8"/>
                    <a:pt x="82" y="16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0" y="23"/>
                    <a:pt x="58" y="32"/>
                    <a:pt x="56" y="41"/>
                  </a:cubicBezTo>
                  <a:cubicBezTo>
                    <a:pt x="45" y="37"/>
                    <a:pt x="24" y="35"/>
                    <a:pt x="11" y="40"/>
                  </a:cubicBezTo>
                  <a:cubicBezTo>
                    <a:pt x="6" y="43"/>
                    <a:pt x="2" y="46"/>
                    <a:pt x="1" y="51"/>
                  </a:cubicBezTo>
                  <a:cubicBezTo>
                    <a:pt x="0" y="52"/>
                    <a:pt x="1" y="53"/>
                    <a:pt x="2" y="53"/>
                  </a:cubicBezTo>
                  <a:cubicBezTo>
                    <a:pt x="3" y="53"/>
                    <a:pt x="4" y="53"/>
                    <a:pt x="4" y="52"/>
                  </a:cubicBezTo>
                  <a:cubicBezTo>
                    <a:pt x="5" y="48"/>
                    <a:pt x="8" y="46"/>
                    <a:pt x="13" y="44"/>
                  </a:cubicBezTo>
                  <a:cubicBezTo>
                    <a:pt x="25" y="38"/>
                    <a:pt x="47" y="41"/>
                    <a:pt x="57" y="45"/>
                  </a:cubicBezTo>
                  <a:cubicBezTo>
                    <a:pt x="57" y="45"/>
                    <a:pt x="58" y="45"/>
                    <a:pt x="58" y="45"/>
                  </a:cubicBezTo>
                  <a:cubicBezTo>
                    <a:pt x="59" y="45"/>
                    <a:pt x="59" y="44"/>
                    <a:pt x="59" y="44"/>
                  </a:cubicBezTo>
                  <a:cubicBezTo>
                    <a:pt x="59" y="35"/>
                    <a:pt x="72" y="26"/>
                    <a:pt x="80" y="21"/>
                  </a:cubicBezTo>
                  <a:cubicBezTo>
                    <a:pt x="84" y="19"/>
                    <a:pt x="84" y="19"/>
                    <a:pt x="84" y="19"/>
                  </a:cubicBezTo>
                  <a:cubicBezTo>
                    <a:pt x="95" y="11"/>
                    <a:pt x="108" y="7"/>
                    <a:pt x="123" y="6"/>
                  </a:cubicBezTo>
                  <a:cubicBezTo>
                    <a:pt x="159" y="4"/>
                    <a:pt x="182" y="15"/>
                    <a:pt x="196" y="39"/>
                  </a:cubicBezTo>
                  <a:cubicBezTo>
                    <a:pt x="196" y="40"/>
                    <a:pt x="197" y="40"/>
                    <a:pt x="198" y="40"/>
                  </a:cubicBezTo>
                  <a:cubicBezTo>
                    <a:pt x="205" y="37"/>
                    <a:pt x="214" y="39"/>
                    <a:pt x="218" y="40"/>
                  </a:cubicBezTo>
                  <a:cubicBezTo>
                    <a:pt x="220" y="41"/>
                    <a:pt x="223" y="42"/>
                    <a:pt x="226" y="44"/>
                  </a:cubicBezTo>
                  <a:cubicBezTo>
                    <a:pt x="231" y="46"/>
                    <a:pt x="233" y="47"/>
                    <a:pt x="234" y="46"/>
                  </a:cubicBezTo>
                  <a:cubicBezTo>
                    <a:pt x="235" y="46"/>
                    <a:pt x="235" y="45"/>
                    <a:pt x="235" y="44"/>
                  </a:cubicBezTo>
                  <a:cubicBezTo>
                    <a:pt x="235" y="44"/>
                    <a:pt x="234" y="43"/>
                    <a:pt x="233" y="43"/>
                  </a:cubicBezTo>
                  <a:cubicBezTo>
                    <a:pt x="233" y="43"/>
                    <a:pt x="230" y="41"/>
                    <a:pt x="227" y="40"/>
                  </a:cubicBezTo>
                  <a:cubicBezTo>
                    <a:pt x="225" y="39"/>
                    <a:pt x="222" y="38"/>
                    <a:pt x="219" y="37"/>
                  </a:cubicBezTo>
                  <a:cubicBezTo>
                    <a:pt x="211" y="35"/>
                    <a:pt x="204" y="35"/>
                    <a:pt x="198" y="37"/>
                  </a:cubicBezTo>
                  <a:cubicBezTo>
                    <a:pt x="184" y="11"/>
                    <a:pt x="160" y="0"/>
                    <a:pt x="123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5" name="Freeform 30"/>
            <p:cNvSpPr>
              <a:spLocks/>
            </p:cNvSpPr>
            <p:nvPr/>
          </p:nvSpPr>
          <p:spPr bwMode="auto">
            <a:xfrm>
              <a:off x="4087816" y="3451622"/>
              <a:ext cx="334566" cy="1656159"/>
            </a:xfrm>
            <a:custGeom>
              <a:avLst/>
              <a:gdLst>
                <a:gd name="T0" fmla="*/ 1 w 67"/>
                <a:gd name="T1" fmla="*/ 2 h 333"/>
                <a:gd name="T2" fmla="*/ 2 w 67"/>
                <a:gd name="T3" fmla="*/ 4 h 333"/>
                <a:gd name="T4" fmla="*/ 27 w 67"/>
                <a:gd name="T5" fmla="*/ 40 h 333"/>
                <a:gd name="T6" fmla="*/ 28 w 67"/>
                <a:gd name="T7" fmla="*/ 85 h 333"/>
                <a:gd name="T8" fmla="*/ 28 w 67"/>
                <a:gd name="T9" fmla="*/ 87 h 333"/>
                <a:gd name="T10" fmla="*/ 29 w 67"/>
                <a:gd name="T11" fmla="*/ 88 h 333"/>
                <a:gd name="T12" fmla="*/ 63 w 67"/>
                <a:gd name="T13" fmla="*/ 143 h 333"/>
                <a:gd name="T14" fmla="*/ 43 w 67"/>
                <a:gd name="T15" fmla="*/ 215 h 333"/>
                <a:gd name="T16" fmla="*/ 42 w 67"/>
                <a:gd name="T17" fmla="*/ 216 h 333"/>
                <a:gd name="T18" fmla="*/ 43 w 67"/>
                <a:gd name="T19" fmla="*/ 217 h 333"/>
                <a:gd name="T20" fmla="*/ 63 w 67"/>
                <a:gd name="T21" fmla="*/ 272 h 333"/>
                <a:gd name="T22" fmla="*/ 46 w 67"/>
                <a:gd name="T23" fmla="*/ 330 h 333"/>
                <a:gd name="T24" fmla="*/ 46 w 67"/>
                <a:gd name="T25" fmla="*/ 332 h 333"/>
                <a:gd name="T26" fmla="*/ 49 w 67"/>
                <a:gd name="T27" fmla="*/ 332 h 333"/>
                <a:gd name="T28" fmla="*/ 66 w 67"/>
                <a:gd name="T29" fmla="*/ 281 h 333"/>
                <a:gd name="T30" fmla="*/ 66 w 67"/>
                <a:gd name="T31" fmla="*/ 271 h 333"/>
                <a:gd name="T32" fmla="*/ 47 w 67"/>
                <a:gd name="T33" fmla="*/ 216 h 333"/>
                <a:gd name="T34" fmla="*/ 67 w 67"/>
                <a:gd name="T35" fmla="*/ 156 h 333"/>
                <a:gd name="T36" fmla="*/ 66 w 67"/>
                <a:gd name="T37" fmla="*/ 143 h 333"/>
                <a:gd name="T38" fmla="*/ 32 w 67"/>
                <a:gd name="T39" fmla="*/ 85 h 333"/>
                <a:gd name="T40" fmla="*/ 35 w 67"/>
                <a:gd name="T41" fmla="*/ 65 h 333"/>
                <a:gd name="T42" fmla="*/ 31 w 67"/>
                <a:gd name="T43" fmla="*/ 39 h 333"/>
                <a:gd name="T44" fmla="*/ 3 w 67"/>
                <a:gd name="T45" fmla="*/ 1 h 333"/>
                <a:gd name="T46" fmla="*/ 1 w 67"/>
                <a:gd name="T47" fmla="*/ 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7" h="333">
                  <a:moveTo>
                    <a:pt x="1" y="2"/>
                  </a:moveTo>
                  <a:cubicBezTo>
                    <a:pt x="0" y="3"/>
                    <a:pt x="1" y="4"/>
                    <a:pt x="2" y="4"/>
                  </a:cubicBezTo>
                  <a:cubicBezTo>
                    <a:pt x="12" y="9"/>
                    <a:pt x="22" y="23"/>
                    <a:pt x="27" y="40"/>
                  </a:cubicBezTo>
                  <a:cubicBezTo>
                    <a:pt x="33" y="57"/>
                    <a:pt x="33" y="75"/>
                    <a:pt x="28" y="85"/>
                  </a:cubicBezTo>
                  <a:cubicBezTo>
                    <a:pt x="27" y="86"/>
                    <a:pt x="27" y="87"/>
                    <a:pt x="28" y="87"/>
                  </a:cubicBezTo>
                  <a:cubicBezTo>
                    <a:pt x="28" y="88"/>
                    <a:pt x="28" y="88"/>
                    <a:pt x="29" y="88"/>
                  </a:cubicBezTo>
                  <a:cubicBezTo>
                    <a:pt x="51" y="89"/>
                    <a:pt x="61" y="125"/>
                    <a:pt x="63" y="143"/>
                  </a:cubicBezTo>
                  <a:cubicBezTo>
                    <a:pt x="65" y="164"/>
                    <a:pt x="63" y="194"/>
                    <a:pt x="43" y="215"/>
                  </a:cubicBezTo>
                  <a:cubicBezTo>
                    <a:pt x="43" y="215"/>
                    <a:pt x="42" y="216"/>
                    <a:pt x="42" y="216"/>
                  </a:cubicBezTo>
                  <a:cubicBezTo>
                    <a:pt x="43" y="217"/>
                    <a:pt x="43" y="217"/>
                    <a:pt x="43" y="217"/>
                  </a:cubicBezTo>
                  <a:cubicBezTo>
                    <a:pt x="59" y="226"/>
                    <a:pt x="62" y="258"/>
                    <a:pt x="63" y="272"/>
                  </a:cubicBezTo>
                  <a:cubicBezTo>
                    <a:pt x="64" y="293"/>
                    <a:pt x="62" y="316"/>
                    <a:pt x="46" y="330"/>
                  </a:cubicBezTo>
                  <a:cubicBezTo>
                    <a:pt x="46" y="330"/>
                    <a:pt x="46" y="331"/>
                    <a:pt x="46" y="332"/>
                  </a:cubicBezTo>
                  <a:cubicBezTo>
                    <a:pt x="47" y="333"/>
                    <a:pt x="48" y="333"/>
                    <a:pt x="49" y="332"/>
                  </a:cubicBezTo>
                  <a:cubicBezTo>
                    <a:pt x="63" y="320"/>
                    <a:pt x="66" y="300"/>
                    <a:pt x="66" y="281"/>
                  </a:cubicBezTo>
                  <a:cubicBezTo>
                    <a:pt x="66" y="278"/>
                    <a:pt x="66" y="275"/>
                    <a:pt x="66" y="271"/>
                  </a:cubicBezTo>
                  <a:cubicBezTo>
                    <a:pt x="66" y="258"/>
                    <a:pt x="63" y="227"/>
                    <a:pt x="47" y="216"/>
                  </a:cubicBezTo>
                  <a:cubicBezTo>
                    <a:pt x="62" y="198"/>
                    <a:pt x="67" y="175"/>
                    <a:pt x="67" y="156"/>
                  </a:cubicBezTo>
                  <a:cubicBezTo>
                    <a:pt x="67" y="151"/>
                    <a:pt x="66" y="147"/>
                    <a:pt x="66" y="143"/>
                  </a:cubicBezTo>
                  <a:cubicBezTo>
                    <a:pt x="64" y="125"/>
                    <a:pt x="54" y="88"/>
                    <a:pt x="32" y="85"/>
                  </a:cubicBezTo>
                  <a:cubicBezTo>
                    <a:pt x="34" y="79"/>
                    <a:pt x="35" y="73"/>
                    <a:pt x="35" y="65"/>
                  </a:cubicBezTo>
                  <a:cubicBezTo>
                    <a:pt x="35" y="57"/>
                    <a:pt x="34" y="48"/>
                    <a:pt x="31" y="39"/>
                  </a:cubicBezTo>
                  <a:cubicBezTo>
                    <a:pt x="25" y="20"/>
                    <a:pt x="14" y="6"/>
                    <a:pt x="3" y="1"/>
                  </a:cubicBezTo>
                  <a:cubicBezTo>
                    <a:pt x="2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6" name="Freeform 31"/>
            <p:cNvSpPr>
              <a:spLocks/>
            </p:cNvSpPr>
            <p:nvPr/>
          </p:nvSpPr>
          <p:spPr bwMode="auto">
            <a:xfrm>
              <a:off x="3190084" y="3376613"/>
              <a:ext cx="494110" cy="442912"/>
            </a:xfrm>
            <a:custGeom>
              <a:avLst/>
              <a:gdLst>
                <a:gd name="T0" fmla="*/ 40 w 99"/>
                <a:gd name="T1" fmla="*/ 1 h 89"/>
                <a:gd name="T2" fmla="*/ 6 w 99"/>
                <a:gd name="T3" fmla="*/ 27 h 89"/>
                <a:gd name="T4" fmla="*/ 6 w 99"/>
                <a:gd name="T5" fmla="*/ 67 h 89"/>
                <a:gd name="T6" fmla="*/ 69 w 99"/>
                <a:gd name="T7" fmla="*/ 84 h 89"/>
                <a:gd name="T8" fmla="*/ 95 w 99"/>
                <a:gd name="T9" fmla="*/ 63 h 89"/>
                <a:gd name="T10" fmla="*/ 95 w 99"/>
                <a:gd name="T11" fmla="*/ 41 h 89"/>
                <a:gd name="T12" fmla="*/ 66 w 99"/>
                <a:gd name="T13" fmla="*/ 27 h 89"/>
                <a:gd name="T14" fmla="*/ 44 w 99"/>
                <a:gd name="T15" fmla="*/ 43 h 89"/>
                <a:gd name="T16" fmla="*/ 48 w 99"/>
                <a:gd name="T17" fmla="*/ 57 h 89"/>
                <a:gd name="T18" fmla="*/ 54 w 99"/>
                <a:gd name="T19" fmla="*/ 58 h 89"/>
                <a:gd name="T20" fmla="*/ 58 w 99"/>
                <a:gd name="T21" fmla="*/ 57 h 89"/>
                <a:gd name="T22" fmla="*/ 59 w 99"/>
                <a:gd name="T23" fmla="*/ 55 h 89"/>
                <a:gd name="T24" fmla="*/ 57 w 99"/>
                <a:gd name="T25" fmla="*/ 54 h 89"/>
                <a:gd name="T26" fmla="*/ 53 w 99"/>
                <a:gd name="T27" fmla="*/ 54 h 89"/>
                <a:gd name="T28" fmla="*/ 52 w 99"/>
                <a:gd name="T29" fmla="*/ 53 h 89"/>
                <a:gd name="T30" fmla="*/ 50 w 99"/>
                <a:gd name="T31" fmla="*/ 54 h 89"/>
                <a:gd name="T32" fmla="*/ 47 w 99"/>
                <a:gd name="T33" fmla="*/ 46 h 89"/>
                <a:gd name="T34" fmla="*/ 47 w 99"/>
                <a:gd name="T35" fmla="*/ 44 h 89"/>
                <a:gd name="T36" fmla="*/ 66 w 99"/>
                <a:gd name="T37" fmla="*/ 31 h 89"/>
                <a:gd name="T38" fmla="*/ 92 w 99"/>
                <a:gd name="T39" fmla="*/ 43 h 89"/>
                <a:gd name="T40" fmla="*/ 92 w 99"/>
                <a:gd name="T41" fmla="*/ 62 h 89"/>
                <a:gd name="T42" fmla="*/ 67 w 99"/>
                <a:gd name="T43" fmla="*/ 80 h 89"/>
                <a:gd name="T44" fmla="*/ 9 w 99"/>
                <a:gd name="T45" fmla="*/ 65 h 89"/>
                <a:gd name="T46" fmla="*/ 10 w 99"/>
                <a:gd name="T47" fmla="*/ 29 h 89"/>
                <a:gd name="T48" fmla="*/ 41 w 99"/>
                <a:gd name="T49" fmla="*/ 4 h 89"/>
                <a:gd name="T50" fmla="*/ 42 w 99"/>
                <a:gd name="T51" fmla="*/ 2 h 89"/>
                <a:gd name="T52" fmla="*/ 40 w 99"/>
                <a:gd name="T53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9" h="89">
                  <a:moveTo>
                    <a:pt x="40" y="1"/>
                  </a:moveTo>
                  <a:cubicBezTo>
                    <a:pt x="27" y="2"/>
                    <a:pt x="14" y="12"/>
                    <a:pt x="6" y="27"/>
                  </a:cubicBezTo>
                  <a:cubicBezTo>
                    <a:pt x="0" y="41"/>
                    <a:pt x="0" y="56"/>
                    <a:pt x="6" y="67"/>
                  </a:cubicBezTo>
                  <a:cubicBezTo>
                    <a:pt x="18" y="86"/>
                    <a:pt x="50" y="89"/>
                    <a:pt x="69" y="84"/>
                  </a:cubicBezTo>
                  <a:cubicBezTo>
                    <a:pt x="81" y="80"/>
                    <a:pt x="91" y="72"/>
                    <a:pt x="95" y="63"/>
                  </a:cubicBezTo>
                  <a:cubicBezTo>
                    <a:pt x="99" y="56"/>
                    <a:pt x="98" y="49"/>
                    <a:pt x="95" y="41"/>
                  </a:cubicBezTo>
                  <a:cubicBezTo>
                    <a:pt x="90" y="31"/>
                    <a:pt x="77" y="26"/>
                    <a:pt x="66" y="27"/>
                  </a:cubicBezTo>
                  <a:cubicBezTo>
                    <a:pt x="55" y="28"/>
                    <a:pt x="46" y="34"/>
                    <a:pt x="44" y="43"/>
                  </a:cubicBezTo>
                  <a:cubicBezTo>
                    <a:pt x="42" y="48"/>
                    <a:pt x="44" y="54"/>
                    <a:pt x="48" y="57"/>
                  </a:cubicBezTo>
                  <a:cubicBezTo>
                    <a:pt x="50" y="58"/>
                    <a:pt x="52" y="59"/>
                    <a:pt x="54" y="58"/>
                  </a:cubicBezTo>
                  <a:cubicBezTo>
                    <a:pt x="55" y="58"/>
                    <a:pt x="56" y="58"/>
                    <a:pt x="58" y="57"/>
                  </a:cubicBezTo>
                  <a:cubicBezTo>
                    <a:pt x="59" y="56"/>
                    <a:pt x="59" y="56"/>
                    <a:pt x="59" y="55"/>
                  </a:cubicBezTo>
                  <a:cubicBezTo>
                    <a:pt x="59" y="54"/>
                    <a:pt x="58" y="54"/>
                    <a:pt x="57" y="54"/>
                  </a:cubicBezTo>
                  <a:cubicBezTo>
                    <a:pt x="55" y="53"/>
                    <a:pt x="53" y="53"/>
                    <a:pt x="53" y="54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1" y="53"/>
                    <a:pt x="50" y="54"/>
                    <a:pt x="50" y="54"/>
                  </a:cubicBezTo>
                  <a:cubicBezTo>
                    <a:pt x="48" y="53"/>
                    <a:pt x="47" y="49"/>
                    <a:pt x="47" y="46"/>
                  </a:cubicBezTo>
                  <a:cubicBezTo>
                    <a:pt x="47" y="45"/>
                    <a:pt x="47" y="44"/>
                    <a:pt x="47" y="44"/>
                  </a:cubicBezTo>
                  <a:cubicBezTo>
                    <a:pt x="49" y="36"/>
                    <a:pt x="56" y="31"/>
                    <a:pt x="66" y="31"/>
                  </a:cubicBezTo>
                  <a:cubicBezTo>
                    <a:pt x="76" y="30"/>
                    <a:pt x="88" y="34"/>
                    <a:pt x="92" y="43"/>
                  </a:cubicBezTo>
                  <a:cubicBezTo>
                    <a:pt x="95" y="49"/>
                    <a:pt x="95" y="56"/>
                    <a:pt x="92" y="62"/>
                  </a:cubicBezTo>
                  <a:cubicBezTo>
                    <a:pt x="89" y="70"/>
                    <a:pt x="79" y="77"/>
                    <a:pt x="67" y="80"/>
                  </a:cubicBezTo>
                  <a:cubicBezTo>
                    <a:pt x="51" y="86"/>
                    <a:pt x="20" y="83"/>
                    <a:pt x="9" y="65"/>
                  </a:cubicBezTo>
                  <a:cubicBezTo>
                    <a:pt x="3" y="55"/>
                    <a:pt x="3" y="41"/>
                    <a:pt x="10" y="29"/>
                  </a:cubicBezTo>
                  <a:cubicBezTo>
                    <a:pt x="16" y="15"/>
                    <a:pt x="28" y="5"/>
                    <a:pt x="41" y="4"/>
                  </a:cubicBezTo>
                  <a:cubicBezTo>
                    <a:pt x="41" y="4"/>
                    <a:pt x="42" y="3"/>
                    <a:pt x="42" y="2"/>
                  </a:cubicBezTo>
                  <a:cubicBezTo>
                    <a:pt x="42" y="1"/>
                    <a:pt x="41" y="0"/>
                    <a:pt x="4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7" name="Freeform 32"/>
            <p:cNvSpPr>
              <a:spLocks/>
            </p:cNvSpPr>
            <p:nvPr/>
          </p:nvSpPr>
          <p:spPr bwMode="auto">
            <a:xfrm>
              <a:off x="2906716" y="3590926"/>
              <a:ext cx="1051322" cy="636984"/>
            </a:xfrm>
            <a:custGeom>
              <a:avLst/>
              <a:gdLst>
                <a:gd name="T0" fmla="*/ 58 w 211"/>
                <a:gd name="T1" fmla="*/ 1 h 128"/>
                <a:gd name="T2" fmla="*/ 42 w 211"/>
                <a:gd name="T3" fmla="*/ 8 h 128"/>
                <a:gd name="T4" fmla="*/ 15 w 211"/>
                <a:gd name="T5" fmla="*/ 27 h 128"/>
                <a:gd name="T6" fmla="*/ 8 w 211"/>
                <a:gd name="T7" fmla="*/ 94 h 128"/>
                <a:gd name="T8" fmla="*/ 64 w 211"/>
                <a:gd name="T9" fmla="*/ 123 h 128"/>
                <a:gd name="T10" fmla="*/ 67 w 211"/>
                <a:gd name="T11" fmla="*/ 123 h 128"/>
                <a:gd name="T12" fmla="*/ 157 w 211"/>
                <a:gd name="T13" fmla="*/ 119 h 128"/>
                <a:gd name="T14" fmla="*/ 202 w 211"/>
                <a:gd name="T15" fmla="*/ 90 h 128"/>
                <a:gd name="T16" fmla="*/ 206 w 211"/>
                <a:gd name="T17" fmla="*/ 43 h 128"/>
                <a:gd name="T18" fmla="*/ 175 w 211"/>
                <a:gd name="T19" fmla="*/ 14 h 128"/>
                <a:gd name="T20" fmla="*/ 154 w 211"/>
                <a:gd name="T21" fmla="*/ 4 h 128"/>
                <a:gd name="T22" fmla="*/ 152 w 211"/>
                <a:gd name="T23" fmla="*/ 4 h 128"/>
                <a:gd name="T24" fmla="*/ 152 w 211"/>
                <a:gd name="T25" fmla="*/ 6 h 128"/>
                <a:gd name="T26" fmla="*/ 174 w 211"/>
                <a:gd name="T27" fmla="*/ 17 h 128"/>
                <a:gd name="T28" fmla="*/ 203 w 211"/>
                <a:gd name="T29" fmla="*/ 43 h 128"/>
                <a:gd name="T30" fmla="*/ 199 w 211"/>
                <a:gd name="T31" fmla="*/ 88 h 128"/>
                <a:gd name="T32" fmla="*/ 156 w 211"/>
                <a:gd name="T33" fmla="*/ 116 h 128"/>
                <a:gd name="T34" fmla="*/ 67 w 211"/>
                <a:gd name="T35" fmla="*/ 120 h 128"/>
                <a:gd name="T36" fmla="*/ 64 w 211"/>
                <a:gd name="T37" fmla="*/ 120 h 128"/>
                <a:gd name="T38" fmla="*/ 12 w 211"/>
                <a:gd name="T39" fmla="*/ 93 h 128"/>
                <a:gd name="T40" fmla="*/ 18 w 211"/>
                <a:gd name="T41" fmla="*/ 29 h 128"/>
                <a:gd name="T42" fmla="*/ 44 w 211"/>
                <a:gd name="T43" fmla="*/ 11 h 128"/>
                <a:gd name="T44" fmla="*/ 59 w 211"/>
                <a:gd name="T45" fmla="*/ 4 h 128"/>
                <a:gd name="T46" fmla="*/ 60 w 211"/>
                <a:gd name="T47" fmla="*/ 1 h 128"/>
                <a:gd name="T48" fmla="*/ 58 w 211"/>
                <a:gd name="T49" fmla="*/ 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11" h="128">
                  <a:moveTo>
                    <a:pt x="58" y="1"/>
                  </a:moveTo>
                  <a:cubicBezTo>
                    <a:pt x="53" y="4"/>
                    <a:pt x="47" y="6"/>
                    <a:pt x="42" y="8"/>
                  </a:cubicBezTo>
                  <a:cubicBezTo>
                    <a:pt x="32" y="12"/>
                    <a:pt x="22" y="16"/>
                    <a:pt x="15" y="27"/>
                  </a:cubicBezTo>
                  <a:cubicBezTo>
                    <a:pt x="3" y="47"/>
                    <a:pt x="0" y="73"/>
                    <a:pt x="8" y="94"/>
                  </a:cubicBezTo>
                  <a:cubicBezTo>
                    <a:pt x="18" y="119"/>
                    <a:pt x="41" y="121"/>
                    <a:pt x="64" y="123"/>
                  </a:cubicBezTo>
                  <a:cubicBezTo>
                    <a:pt x="67" y="123"/>
                    <a:pt x="67" y="123"/>
                    <a:pt x="67" y="123"/>
                  </a:cubicBezTo>
                  <a:cubicBezTo>
                    <a:pt x="95" y="126"/>
                    <a:pt x="128" y="128"/>
                    <a:pt x="157" y="119"/>
                  </a:cubicBezTo>
                  <a:cubicBezTo>
                    <a:pt x="181" y="112"/>
                    <a:pt x="196" y="102"/>
                    <a:pt x="202" y="90"/>
                  </a:cubicBezTo>
                  <a:cubicBezTo>
                    <a:pt x="211" y="73"/>
                    <a:pt x="209" y="53"/>
                    <a:pt x="206" y="43"/>
                  </a:cubicBezTo>
                  <a:cubicBezTo>
                    <a:pt x="202" y="23"/>
                    <a:pt x="189" y="19"/>
                    <a:pt x="175" y="14"/>
                  </a:cubicBezTo>
                  <a:cubicBezTo>
                    <a:pt x="168" y="12"/>
                    <a:pt x="160" y="9"/>
                    <a:pt x="154" y="4"/>
                  </a:cubicBezTo>
                  <a:cubicBezTo>
                    <a:pt x="154" y="3"/>
                    <a:pt x="152" y="3"/>
                    <a:pt x="152" y="4"/>
                  </a:cubicBezTo>
                  <a:cubicBezTo>
                    <a:pt x="151" y="5"/>
                    <a:pt x="151" y="6"/>
                    <a:pt x="152" y="6"/>
                  </a:cubicBezTo>
                  <a:cubicBezTo>
                    <a:pt x="158" y="12"/>
                    <a:pt x="167" y="15"/>
                    <a:pt x="174" y="17"/>
                  </a:cubicBezTo>
                  <a:cubicBezTo>
                    <a:pt x="187" y="22"/>
                    <a:pt x="199" y="26"/>
                    <a:pt x="203" y="43"/>
                  </a:cubicBezTo>
                  <a:cubicBezTo>
                    <a:pt x="205" y="53"/>
                    <a:pt x="207" y="73"/>
                    <a:pt x="199" y="88"/>
                  </a:cubicBezTo>
                  <a:cubicBezTo>
                    <a:pt x="193" y="100"/>
                    <a:pt x="179" y="109"/>
                    <a:pt x="156" y="116"/>
                  </a:cubicBezTo>
                  <a:cubicBezTo>
                    <a:pt x="128" y="124"/>
                    <a:pt x="95" y="122"/>
                    <a:pt x="67" y="120"/>
                  </a:cubicBezTo>
                  <a:cubicBezTo>
                    <a:pt x="64" y="120"/>
                    <a:pt x="64" y="120"/>
                    <a:pt x="64" y="120"/>
                  </a:cubicBezTo>
                  <a:cubicBezTo>
                    <a:pt x="43" y="118"/>
                    <a:pt x="20" y="116"/>
                    <a:pt x="12" y="93"/>
                  </a:cubicBezTo>
                  <a:cubicBezTo>
                    <a:pt x="4" y="73"/>
                    <a:pt x="6" y="48"/>
                    <a:pt x="18" y="29"/>
                  </a:cubicBezTo>
                  <a:cubicBezTo>
                    <a:pt x="24" y="19"/>
                    <a:pt x="34" y="15"/>
                    <a:pt x="44" y="11"/>
                  </a:cubicBezTo>
                  <a:cubicBezTo>
                    <a:pt x="49" y="9"/>
                    <a:pt x="54" y="7"/>
                    <a:pt x="59" y="4"/>
                  </a:cubicBezTo>
                  <a:cubicBezTo>
                    <a:pt x="60" y="3"/>
                    <a:pt x="60" y="2"/>
                    <a:pt x="60" y="1"/>
                  </a:cubicBezTo>
                  <a:cubicBezTo>
                    <a:pt x="59" y="0"/>
                    <a:pt x="58" y="0"/>
                    <a:pt x="58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8" name="Freeform 33"/>
            <p:cNvSpPr>
              <a:spLocks noEditPoints="1"/>
            </p:cNvSpPr>
            <p:nvPr/>
          </p:nvSpPr>
          <p:spPr bwMode="auto">
            <a:xfrm>
              <a:off x="3105550" y="3829050"/>
              <a:ext cx="109538" cy="109537"/>
            </a:xfrm>
            <a:custGeom>
              <a:avLst/>
              <a:gdLst>
                <a:gd name="T0" fmla="*/ 1 w 22"/>
                <a:gd name="T1" fmla="*/ 0 h 22"/>
                <a:gd name="T2" fmla="*/ 0 w 22"/>
                <a:gd name="T3" fmla="*/ 2 h 22"/>
                <a:gd name="T4" fmla="*/ 0 w 22"/>
                <a:gd name="T5" fmla="*/ 2 h 22"/>
                <a:gd name="T6" fmla="*/ 2 w 22"/>
                <a:gd name="T7" fmla="*/ 4 h 22"/>
                <a:gd name="T8" fmla="*/ 16 w 22"/>
                <a:gd name="T9" fmla="*/ 9 h 22"/>
                <a:gd name="T10" fmla="*/ 15 w 22"/>
                <a:gd name="T11" fmla="*/ 10 h 22"/>
                <a:gd name="T12" fmla="*/ 15 w 22"/>
                <a:gd name="T13" fmla="*/ 10 h 22"/>
                <a:gd name="T14" fmla="*/ 4 w 22"/>
                <a:gd name="T15" fmla="*/ 17 h 22"/>
                <a:gd name="T16" fmla="*/ 3 w 22"/>
                <a:gd name="T17" fmla="*/ 18 h 22"/>
                <a:gd name="T18" fmla="*/ 2 w 22"/>
                <a:gd name="T19" fmla="*/ 20 h 22"/>
                <a:gd name="T20" fmla="*/ 2 w 22"/>
                <a:gd name="T21" fmla="*/ 21 h 22"/>
                <a:gd name="T22" fmla="*/ 5 w 22"/>
                <a:gd name="T23" fmla="*/ 21 h 22"/>
                <a:gd name="T24" fmla="*/ 6 w 22"/>
                <a:gd name="T25" fmla="*/ 20 h 22"/>
                <a:gd name="T26" fmla="*/ 19 w 22"/>
                <a:gd name="T27" fmla="*/ 11 h 22"/>
                <a:gd name="T28" fmla="*/ 19 w 22"/>
                <a:gd name="T29" fmla="*/ 11 h 22"/>
                <a:gd name="T30" fmla="*/ 20 w 22"/>
                <a:gd name="T31" fmla="*/ 11 h 22"/>
                <a:gd name="T32" fmla="*/ 22 w 22"/>
                <a:gd name="T33" fmla="*/ 11 h 22"/>
                <a:gd name="T34" fmla="*/ 22 w 22"/>
                <a:gd name="T35" fmla="*/ 10 h 22"/>
                <a:gd name="T36" fmla="*/ 21 w 22"/>
                <a:gd name="T37" fmla="*/ 8 h 22"/>
                <a:gd name="T38" fmla="*/ 21 w 22"/>
                <a:gd name="T39" fmla="*/ 8 h 22"/>
                <a:gd name="T40" fmla="*/ 20 w 22"/>
                <a:gd name="T41" fmla="*/ 7 h 22"/>
                <a:gd name="T42" fmla="*/ 1 w 22"/>
                <a:gd name="T43" fmla="*/ 0 h 22"/>
                <a:gd name="T44" fmla="*/ 21 w 22"/>
                <a:gd name="T45" fmla="*/ 8 h 22"/>
                <a:gd name="T46" fmla="*/ 21 w 22"/>
                <a:gd name="T47" fmla="*/ 8 h 22"/>
                <a:gd name="T48" fmla="*/ 21 w 22"/>
                <a:gd name="T49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22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" y="4"/>
                    <a:pt x="11" y="6"/>
                    <a:pt x="16" y="9"/>
                  </a:cubicBezTo>
                  <a:cubicBezTo>
                    <a:pt x="15" y="9"/>
                    <a:pt x="15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1" y="12"/>
                    <a:pt x="7" y="15"/>
                    <a:pt x="4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1"/>
                    <a:pt x="2" y="21"/>
                  </a:cubicBezTo>
                  <a:cubicBezTo>
                    <a:pt x="3" y="22"/>
                    <a:pt x="4" y="22"/>
                    <a:pt x="5" y="21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10" y="17"/>
                    <a:pt x="15" y="14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20" y="11"/>
                    <a:pt x="20" y="11"/>
                  </a:cubicBezTo>
                  <a:cubicBezTo>
                    <a:pt x="21" y="12"/>
                    <a:pt x="22" y="11"/>
                    <a:pt x="22" y="1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2" y="9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0" y="7"/>
                  </a:cubicBezTo>
                  <a:cubicBezTo>
                    <a:pt x="17" y="4"/>
                    <a:pt x="3" y="0"/>
                    <a:pt x="1" y="0"/>
                  </a:cubicBezTo>
                  <a:close/>
                  <a:moveTo>
                    <a:pt x="21" y="8"/>
                  </a:move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9" name="Freeform 34"/>
            <p:cNvSpPr>
              <a:spLocks/>
            </p:cNvSpPr>
            <p:nvPr/>
          </p:nvSpPr>
          <p:spPr bwMode="auto">
            <a:xfrm>
              <a:off x="3629425" y="3824288"/>
              <a:ext cx="119063" cy="95250"/>
            </a:xfrm>
            <a:custGeom>
              <a:avLst/>
              <a:gdLst>
                <a:gd name="T0" fmla="*/ 22 w 24"/>
                <a:gd name="T1" fmla="*/ 0 h 19"/>
                <a:gd name="T2" fmla="*/ 21 w 24"/>
                <a:gd name="T3" fmla="*/ 1 h 19"/>
                <a:gd name="T4" fmla="*/ 3 w 24"/>
                <a:gd name="T5" fmla="*/ 6 h 19"/>
                <a:gd name="T6" fmla="*/ 2 w 24"/>
                <a:gd name="T7" fmla="*/ 6 h 19"/>
                <a:gd name="T8" fmla="*/ 2 w 24"/>
                <a:gd name="T9" fmla="*/ 6 h 19"/>
                <a:gd name="T10" fmla="*/ 2 w 24"/>
                <a:gd name="T11" fmla="*/ 6 h 19"/>
                <a:gd name="T12" fmla="*/ 2 w 24"/>
                <a:gd name="T13" fmla="*/ 7 h 19"/>
                <a:gd name="T14" fmla="*/ 1 w 24"/>
                <a:gd name="T15" fmla="*/ 7 h 19"/>
                <a:gd name="T16" fmla="*/ 0 w 24"/>
                <a:gd name="T17" fmla="*/ 8 h 19"/>
                <a:gd name="T18" fmla="*/ 1 w 24"/>
                <a:gd name="T19" fmla="*/ 9 h 19"/>
                <a:gd name="T20" fmla="*/ 1 w 24"/>
                <a:gd name="T21" fmla="*/ 10 h 19"/>
                <a:gd name="T22" fmla="*/ 4 w 24"/>
                <a:gd name="T23" fmla="*/ 10 h 19"/>
                <a:gd name="T24" fmla="*/ 21 w 24"/>
                <a:gd name="T25" fmla="*/ 18 h 19"/>
                <a:gd name="T26" fmla="*/ 24 w 24"/>
                <a:gd name="T27" fmla="*/ 18 h 19"/>
                <a:gd name="T28" fmla="*/ 24 w 24"/>
                <a:gd name="T29" fmla="*/ 17 h 19"/>
                <a:gd name="T30" fmla="*/ 23 w 24"/>
                <a:gd name="T31" fmla="*/ 15 h 19"/>
                <a:gd name="T32" fmla="*/ 8 w 24"/>
                <a:gd name="T33" fmla="*/ 8 h 19"/>
                <a:gd name="T34" fmla="*/ 22 w 24"/>
                <a:gd name="T35" fmla="*/ 4 h 19"/>
                <a:gd name="T36" fmla="*/ 23 w 24"/>
                <a:gd name="T37" fmla="*/ 4 h 19"/>
                <a:gd name="T38" fmla="*/ 24 w 24"/>
                <a:gd name="T39" fmla="*/ 2 h 19"/>
                <a:gd name="T40" fmla="*/ 24 w 24"/>
                <a:gd name="T41" fmla="*/ 1 h 19"/>
                <a:gd name="T42" fmla="*/ 22 w 24"/>
                <a:gd name="T4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19">
                  <a:moveTo>
                    <a:pt x="22" y="0"/>
                  </a:moveTo>
                  <a:cubicBezTo>
                    <a:pt x="21" y="1"/>
                    <a:pt x="21" y="1"/>
                    <a:pt x="21" y="1"/>
                  </a:cubicBezTo>
                  <a:cubicBezTo>
                    <a:pt x="15" y="2"/>
                    <a:pt x="8" y="4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7"/>
                    <a:pt x="2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8"/>
                    <a:pt x="0" y="8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1"/>
                    <a:pt x="3" y="11"/>
                    <a:pt x="4" y="10"/>
                  </a:cubicBezTo>
                  <a:cubicBezTo>
                    <a:pt x="10" y="12"/>
                    <a:pt x="17" y="16"/>
                    <a:pt x="21" y="18"/>
                  </a:cubicBezTo>
                  <a:cubicBezTo>
                    <a:pt x="22" y="19"/>
                    <a:pt x="23" y="19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3" y="16"/>
                    <a:pt x="23" y="15"/>
                  </a:cubicBezTo>
                  <a:cubicBezTo>
                    <a:pt x="19" y="13"/>
                    <a:pt x="13" y="10"/>
                    <a:pt x="8" y="8"/>
                  </a:cubicBezTo>
                  <a:cubicBezTo>
                    <a:pt x="12" y="6"/>
                    <a:pt x="17" y="5"/>
                    <a:pt x="22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3"/>
                    <a:pt x="24" y="3"/>
                    <a:pt x="24" y="2"/>
                  </a:cubicBezTo>
                  <a:cubicBezTo>
                    <a:pt x="24" y="2"/>
                    <a:pt x="24" y="2"/>
                    <a:pt x="24" y="1"/>
                  </a:cubicBezTo>
                  <a:cubicBezTo>
                    <a:pt x="23" y="1"/>
                    <a:pt x="23" y="0"/>
                    <a:pt x="22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0" name="Freeform 35"/>
            <p:cNvSpPr>
              <a:spLocks/>
            </p:cNvSpPr>
            <p:nvPr/>
          </p:nvSpPr>
          <p:spPr bwMode="auto">
            <a:xfrm>
              <a:off x="3344866" y="3889772"/>
              <a:ext cx="134541" cy="188119"/>
            </a:xfrm>
            <a:custGeom>
              <a:avLst/>
              <a:gdLst>
                <a:gd name="T0" fmla="*/ 21 w 27"/>
                <a:gd name="T1" fmla="*/ 0 h 38"/>
                <a:gd name="T2" fmla="*/ 20 w 27"/>
                <a:gd name="T3" fmla="*/ 2 h 38"/>
                <a:gd name="T4" fmla="*/ 19 w 27"/>
                <a:gd name="T5" fmla="*/ 31 h 38"/>
                <a:gd name="T6" fmla="*/ 14 w 27"/>
                <a:gd name="T7" fmla="*/ 34 h 38"/>
                <a:gd name="T8" fmla="*/ 8 w 27"/>
                <a:gd name="T9" fmla="*/ 31 h 38"/>
                <a:gd name="T10" fmla="*/ 8 w 27"/>
                <a:gd name="T11" fmla="*/ 4 h 38"/>
                <a:gd name="T12" fmla="*/ 7 w 27"/>
                <a:gd name="T13" fmla="*/ 1 h 38"/>
                <a:gd name="T14" fmla="*/ 5 w 27"/>
                <a:gd name="T15" fmla="*/ 2 h 38"/>
                <a:gd name="T16" fmla="*/ 5 w 27"/>
                <a:gd name="T17" fmla="*/ 33 h 38"/>
                <a:gd name="T18" fmla="*/ 15 w 27"/>
                <a:gd name="T19" fmla="*/ 37 h 38"/>
                <a:gd name="T20" fmla="*/ 22 w 27"/>
                <a:gd name="T21" fmla="*/ 33 h 38"/>
                <a:gd name="T22" fmla="*/ 23 w 27"/>
                <a:gd name="T23" fmla="*/ 1 h 38"/>
                <a:gd name="T24" fmla="*/ 21 w 27"/>
                <a:gd name="T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21" y="0"/>
                  </a:moveTo>
                  <a:cubicBezTo>
                    <a:pt x="20" y="0"/>
                    <a:pt x="19" y="1"/>
                    <a:pt x="20" y="2"/>
                  </a:cubicBezTo>
                  <a:cubicBezTo>
                    <a:pt x="22" y="10"/>
                    <a:pt x="23" y="24"/>
                    <a:pt x="19" y="31"/>
                  </a:cubicBezTo>
                  <a:cubicBezTo>
                    <a:pt x="17" y="33"/>
                    <a:pt x="16" y="34"/>
                    <a:pt x="14" y="34"/>
                  </a:cubicBezTo>
                  <a:cubicBezTo>
                    <a:pt x="11" y="34"/>
                    <a:pt x="10" y="34"/>
                    <a:pt x="8" y="31"/>
                  </a:cubicBezTo>
                  <a:cubicBezTo>
                    <a:pt x="3" y="25"/>
                    <a:pt x="5" y="8"/>
                    <a:pt x="8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6" y="1"/>
                    <a:pt x="5" y="1"/>
                    <a:pt x="5" y="2"/>
                  </a:cubicBezTo>
                  <a:cubicBezTo>
                    <a:pt x="2" y="7"/>
                    <a:pt x="0" y="25"/>
                    <a:pt x="5" y="33"/>
                  </a:cubicBezTo>
                  <a:cubicBezTo>
                    <a:pt x="7" y="37"/>
                    <a:pt x="11" y="38"/>
                    <a:pt x="15" y="37"/>
                  </a:cubicBezTo>
                  <a:cubicBezTo>
                    <a:pt x="18" y="37"/>
                    <a:pt x="20" y="35"/>
                    <a:pt x="22" y="33"/>
                  </a:cubicBezTo>
                  <a:cubicBezTo>
                    <a:pt x="27" y="25"/>
                    <a:pt x="25" y="9"/>
                    <a:pt x="23" y="1"/>
                  </a:cubicBezTo>
                  <a:cubicBezTo>
                    <a:pt x="23" y="1"/>
                    <a:pt x="22" y="0"/>
                    <a:pt x="21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1" name="Freeform 36"/>
            <p:cNvSpPr>
              <a:spLocks/>
            </p:cNvSpPr>
            <p:nvPr/>
          </p:nvSpPr>
          <p:spPr bwMode="auto">
            <a:xfrm>
              <a:off x="3365106" y="3988594"/>
              <a:ext cx="94059" cy="84534"/>
            </a:xfrm>
            <a:custGeom>
              <a:avLst/>
              <a:gdLst>
                <a:gd name="T0" fmla="*/ 1 w 19"/>
                <a:gd name="T1" fmla="*/ 5 h 17"/>
                <a:gd name="T2" fmla="*/ 1 w 19"/>
                <a:gd name="T3" fmla="*/ 6 h 17"/>
                <a:gd name="T4" fmla="*/ 1 w 19"/>
                <a:gd name="T5" fmla="*/ 6 h 17"/>
                <a:gd name="T6" fmla="*/ 1 w 19"/>
                <a:gd name="T7" fmla="*/ 7 h 17"/>
                <a:gd name="T8" fmla="*/ 1 w 19"/>
                <a:gd name="T9" fmla="*/ 7 h 17"/>
                <a:gd name="T10" fmla="*/ 0 w 19"/>
                <a:gd name="T11" fmla="*/ 8 h 17"/>
                <a:gd name="T12" fmla="*/ 0 w 19"/>
                <a:gd name="T13" fmla="*/ 9 h 17"/>
                <a:gd name="T14" fmla="*/ 0 w 19"/>
                <a:gd name="T15" fmla="*/ 10 h 17"/>
                <a:gd name="T16" fmla="*/ 3 w 19"/>
                <a:gd name="T17" fmla="*/ 12 h 17"/>
                <a:gd name="T18" fmla="*/ 2 w 19"/>
                <a:gd name="T19" fmla="*/ 13 h 17"/>
                <a:gd name="T20" fmla="*/ 3 w 19"/>
                <a:gd name="T21" fmla="*/ 15 h 17"/>
                <a:gd name="T22" fmla="*/ 5 w 19"/>
                <a:gd name="T23" fmla="*/ 16 h 17"/>
                <a:gd name="T24" fmla="*/ 19 w 19"/>
                <a:gd name="T25" fmla="*/ 6 h 17"/>
                <a:gd name="T26" fmla="*/ 19 w 19"/>
                <a:gd name="T27" fmla="*/ 6 h 17"/>
                <a:gd name="T28" fmla="*/ 19 w 19"/>
                <a:gd name="T29" fmla="*/ 5 h 17"/>
                <a:gd name="T30" fmla="*/ 19 w 19"/>
                <a:gd name="T31" fmla="*/ 5 h 17"/>
                <a:gd name="T32" fmla="*/ 19 w 19"/>
                <a:gd name="T33" fmla="*/ 5 h 17"/>
                <a:gd name="T34" fmla="*/ 19 w 19"/>
                <a:gd name="T35" fmla="*/ 5 h 17"/>
                <a:gd name="T36" fmla="*/ 18 w 19"/>
                <a:gd name="T37" fmla="*/ 4 h 17"/>
                <a:gd name="T38" fmla="*/ 18 w 19"/>
                <a:gd name="T39" fmla="*/ 4 h 17"/>
                <a:gd name="T40" fmla="*/ 18 w 19"/>
                <a:gd name="T41" fmla="*/ 4 h 17"/>
                <a:gd name="T42" fmla="*/ 18 w 19"/>
                <a:gd name="T43" fmla="*/ 3 h 17"/>
                <a:gd name="T44" fmla="*/ 18 w 19"/>
                <a:gd name="T45" fmla="*/ 3 h 17"/>
                <a:gd name="T46" fmla="*/ 18 w 19"/>
                <a:gd name="T47" fmla="*/ 3 h 17"/>
                <a:gd name="T48" fmla="*/ 1 w 19"/>
                <a:gd name="T4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" h="17">
                  <a:moveTo>
                    <a:pt x="1" y="5"/>
                  </a:moveTo>
                  <a:cubicBezTo>
                    <a:pt x="1" y="5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2" y="14"/>
                    <a:pt x="3" y="15"/>
                    <a:pt x="3" y="15"/>
                  </a:cubicBezTo>
                  <a:cubicBezTo>
                    <a:pt x="3" y="16"/>
                    <a:pt x="4" y="17"/>
                    <a:pt x="5" y="16"/>
                  </a:cubicBezTo>
                  <a:cubicBezTo>
                    <a:pt x="9" y="15"/>
                    <a:pt x="17" y="12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4"/>
                    <a:pt x="19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2" y="0"/>
                    <a:pt x="6" y="0"/>
                    <a:pt x="1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2" name="Freeform 37"/>
            <p:cNvSpPr>
              <a:spLocks/>
            </p:cNvSpPr>
            <p:nvPr/>
          </p:nvSpPr>
          <p:spPr bwMode="auto">
            <a:xfrm>
              <a:off x="3235328" y="4048125"/>
              <a:ext cx="179784" cy="109537"/>
            </a:xfrm>
            <a:custGeom>
              <a:avLst/>
              <a:gdLst>
                <a:gd name="T0" fmla="*/ 5 w 36"/>
                <a:gd name="T1" fmla="*/ 0 h 22"/>
                <a:gd name="T2" fmla="*/ 1 w 36"/>
                <a:gd name="T3" fmla="*/ 11 h 22"/>
                <a:gd name="T4" fmla="*/ 16 w 36"/>
                <a:gd name="T5" fmla="*/ 21 h 22"/>
                <a:gd name="T6" fmla="*/ 31 w 36"/>
                <a:gd name="T7" fmla="*/ 17 h 22"/>
                <a:gd name="T8" fmla="*/ 36 w 36"/>
                <a:gd name="T9" fmla="*/ 3 h 22"/>
                <a:gd name="T10" fmla="*/ 34 w 36"/>
                <a:gd name="T11" fmla="*/ 1 h 22"/>
                <a:gd name="T12" fmla="*/ 33 w 36"/>
                <a:gd name="T13" fmla="*/ 3 h 22"/>
                <a:gd name="T14" fmla="*/ 29 w 36"/>
                <a:gd name="T15" fmla="*/ 15 h 22"/>
                <a:gd name="T16" fmla="*/ 16 w 36"/>
                <a:gd name="T17" fmla="*/ 18 h 22"/>
                <a:gd name="T18" fmla="*/ 4 w 36"/>
                <a:gd name="T19" fmla="*/ 10 h 22"/>
                <a:gd name="T20" fmla="*/ 7 w 36"/>
                <a:gd name="T21" fmla="*/ 3 h 22"/>
                <a:gd name="T22" fmla="*/ 8 w 36"/>
                <a:gd name="T23" fmla="*/ 1 h 22"/>
                <a:gd name="T24" fmla="*/ 5 w 36"/>
                <a:gd name="T2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22">
                  <a:moveTo>
                    <a:pt x="5" y="0"/>
                  </a:moveTo>
                  <a:cubicBezTo>
                    <a:pt x="0" y="5"/>
                    <a:pt x="0" y="9"/>
                    <a:pt x="1" y="11"/>
                  </a:cubicBezTo>
                  <a:cubicBezTo>
                    <a:pt x="2" y="17"/>
                    <a:pt x="10" y="21"/>
                    <a:pt x="16" y="21"/>
                  </a:cubicBezTo>
                  <a:cubicBezTo>
                    <a:pt x="23" y="22"/>
                    <a:pt x="28" y="20"/>
                    <a:pt x="31" y="17"/>
                  </a:cubicBezTo>
                  <a:cubicBezTo>
                    <a:pt x="35" y="14"/>
                    <a:pt x="36" y="10"/>
                    <a:pt x="36" y="3"/>
                  </a:cubicBezTo>
                  <a:cubicBezTo>
                    <a:pt x="36" y="2"/>
                    <a:pt x="35" y="1"/>
                    <a:pt x="34" y="1"/>
                  </a:cubicBezTo>
                  <a:cubicBezTo>
                    <a:pt x="33" y="1"/>
                    <a:pt x="33" y="2"/>
                    <a:pt x="33" y="3"/>
                  </a:cubicBezTo>
                  <a:cubicBezTo>
                    <a:pt x="33" y="9"/>
                    <a:pt x="31" y="13"/>
                    <a:pt x="29" y="15"/>
                  </a:cubicBezTo>
                  <a:cubicBezTo>
                    <a:pt x="27" y="17"/>
                    <a:pt x="22" y="18"/>
                    <a:pt x="16" y="18"/>
                  </a:cubicBezTo>
                  <a:cubicBezTo>
                    <a:pt x="11" y="18"/>
                    <a:pt x="5" y="14"/>
                    <a:pt x="4" y="10"/>
                  </a:cubicBezTo>
                  <a:cubicBezTo>
                    <a:pt x="3" y="8"/>
                    <a:pt x="4" y="6"/>
                    <a:pt x="7" y="3"/>
                  </a:cubicBezTo>
                  <a:cubicBezTo>
                    <a:pt x="8" y="3"/>
                    <a:pt x="8" y="1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3" name="Freeform 38"/>
            <p:cNvSpPr>
              <a:spLocks/>
            </p:cNvSpPr>
            <p:nvPr/>
          </p:nvSpPr>
          <p:spPr bwMode="auto">
            <a:xfrm>
              <a:off x="3419875" y="4023122"/>
              <a:ext cx="189309" cy="139303"/>
            </a:xfrm>
            <a:custGeom>
              <a:avLst/>
              <a:gdLst>
                <a:gd name="T0" fmla="*/ 31 w 38"/>
                <a:gd name="T1" fmla="*/ 1 h 28"/>
                <a:gd name="T2" fmla="*/ 31 w 38"/>
                <a:gd name="T3" fmla="*/ 3 h 28"/>
                <a:gd name="T4" fmla="*/ 33 w 38"/>
                <a:gd name="T5" fmla="*/ 11 h 28"/>
                <a:gd name="T6" fmla="*/ 11 w 38"/>
                <a:gd name="T7" fmla="*/ 22 h 28"/>
                <a:gd name="T8" fmla="*/ 4 w 38"/>
                <a:gd name="T9" fmla="*/ 8 h 28"/>
                <a:gd name="T10" fmla="*/ 2 w 38"/>
                <a:gd name="T11" fmla="*/ 6 h 28"/>
                <a:gd name="T12" fmla="*/ 1 w 38"/>
                <a:gd name="T13" fmla="*/ 8 h 28"/>
                <a:gd name="T14" fmla="*/ 10 w 38"/>
                <a:gd name="T15" fmla="*/ 25 h 28"/>
                <a:gd name="T16" fmla="*/ 36 w 38"/>
                <a:gd name="T17" fmla="*/ 12 h 28"/>
                <a:gd name="T18" fmla="*/ 33 w 38"/>
                <a:gd name="T19" fmla="*/ 0 h 28"/>
                <a:gd name="T20" fmla="*/ 31 w 38"/>
                <a:gd name="T21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8">
                  <a:moveTo>
                    <a:pt x="31" y="1"/>
                  </a:moveTo>
                  <a:cubicBezTo>
                    <a:pt x="30" y="1"/>
                    <a:pt x="30" y="3"/>
                    <a:pt x="31" y="3"/>
                  </a:cubicBezTo>
                  <a:cubicBezTo>
                    <a:pt x="34" y="5"/>
                    <a:pt x="34" y="8"/>
                    <a:pt x="33" y="11"/>
                  </a:cubicBezTo>
                  <a:cubicBezTo>
                    <a:pt x="30" y="17"/>
                    <a:pt x="19" y="24"/>
                    <a:pt x="11" y="22"/>
                  </a:cubicBezTo>
                  <a:cubicBezTo>
                    <a:pt x="5" y="20"/>
                    <a:pt x="4" y="13"/>
                    <a:pt x="4" y="8"/>
                  </a:cubicBezTo>
                  <a:cubicBezTo>
                    <a:pt x="4" y="7"/>
                    <a:pt x="3" y="6"/>
                    <a:pt x="2" y="6"/>
                  </a:cubicBezTo>
                  <a:cubicBezTo>
                    <a:pt x="1" y="6"/>
                    <a:pt x="1" y="7"/>
                    <a:pt x="1" y="8"/>
                  </a:cubicBezTo>
                  <a:cubicBezTo>
                    <a:pt x="0" y="21"/>
                    <a:pt x="7" y="24"/>
                    <a:pt x="10" y="25"/>
                  </a:cubicBezTo>
                  <a:cubicBezTo>
                    <a:pt x="20" y="28"/>
                    <a:pt x="32" y="20"/>
                    <a:pt x="36" y="12"/>
                  </a:cubicBezTo>
                  <a:cubicBezTo>
                    <a:pt x="38" y="8"/>
                    <a:pt x="37" y="3"/>
                    <a:pt x="33" y="0"/>
                  </a:cubicBezTo>
                  <a:cubicBezTo>
                    <a:pt x="32" y="0"/>
                    <a:pt x="31" y="0"/>
                    <a:pt x="3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4" name="Freeform 39"/>
            <p:cNvSpPr>
              <a:spLocks noEditPoints="1"/>
            </p:cNvSpPr>
            <p:nvPr/>
          </p:nvSpPr>
          <p:spPr bwMode="auto">
            <a:xfrm>
              <a:off x="3244853" y="4187428"/>
              <a:ext cx="250031" cy="234553"/>
            </a:xfrm>
            <a:custGeom>
              <a:avLst/>
              <a:gdLst>
                <a:gd name="T0" fmla="*/ 0 w 50"/>
                <a:gd name="T1" fmla="*/ 23 h 47"/>
                <a:gd name="T2" fmla="*/ 0 w 50"/>
                <a:gd name="T3" fmla="*/ 24 h 47"/>
                <a:gd name="T4" fmla="*/ 2 w 50"/>
                <a:gd name="T5" fmla="*/ 25 h 47"/>
                <a:gd name="T6" fmla="*/ 41 w 50"/>
                <a:gd name="T7" fmla="*/ 47 h 47"/>
                <a:gd name="T8" fmla="*/ 43 w 50"/>
                <a:gd name="T9" fmla="*/ 47 h 47"/>
                <a:gd name="T10" fmla="*/ 44 w 50"/>
                <a:gd name="T11" fmla="*/ 46 h 47"/>
                <a:gd name="T12" fmla="*/ 47 w 50"/>
                <a:gd name="T13" fmla="*/ 36 h 47"/>
                <a:gd name="T14" fmla="*/ 50 w 50"/>
                <a:gd name="T15" fmla="*/ 22 h 47"/>
                <a:gd name="T16" fmla="*/ 45 w 50"/>
                <a:gd name="T17" fmla="*/ 7 h 47"/>
                <a:gd name="T18" fmla="*/ 44 w 50"/>
                <a:gd name="T19" fmla="*/ 6 h 47"/>
                <a:gd name="T20" fmla="*/ 35 w 50"/>
                <a:gd name="T21" fmla="*/ 2 h 47"/>
                <a:gd name="T22" fmla="*/ 0 w 50"/>
                <a:gd name="T23" fmla="*/ 23 h 47"/>
                <a:gd name="T24" fmla="*/ 34 w 50"/>
                <a:gd name="T25" fmla="*/ 5 h 47"/>
                <a:gd name="T26" fmla="*/ 44 w 50"/>
                <a:gd name="T27" fmla="*/ 14 h 47"/>
                <a:gd name="T28" fmla="*/ 45 w 50"/>
                <a:gd name="T29" fmla="*/ 15 h 47"/>
                <a:gd name="T30" fmla="*/ 47 w 50"/>
                <a:gd name="T31" fmla="*/ 22 h 47"/>
                <a:gd name="T32" fmla="*/ 44 w 50"/>
                <a:gd name="T33" fmla="*/ 35 h 47"/>
                <a:gd name="T34" fmla="*/ 42 w 50"/>
                <a:gd name="T35" fmla="*/ 42 h 47"/>
                <a:gd name="T36" fmla="*/ 5 w 50"/>
                <a:gd name="T37" fmla="*/ 23 h 47"/>
                <a:gd name="T38" fmla="*/ 34 w 50"/>
                <a:gd name="T39" fmla="*/ 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47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1" y="25"/>
                    <a:pt x="1" y="25"/>
                    <a:pt x="2" y="25"/>
                  </a:cubicBezTo>
                  <a:cubicBezTo>
                    <a:pt x="17" y="28"/>
                    <a:pt x="32" y="38"/>
                    <a:pt x="41" y="47"/>
                  </a:cubicBezTo>
                  <a:cubicBezTo>
                    <a:pt x="42" y="47"/>
                    <a:pt x="43" y="47"/>
                    <a:pt x="43" y="47"/>
                  </a:cubicBezTo>
                  <a:cubicBezTo>
                    <a:pt x="44" y="47"/>
                    <a:pt x="44" y="46"/>
                    <a:pt x="44" y="4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9" y="31"/>
                    <a:pt x="50" y="27"/>
                    <a:pt x="50" y="22"/>
                  </a:cubicBezTo>
                  <a:cubicBezTo>
                    <a:pt x="50" y="17"/>
                    <a:pt x="49" y="13"/>
                    <a:pt x="45" y="7"/>
                  </a:cubicBezTo>
                  <a:cubicBezTo>
                    <a:pt x="45" y="7"/>
                    <a:pt x="44" y="7"/>
                    <a:pt x="44" y="6"/>
                  </a:cubicBezTo>
                  <a:cubicBezTo>
                    <a:pt x="41" y="3"/>
                    <a:pt x="37" y="2"/>
                    <a:pt x="35" y="2"/>
                  </a:cubicBezTo>
                  <a:cubicBezTo>
                    <a:pt x="22" y="0"/>
                    <a:pt x="6" y="13"/>
                    <a:pt x="0" y="23"/>
                  </a:cubicBezTo>
                  <a:close/>
                  <a:moveTo>
                    <a:pt x="34" y="5"/>
                  </a:moveTo>
                  <a:cubicBezTo>
                    <a:pt x="39" y="5"/>
                    <a:pt x="42" y="8"/>
                    <a:pt x="44" y="14"/>
                  </a:cubicBezTo>
                  <a:cubicBezTo>
                    <a:pt x="44" y="14"/>
                    <a:pt x="45" y="15"/>
                    <a:pt x="45" y="15"/>
                  </a:cubicBezTo>
                  <a:cubicBezTo>
                    <a:pt x="46" y="17"/>
                    <a:pt x="47" y="20"/>
                    <a:pt x="47" y="22"/>
                  </a:cubicBezTo>
                  <a:cubicBezTo>
                    <a:pt x="47" y="26"/>
                    <a:pt x="45" y="30"/>
                    <a:pt x="44" y="35"/>
                  </a:cubicBezTo>
                  <a:cubicBezTo>
                    <a:pt x="44" y="35"/>
                    <a:pt x="43" y="39"/>
                    <a:pt x="42" y="42"/>
                  </a:cubicBezTo>
                  <a:cubicBezTo>
                    <a:pt x="33" y="34"/>
                    <a:pt x="19" y="26"/>
                    <a:pt x="5" y="23"/>
                  </a:cubicBezTo>
                  <a:cubicBezTo>
                    <a:pt x="10" y="14"/>
                    <a:pt x="24" y="4"/>
                    <a:pt x="34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5" name="Freeform 40"/>
            <p:cNvSpPr>
              <a:spLocks/>
            </p:cNvSpPr>
            <p:nvPr/>
          </p:nvSpPr>
          <p:spPr bwMode="auto">
            <a:xfrm>
              <a:off x="3205563" y="4287441"/>
              <a:ext cx="278606" cy="173831"/>
            </a:xfrm>
            <a:custGeom>
              <a:avLst/>
              <a:gdLst>
                <a:gd name="T0" fmla="*/ 2 w 56"/>
                <a:gd name="T1" fmla="*/ 3 h 35"/>
                <a:gd name="T2" fmla="*/ 3 w 56"/>
                <a:gd name="T3" fmla="*/ 11 h 35"/>
                <a:gd name="T4" fmla="*/ 15 w 56"/>
                <a:gd name="T5" fmla="*/ 15 h 35"/>
                <a:gd name="T6" fmla="*/ 22 w 56"/>
                <a:gd name="T7" fmla="*/ 17 h 35"/>
                <a:gd name="T8" fmla="*/ 33 w 56"/>
                <a:gd name="T9" fmla="*/ 24 h 35"/>
                <a:gd name="T10" fmla="*/ 54 w 56"/>
                <a:gd name="T11" fmla="*/ 35 h 35"/>
                <a:gd name="T12" fmla="*/ 55 w 56"/>
                <a:gd name="T13" fmla="*/ 33 h 35"/>
                <a:gd name="T14" fmla="*/ 51 w 56"/>
                <a:gd name="T15" fmla="*/ 22 h 35"/>
                <a:gd name="T16" fmla="*/ 48 w 56"/>
                <a:gd name="T17" fmla="*/ 23 h 35"/>
                <a:gd name="T18" fmla="*/ 48 w 56"/>
                <a:gd name="T19" fmla="*/ 24 h 35"/>
                <a:gd name="T20" fmla="*/ 48 w 56"/>
                <a:gd name="T21" fmla="*/ 25 h 35"/>
                <a:gd name="T22" fmla="*/ 52 w 56"/>
                <a:gd name="T23" fmla="*/ 31 h 35"/>
                <a:gd name="T24" fmla="*/ 35 w 56"/>
                <a:gd name="T25" fmla="*/ 21 h 35"/>
                <a:gd name="T26" fmla="*/ 23 w 56"/>
                <a:gd name="T27" fmla="*/ 13 h 35"/>
                <a:gd name="T28" fmla="*/ 15 w 56"/>
                <a:gd name="T29" fmla="*/ 11 h 35"/>
                <a:gd name="T30" fmla="*/ 6 w 56"/>
                <a:gd name="T31" fmla="*/ 9 h 35"/>
                <a:gd name="T32" fmla="*/ 4 w 56"/>
                <a:gd name="T33" fmla="*/ 6 h 35"/>
                <a:gd name="T34" fmla="*/ 4 w 56"/>
                <a:gd name="T35" fmla="*/ 5 h 35"/>
                <a:gd name="T36" fmla="*/ 12 w 56"/>
                <a:gd name="T37" fmla="*/ 5 h 35"/>
                <a:gd name="T38" fmla="*/ 14 w 56"/>
                <a:gd name="T39" fmla="*/ 5 h 35"/>
                <a:gd name="T40" fmla="*/ 14 w 56"/>
                <a:gd name="T41" fmla="*/ 2 h 35"/>
                <a:gd name="T42" fmla="*/ 2 w 56"/>
                <a:gd name="T43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35">
                  <a:moveTo>
                    <a:pt x="2" y="3"/>
                  </a:moveTo>
                  <a:cubicBezTo>
                    <a:pt x="1" y="4"/>
                    <a:pt x="0" y="7"/>
                    <a:pt x="3" y="11"/>
                  </a:cubicBezTo>
                  <a:cubicBezTo>
                    <a:pt x="5" y="13"/>
                    <a:pt x="10" y="14"/>
                    <a:pt x="15" y="15"/>
                  </a:cubicBezTo>
                  <a:cubicBezTo>
                    <a:pt x="17" y="15"/>
                    <a:pt x="20" y="16"/>
                    <a:pt x="22" y="17"/>
                  </a:cubicBezTo>
                  <a:cubicBezTo>
                    <a:pt x="25" y="18"/>
                    <a:pt x="29" y="21"/>
                    <a:pt x="33" y="24"/>
                  </a:cubicBezTo>
                  <a:cubicBezTo>
                    <a:pt x="39" y="30"/>
                    <a:pt x="47" y="35"/>
                    <a:pt x="54" y="35"/>
                  </a:cubicBezTo>
                  <a:cubicBezTo>
                    <a:pt x="55" y="35"/>
                    <a:pt x="55" y="34"/>
                    <a:pt x="55" y="33"/>
                  </a:cubicBezTo>
                  <a:cubicBezTo>
                    <a:pt x="56" y="29"/>
                    <a:pt x="54" y="25"/>
                    <a:pt x="51" y="22"/>
                  </a:cubicBezTo>
                  <a:cubicBezTo>
                    <a:pt x="50" y="22"/>
                    <a:pt x="49" y="22"/>
                    <a:pt x="48" y="23"/>
                  </a:cubicBezTo>
                  <a:cubicBezTo>
                    <a:pt x="48" y="23"/>
                    <a:pt x="48" y="23"/>
                    <a:pt x="48" y="24"/>
                  </a:cubicBezTo>
                  <a:cubicBezTo>
                    <a:pt x="48" y="24"/>
                    <a:pt x="48" y="25"/>
                    <a:pt x="48" y="25"/>
                  </a:cubicBezTo>
                  <a:cubicBezTo>
                    <a:pt x="50" y="27"/>
                    <a:pt x="51" y="29"/>
                    <a:pt x="52" y="31"/>
                  </a:cubicBezTo>
                  <a:cubicBezTo>
                    <a:pt x="46" y="30"/>
                    <a:pt x="40" y="26"/>
                    <a:pt x="35" y="21"/>
                  </a:cubicBezTo>
                  <a:cubicBezTo>
                    <a:pt x="31" y="18"/>
                    <a:pt x="27" y="15"/>
                    <a:pt x="23" y="13"/>
                  </a:cubicBezTo>
                  <a:cubicBezTo>
                    <a:pt x="21" y="12"/>
                    <a:pt x="18" y="12"/>
                    <a:pt x="15" y="11"/>
                  </a:cubicBezTo>
                  <a:cubicBezTo>
                    <a:pt x="12" y="11"/>
                    <a:pt x="7" y="10"/>
                    <a:pt x="6" y="9"/>
                  </a:cubicBezTo>
                  <a:cubicBezTo>
                    <a:pt x="5" y="8"/>
                    <a:pt x="4" y="6"/>
                    <a:pt x="4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5" y="4"/>
                    <a:pt x="9" y="4"/>
                    <a:pt x="12" y="5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4"/>
                    <a:pt x="15" y="3"/>
                    <a:pt x="14" y="2"/>
                  </a:cubicBezTo>
                  <a:cubicBezTo>
                    <a:pt x="10" y="0"/>
                    <a:pt x="4" y="0"/>
                    <a:pt x="2" y="3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6" name="Freeform 41"/>
            <p:cNvSpPr>
              <a:spLocks/>
            </p:cNvSpPr>
            <p:nvPr/>
          </p:nvSpPr>
          <p:spPr bwMode="auto">
            <a:xfrm>
              <a:off x="3265094" y="4346972"/>
              <a:ext cx="109538" cy="100012"/>
            </a:xfrm>
            <a:custGeom>
              <a:avLst/>
              <a:gdLst>
                <a:gd name="T0" fmla="*/ 9 w 22"/>
                <a:gd name="T1" fmla="*/ 1 h 20"/>
                <a:gd name="T2" fmla="*/ 1 w 22"/>
                <a:gd name="T3" fmla="*/ 8 h 20"/>
                <a:gd name="T4" fmla="*/ 10 w 22"/>
                <a:gd name="T5" fmla="*/ 19 h 20"/>
                <a:gd name="T6" fmla="*/ 21 w 22"/>
                <a:gd name="T7" fmla="*/ 12 h 20"/>
                <a:gd name="T8" fmla="*/ 20 w 22"/>
                <a:gd name="T9" fmla="*/ 10 h 20"/>
                <a:gd name="T10" fmla="*/ 18 w 22"/>
                <a:gd name="T11" fmla="*/ 11 h 20"/>
                <a:gd name="T12" fmla="*/ 11 w 22"/>
                <a:gd name="T13" fmla="*/ 15 h 20"/>
                <a:gd name="T14" fmla="*/ 4 w 22"/>
                <a:gd name="T15" fmla="*/ 8 h 20"/>
                <a:gd name="T16" fmla="*/ 10 w 22"/>
                <a:gd name="T17" fmla="*/ 4 h 20"/>
                <a:gd name="T18" fmla="*/ 11 w 22"/>
                <a:gd name="T19" fmla="*/ 2 h 20"/>
                <a:gd name="T20" fmla="*/ 9 w 22"/>
                <a:gd name="T21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20">
                  <a:moveTo>
                    <a:pt x="9" y="1"/>
                  </a:moveTo>
                  <a:cubicBezTo>
                    <a:pt x="2" y="2"/>
                    <a:pt x="1" y="6"/>
                    <a:pt x="1" y="8"/>
                  </a:cubicBezTo>
                  <a:cubicBezTo>
                    <a:pt x="0" y="12"/>
                    <a:pt x="5" y="18"/>
                    <a:pt x="10" y="19"/>
                  </a:cubicBezTo>
                  <a:cubicBezTo>
                    <a:pt x="15" y="20"/>
                    <a:pt x="19" y="17"/>
                    <a:pt x="21" y="12"/>
                  </a:cubicBezTo>
                  <a:cubicBezTo>
                    <a:pt x="22" y="11"/>
                    <a:pt x="21" y="10"/>
                    <a:pt x="20" y="10"/>
                  </a:cubicBezTo>
                  <a:cubicBezTo>
                    <a:pt x="20" y="10"/>
                    <a:pt x="19" y="10"/>
                    <a:pt x="18" y="11"/>
                  </a:cubicBezTo>
                  <a:cubicBezTo>
                    <a:pt x="17" y="15"/>
                    <a:pt x="14" y="16"/>
                    <a:pt x="11" y="15"/>
                  </a:cubicBezTo>
                  <a:cubicBezTo>
                    <a:pt x="8" y="15"/>
                    <a:pt x="4" y="11"/>
                    <a:pt x="4" y="8"/>
                  </a:cubicBezTo>
                  <a:cubicBezTo>
                    <a:pt x="4" y="5"/>
                    <a:pt x="7" y="4"/>
                    <a:pt x="10" y="4"/>
                  </a:cubicBezTo>
                  <a:cubicBezTo>
                    <a:pt x="10" y="4"/>
                    <a:pt x="11" y="3"/>
                    <a:pt x="11" y="2"/>
                  </a:cubicBezTo>
                  <a:cubicBezTo>
                    <a:pt x="11" y="1"/>
                    <a:pt x="10" y="0"/>
                    <a:pt x="9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7" name="Freeform 42"/>
            <p:cNvSpPr>
              <a:spLocks/>
            </p:cNvSpPr>
            <p:nvPr/>
          </p:nvSpPr>
          <p:spPr bwMode="auto">
            <a:xfrm>
              <a:off x="3140078" y="4182666"/>
              <a:ext cx="184547" cy="70247"/>
            </a:xfrm>
            <a:custGeom>
              <a:avLst/>
              <a:gdLst>
                <a:gd name="T0" fmla="*/ 1 w 37"/>
                <a:gd name="T1" fmla="*/ 1 h 14"/>
                <a:gd name="T2" fmla="*/ 1 w 37"/>
                <a:gd name="T3" fmla="*/ 3 h 14"/>
                <a:gd name="T4" fmla="*/ 21 w 37"/>
                <a:gd name="T5" fmla="*/ 10 h 14"/>
                <a:gd name="T6" fmla="*/ 35 w 37"/>
                <a:gd name="T7" fmla="*/ 14 h 14"/>
                <a:gd name="T8" fmla="*/ 37 w 37"/>
                <a:gd name="T9" fmla="*/ 13 h 14"/>
                <a:gd name="T10" fmla="*/ 36 w 37"/>
                <a:gd name="T11" fmla="*/ 11 h 14"/>
                <a:gd name="T12" fmla="*/ 22 w 37"/>
                <a:gd name="T13" fmla="*/ 7 h 14"/>
                <a:gd name="T14" fmla="*/ 3 w 37"/>
                <a:gd name="T15" fmla="*/ 1 h 14"/>
                <a:gd name="T16" fmla="*/ 1 w 37"/>
                <a:gd name="T17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14">
                  <a:moveTo>
                    <a:pt x="1" y="1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4" y="7"/>
                    <a:pt x="13" y="9"/>
                    <a:pt x="21" y="10"/>
                  </a:cubicBezTo>
                  <a:cubicBezTo>
                    <a:pt x="26" y="11"/>
                    <a:pt x="31" y="12"/>
                    <a:pt x="35" y="14"/>
                  </a:cubicBezTo>
                  <a:cubicBezTo>
                    <a:pt x="36" y="14"/>
                    <a:pt x="37" y="14"/>
                    <a:pt x="37" y="13"/>
                  </a:cubicBezTo>
                  <a:cubicBezTo>
                    <a:pt x="37" y="12"/>
                    <a:pt x="37" y="11"/>
                    <a:pt x="36" y="11"/>
                  </a:cubicBezTo>
                  <a:cubicBezTo>
                    <a:pt x="32" y="9"/>
                    <a:pt x="27" y="8"/>
                    <a:pt x="22" y="7"/>
                  </a:cubicBezTo>
                  <a:cubicBezTo>
                    <a:pt x="15" y="5"/>
                    <a:pt x="6" y="4"/>
                    <a:pt x="3" y="1"/>
                  </a:cubicBezTo>
                  <a:cubicBezTo>
                    <a:pt x="3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8" name="Freeform 43"/>
            <p:cNvSpPr>
              <a:spLocks/>
            </p:cNvSpPr>
            <p:nvPr/>
          </p:nvSpPr>
          <p:spPr bwMode="auto">
            <a:xfrm>
              <a:off x="3459166" y="4148138"/>
              <a:ext cx="279797" cy="109537"/>
            </a:xfrm>
            <a:custGeom>
              <a:avLst/>
              <a:gdLst>
                <a:gd name="T0" fmla="*/ 53 w 56"/>
                <a:gd name="T1" fmla="*/ 0 h 22"/>
                <a:gd name="T2" fmla="*/ 2 w 56"/>
                <a:gd name="T3" fmla="*/ 18 h 22"/>
                <a:gd name="T4" fmla="*/ 0 w 56"/>
                <a:gd name="T5" fmla="*/ 19 h 22"/>
                <a:gd name="T6" fmla="*/ 2 w 56"/>
                <a:gd name="T7" fmla="*/ 21 h 22"/>
                <a:gd name="T8" fmla="*/ 55 w 56"/>
                <a:gd name="T9" fmla="*/ 3 h 22"/>
                <a:gd name="T10" fmla="*/ 55 w 56"/>
                <a:gd name="T11" fmla="*/ 1 h 22"/>
                <a:gd name="T12" fmla="*/ 53 w 56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22">
                  <a:moveTo>
                    <a:pt x="53" y="0"/>
                  </a:moveTo>
                  <a:cubicBezTo>
                    <a:pt x="32" y="12"/>
                    <a:pt x="16" y="18"/>
                    <a:pt x="2" y="18"/>
                  </a:cubicBezTo>
                  <a:cubicBezTo>
                    <a:pt x="1" y="17"/>
                    <a:pt x="0" y="18"/>
                    <a:pt x="0" y="19"/>
                  </a:cubicBezTo>
                  <a:cubicBezTo>
                    <a:pt x="0" y="20"/>
                    <a:pt x="1" y="21"/>
                    <a:pt x="2" y="21"/>
                  </a:cubicBezTo>
                  <a:cubicBezTo>
                    <a:pt x="16" y="22"/>
                    <a:pt x="34" y="16"/>
                    <a:pt x="55" y="3"/>
                  </a:cubicBezTo>
                  <a:cubicBezTo>
                    <a:pt x="56" y="2"/>
                    <a:pt x="56" y="1"/>
                    <a:pt x="55" y="1"/>
                  </a:cubicBezTo>
                  <a:cubicBezTo>
                    <a:pt x="55" y="0"/>
                    <a:pt x="54" y="0"/>
                    <a:pt x="53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9" name="Freeform 44"/>
            <p:cNvSpPr>
              <a:spLocks/>
            </p:cNvSpPr>
            <p:nvPr/>
          </p:nvSpPr>
          <p:spPr bwMode="auto">
            <a:xfrm>
              <a:off x="3000775" y="3983832"/>
              <a:ext cx="209550" cy="109537"/>
            </a:xfrm>
            <a:custGeom>
              <a:avLst/>
              <a:gdLst>
                <a:gd name="T0" fmla="*/ 29 w 42"/>
                <a:gd name="T1" fmla="*/ 3 h 22"/>
                <a:gd name="T2" fmla="*/ 3 w 42"/>
                <a:gd name="T3" fmla="*/ 12 h 22"/>
                <a:gd name="T4" fmla="*/ 40 w 42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2">
                  <a:moveTo>
                    <a:pt x="29" y="3"/>
                  </a:moveTo>
                  <a:cubicBezTo>
                    <a:pt x="24" y="0"/>
                    <a:pt x="0" y="5"/>
                    <a:pt x="3" y="12"/>
                  </a:cubicBezTo>
                  <a:cubicBezTo>
                    <a:pt x="6" y="22"/>
                    <a:pt x="42" y="18"/>
                    <a:pt x="40" y="9"/>
                  </a:cubicBezTo>
                </a:path>
              </a:pathLst>
            </a:custGeom>
            <a:solidFill>
              <a:srgbClr val="FC9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0" name="Freeform 45"/>
            <p:cNvSpPr>
              <a:spLocks/>
            </p:cNvSpPr>
            <p:nvPr/>
          </p:nvSpPr>
          <p:spPr bwMode="auto">
            <a:xfrm>
              <a:off x="3634188" y="3963591"/>
              <a:ext cx="273844" cy="100012"/>
            </a:xfrm>
            <a:custGeom>
              <a:avLst/>
              <a:gdLst>
                <a:gd name="T0" fmla="*/ 40 w 55"/>
                <a:gd name="T1" fmla="*/ 4 h 20"/>
                <a:gd name="T2" fmla="*/ 15 w 55"/>
                <a:gd name="T3" fmla="*/ 16 h 20"/>
                <a:gd name="T4" fmla="*/ 48 w 55"/>
                <a:gd name="T5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20">
                  <a:moveTo>
                    <a:pt x="40" y="4"/>
                  </a:moveTo>
                  <a:cubicBezTo>
                    <a:pt x="34" y="0"/>
                    <a:pt x="0" y="8"/>
                    <a:pt x="15" y="16"/>
                  </a:cubicBezTo>
                  <a:cubicBezTo>
                    <a:pt x="20" y="20"/>
                    <a:pt x="55" y="14"/>
                    <a:pt x="48" y="7"/>
                  </a:cubicBezTo>
                </a:path>
              </a:pathLst>
            </a:custGeom>
            <a:solidFill>
              <a:srgbClr val="FC9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1" name="Freeform 46"/>
            <p:cNvSpPr>
              <a:spLocks/>
            </p:cNvSpPr>
            <p:nvPr/>
          </p:nvSpPr>
          <p:spPr bwMode="auto">
            <a:xfrm>
              <a:off x="3061497" y="4018360"/>
              <a:ext cx="78581" cy="40481"/>
            </a:xfrm>
            <a:custGeom>
              <a:avLst/>
              <a:gdLst>
                <a:gd name="T0" fmla="*/ 15 w 16"/>
                <a:gd name="T1" fmla="*/ 2 h 8"/>
                <a:gd name="T2" fmla="*/ 2 w 16"/>
                <a:gd name="T3" fmla="*/ 3 h 8"/>
                <a:gd name="T4" fmla="*/ 16 w 16"/>
                <a:gd name="T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8">
                  <a:moveTo>
                    <a:pt x="15" y="2"/>
                  </a:moveTo>
                  <a:cubicBezTo>
                    <a:pt x="13" y="1"/>
                    <a:pt x="3" y="0"/>
                    <a:pt x="2" y="3"/>
                  </a:cubicBezTo>
                  <a:cubicBezTo>
                    <a:pt x="0" y="8"/>
                    <a:pt x="14" y="4"/>
                    <a:pt x="16" y="4"/>
                  </a:cubicBezTo>
                </a:path>
              </a:pathLst>
            </a:custGeom>
            <a:solidFill>
              <a:srgbClr val="F9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2" name="Freeform 47"/>
            <p:cNvSpPr>
              <a:spLocks/>
            </p:cNvSpPr>
            <p:nvPr/>
          </p:nvSpPr>
          <p:spPr bwMode="auto">
            <a:xfrm>
              <a:off x="3743725" y="3999310"/>
              <a:ext cx="75009" cy="39291"/>
            </a:xfrm>
            <a:custGeom>
              <a:avLst/>
              <a:gdLst>
                <a:gd name="T0" fmla="*/ 14 w 15"/>
                <a:gd name="T1" fmla="*/ 2 h 8"/>
                <a:gd name="T2" fmla="*/ 1 w 15"/>
                <a:gd name="T3" fmla="*/ 3 h 8"/>
                <a:gd name="T4" fmla="*/ 15 w 15"/>
                <a:gd name="T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8">
                  <a:moveTo>
                    <a:pt x="14" y="2"/>
                  </a:moveTo>
                  <a:cubicBezTo>
                    <a:pt x="12" y="1"/>
                    <a:pt x="2" y="0"/>
                    <a:pt x="1" y="3"/>
                  </a:cubicBezTo>
                  <a:cubicBezTo>
                    <a:pt x="0" y="8"/>
                    <a:pt x="13" y="4"/>
                    <a:pt x="15" y="4"/>
                  </a:cubicBezTo>
                </a:path>
              </a:pathLst>
            </a:custGeom>
            <a:solidFill>
              <a:srgbClr val="F975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3" name="Freeform 48"/>
            <p:cNvSpPr>
              <a:spLocks/>
            </p:cNvSpPr>
            <p:nvPr/>
          </p:nvSpPr>
          <p:spPr bwMode="auto">
            <a:xfrm>
              <a:off x="2662637" y="4043363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4" name="Freeform 49"/>
            <p:cNvSpPr>
              <a:spLocks/>
            </p:cNvSpPr>
            <p:nvPr/>
          </p:nvSpPr>
          <p:spPr bwMode="auto">
            <a:xfrm>
              <a:off x="2662637" y="4038600"/>
              <a:ext cx="23813" cy="4762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3 w 5"/>
                <a:gd name="T7" fmla="*/ 0 h 1"/>
                <a:gd name="T8" fmla="*/ 2 w 5"/>
                <a:gd name="T9" fmla="*/ 0 h 1"/>
                <a:gd name="T10" fmla="*/ 4 w 5"/>
                <a:gd name="T11" fmla="*/ 0 h 1"/>
                <a:gd name="T12" fmla="*/ 4 w 5"/>
                <a:gd name="T13" fmla="*/ 0 h 1"/>
                <a:gd name="T14" fmla="*/ 5 w 5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1" y="0"/>
                    <a:pt x="2" y="0"/>
                    <a:pt x="0" y="1"/>
                  </a:cubicBezTo>
                  <a:cubicBezTo>
                    <a:pt x="0" y="1"/>
                    <a:pt x="2" y="1"/>
                    <a:pt x="3" y="0"/>
                  </a:cubicBezTo>
                  <a:cubicBezTo>
                    <a:pt x="3" y="0"/>
                    <a:pt x="1" y="1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5" y="0"/>
                    <a:pt x="3" y="0"/>
                    <a:pt x="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5" name="Freeform 50"/>
            <p:cNvSpPr>
              <a:spLocks/>
            </p:cNvSpPr>
            <p:nvPr/>
          </p:nvSpPr>
          <p:spPr bwMode="auto">
            <a:xfrm>
              <a:off x="2672162" y="4038600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6" name="Freeform 51"/>
            <p:cNvSpPr>
              <a:spLocks/>
            </p:cNvSpPr>
            <p:nvPr/>
          </p:nvSpPr>
          <p:spPr bwMode="auto">
            <a:xfrm>
              <a:off x="2667400" y="4038600"/>
              <a:ext cx="952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7" name="Freeform 52"/>
            <p:cNvSpPr>
              <a:spLocks/>
            </p:cNvSpPr>
            <p:nvPr/>
          </p:nvSpPr>
          <p:spPr bwMode="auto">
            <a:xfrm>
              <a:off x="2667400" y="4038600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8" name="Freeform 53"/>
            <p:cNvSpPr>
              <a:spLocks/>
            </p:cNvSpPr>
            <p:nvPr/>
          </p:nvSpPr>
          <p:spPr bwMode="auto">
            <a:xfrm>
              <a:off x="2667400" y="4038600"/>
              <a:ext cx="14288" cy="0"/>
            </a:xfrm>
            <a:custGeom>
              <a:avLst/>
              <a:gdLst>
                <a:gd name="T0" fmla="*/ 0 w 3"/>
                <a:gd name="T1" fmla="*/ 0 w 3"/>
                <a:gd name="T2" fmla="*/ 0 w 3"/>
                <a:gd name="T3" fmla="*/ 2 w 3"/>
                <a:gd name="T4" fmla="*/ 2 w 3"/>
                <a:gd name="T5" fmla="*/ 3 w 3"/>
                <a:gd name="T6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0"/>
                    <a:pt x="2" y="0"/>
                  </a:cubicBezTo>
                  <a:cubicBezTo>
                    <a:pt x="3" y="0"/>
                    <a:pt x="1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9" name="Freeform 54"/>
            <p:cNvSpPr>
              <a:spLocks/>
            </p:cNvSpPr>
            <p:nvPr/>
          </p:nvSpPr>
          <p:spPr bwMode="auto">
            <a:xfrm>
              <a:off x="2672162" y="40386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0" name="Rectangle 55"/>
            <p:cNvSpPr>
              <a:spLocks noChangeArrowheads="1"/>
            </p:cNvSpPr>
            <p:nvPr/>
          </p:nvSpPr>
          <p:spPr bwMode="auto">
            <a:xfrm>
              <a:off x="2667400" y="403860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1" name="Freeform 56"/>
            <p:cNvSpPr>
              <a:spLocks/>
            </p:cNvSpPr>
            <p:nvPr/>
          </p:nvSpPr>
          <p:spPr bwMode="auto">
            <a:xfrm>
              <a:off x="2667400" y="4033838"/>
              <a:ext cx="19050" cy="4762"/>
            </a:xfrm>
            <a:custGeom>
              <a:avLst/>
              <a:gdLst>
                <a:gd name="T0" fmla="*/ 0 w 4"/>
                <a:gd name="T1" fmla="*/ 1 h 1"/>
                <a:gd name="T2" fmla="*/ 2 w 4"/>
                <a:gd name="T3" fmla="*/ 1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2" y="0"/>
                    <a:pt x="0" y="1"/>
                    <a:pt x="2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2" name="Freeform 57"/>
            <p:cNvSpPr>
              <a:spLocks/>
            </p:cNvSpPr>
            <p:nvPr/>
          </p:nvSpPr>
          <p:spPr bwMode="auto">
            <a:xfrm>
              <a:off x="2692403" y="4033838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3" name="Freeform 58"/>
            <p:cNvSpPr>
              <a:spLocks/>
            </p:cNvSpPr>
            <p:nvPr/>
          </p:nvSpPr>
          <p:spPr bwMode="auto">
            <a:xfrm>
              <a:off x="2672162" y="4033838"/>
              <a:ext cx="29766" cy="0"/>
            </a:xfrm>
            <a:custGeom>
              <a:avLst/>
              <a:gdLst>
                <a:gd name="T0" fmla="*/ 1 w 6"/>
                <a:gd name="T1" fmla="*/ 3 w 6"/>
                <a:gd name="T2" fmla="*/ 1 w 6"/>
                <a:gd name="T3" fmla="*/ 2 w 6"/>
                <a:gd name="T4" fmla="*/ 0 w 6"/>
                <a:gd name="T5" fmla="*/ 2 w 6"/>
                <a:gd name="T6" fmla="*/ 1 w 6"/>
                <a:gd name="T7" fmla="*/ 3 w 6"/>
                <a:gd name="T8" fmla="*/ 3 w 6"/>
                <a:gd name="T9" fmla="*/ 4 w 6"/>
                <a:gd name="T10" fmla="*/ 6 w 6"/>
                <a:gd name="T11" fmla="*/ 1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6">
                  <a:moveTo>
                    <a:pt x="1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3" y="0"/>
                    <a:pt x="2" y="0"/>
                  </a:cubicBezTo>
                  <a:cubicBezTo>
                    <a:pt x="0" y="0"/>
                    <a:pt x="2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1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6" y="0"/>
                    <a:pt x="6" y="0"/>
                  </a:cubicBezTo>
                  <a:cubicBezTo>
                    <a:pt x="5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4" name="Freeform 59"/>
            <p:cNvSpPr>
              <a:spLocks/>
            </p:cNvSpPr>
            <p:nvPr/>
          </p:nvSpPr>
          <p:spPr bwMode="auto">
            <a:xfrm>
              <a:off x="2686450" y="4033838"/>
              <a:ext cx="5953" cy="0"/>
            </a:xfrm>
            <a:custGeom>
              <a:avLst/>
              <a:gdLst>
                <a:gd name="T0" fmla="*/ 0 w 5"/>
                <a:gd name="T1" fmla="*/ 5 w 5"/>
                <a:gd name="T2" fmla="*/ 0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5" name="Freeform 60"/>
            <p:cNvSpPr>
              <a:spLocks/>
            </p:cNvSpPr>
            <p:nvPr/>
          </p:nvSpPr>
          <p:spPr bwMode="auto">
            <a:xfrm>
              <a:off x="2672162" y="4029075"/>
              <a:ext cx="29766" cy="4762"/>
            </a:xfrm>
            <a:custGeom>
              <a:avLst/>
              <a:gdLst>
                <a:gd name="T0" fmla="*/ 0 w 6"/>
                <a:gd name="T1" fmla="*/ 1 h 1"/>
                <a:gd name="T2" fmla="*/ 2 w 6"/>
                <a:gd name="T3" fmla="*/ 1 h 1"/>
                <a:gd name="T4" fmla="*/ 1 w 6"/>
                <a:gd name="T5" fmla="*/ 1 h 1"/>
                <a:gd name="T6" fmla="*/ 3 w 6"/>
                <a:gd name="T7" fmla="*/ 1 h 1"/>
                <a:gd name="T8" fmla="*/ 2 w 6"/>
                <a:gd name="T9" fmla="*/ 0 h 1"/>
                <a:gd name="T10" fmla="*/ 5 w 6"/>
                <a:gd name="T11" fmla="*/ 0 h 1"/>
                <a:gd name="T12" fmla="*/ 4 w 6"/>
                <a:gd name="T13" fmla="*/ 0 h 1"/>
                <a:gd name="T14" fmla="*/ 3 w 6"/>
                <a:gd name="T15" fmla="*/ 0 h 1"/>
                <a:gd name="T16" fmla="*/ 3 w 6"/>
                <a:gd name="T17" fmla="*/ 0 h 1"/>
                <a:gd name="T18" fmla="*/ 2 w 6"/>
                <a:gd name="T19" fmla="*/ 0 h 1"/>
                <a:gd name="T20" fmla="*/ 0 w 6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5" y="0"/>
                    <a:pt x="2" y="0"/>
                    <a:pt x="2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6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6" name="Freeform 61"/>
            <p:cNvSpPr>
              <a:spLocks/>
            </p:cNvSpPr>
            <p:nvPr/>
          </p:nvSpPr>
          <p:spPr bwMode="auto">
            <a:xfrm>
              <a:off x="2672162" y="4033838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7" name="Freeform 62"/>
            <p:cNvSpPr>
              <a:spLocks/>
            </p:cNvSpPr>
            <p:nvPr/>
          </p:nvSpPr>
          <p:spPr bwMode="auto">
            <a:xfrm>
              <a:off x="2686450" y="4029075"/>
              <a:ext cx="59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8" name="Freeform 63"/>
            <p:cNvSpPr>
              <a:spLocks/>
            </p:cNvSpPr>
            <p:nvPr/>
          </p:nvSpPr>
          <p:spPr bwMode="auto">
            <a:xfrm>
              <a:off x="2672162" y="4029075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9" name="Freeform 64"/>
            <p:cNvSpPr>
              <a:spLocks/>
            </p:cNvSpPr>
            <p:nvPr/>
          </p:nvSpPr>
          <p:spPr bwMode="auto">
            <a:xfrm>
              <a:off x="2667400" y="4013597"/>
              <a:ext cx="29766" cy="15478"/>
            </a:xfrm>
            <a:custGeom>
              <a:avLst/>
              <a:gdLst>
                <a:gd name="T0" fmla="*/ 5 w 6"/>
                <a:gd name="T1" fmla="*/ 1 h 3"/>
                <a:gd name="T2" fmla="*/ 4 w 6"/>
                <a:gd name="T3" fmla="*/ 0 h 3"/>
                <a:gd name="T4" fmla="*/ 3 w 6"/>
                <a:gd name="T5" fmla="*/ 0 h 3"/>
                <a:gd name="T6" fmla="*/ 0 w 6"/>
                <a:gd name="T7" fmla="*/ 0 h 3"/>
                <a:gd name="T8" fmla="*/ 1 w 6"/>
                <a:gd name="T9" fmla="*/ 0 h 3"/>
                <a:gd name="T10" fmla="*/ 0 w 6"/>
                <a:gd name="T11" fmla="*/ 0 h 3"/>
                <a:gd name="T12" fmla="*/ 1 w 6"/>
                <a:gd name="T13" fmla="*/ 1 h 3"/>
                <a:gd name="T14" fmla="*/ 2 w 6"/>
                <a:gd name="T15" fmla="*/ 1 h 3"/>
                <a:gd name="T16" fmla="*/ 1 w 6"/>
                <a:gd name="T17" fmla="*/ 2 h 3"/>
                <a:gd name="T18" fmla="*/ 3 w 6"/>
                <a:gd name="T19" fmla="*/ 2 h 3"/>
                <a:gd name="T20" fmla="*/ 2 w 6"/>
                <a:gd name="T21" fmla="*/ 2 h 3"/>
                <a:gd name="T22" fmla="*/ 2 w 6"/>
                <a:gd name="T23" fmla="*/ 2 h 3"/>
                <a:gd name="T24" fmla="*/ 1 w 6"/>
                <a:gd name="T25" fmla="*/ 3 h 3"/>
                <a:gd name="T26" fmla="*/ 4 w 6"/>
                <a:gd name="T27" fmla="*/ 3 h 3"/>
                <a:gd name="T28" fmla="*/ 1 w 6"/>
                <a:gd name="T29" fmla="*/ 3 h 3"/>
                <a:gd name="T30" fmla="*/ 3 w 6"/>
                <a:gd name="T31" fmla="*/ 3 h 3"/>
                <a:gd name="T32" fmla="*/ 4 w 6"/>
                <a:gd name="T33" fmla="*/ 3 h 3"/>
                <a:gd name="T34" fmla="*/ 5 w 6"/>
                <a:gd name="T35" fmla="*/ 3 h 3"/>
                <a:gd name="T36" fmla="*/ 3 w 6"/>
                <a:gd name="T37" fmla="*/ 2 h 3"/>
                <a:gd name="T38" fmla="*/ 4 w 6"/>
                <a:gd name="T39" fmla="*/ 2 h 3"/>
                <a:gd name="T40" fmla="*/ 5 w 6"/>
                <a:gd name="T41" fmla="*/ 2 h 3"/>
                <a:gd name="T42" fmla="*/ 3 w 6"/>
                <a:gd name="T43" fmla="*/ 2 h 3"/>
                <a:gd name="T44" fmla="*/ 4 w 6"/>
                <a:gd name="T45" fmla="*/ 2 h 3"/>
                <a:gd name="T46" fmla="*/ 3 w 6"/>
                <a:gd name="T47" fmla="*/ 1 h 3"/>
                <a:gd name="T48" fmla="*/ 4 w 6"/>
                <a:gd name="T49" fmla="*/ 1 h 3"/>
                <a:gd name="T50" fmla="*/ 2 w 6"/>
                <a:gd name="T51" fmla="*/ 1 h 3"/>
                <a:gd name="T52" fmla="*/ 5 w 6"/>
                <a:gd name="T53" fmla="*/ 1 h 3"/>
                <a:gd name="T54" fmla="*/ 4 w 6"/>
                <a:gd name="T55" fmla="*/ 1 h 3"/>
                <a:gd name="T56" fmla="*/ 3 w 6"/>
                <a:gd name="T57" fmla="*/ 1 h 3"/>
                <a:gd name="T58" fmla="*/ 5 w 6"/>
                <a:gd name="T59" fmla="*/ 1 h 3"/>
                <a:gd name="T60" fmla="*/ 4 w 6"/>
                <a:gd name="T61" fmla="*/ 1 h 3"/>
                <a:gd name="T62" fmla="*/ 2 w 6"/>
                <a:gd name="T63" fmla="*/ 1 h 3"/>
                <a:gd name="T64" fmla="*/ 3 w 6"/>
                <a:gd name="T65" fmla="*/ 0 h 3"/>
                <a:gd name="T66" fmla="*/ 5 w 6"/>
                <a:gd name="T67" fmla="*/ 1 h 3"/>
                <a:gd name="T68" fmla="*/ 6 w 6"/>
                <a:gd name="T69" fmla="*/ 1 h 3"/>
                <a:gd name="T70" fmla="*/ 3 w 6"/>
                <a:gd name="T71" fmla="*/ 0 h 3"/>
                <a:gd name="T72" fmla="*/ 5 w 6"/>
                <a:gd name="T7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3">
                  <a:moveTo>
                    <a:pt x="5" y="1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0" y="0"/>
                    <a:pt x="2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2" y="2"/>
                    <a:pt x="1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2"/>
                    <a:pt x="2" y="3"/>
                    <a:pt x="1" y="3"/>
                  </a:cubicBezTo>
                  <a:cubicBezTo>
                    <a:pt x="2" y="3"/>
                    <a:pt x="3" y="3"/>
                    <a:pt x="4" y="3"/>
                  </a:cubicBezTo>
                  <a:cubicBezTo>
                    <a:pt x="1" y="3"/>
                    <a:pt x="4" y="3"/>
                    <a:pt x="1" y="3"/>
                  </a:cubicBezTo>
                  <a:cubicBezTo>
                    <a:pt x="0" y="3"/>
                    <a:pt x="3" y="3"/>
                    <a:pt x="3" y="3"/>
                  </a:cubicBezTo>
                  <a:cubicBezTo>
                    <a:pt x="4" y="3"/>
                    <a:pt x="3" y="3"/>
                    <a:pt x="4" y="3"/>
                  </a:cubicBezTo>
                  <a:cubicBezTo>
                    <a:pt x="6" y="3"/>
                    <a:pt x="4" y="3"/>
                    <a:pt x="5" y="3"/>
                  </a:cubicBezTo>
                  <a:cubicBezTo>
                    <a:pt x="6" y="3"/>
                    <a:pt x="3" y="3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5" y="2"/>
                  </a:cubicBezTo>
                  <a:cubicBezTo>
                    <a:pt x="4" y="2"/>
                    <a:pt x="6" y="2"/>
                    <a:pt x="3" y="2"/>
                  </a:cubicBezTo>
                  <a:cubicBezTo>
                    <a:pt x="4" y="2"/>
                    <a:pt x="3" y="2"/>
                    <a:pt x="4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2"/>
                    <a:pt x="4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5" y="1"/>
                    <a:pt x="3" y="1"/>
                    <a:pt x="4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3" y="1"/>
                    <a:pt x="3" y="0"/>
                  </a:cubicBezTo>
                  <a:cubicBezTo>
                    <a:pt x="5" y="1"/>
                    <a:pt x="4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5" y="1"/>
                    <a:pt x="5" y="1"/>
                    <a:pt x="5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0" name="Rectangle 65"/>
            <p:cNvSpPr>
              <a:spLocks noChangeArrowheads="1"/>
            </p:cNvSpPr>
            <p:nvPr/>
          </p:nvSpPr>
          <p:spPr bwMode="auto">
            <a:xfrm>
              <a:off x="2697166" y="401836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1" name="Freeform 66"/>
            <p:cNvSpPr>
              <a:spLocks/>
            </p:cNvSpPr>
            <p:nvPr/>
          </p:nvSpPr>
          <p:spPr bwMode="auto">
            <a:xfrm>
              <a:off x="2692403" y="401836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2" name="Freeform 67"/>
            <p:cNvSpPr>
              <a:spLocks/>
            </p:cNvSpPr>
            <p:nvPr/>
          </p:nvSpPr>
          <p:spPr bwMode="auto">
            <a:xfrm>
              <a:off x="2672162" y="4013597"/>
              <a:ext cx="0" cy="4762"/>
            </a:xfrm>
            <a:custGeom>
              <a:avLst/>
              <a:gdLst>
                <a:gd name="T0" fmla="*/ 4 h 4"/>
                <a:gd name="T1" fmla="*/ 4 h 4"/>
                <a:gd name="T2" fmla="*/ 0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3" name="Freeform 68"/>
            <p:cNvSpPr>
              <a:spLocks/>
            </p:cNvSpPr>
            <p:nvPr/>
          </p:nvSpPr>
          <p:spPr bwMode="auto">
            <a:xfrm>
              <a:off x="2692403" y="4018360"/>
              <a:ext cx="9525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4" name="Freeform 69"/>
            <p:cNvSpPr>
              <a:spLocks/>
            </p:cNvSpPr>
            <p:nvPr/>
          </p:nvSpPr>
          <p:spPr bwMode="auto">
            <a:xfrm>
              <a:off x="2692403" y="4023122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5" name="Rectangle 70"/>
            <p:cNvSpPr>
              <a:spLocks noChangeArrowheads="1"/>
            </p:cNvSpPr>
            <p:nvPr/>
          </p:nvSpPr>
          <p:spPr bwMode="auto">
            <a:xfrm>
              <a:off x="2697166" y="401836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6" name="Freeform 71"/>
            <p:cNvSpPr>
              <a:spLocks/>
            </p:cNvSpPr>
            <p:nvPr/>
          </p:nvSpPr>
          <p:spPr bwMode="auto">
            <a:xfrm>
              <a:off x="2662637" y="3999310"/>
              <a:ext cx="39291" cy="14287"/>
            </a:xfrm>
            <a:custGeom>
              <a:avLst/>
              <a:gdLst>
                <a:gd name="T0" fmla="*/ 2 w 8"/>
                <a:gd name="T1" fmla="*/ 1 h 3"/>
                <a:gd name="T2" fmla="*/ 1 w 8"/>
                <a:gd name="T3" fmla="*/ 1 h 3"/>
                <a:gd name="T4" fmla="*/ 4 w 8"/>
                <a:gd name="T5" fmla="*/ 2 h 3"/>
                <a:gd name="T6" fmla="*/ 1 w 8"/>
                <a:gd name="T7" fmla="*/ 1 h 3"/>
                <a:gd name="T8" fmla="*/ 3 w 8"/>
                <a:gd name="T9" fmla="*/ 2 h 3"/>
                <a:gd name="T10" fmla="*/ 2 w 8"/>
                <a:gd name="T11" fmla="*/ 2 h 3"/>
                <a:gd name="T12" fmla="*/ 5 w 8"/>
                <a:gd name="T13" fmla="*/ 3 h 3"/>
                <a:gd name="T14" fmla="*/ 1 w 8"/>
                <a:gd name="T15" fmla="*/ 2 h 3"/>
                <a:gd name="T16" fmla="*/ 1 w 8"/>
                <a:gd name="T17" fmla="*/ 2 h 3"/>
                <a:gd name="T18" fmla="*/ 2 w 8"/>
                <a:gd name="T19" fmla="*/ 3 h 3"/>
                <a:gd name="T20" fmla="*/ 4 w 8"/>
                <a:gd name="T21" fmla="*/ 3 h 3"/>
                <a:gd name="T22" fmla="*/ 6 w 8"/>
                <a:gd name="T23" fmla="*/ 3 h 3"/>
                <a:gd name="T24" fmla="*/ 5 w 8"/>
                <a:gd name="T25" fmla="*/ 3 h 3"/>
                <a:gd name="T26" fmla="*/ 6 w 8"/>
                <a:gd name="T27" fmla="*/ 3 h 3"/>
                <a:gd name="T28" fmla="*/ 5 w 8"/>
                <a:gd name="T29" fmla="*/ 3 h 3"/>
                <a:gd name="T30" fmla="*/ 6 w 8"/>
                <a:gd name="T31" fmla="*/ 3 h 3"/>
                <a:gd name="T32" fmla="*/ 5 w 8"/>
                <a:gd name="T33" fmla="*/ 3 h 3"/>
                <a:gd name="T34" fmla="*/ 6 w 8"/>
                <a:gd name="T35" fmla="*/ 3 h 3"/>
                <a:gd name="T36" fmla="*/ 4 w 8"/>
                <a:gd name="T37" fmla="*/ 2 h 3"/>
                <a:gd name="T38" fmla="*/ 6 w 8"/>
                <a:gd name="T39" fmla="*/ 3 h 3"/>
                <a:gd name="T40" fmla="*/ 5 w 8"/>
                <a:gd name="T41" fmla="*/ 2 h 3"/>
                <a:gd name="T42" fmla="*/ 6 w 8"/>
                <a:gd name="T43" fmla="*/ 3 h 3"/>
                <a:gd name="T44" fmla="*/ 5 w 8"/>
                <a:gd name="T45" fmla="*/ 2 h 3"/>
                <a:gd name="T46" fmla="*/ 6 w 8"/>
                <a:gd name="T47" fmla="*/ 3 h 3"/>
                <a:gd name="T48" fmla="*/ 3 w 8"/>
                <a:gd name="T49" fmla="*/ 2 h 3"/>
                <a:gd name="T50" fmla="*/ 6 w 8"/>
                <a:gd name="T51" fmla="*/ 2 h 3"/>
                <a:gd name="T52" fmla="*/ 5 w 8"/>
                <a:gd name="T53" fmla="*/ 2 h 3"/>
                <a:gd name="T54" fmla="*/ 6 w 8"/>
                <a:gd name="T55" fmla="*/ 2 h 3"/>
                <a:gd name="T56" fmla="*/ 5 w 8"/>
                <a:gd name="T57" fmla="*/ 2 h 3"/>
                <a:gd name="T58" fmla="*/ 4 w 8"/>
                <a:gd name="T59" fmla="*/ 2 h 3"/>
                <a:gd name="T60" fmla="*/ 3 w 8"/>
                <a:gd name="T61" fmla="*/ 1 h 3"/>
                <a:gd name="T62" fmla="*/ 4 w 8"/>
                <a:gd name="T63" fmla="*/ 1 h 3"/>
                <a:gd name="T64" fmla="*/ 2 w 8"/>
                <a:gd name="T65" fmla="*/ 1 h 3"/>
                <a:gd name="T66" fmla="*/ 3 w 8"/>
                <a:gd name="T67" fmla="*/ 1 h 3"/>
                <a:gd name="T68" fmla="*/ 2 w 8"/>
                <a:gd name="T6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3">
                  <a:moveTo>
                    <a:pt x="2" y="1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4" y="2"/>
                    <a:pt x="4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6" y="3"/>
                    <a:pt x="5" y="3"/>
                  </a:cubicBezTo>
                  <a:cubicBezTo>
                    <a:pt x="3" y="2"/>
                    <a:pt x="3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6" y="3"/>
                    <a:pt x="5" y="3"/>
                  </a:cubicBezTo>
                  <a:cubicBezTo>
                    <a:pt x="6" y="3"/>
                    <a:pt x="5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3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6" y="3"/>
                    <a:pt x="4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8" y="3"/>
                    <a:pt x="6" y="3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2"/>
                    <a:pt x="6" y="3"/>
                    <a:pt x="6" y="3"/>
                  </a:cubicBezTo>
                  <a:cubicBezTo>
                    <a:pt x="5" y="2"/>
                    <a:pt x="4" y="2"/>
                    <a:pt x="3" y="2"/>
                  </a:cubicBezTo>
                  <a:cubicBezTo>
                    <a:pt x="4" y="2"/>
                    <a:pt x="3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4" y="2"/>
                    <a:pt x="7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2" y="1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7" name="Freeform 72"/>
            <p:cNvSpPr>
              <a:spLocks/>
            </p:cNvSpPr>
            <p:nvPr/>
          </p:nvSpPr>
          <p:spPr bwMode="auto">
            <a:xfrm>
              <a:off x="2692403" y="40135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8" name="Freeform 73"/>
            <p:cNvSpPr>
              <a:spLocks/>
            </p:cNvSpPr>
            <p:nvPr/>
          </p:nvSpPr>
          <p:spPr bwMode="auto">
            <a:xfrm>
              <a:off x="2662637" y="3988594"/>
              <a:ext cx="44053" cy="20241"/>
            </a:xfrm>
            <a:custGeom>
              <a:avLst/>
              <a:gdLst>
                <a:gd name="T0" fmla="*/ 4 w 9"/>
                <a:gd name="T1" fmla="*/ 3 h 4"/>
                <a:gd name="T2" fmla="*/ 6 w 9"/>
                <a:gd name="T3" fmla="*/ 3 h 4"/>
                <a:gd name="T4" fmla="*/ 2 w 9"/>
                <a:gd name="T5" fmla="*/ 2 h 4"/>
                <a:gd name="T6" fmla="*/ 2 w 9"/>
                <a:gd name="T7" fmla="*/ 2 h 4"/>
                <a:gd name="T8" fmla="*/ 5 w 9"/>
                <a:gd name="T9" fmla="*/ 3 h 4"/>
                <a:gd name="T10" fmla="*/ 5 w 9"/>
                <a:gd name="T11" fmla="*/ 3 h 4"/>
                <a:gd name="T12" fmla="*/ 3 w 9"/>
                <a:gd name="T13" fmla="*/ 2 h 4"/>
                <a:gd name="T14" fmla="*/ 2 w 9"/>
                <a:gd name="T15" fmla="*/ 2 h 4"/>
                <a:gd name="T16" fmla="*/ 3 w 9"/>
                <a:gd name="T17" fmla="*/ 2 h 4"/>
                <a:gd name="T18" fmla="*/ 5 w 9"/>
                <a:gd name="T19" fmla="*/ 3 h 4"/>
                <a:gd name="T20" fmla="*/ 0 w 9"/>
                <a:gd name="T21" fmla="*/ 1 h 4"/>
                <a:gd name="T22" fmla="*/ 1 w 9"/>
                <a:gd name="T23" fmla="*/ 1 h 4"/>
                <a:gd name="T24" fmla="*/ 3 w 9"/>
                <a:gd name="T25" fmla="*/ 2 h 4"/>
                <a:gd name="T26" fmla="*/ 2 w 9"/>
                <a:gd name="T27" fmla="*/ 1 h 4"/>
                <a:gd name="T28" fmla="*/ 1 w 9"/>
                <a:gd name="T29" fmla="*/ 1 h 4"/>
                <a:gd name="T30" fmla="*/ 1 w 9"/>
                <a:gd name="T31" fmla="*/ 2 h 4"/>
                <a:gd name="T32" fmla="*/ 1 w 9"/>
                <a:gd name="T33" fmla="*/ 2 h 4"/>
                <a:gd name="T34" fmla="*/ 2 w 9"/>
                <a:gd name="T35" fmla="*/ 2 h 4"/>
                <a:gd name="T36" fmla="*/ 4 w 9"/>
                <a:gd name="T37" fmla="*/ 3 h 4"/>
                <a:gd name="T38" fmla="*/ 4 w 9"/>
                <a:gd name="T39" fmla="*/ 3 h 4"/>
                <a:gd name="T40" fmla="*/ 6 w 9"/>
                <a:gd name="T41" fmla="*/ 3 h 4"/>
                <a:gd name="T42" fmla="*/ 7 w 9"/>
                <a:gd name="T43" fmla="*/ 4 h 4"/>
                <a:gd name="T44" fmla="*/ 7 w 9"/>
                <a:gd name="T45" fmla="*/ 4 h 4"/>
                <a:gd name="T46" fmla="*/ 4 w 9"/>
                <a:gd name="T4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4" y="3"/>
                    <a:pt x="2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4" y="3"/>
                    <a:pt x="5" y="3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3"/>
                    <a:pt x="4" y="2"/>
                    <a:pt x="5" y="3"/>
                  </a:cubicBezTo>
                  <a:cubicBezTo>
                    <a:pt x="3" y="2"/>
                    <a:pt x="3" y="2"/>
                    <a:pt x="0" y="1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2" y="1"/>
                    <a:pt x="3" y="2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6" y="4"/>
                    <a:pt x="5" y="3"/>
                    <a:pt x="7" y="4"/>
                  </a:cubicBezTo>
                  <a:cubicBezTo>
                    <a:pt x="9" y="4"/>
                    <a:pt x="5" y="3"/>
                    <a:pt x="7" y="4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9" name="Freeform 74"/>
            <p:cNvSpPr>
              <a:spLocks/>
            </p:cNvSpPr>
            <p:nvPr/>
          </p:nvSpPr>
          <p:spPr bwMode="auto">
            <a:xfrm>
              <a:off x="2681687" y="4004072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0" name="Freeform 75"/>
            <p:cNvSpPr>
              <a:spLocks/>
            </p:cNvSpPr>
            <p:nvPr/>
          </p:nvSpPr>
          <p:spPr bwMode="auto">
            <a:xfrm>
              <a:off x="2662637" y="3999310"/>
              <a:ext cx="9525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1" name="Freeform 76"/>
            <p:cNvSpPr>
              <a:spLocks/>
            </p:cNvSpPr>
            <p:nvPr/>
          </p:nvSpPr>
          <p:spPr bwMode="auto">
            <a:xfrm>
              <a:off x="2686450" y="3999310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2" name="Freeform 77"/>
            <p:cNvSpPr>
              <a:spLocks/>
            </p:cNvSpPr>
            <p:nvPr/>
          </p:nvSpPr>
          <p:spPr bwMode="auto">
            <a:xfrm>
              <a:off x="2662637" y="3988594"/>
              <a:ext cx="19050" cy="10716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0 h 2"/>
                <a:gd name="T4" fmla="*/ 4 w 4"/>
                <a:gd name="T5" fmla="*/ 2 h 2"/>
                <a:gd name="T6" fmla="*/ 1 w 4"/>
                <a:gd name="T7" fmla="*/ 1 h 2"/>
                <a:gd name="T8" fmla="*/ 2 w 4"/>
                <a:gd name="T9" fmla="*/ 1 h 2"/>
                <a:gd name="T10" fmla="*/ 0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3" y="1"/>
                    <a:pt x="1" y="1"/>
                    <a:pt x="2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3" name="Freeform 78"/>
            <p:cNvSpPr>
              <a:spLocks/>
            </p:cNvSpPr>
            <p:nvPr/>
          </p:nvSpPr>
          <p:spPr bwMode="auto">
            <a:xfrm>
              <a:off x="2667400" y="3974307"/>
              <a:ext cx="34528" cy="25003"/>
            </a:xfrm>
            <a:custGeom>
              <a:avLst/>
              <a:gdLst>
                <a:gd name="T0" fmla="*/ 4 w 7"/>
                <a:gd name="T1" fmla="*/ 4 h 5"/>
                <a:gd name="T2" fmla="*/ 3 w 7"/>
                <a:gd name="T3" fmla="*/ 4 h 5"/>
                <a:gd name="T4" fmla="*/ 4 w 7"/>
                <a:gd name="T5" fmla="*/ 4 h 5"/>
                <a:gd name="T6" fmla="*/ 5 w 7"/>
                <a:gd name="T7" fmla="*/ 4 h 5"/>
                <a:gd name="T8" fmla="*/ 4 w 7"/>
                <a:gd name="T9" fmla="*/ 4 h 5"/>
                <a:gd name="T10" fmla="*/ 4 w 7"/>
                <a:gd name="T11" fmla="*/ 4 h 5"/>
                <a:gd name="T12" fmla="*/ 3 w 7"/>
                <a:gd name="T13" fmla="*/ 3 h 5"/>
                <a:gd name="T14" fmla="*/ 5 w 7"/>
                <a:gd name="T15" fmla="*/ 4 h 5"/>
                <a:gd name="T16" fmla="*/ 2 w 7"/>
                <a:gd name="T17" fmla="*/ 3 h 5"/>
                <a:gd name="T18" fmla="*/ 3 w 7"/>
                <a:gd name="T19" fmla="*/ 3 h 5"/>
                <a:gd name="T20" fmla="*/ 3 w 7"/>
                <a:gd name="T21" fmla="*/ 3 h 5"/>
                <a:gd name="T22" fmla="*/ 3 w 7"/>
                <a:gd name="T23" fmla="*/ 3 h 5"/>
                <a:gd name="T24" fmla="*/ 5 w 7"/>
                <a:gd name="T25" fmla="*/ 3 h 5"/>
                <a:gd name="T26" fmla="*/ 5 w 7"/>
                <a:gd name="T27" fmla="*/ 3 h 5"/>
                <a:gd name="T28" fmla="*/ 6 w 7"/>
                <a:gd name="T29" fmla="*/ 3 h 5"/>
                <a:gd name="T30" fmla="*/ 5 w 7"/>
                <a:gd name="T31" fmla="*/ 2 h 5"/>
                <a:gd name="T32" fmla="*/ 6 w 7"/>
                <a:gd name="T33" fmla="*/ 3 h 5"/>
                <a:gd name="T34" fmla="*/ 3 w 7"/>
                <a:gd name="T35" fmla="*/ 1 h 5"/>
                <a:gd name="T36" fmla="*/ 3 w 7"/>
                <a:gd name="T37" fmla="*/ 1 h 5"/>
                <a:gd name="T38" fmla="*/ 5 w 7"/>
                <a:gd name="T39" fmla="*/ 2 h 5"/>
                <a:gd name="T40" fmla="*/ 4 w 7"/>
                <a:gd name="T41" fmla="*/ 2 h 5"/>
                <a:gd name="T42" fmla="*/ 6 w 7"/>
                <a:gd name="T43" fmla="*/ 3 h 5"/>
                <a:gd name="T44" fmla="*/ 3 w 7"/>
                <a:gd name="T45" fmla="*/ 1 h 5"/>
                <a:gd name="T46" fmla="*/ 4 w 7"/>
                <a:gd name="T47" fmla="*/ 1 h 5"/>
                <a:gd name="T48" fmla="*/ 1 w 7"/>
                <a:gd name="T49" fmla="*/ 0 h 5"/>
                <a:gd name="T50" fmla="*/ 1 w 7"/>
                <a:gd name="T51" fmla="*/ 1 h 5"/>
                <a:gd name="T52" fmla="*/ 3 w 7"/>
                <a:gd name="T53" fmla="*/ 2 h 5"/>
                <a:gd name="T54" fmla="*/ 1 w 7"/>
                <a:gd name="T55" fmla="*/ 1 h 5"/>
                <a:gd name="T56" fmla="*/ 3 w 7"/>
                <a:gd name="T57" fmla="*/ 2 h 5"/>
                <a:gd name="T58" fmla="*/ 1 w 7"/>
                <a:gd name="T59" fmla="*/ 1 h 5"/>
                <a:gd name="T60" fmla="*/ 3 w 7"/>
                <a:gd name="T61" fmla="*/ 2 h 5"/>
                <a:gd name="T62" fmla="*/ 0 w 7"/>
                <a:gd name="T63" fmla="*/ 1 h 5"/>
                <a:gd name="T64" fmla="*/ 1 w 7"/>
                <a:gd name="T65" fmla="*/ 3 h 5"/>
                <a:gd name="T66" fmla="*/ 2 w 7"/>
                <a:gd name="T67" fmla="*/ 3 h 5"/>
                <a:gd name="T68" fmla="*/ 2 w 7"/>
                <a:gd name="T69" fmla="*/ 4 h 5"/>
                <a:gd name="T70" fmla="*/ 3 w 7"/>
                <a:gd name="T71" fmla="*/ 4 h 5"/>
                <a:gd name="T72" fmla="*/ 0 w 7"/>
                <a:gd name="T73" fmla="*/ 3 h 5"/>
                <a:gd name="T74" fmla="*/ 1 w 7"/>
                <a:gd name="T75" fmla="*/ 3 h 5"/>
                <a:gd name="T76" fmla="*/ 1 w 7"/>
                <a:gd name="T77" fmla="*/ 4 h 5"/>
                <a:gd name="T78" fmla="*/ 1 w 7"/>
                <a:gd name="T79" fmla="*/ 4 h 5"/>
                <a:gd name="T80" fmla="*/ 4 w 7"/>
                <a:gd name="T81" fmla="*/ 5 h 5"/>
                <a:gd name="T82" fmla="*/ 6 w 7"/>
                <a:gd name="T83" fmla="*/ 5 h 5"/>
                <a:gd name="T84" fmla="*/ 4 w 7"/>
                <a:gd name="T8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5">
                  <a:moveTo>
                    <a:pt x="4" y="4"/>
                  </a:moveTo>
                  <a:cubicBezTo>
                    <a:pt x="4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6" y="5"/>
                    <a:pt x="4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4"/>
                    <a:pt x="3" y="4"/>
                    <a:pt x="4" y="4"/>
                  </a:cubicBezTo>
                  <a:cubicBezTo>
                    <a:pt x="4" y="4"/>
                    <a:pt x="4" y="4"/>
                    <a:pt x="3" y="3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3" y="3"/>
                    <a:pt x="2" y="3"/>
                  </a:cubicBezTo>
                  <a:cubicBezTo>
                    <a:pt x="4" y="3"/>
                    <a:pt x="1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4"/>
                    <a:pt x="3" y="3"/>
                    <a:pt x="3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3"/>
                    <a:pt x="3" y="1"/>
                  </a:cubicBezTo>
                  <a:cubicBezTo>
                    <a:pt x="6" y="3"/>
                    <a:pt x="2" y="1"/>
                    <a:pt x="3" y="1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6" y="3"/>
                    <a:pt x="4" y="2"/>
                    <a:pt x="6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3" y="2"/>
                    <a:pt x="1" y="1"/>
                    <a:pt x="3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2"/>
                    <a:pt x="3" y="2"/>
                  </a:cubicBezTo>
                  <a:cubicBezTo>
                    <a:pt x="3" y="2"/>
                    <a:pt x="2" y="2"/>
                    <a:pt x="1" y="1"/>
                  </a:cubicBezTo>
                  <a:cubicBezTo>
                    <a:pt x="1" y="1"/>
                    <a:pt x="1" y="2"/>
                    <a:pt x="3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2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5" y="5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1" y="4"/>
                    <a:pt x="0" y="3"/>
                  </a:cubicBezTo>
                  <a:cubicBezTo>
                    <a:pt x="1" y="3"/>
                    <a:pt x="0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2" y="4"/>
                    <a:pt x="3" y="4"/>
                    <a:pt x="4" y="5"/>
                  </a:cubicBezTo>
                  <a:cubicBezTo>
                    <a:pt x="2" y="4"/>
                    <a:pt x="7" y="5"/>
                    <a:pt x="6" y="5"/>
                  </a:cubicBezTo>
                  <a:cubicBezTo>
                    <a:pt x="5" y="5"/>
                    <a:pt x="5" y="4"/>
                    <a:pt x="4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4" name="Freeform 79"/>
            <p:cNvSpPr>
              <a:spLocks/>
            </p:cNvSpPr>
            <p:nvPr/>
          </p:nvSpPr>
          <p:spPr bwMode="auto">
            <a:xfrm>
              <a:off x="2667400" y="398859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5" name="Freeform 80"/>
            <p:cNvSpPr>
              <a:spLocks/>
            </p:cNvSpPr>
            <p:nvPr/>
          </p:nvSpPr>
          <p:spPr bwMode="auto">
            <a:xfrm>
              <a:off x="2686450" y="3979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6" name="Rectangle 81"/>
            <p:cNvSpPr>
              <a:spLocks noChangeArrowheads="1"/>
            </p:cNvSpPr>
            <p:nvPr/>
          </p:nvSpPr>
          <p:spPr bwMode="auto">
            <a:xfrm>
              <a:off x="2672162" y="399335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7" name="Freeform 82"/>
            <p:cNvSpPr>
              <a:spLocks/>
            </p:cNvSpPr>
            <p:nvPr/>
          </p:nvSpPr>
          <p:spPr bwMode="auto">
            <a:xfrm>
              <a:off x="2681687" y="3999310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8" name="Freeform 83"/>
            <p:cNvSpPr>
              <a:spLocks/>
            </p:cNvSpPr>
            <p:nvPr/>
          </p:nvSpPr>
          <p:spPr bwMode="auto">
            <a:xfrm>
              <a:off x="2692403" y="3979069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9" name="Freeform 84"/>
            <p:cNvSpPr>
              <a:spLocks/>
            </p:cNvSpPr>
            <p:nvPr/>
          </p:nvSpPr>
          <p:spPr bwMode="auto">
            <a:xfrm>
              <a:off x="2701928" y="3979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0" name="Freeform 85"/>
            <p:cNvSpPr>
              <a:spLocks/>
            </p:cNvSpPr>
            <p:nvPr/>
          </p:nvSpPr>
          <p:spPr bwMode="auto">
            <a:xfrm>
              <a:off x="2672162" y="3933825"/>
              <a:ext cx="39291" cy="50006"/>
            </a:xfrm>
            <a:custGeom>
              <a:avLst/>
              <a:gdLst>
                <a:gd name="T0" fmla="*/ 5 w 8"/>
                <a:gd name="T1" fmla="*/ 4 h 10"/>
                <a:gd name="T2" fmla="*/ 4 w 8"/>
                <a:gd name="T3" fmla="*/ 2 h 10"/>
                <a:gd name="T4" fmla="*/ 3 w 8"/>
                <a:gd name="T5" fmla="*/ 1 h 10"/>
                <a:gd name="T6" fmla="*/ 3 w 8"/>
                <a:gd name="T7" fmla="*/ 2 h 10"/>
                <a:gd name="T8" fmla="*/ 3 w 8"/>
                <a:gd name="T9" fmla="*/ 3 h 10"/>
                <a:gd name="T10" fmla="*/ 2 w 8"/>
                <a:gd name="T11" fmla="*/ 3 h 10"/>
                <a:gd name="T12" fmla="*/ 3 w 8"/>
                <a:gd name="T13" fmla="*/ 5 h 10"/>
                <a:gd name="T14" fmla="*/ 3 w 8"/>
                <a:gd name="T15" fmla="*/ 5 h 10"/>
                <a:gd name="T16" fmla="*/ 2 w 8"/>
                <a:gd name="T17" fmla="*/ 5 h 10"/>
                <a:gd name="T18" fmla="*/ 5 w 8"/>
                <a:gd name="T19" fmla="*/ 7 h 10"/>
                <a:gd name="T20" fmla="*/ 5 w 8"/>
                <a:gd name="T21" fmla="*/ 7 h 10"/>
                <a:gd name="T22" fmla="*/ 3 w 8"/>
                <a:gd name="T23" fmla="*/ 6 h 10"/>
                <a:gd name="T24" fmla="*/ 3 w 8"/>
                <a:gd name="T25" fmla="*/ 7 h 10"/>
                <a:gd name="T26" fmla="*/ 2 w 8"/>
                <a:gd name="T27" fmla="*/ 7 h 10"/>
                <a:gd name="T28" fmla="*/ 3 w 8"/>
                <a:gd name="T29" fmla="*/ 7 h 10"/>
                <a:gd name="T30" fmla="*/ 4 w 8"/>
                <a:gd name="T31" fmla="*/ 8 h 10"/>
                <a:gd name="T32" fmla="*/ 2 w 8"/>
                <a:gd name="T33" fmla="*/ 8 h 10"/>
                <a:gd name="T34" fmla="*/ 3 w 8"/>
                <a:gd name="T35" fmla="*/ 8 h 10"/>
                <a:gd name="T36" fmla="*/ 2 w 8"/>
                <a:gd name="T37" fmla="*/ 9 h 10"/>
                <a:gd name="T38" fmla="*/ 3 w 8"/>
                <a:gd name="T39" fmla="*/ 8 h 10"/>
                <a:gd name="T40" fmla="*/ 2 w 8"/>
                <a:gd name="T41" fmla="*/ 8 h 10"/>
                <a:gd name="T42" fmla="*/ 5 w 8"/>
                <a:gd name="T43" fmla="*/ 10 h 10"/>
                <a:gd name="T44" fmla="*/ 6 w 8"/>
                <a:gd name="T45" fmla="*/ 10 h 10"/>
                <a:gd name="T46" fmla="*/ 5 w 8"/>
                <a:gd name="T47" fmla="*/ 9 h 10"/>
                <a:gd name="T48" fmla="*/ 6 w 8"/>
                <a:gd name="T49" fmla="*/ 10 h 10"/>
                <a:gd name="T50" fmla="*/ 6 w 8"/>
                <a:gd name="T51" fmla="*/ 9 h 10"/>
                <a:gd name="T52" fmla="*/ 6 w 8"/>
                <a:gd name="T53" fmla="*/ 9 h 10"/>
                <a:gd name="T54" fmla="*/ 6 w 8"/>
                <a:gd name="T55" fmla="*/ 9 h 10"/>
                <a:gd name="T56" fmla="*/ 6 w 8"/>
                <a:gd name="T57" fmla="*/ 9 h 10"/>
                <a:gd name="T58" fmla="*/ 6 w 8"/>
                <a:gd name="T59" fmla="*/ 8 h 10"/>
                <a:gd name="T60" fmla="*/ 5 w 8"/>
                <a:gd name="T61" fmla="*/ 8 h 10"/>
                <a:gd name="T62" fmla="*/ 7 w 8"/>
                <a:gd name="T63" fmla="*/ 8 h 10"/>
                <a:gd name="T64" fmla="*/ 7 w 8"/>
                <a:gd name="T65" fmla="*/ 8 h 10"/>
                <a:gd name="T66" fmla="*/ 5 w 8"/>
                <a:gd name="T67" fmla="*/ 7 h 10"/>
                <a:gd name="T68" fmla="*/ 5 w 8"/>
                <a:gd name="T69" fmla="*/ 6 h 10"/>
                <a:gd name="T70" fmla="*/ 5 w 8"/>
                <a:gd name="T71" fmla="*/ 6 h 10"/>
                <a:gd name="T72" fmla="*/ 5 w 8"/>
                <a:gd name="T73" fmla="*/ 6 h 10"/>
                <a:gd name="T74" fmla="*/ 5 w 8"/>
                <a:gd name="T75" fmla="*/ 5 h 10"/>
                <a:gd name="T76" fmla="*/ 4 w 8"/>
                <a:gd name="T77" fmla="*/ 4 h 10"/>
                <a:gd name="T78" fmla="*/ 6 w 8"/>
                <a:gd name="T7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" h="10">
                  <a:moveTo>
                    <a:pt x="7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5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3"/>
                    <a:pt x="3" y="1"/>
                    <a:pt x="3" y="1"/>
                  </a:cubicBezTo>
                  <a:cubicBezTo>
                    <a:pt x="3" y="2"/>
                    <a:pt x="5" y="4"/>
                    <a:pt x="4" y="3"/>
                  </a:cubicBezTo>
                  <a:cubicBezTo>
                    <a:pt x="4" y="3"/>
                    <a:pt x="4" y="3"/>
                    <a:pt x="3" y="2"/>
                  </a:cubicBezTo>
                  <a:cubicBezTo>
                    <a:pt x="3" y="2"/>
                    <a:pt x="5" y="4"/>
                    <a:pt x="5" y="4"/>
                  </a:cubicBezTo>
                  <a:cubicBezTo>
                    <a:pt x="1" y="0"/>
                    <a:pt x="6" y="6"/>
                    <a:pt x="3" y="3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3" y="3"/>
                    <a:pt x="3" y="4"/>
                    <a:pt x="2" y="3"/>
                  </a:cubicBezTo>
                  <a:cubicBezTo>
                    <a:pt x="5" y="5"/>
                    <a:pt x="1" y="2"/>
                    <a:pt x="4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ubicBezTo>
                    <a:pt x="2" y="5"/>
                    <a:pt x="4" y="5"/>
                    <a:pt x="5" y="6"/>
                  </a:cubicBezTo>
                  <a:cubicBezTo>
                    <a:pt x="4" y="6"/>
                    <a:pt x="4" y="6"/>
                    <a:pt x="2" y="5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4" y="6"/>
                    <a:pt x="4" y="6"/>
                    <a:pt x="5" y="7"/>
                  </a:cubicBezTo>
                  <a:cubicBezTo>
                    <a:pt x="4" y="7"/>
                    <a:pt x="6" y="8"/>
                    <a:pt x="6" y="8"/>
                  </a:cubicBezTo>
                  <a:cubicBezTo>
                    <a:pt x="4" y="7"/>
                    <a:pt x="6" y="8"/>
                    <a:pt x="5" y="7"/>
                  </a:cubicBezTo>
                  <a:cubicBezTo>
                    <a:pt x="4" y="6"/>
                    <a:pt x="4" y="6"/>
                    <a:pt x="3" y="5"/>
                  </a:cubicBezTo>
                  <a:cubicBezTo>
                    <a:pt x="2" y="5"/>
                    <a:pt x="3" y="6"/>
                    <a:pt x="3" y="6"/>
                  </a:cubicBezTo>
                  <a:cubicBezTo>
                    <a:pt x="3" y="6"/>
                    <a:pt x="2" y="6"/>
                    <a:pt x="2" y="6"/>
                  </a:cubicBezTo>
                  <a:cubicBezTo>
                    <a:pt x="1" y="5"/>
                    <a:pt x="4" y="7"/>
                    <a:pt x="3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2" y="6"/>
                    <a:pt x="2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1" y="6"/>
                    <a:pt x="5" y="8"/>
                    <a:pt x="3" y="7"/>
                  </a:cubicBezTo>
                  <a:cubicBezTo>
                    <a:pt x="4" y="8"/>
                    <a:pt x="5" y="9"/>
                    <a:pt x="5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2" y="7"/>
                    <a:pt x="2" y="7"/>
                  </a:cubicBezTo>
                  <a:cubicBezTo>
                    <a:pt x="2" y="7"/>
                    <a:pt x="1" y="7"/>
                    <a:pt x="2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4" y="9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0" y="7"/>
                    <a:pt x="2" y="9"/>
                  </a:cubicBezTo>
                  <a:cubicBezTo>
                    <a:pt x="3" y="9"/>
                    <a:pt x="5" y="10"/>
                    <a:pt x="5" y="10"/>
                  </a:cubicBezTo>
                  <a:cubicBezTo>
                    <a:pt x="5" y="10"/>
                    <a:pt x="3" y="9"/>
                    <a:pt x="3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1" y="7"/>
                    <a:pt x="3" y="9"/>
                    <a:pt x="2" y="8"/>
                  </a:cubicBezTo>
                  <a:cubicBezTo>
                    <a:pt x="4" y="9"/>
                    <a:pt x="4" y="9"/>
                    <a:pt x="5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4" y="9"/>
                    <a:pt x="7" y="10"/>
                    <a:pt x="6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4" y="9"/>
                  </a:cubicBezTo>
                  <a:cubicBezTo>
                    <a:pt x="6" y="9"/>
                    <a:pt x="6" y="9"/>
                    <a:pt x="6" y="10"/>
                  </a:cubicBezTo>
                  <a:cubicBezTo>
                    <a:pt x="5" y="9"/>
                    <a:pt x="4" y="8"/>
                    <a:pt x="4" y="8"/>
                  </a:cubicBezTo>
                  <a:cubicBezTo>
                    <a:pt x="6" y="9"/>
                    <a:pt x="5" y="8"/>
                    <a:pt x="6" y="9"/>
                  </a:cubicBezTo>
                  <a:cubicBezTo>
                    <a:pt x="5" y="8"/>
                    <a:pt x="6" y="9"/>
                    <a:pt x="5" y="8"/>
                  </a:cubicBezTo>
                  <a:cubicBezTo>
                    <a:pt x="5" y="8"/>
                    <a:pt x="5" y="8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5" y="8"/>
                    <a:pt x="6" y="9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9"/>
                    <a:pt x="4" y="7"/>
                    <a:pt x="6" y="8"/>
                  </a:cubicBezTo>
                  <a:cubicBezTo>
                    <a:pt x="5" y="8"/>
                    <a:pt x="5" y="8"/>
                    <a:pt x="3" y="7"/>
                  </a:cubicBezTo>
                  <a:cubicBezTo>
                    <a:pt x="4" y="7"/>
                    <a:pt x="5" y="8"/>
                    <a:pt x="5" y="8"/>
                  </a:cubicBezTo>
                  <a:cubicBezTo>
                    <a:pt x="4" y="7"/>
                    <a:pt x="6" y="8"/>
                    <a:pt x="5" y="7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9"/>
                    <a:pt x="5" y="7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8"/>
                    <a:pt x="5" y="7"/>
                    <a:pt x="6" y="8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6" y="7"/>
                    <a:pt x="7" y="8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7" y="8"/>
                    <a:pt x="5" y="6"/>
                    <a:pt x="4" y="5"/>
                  </a:cubicBezTo>
                  <a:cubicBezTo>
                    <a:pt x="4" y="5"/>
                    <a:pt x="4" y="5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7" y="7"/>
                    <a:pt x="5" y="6"/>
                  </a:cubicBezTo>
                  <a:cubicBezTo>
                    <a:pt x="5" y="5"/>
                    <a:pt x="6" y="6"/>
                    <a:pt x="6" y="7"/>
                  </a:cubicBezTo>
                  <a:cubicBezTo>
                    <a:pt x="5" y="5"/>
                    <a:pt x="8" y="8"/>
                    <a:pt x="5" y="5"/>
                  </a:cubicBezTo>
                  <a:cubicBezTo>
                    <a:pt x="5" y="5"/>
                    <a:pt x="4" y="4"/>
                    <a:pt x="5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5" y="4"/>
                    <a:pt x="4" y="4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7"/>
                    <a:pt x="4" y="3"/>
                    <a:pt x="7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1" name="Freeform 86"/>
            <p:cNvSpPr>
              <a:spLocks/>
            </p:cNvSpPr>
            <p:nvPr/>
          </p:nvSpPr>
          <p:spPr bwMode="auto">
            <a:xfrm>
              <a:off x="2701928" y="3963591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2" name="Freeform 87"/>
            <p:cNvSpPr>
              <a:spLocks/>
            </p:cNvSpPr>
            <p:nvPr/>
          </p:nvSpPr>
          <p:spPr bwMode="auto">
            <a:xfrm>
              <a:off x="2697166" y="3963591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3" name="Freeform 88"/>
            <p:cNvSpPr>
              <a:spLocks/>
            </p:cNvSpPr>
            <p:nvPr/>
          </p:nvSpPr>
          <p:spPr bwMode="auto">
            <a:xfrm>
              <a:off x="2701928" y="3954066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4" name="Rectangle 89"/>
            <p:cNvSpPr>
              <a:spLocks noChangeArrowheads="1"/>
            </p:cNvSpPr>
            <p:nvPr/>
          </p:nvSpPr>
          <p:spPr bwMode="auto">
            <a:xfrm>
              <a:off x="2701928" y="395406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5" name="Freeform 90"/>
            <p:cNvSpPr>
              <a:spLocks/>
            </p:cNvSpPr>
            <p:nvPr/>
          </p:nvSpPr>
          <p:spPr bwMode="auto">
            <a:xfrm>
              <a:off x="2686450" y="3924300"/>
              <a:ext cx="25003" cy="34528"/>
            </a:xfrm>
            <a:custGeom>
              <a:avLst/>
              <a:gdLst>
                <a:gd name="T0" fmla="*/ 4 w 5"/>
                <a:gd name="T1" fmla="*/ 3 h 7"/>
                <a:gd name="T2" fmla="*/ 3 w 5"/>
                <a:gd name="T3" fmla="*/ 1 h 7"/>
                <a:gd name="T4" fmla="*/ 4 w 5"/>
                <a:gd name="T5" fmla="*/ 2 h 7"/>
                <a:gd name="T6" fmla="*/ 3 w 5"/>
                <a:gd name="T7" fmla="*/ 0 h 7"/>
                <a:gd name="T8" fmla="*/ 2 w 5"/>
                <a:gd name="T9" fmla="*/ 2 h 7"/>
                <a:gd name="T10" fmla="*/ 2 w 5"/>
                <a:gd name="T11" fmla="*/ 1 h 7"/>
                <a:gd name="T12" fmla="*/ 2 w 5"/>
                <a:gd name="T13" fmla="*/ 3 h 7"/>
                <a:gd name="T14" fmla="*/ 1 w 5"/>
                <a:gd name="T15" fmla="*/ 2 h 7"/>
                <a:gd name="T16" fmla="*/ 1 w 5"/>
                <a:gd name="T17" fmla="*/ 2 h 7"/>
                <a:gd name="T18" fmla="*/ 2 w 5"/>
                <a:gd name="T19" fmla="*/ 3 h 7"/>
                <a:gd name="T20" fmla="*/ 1 w 5"/>
                <a:gd name="T21" fmla="*/ 3 h 7"/>
                <a:gd name="T22" fmla="*/ 2 w 5"/>
                <a:gd name="T23" fmla="*/ 3 h 7"/>
                <a:gd name="T24" fmla="*/ 1 w 5"/>
                <a:gd name="T25" fmla="*/ 3 h 7"/>
                <a:gd name="T26" fmla="*/ 1 w 5"/>
                <a:gd name="T27" fmla="*/ 3 h 7"/>
                <a:gd name="T28" fmla="*/ 2 w 5"/>
                <a:gd name="T29" fmla="*/ 4 h 7"/>
                <a:gd name="T30" fmla="*/ 1 w 5"/>
                <a:gd name="T31" fmla="*/ 3 h 7"/>
                <a:gd name="T32" fmla="*/ 2 w 5"/>
                <a:gd name="T33" fmla="*/ 5 h 7"/>
                <a:gd name="T34" fmla="*/ 3 w 5"/>
                <a:gd name="T35" fmla="*/ 6 h 7"/>
                <a:gd name="T36" fmla="*/ 2 w 5"/>
                <a:gd name="T37" fmla="*/ 5 h 7"/>
                <a:gd name="T38" fmla="*/ 2 w 5"/>
                <a:gd name="T39" fmla="*/ 5 h 7"/>
                <a:gd name="T40" fmla="*/ 2 w 5"/>
                <a:gd name="T41" fmla="*/ 4 h 7"/>
                <a:gd name="T42" fmla="*/ 3 w 5"/>
                <a:gd name="T43" fmla="*/ 5 h 7"/>
                <a:gd name="T44" fmla="*/ 4 w 5"/>
                <a:gd name="T45" fmla="*/ 6 h 7"/>
                <a:gd name="T46" fmla="*/ 4 w 5"/>
                <a:gd name="T47" fmla="*/ 6 h 7"/>
                <a:gd name="T48" fmla="*/ 4 w 5"/>
                <a:gd name="T49" fmla="*/ 6 h 7"/>
                <a:gd name="T50" fmla="*/ 3 w 5"/>
                <a:gd name="T51" fmla="*/ 5 h 7"/>
                <a:gd name="T52" fmla="*/ 2 w 5"/>
                <a:gd name="T53" fmla="*/ 3 h 7"/>
                <a:gd name="T54" fmla="*/ 2 w 5"/>
                <a:gd name="T55" fmla="*/ 3 h 7"/>
                <a:gd name="T56" fmla="*/ 3 w 5"/>
                <a:gd name="T57" fmla="*/ 5 h 7"/>
                <a:gd name="T58" fmla="*/ 3 w 5"/>
                <a:gd name="T59" fmla="*/ 4 h 7"/>
                <a:gd name="T60" fmla="*/ 4 w 5"/>
                <a:gd name="T61" fmla="*/ 6 h 7"/>
                <a:gd name="T62" fmla="*/ 3 w 5"/>
                <a:gd name="T63" fmla="*/ 4 h 7"/>
                <a:gd name="T64" fmla="*/ 3 w 5"/>
                <a:gd name="T65" fmla="*/ 3 h 7"/>
                <a:gd name="T66" fmla="*/ 4 w 5"/>
                <a:gd name="T67" fmla="*/ 4 h 7"/>
                <a:gd name="T68" fmla="*/ 3 w 5"/>
                <a:gd name="T69" fmla="*/ 3 h 7"/>
                <a:gd name="T70" fmla="*/ 4 w 5"/>
                <a:gd name="T71" fmla="*/ 3 h 7"/>
                <a:gd name="T72" fmla="*/ 3 w 5"/>
                <a:gd name="T73" fmla="*/ 3 h 7"/>
                <a:gd name="T74" fmla="*/ 4 w 5"/>
                <a:gd name="T75" fmla="*/ 3 h 7"/>
                <a:gd name="T76" fmla="*/ 4 w 5"/>
                <a:gd name="T77" fmla="*/ 3 h 7"/>
                <a:gd name="T78" fmla="*/ 3 w 5"/>
                <a:gd name="T79" fmla="*/ 1 h 7"/>
                <a:gd name="T80" fmla="*/ 4 w 5"/>
                <a:gd name="T8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" h="7">
                  <a:moveTo>
                    <a:pt x="4" y="3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1"/>
                    <a:pt x="4" y="2"/>
                  </a:cubicBezTo>
                  <a:cubicBezTo>
                    <a:pt x="3" y="1"/>
                    <a:pt x="4" y="2"/>
                    <a:pt x="3" y="0"/>
                  </a:cubicBezTo>
                  <a:cubicBezTo>
                    <a:pt x="3" y="1"/>
                    <a:pt x="1" y="0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0" y="0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3" y="4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2"/>
                    <a:pt x="2" y="5"/>
                  </a:cubicBezTo>
                  <a:cubicBezTo>
                    <a:pt x="2" y="5"/>
                    <a:pt x="2" y="5"/>
                    <a:pt x="3" y="6"/>
                  </a:cubicBezTo>
                  <a:cubicBezTo>
                    <a:pt x="3" y="6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2"/>
                    <a:pt x="3" y="5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7"/>
                    <a:pt x="2" y="4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3"/>
                  </a:cubicBezTo>
                  <a:cubicBezTo>
                    <a:pt x="3" y="4"/>
                    <a:pt x="1" y="3"/>
                    <a:pt x="2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4" y="6"/>
                  </a:cubicBezTo>
                  <a:cubicBezTo>
                    <a:pt x="3" y="5"/>
                    <a:pt x="3" y="5"/>
                    <a:pt x="3" y="4"/>
                  </a:cubicBezTo>
                  <a:cubicBezTo>
                    <a:pt x="4" y="5"/>
                    <a:pt x="4" y="5"/>
                    <a:pt x="3" y="3"/>
                  </a:cubicBezTo>
                  <a:cubicBezTo>
                    <a:pt x="3" y="4"/>
                    <a:pt x="4" y="5"/>
                    <a:pt x="4" y="4"/>
                  </a:cubicBezTo>
                  <a:cubicBezTo>
                    <a:pt x="4" y="5"/>
                    <a:pt x="4" y="4"/>
                    <a:pt x="3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1"/>
                    <a:pt x="4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0"/>
                    <a:pt x="3" y="1"/>
                  </a:cubicBezTo>
                  <a:cubicBezTo>
                    <a:pt x="3" y="2"/>
                    <a:pt x="3" y="2"/>
                    <a:pt x="4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6" name="Freeform 91"/>
            <p:cNvSpPr>
              <a:spLocks/>
            </p:cNvSpPr>
            <p:nvPr/>
          </p:nvSpPr>
          <p:spPr bwMode="auto">
            <a:xfrm>
              <a:off x="2701928" y="3919538"/>
              <a:ext cx="4763" cy="14287"/>
            </a:xfrm>
            <a:custGeom>
              <a:avLst/>
              <a:gdLst>
                <a:gd name="T0" fmla="*/ 1 w 1"/>
                <a:gd name="T1" fmla="*/ 1 h 3"/>
                <a:gd name="T2" fmla="*/ 1 w 1"/>
                <a:gd name="T3" fmla="*/ 3 h 3"/>
                <a:gd name="T4" fmla="*/ 0 w 1"/>
                <a:gd name="T5" fmla="*/ 0 h 3"/>
                <a:gd name="T6" fmla="*/ 0 w 1"/>
                <a:gd name="T7" fmla="*/ 1 h 3"/>
                <a:gd name="T8" fmla="*/ 1 w 1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1"/>
                    <a:pt x="0" y="0"/>
                  </a:cubicBez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7" name="Freeform 92"/>
            <p:cNvSpPr>
              <a:spLocks/>
            </p:cNvSpPr>
            <p:nvPr/>
          </p:nvSpPr>
          <p:spPr bwMode="auto">
            <a:xfrm>
              <a:off x="2701928" y="3904060"/>
              <a:ext cx="15478" cy="34528"/>
            </a:xfrm>
            <a:custGeom>
              <a:avLst/>
              <a:gdLst>
                <a:gd name="T0" fmla="*/ 2 w 3"/>
                <a:gd name="T1" fmla="*/ 3 h 7"/>
                <a:gd name="T2" fmla="*/ 2 w 3"/>
                <a:gd name="T3" fmla="*/ 2 h 7"/>
                <a:gd name="T4" fmla="*/ 1 w 3"/>
                <a:gd name="T5" fmla="*/ 2 h 7"/>
                <a:gd name="T6" fmla="*/ 1 w 3"/>
                <a:gd name="T7" fmla="*/ 4 h 7"/>
                <a:gd name="T8" fmla="*/ 0 w 3"/>
                <a:gd name="T9" fmla="*/ 3 h 7"/>
                <a:gd name="T10" fmla="*/ 1 w 3"/>
                <a:gd name="T11" fmla="*/ 5 h 7"/>
                <a:gd name="T12" fmla="*/ 1 w 3"/>
                <a:gd name="T13" fmla="*/ 4 h 7"/>
                <a:gd name="T14" fmla="*/ 1 w 3"/>
                <a:gd name="T15" fmla="*/ 5 h 7"/>
                <a:gd name="T16" fmla="*/ 1 w 3"/>
                <a:gd name="T17" fmla="*/ 5 h 7"/>
                <a:gd name="T18" fmla="*/ 2 w 3"/>
                <a:gd name="T19" fmla="*/ 5 h 7"/>
                <a:gd name="T20" fmla="*/ 1 w 3"/>
                <a:gd name="T21" fmla="*/ 3 h 7"/>
                <a:gd name="T22" fmla="*/ 2 w 3"/>
                <a:gd name="T23" fmla="*/ 5 h 7"/>
                <a:gd name="T24" fmla="*/ 2 w 3"/>
                <a:gd name="T25" fmla="*/ 6 h 7"/>
                <a:gd name="T26" fmla="*/ 2 w 3"/>
                <a:gd name="T27" fmla="*/ 5 h 7"/>
                <a:gd name="T28" fmla="*/ 2 w 3"/>
                <a:gd name="T29" fmla="*/ 4 h 7"/>
                <a:gd name="T30" fmla="*/ 2 w 3"/>
                <a:gd name="T31" fmla="*/ 6 h 7"/>
                <a:gd name="T32" fmla="*/ 3 w 3"/>
                <a:gd name="T33" fmla="*/ 4 h 7"/>
                <a:gd name="T34" fmla="*/ 2 w 3"/>
                <a:gd name="T35" fmla="*/ 2 h 7"/>
                <a:gd name="T36" fmla="*/ 3 w 3"/>
                <a:gd name="T37" fmla="*/ 4 h 7"/>
                <a:gd name="T38" fmla="*/ 3 w 3"/>
                <a:gd name="T39" fmla="*/ 4 h 7"/>
                <a:gd name="T40" fmla="*/ 2 w 3"/>
                <a:gd name="T41" fmla="*/ 1 h 7"/>
                <a:gd name="T42" fmla="*/ 2 w 3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" h="7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1" y="4"/>
                    <a:pt x="1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0" y="3"/>
                    <a:pt x="1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7"/>
                    <a:pt x="0" y="3"/>
                    <a:pt x="1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6"/>
                  </a:cubicBezTo>
                  <a:cubicBezTo>
                    <a:pt x="2" y="6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1" y="2"/>
                    <a:pt x="2" y="5"/>
                    <a:pt x="2" y="6"/>
                  </a:cubicBezTo>
                  <a:cubicBezTo>
                    <a:pt x="2" y="4"/>
                    <a:pt x="2" y="3"/>
                    <a:pt x="3" y="4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3" y="4"/>
                  </a:cubicBezTo>
                  <a:cubicBezTo>
                    <a:pt x="3" y="3"/>
                    <a:pt x="2" y="2"/>
                    <a:pt x="2" y="1"/>
                  </a:cubicBezTo>
                  <a:cubicBezTo>
                    <a:pt x="1" y="0"/>
                    <a:pt x="2" y="4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8" name="Rectangle 93"/>
            <p:cNvSpPr>
              <a:spLocks noChangeArrowheads="1"/>
            </p:cNvSpPr>
            <p:nvPr/>
          </p:nvSpPr>
          <p:spPr bwMode="auto">
            <a:xfrm>
              <a:off x="2706691" y="3914775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9" name="Freeform 94"/>
            <p:cNvSpPr>
              <a:spLocks/>
            </p:cNvSpPr>
            <p:nvPr/>
          </p:nvSpPr>
          <p:spPr bwMode="auto">
            <a:xfrm>
              <a:off x="2601916" y="4829175"/>
              <a:ext cx="5953" cy="5953"/>
            </a:xfrm>
            <a:custGeom>
              <a:avLst/>
              <a:gdLst>
                <a:gd name="T0" fmla="*/ 5 w 5"/>
                <a:gd name="T1" fmla="*/ 5 h 5"/>
                <a:gd name="T2" fmla="*/ 5 w 5"/>
                <a:gd name="T3" fmla="*/ 5 h 5"/>
                <a:gd name="T4" fmla="*/ 0 w 5"/>
                <a:gd name="T5" fmla="*/ 0 h 5"/>
                <a:gd name="T6" fmla="*/ 5 w 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5"/>
                  </a:lnTo>
                  <a:lnTo>
                    <a:pt x="0" y="0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0" name="Freeform 95"/>
            <p:cNvSpPr>
              <a:spLocks/>
            </p:cNvSpPr>
            <p:nvPr/>
          </p:nvSpPr>
          <p:spPr bwMode="auto">
            <a:xfrm>
              <a:off x="2607869" y="4829175"/>
              <a:ext cx="9525" cy="25003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4 h 5"/>
                <a:gd name="T4" fmla="*/ 0 w 2"/>
                <a:gd name="T5" fmla="*/ 0 h 5"/>
                <a:gd name="T6" fmla="*/ 1 w 2"/>
                <a:gd name="T7" fmla="*/ 3 h 5"/>
                <a:gd name="T8" fmla="*/ 1 w 2"/>
                <a:gd name="T9" fmla="*/ 2 h 5"/>
                <a:gd name="T10" fmla="*/ 1 w 2"/>
                <a:gd name="T11" fmla="*/ 4 h 5"/>
                <a:gd name="T12" fmla="*/ 1 w 2"/>
                <a:gd name="T13" fmla="*/ 3 h 5"/>
                <a:gd name="T14" fmla="*/ 2 w 2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1"/>
                    <a:pt x="1" y="2"/>
                    <a:pt x="0" y="0"/>
                  </a:cubicBezTo>
                  <a:cubicBezTo>
                    <a:pt x="0" y="0"/>
                    <a:pt x="0" y="1"/>
                    <a:pt x="1" y="3"/>
                  </a:cubicBezTo>
                  <a:cubicBezTo>
                    <a:pt x="1" y="3"/>
                    <a:pt x="0" y="1"/>
                    <a:pt x="1" y="2"/>
                  </a:cubicBezTo>
                  <a:cubicBezTo>
                    <a:pt x="1" y="3"/>
                    <a:pt x="1" y="2"/>
                    <a:pt x="1" y="4"/>
                  </a:cubicBezTo>
                  <a:cubicBezTo>
                    <a:pt x="2" y="5"/>
                    <a:pt x="1" y="3"/>
                    <a:pt x="1" y="3"/>
                  </a:cubicBezTo>
                  <a:lnTo>
                    <a:pt x="2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1" name="Freeform 96"/>
            <p:cNvSpPr>
              <a:spLocks/>
            </p:cNvSpPr>
            <p:nvPr/>
          </p:nvSpPr>
          <p:spPr bwMode="auto">
            <a:xfrm>
              <a:off x="2612631" y="4835128"/>
              <a:ext cx="4763" cy="9525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2" name="Freeform 97"/>
            <p:cNvSpPr>
              <a:spLocks/>
            </p:cNvSpPr>
            <p:nvPr/>
          </p:nvSpPr>
          <p:spPr bwMode="auto">
            <a:xfrm>
              <a:off x="2612631" y="4829175"/>
              <a:ext cx="4763" cy="10716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2 h 2"/>
                <a:gd name="T4" fmla="*/ 0 w 1"/>
                <a:gd name="T5" fmla="*/ 1 h 2"/>
                <a:gd name="T6" fmla="*/ 0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3" name="Freeform 98"/>
            <p:cNvSpPr>
              <a:spLocks/>
            </p:cNvSpPr>
            <p:nvPr/>
          </p:nvSpPr>
          <p:spPr bwMode="auto">
            <a:xfrm>
              <a:off x="2612631" y="4829175"/>
              <a:ext cx="0" cy="595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4" name="Freeform 99"/>
            <p:cNvSpPr>
              <a:spLocks/>
            </p:cNvSpPr>
            <p:nvPr/>
          </p:nvSpPr>
          <p:spPr bwMode="auto">
            <a:xfrm>
              <a:off x="2612631" y="4819650"/>
              <a:ext cx="14288" cy="15478"/>
            </a:xfrm>
            <a:custGeom>
              <a:avLst/>
              <a:gdLst>
                <a:gd name="T0" fmla="*/ 0 w 3"/>
                <a:gd name="T1" fmla="*/ 2 h 3"/>
                <a:gd name="T2" fmla="*/ 0 w 3"/>
                <a:gd name="T3" fmla="*/ 2 h 3"/>
                <a:gd name="T4" fmla="*/ 0 w 3"/>
                <a:gd name="T5" fmla="*/ 2 h 3"/>
                <a:gd name="T6" fmla="*/ 2 w 3"/>
                <a:gd name="T7" fmla="*/ 2 h 3"/>
                <a:gd name="T8" fmla="*/ 2 w 3"/>
                <a:gd name="T9" fmla="*/ 3 h 3"/>
                <a:gd name="T10" fmla="*/ 3 w 3"/>
                <a:gd name="T11" fmla="*/ 2 h 3"/>
                <a:gd name="T12" fmla="*/ 0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2" y="2"/>
                  </a:cubicBezTo>
                  <a:cubicBezTo>
                    <a:pt x="3" y="2"/>
                    <a:pt x="1" y="2"/>
                    <a:pt x="2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5" name="Freeform 100"/>
            <p:cNvSpPr>
              <a:spLocks/>
            </p:cNvSpPr>
            <p:nvPr/>
          </p:nvSpPr>
          <p:spPr bwMode="auto">
            <a:xfrm>
              <a:off x="2612631" y="4829175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6" name="Freeform 101"/>
            <p:cNvSpPr>
              <a:spLocks/>
            </p:cNvSpPr>
            <p:nvPr/>
          </p:nvSpPr>
          <p:spPr bwMode="auto">
            <a:xfrm>
              <a:off x="2617394" y="4835128"/>
              <a:ext cx="4763" cy="0"/>
            </a:xfrm>
            <a:custGeom>
              <a:avLst/>
              <a:gdLst>
                <a:gd name="T0" fmla="*/ 0 w 4"/>
                <a:gd name="T1" fmla="*/ 0 w 4"/>
                <a:gd name="T2" fmla="*/ 4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7" name="Freeform 102"/>
            <p:cNvSpPr>
              <a:spLocks/>
            </p:cNvSpPr>
            <p:nvPr/>
          </p:nvSpPr>
          <p:spPr bwMode="auto">
            <a:xfrm>
              <a:off x="2607869" y="4810125"/>
              <a:ext cx="4763" cy="25003"/>
            </a:xfrm>
            <a:custGeom>
              <a:avLst/>
              <a:gdLst>
                <a:gd name="T0" fmla="*/ 0 w 1"/>
                <a:gd name="T1" fmla="*/ 4 h 5"/>
                <a:gd name="T2" fmla="*/ 1 w 1"/>
                <a:gd name="T3" fmla="*/ 3 h 5"/>
                <a:gd name="T4" fmla="*/ 1 w 1"/>
                <a:gd name="T5" fmla="*/ 0 h 5"/>
                <a:gd name="T6" fmla="*/ 1 w 1"/>
                <a:gd name="T7" fmla="*/ 1 h 5"/>
                <a:gd name="T8" fmla="*/ 0 w 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">
                  <a:moveTo>
                    <a:pt x="0" y="4"/>
                  </a:moveTo>
                  <a:cubicBezTo>
                    <a:pt x="1" y="2"/>
                    <a:pt x="1" y="5"/>
                    <a:pt x="1" y="3"/>
                  </a:cubicBezTo>
                  <a:cubicBezTo>
                    <a:pt x="1" y="3"/>
                    <a:pt x="1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8" name="Freeform 103"/>
            <p:cNvSpPr>
              <a:spLocks/>
            </p:cNvSpPr>
            <p:nvPr/>
          </p:nvSpPr>
          <p:spPr bwMode="auto">
            <a:xfrm>
              <a:off x="2612631" y="48041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9" name="Freeform 104"/>
            <p:cNvSpPr>
              <a:spLocks/>
            </p:cNvSpPr>
            <p:nvPr/>
          </p:nvSpPr>
          <p:spPr bwMode="auto">
            <a:xfrm>
              <a:off x="2601916" y="4794647"/>
              <a:ext cx="15478" cy="29766"/>
            </a:xfrm>
            <a:custGeom>
              <a:avLst/>
              <a:gdLst>
                <a:gd name="T0" fmla="*/ 0 w 3"/>
                <a:gd name="T1" fmla="*/ 5 h 6"/>
                <a:gd name="T2" fmla="*/ 1 w 3"/>
                <a:gd name="T3" fmla="*/ 3 h 6"/>
                <a:gd name="T4" fmla="*/ 1 w 3"/>
                <a:gd name="T5" fmla="*/ 5 h 6"/>
                <a:gd name="T6" fmla="*/ 1 w 3"/>
                <a:gd name="T7" fmla="*/ 4 h 6"/>
                <a:gd name="T8" fmla="*/ 0 w 3"/>
                <a:gd name="T9" fmla="*/ 6 h 6"/>
                <a:gd name="T10" fmla="*/ 2 w 3"/>
                <a:gd name="T11" fmla="*/ 4 h 6"/>
                <a:gd name="T12" fmla="*/ 1 w 3"/>
                <a:gd name="T13" fmla="*/ 5 h 6"/>
                <a:gd name="T14" fmla="*/ 2 w 3"/>
                <a:gd name="T15" fmla="*/ 3 h 6"/>
                <a:gd name="T16" fmla="*/ 2 w 3"/>
                <a:gd name="T17" fmla="*/ 3 h 6"/>
                <a:gd name="T18" fmla="*/ 2 w 3"/>
                <a:gd name="T19" fmla="*/ 2 h 6"/>
                <a:gd name="T20" fmla="*/ 2 w 3"/>
                <a:gd name="T21" fmla="*/ 1 h 6"/>
                <a:gd name="T22" fmla="*/ 0 w 3"/>
                <a:gd name="T2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1" y="6"/>
                    <a:pt x="1" y="4"/>
                    <a:pt x="0" y="6"/>
                  </a:cubicBezTo>
                  <a:cubicBezTo>
                    <a:pt x="1" y="6"/>
                    <a:pt x="1" y="6"/>
                    <a:pt x="2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5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0"/>
                    <a:pt x="2" y="1"/>
                  </a:cubicBezTo>
                  <a:cubicBezTo>
                    <a:pt x="2" y="1"/>
                    <a:pt x="1" y="4"/>
                    <a:pt x="0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0" name="Freeform 105"/>
            <p:cNvSpPr>
              <a:spLocks/>
            </p:cNvSpPr>
            <p:nvPr/>
          </p:nvSpPr>
          <p:spPr bwMode="auto">
            <a:xfrm>
              <a:off x="2607869" y="4804172"/>
              <a:ext cx="0" cy="5953"/>
            </a:xfrm>
            <a:custGeom>
              <a:avLst/>
              <a:gdLst>
                <a:gd name="T0" fmla="*/ 5 h 5"/>
                <a:gd name="T1" fmla="*/ 0 h 5"/>
                <a:gd name="T2" fmla="*/ 5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1" name="Freeform 106"/>
            <p:cNvSpPr>
              <a:spLocks/>
            </p:cNvSpPr>
            <p:nvPr/>
          </p:nvSpPr>
          <p:spPr bwMode="auto">
            <a:xfrm>
              <a:off x="2592391" y="4794647"/>
              <a:ext cx="20241" cy="25003"/>
            </a:xfrm>
            <a:custGeom>
              <a:avLst/>
              <a:gdLst>
                <a:gd name="T0" fmla="*/ 1 w 4"/>
                <a:gd name="T1" fmla="*/ 5 h 5"/>
                <a:gd name="T2" fmla="*/ 2 w 4"/>
                <a:gd name="T3" fmla="*/ 4 h 5"/>
                <a:gd name="T4" fmla="*/ 2 w 4"/>
                <a:gd name="T5" fmla="*/ 5 h 5"/>
                <a:gd name="T6" fmla="*/ 3 w 4"/>
                <a:gd name="T7" fmla="*/ 3 h 5"/>
                <a:gd name="T8" fmla="*/ 2 w 4"/>
                <a:gd name="T9" fmla="*/ 4 h 5"/>
                <a:gd name="T10" fmla="*/ 3 w 4"/>
                <a:gd name="T11" fmla="*/ 2 h 5"/>
                <a:gd name="T12" fmla="*/ 3 w 4"/>
                <a:gd name="T13" fmla="*/ 2 h 5"/>
                <a:gd name="T14" fmla="*/ 2 w 4"/>
                <a:gd name="T15" fmla="*/ 2 h 5"/>
                <a:gd name="T16" fmla="*/ 2 w 4"/>
                <a:gd name="T17" fmla="*/ 3 h 5"/>
                <a:gd name="T18" fmla="*/ 2 w 4"/>
                <a:gd name="T19" fmla="*/ 3 h 5"/>
                <a:gd name="T20" fmla="*/ 1 w 4"/>
                <a:gd name="T2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4"/>
                    <a:pt x="2" y="4"/>
                    <a:pt x="3" y="3"/>
                  </a:cubicBezTo>
                  <a:cubicBezTo>
                    <a:pt x="3" y="2"/>
                    <a:pt x="2" y="4"/>
                    <a:pt x="2" y="4"/>
                  </a:cubicBezTo>
                  <a:cubicBezTo>
                    <a:pt x="2" y="3"/>
                    <a:pt x="2" y="3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3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5"/>
                    <a:pt x="0" y="5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2" name="Freeform 107"/>
            <p:cNvSpPr>
              <a:spLocks/>
            </p:cNvSpPr>
            <p:nvPr/>
          </p:nvSpPr>
          <p:spPr bwMode="auto">
            <a:xfrm>
              <a:off x="2597153" y="4819650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3" name="Freeform 108"/>
            <p:cNvSpPr>
              <a:spLocks/>
            </p:cNvSpPr>
            <p:nvPr/>
          </p:nvSpPr>
          <p:spPr bwMode="auto">
            <a:xfrm>
              <a:off x="2601916" y="48041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4" name="Freeform 109"/>
            <p:cNvSpPr>
              <a:spLocks/>
            </p:cNvSpPr>
            <p:nvPr/>
          </p:nvSpPr>
          <p:spPr bwMode="auto">
            <a:xfrm>
              <a:off x="2592391" y="4814888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5" name="Freeform 110"/>
            <p:cNvSpPr>
              <a:spLocks/>
            </p:cNvSpPr>
            <p:nvPr/>
          </p:nvSpPr>
          <p:spPr bwMode="auto">
            <a:xfrm>
              <a:off x="2576912" y="4774406"/>
              <a:ext cx="30956" cy="45244"/>
            </a:xfrm>
            <a:custGeom>
              <a:avLst/>
              <a:gdLst>
                <a:gd name="T0" fmla="*/ 5 w 6"/>
                <a:gd name="T1" fmla="*/ 1 h 9"/>
                <a:gd name="T2" fmla="*/ 4 w 6"/>
                <a:gd name="T3" fmla="*/ 1 h 9"/>
                <a:gd name="T4" fmla="*/ 2 w 6"/>
                <a:gd name="T5" fmla="*/ 0 h 9"/>
                <a:gd name="T6" fmla="*/ 0 w 6"/>
                <a:gd name="T7" fmla="*/ 0 h 9"/>
                <a:gd name="T8" fmla="*/ 1 w 6"/>
                <a:gd name="T9" fmla="*/ 1 h 9"/>
                <a:gd name="T10" fmla="*/ 0 w 6"/>
                <a:gd name="T11" fmla="*/ 1 h 9"/>
                <a:gd name="T12" fmla="*/ 0 w 6"/>
                <a:gd name="T13" fmla="*/ 3 h 9"/>
                <a:gd name="T14" fmla="*/ 1 w 6"/>
                <a:gd name="T15" fmla="*/ 3 h 9"/>
                <a:gd name="T16" fmla="*/ 2 w 6"/>
                <a:gd name="T17" fmla="*/ 7 h 9"/>
                <a:gd name="T18" fmla="*/ 3 w 6"/>
                <a:gd name="T19" fmla="*/ 6 h 9"/>
                <a:gd name="T20" fmla="*/ 2 w 6"/>
                <a:gd name="T21" fmla="*/ 7 h 9"/>
                <a:gd name="T22" fmla="*/ 2 w 6"/>
                <a:gd name="T23" fmla="*/ 7 h 9"/>
                <a:gd name="T24" fmla="*/ 3 w 6"/>
                <a:gd name="T25" fmla="*/ 8 h 9"/>
                <a:gd name="T26" fmla="*/ 5 w 6"/>
                <a:gd name="T27" fmla="*/ 6 h 9"/>
                <a:gd name="T28" fmla="*/ 3 w 6"/>
                <a:gd name="T29" fmla="*/ 8 h 9"/>
                <a:gd name="T30" fmla="*/ 4 w 6"/>
                <a:gd name="T31" fmla="*/ 7 h 9"/>
                <a:gd name="T32" fmla="*/ 5 w 6"/>
                <a:gd name="T33" fmla="*/ 6 h 9"/>
                <a:gd name="T34" fmla="*/ 6 w 6"/>
                <a:gd name="T35" fmla="*/ 5 h 9"/>
                <a:gd name="T36" fmla="*/ 3 w 6"/>
                <a:gd name="T37" fmla="*/ 6 h 9"/>
                <a:gd name="T38" fmla="*/ 4 w 6"/>
                <a:gd name="T39" fmla="*/ 6 h 9"/>
                <a:gd name="T40" fmla="*/ 5 w 6"/>
                <a:gd name="T41" fmla="*/ 4 h 9"/>
                <a:gd name="T42" fmla="*/ 3 w 6"/>
                <a:gd name="T43" fmla="*/ 4 h 9"/>
                <a:gd name="T44" fmla="*/ 3 w 6"/>
                <a:gd name="T45" fmla="*/ 4 h 9"/>
                <a:gd name="T46" fmla="*/ 2 w 6"/>
                <a:gd name="T47" fmla="*/ 4 h 9"/>
                <a:gd name="T48" fmla="*/ 4 w 6"/>
                <a:gd name="T49" fmla="*/ 4 h 9"/>
                <a:gd name="T50" fmla="*/ 1 w 6"/>
                <a:gd name="T51" fmla="*/ 4 h 9"/>
                <a:gd name="T52" fmla="*/ 5 w 6"/>
                <a:gd name="T53" fmla="*/ 3 h 9"/>
                <a:gd name="T54" fmla="*/ 3 w 6"/>
                <a:gd name="T55" fmla="*/ 3 h 9"/>
                <a:gd name="T56" fmla="*/ 2 w 6"/>
                <a:gd name="T57" fmla="*/ 3 h 9"/>
                <a:gd name="T58" fmla="*/ 4 w 6"/>
                <a:gd name="T59" fmla="*/ 3 h 9"/>
                <a:gd name="T60" fmla="*/ 3 w 6"/>
                <a:gd name="T61" fmla="*/ 2 h 9"/>
                <a:gd name="T62" fmla="*/ 2 w 6"/>
                <a:gd name="T63" fmla="*/ 2 h 9"/>
                <a:gd name="T64" fmla="*/ 2 w 6"/>
                <a:gd name="T65" fmla="*/ 1 h 9"/>
                <a:gd name="T66" fmla="*/ 4 w 6"/>
                <a:gd name="T67" fmla="*/ 2 h 9"/>
                <a:gd name="T68" fmla="*/ 6 w 6"/>
                <a:gd name="T69" fmla="*/ 2 h 9"/>
                <a:gd name="T70" fmla="*/ 3 w 6"/>
                <a:gd name="T71" fmla="*/ 1 h 9"/>
                <a:gd name="T72" fmla="*/ 5 w 6"/>
                <a:gd name="T7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9">
                  <a:moveTo>
                    <a:pt x="5" y="1"/>
                  </a:moveTo>
                  <a:cubicBezTo>
                    <a:pt x="4" y="1"/>
                    <a:pt x="3" y="1"/>
                    <a:pt x="4" y="1"/>
                  </a:cubicBezTo>
                  <a:cubicBezTo>
                    <a:pt x="2" y="1"/>
                    <a:pt x="3" y="1"/>
                    <a:pt x="2" y="0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5"/>
                    <a:pt x="2" y="6"/>
                    <a:pt x="2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4" y="6"/>
                    <a:pt x="2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8"/>
                    <a:pt x="3" y="7"/>
                    <a:pt x="3" y="8"/>
                  </a:cubicBezTo>
                  <a:cubicBezTo>
                    <a:pt x="3" y="8"/>
                    <a:pt x="4" y="6"/>
                    <a:pt x="5" y="6"/>
                  </a:cubicBezTo>
                  <a:cubicBezTo>
                    <a:pt x="3" y="8"/>
                    <a:pt x="5" y="6"/>
                    <a:pt x="3" y="8"/>
                  </a:cubicBezTo>
                  <a:cubicBezTo>
                    <a:pt x="3" y="9"/>
                    <a:pt x="4" y="7"/>
                    <a:pt x="4" y="7"/>
                  </a:cubicBezTo>
                  <a:cubicBezTo>
                    <a:pt x="5" y="6"/>
                    <a:pt x="5" y="7"/>
                    <a:pt x="5" y="6"/>
                  </a:cubicBezTo>
                  <a:cubicBezTo>
                    <a:pt x="6" y="5"/>
                    <a:pt x="5" y="6"/>
                    <a:pt x="6" y="5"/>
                  </a:cubicBezTo>
                  <a:cubicBezTo>
                    <a:pt x="6" y="5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5"/>
                    <a:pt x="5" y="4"/>
                  </a:cubicBezTo>
                  <a:cubicBezTo>
                    <a:pt x="4" y="5"/>
                    <a:pt x="5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4" y="4"/>
                    <a:pt x="4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2" y="3"/>
                    <a:pt x="2" y="3"/>
                  </a:cubicBezTo>
                  <a:cubicBezTo>
                    <a:pt x="2" y="3"/>
                    <a:pt x="4" y="3"/>
                    <a:pt x="4" y="3"/>
                  </a:cubicBezTo>
                  <a:cubicBezTo>
                    <a:pt x="5" y="2"/>
                    <a:pt x="2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3" y="2"/>
                    <a:pt x="2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5" y="1"/>
                    <a:pt x="3" y="1"/>
                    <a:pt x="3" y="1"/>
                  </a:cubicBezTo>
                  <a:cubicBezTo>
                    <a:pt x="5" y="1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6" name="Rectangle 111"/>
            <p:cNvSpPr>
              <a:spLocks noChangeArrowheads="1"/>
            </p:cNvSpPr>
            <p:nvPr/>
          </p:nvSpPr>
          <p:spPr bwMode="auto">
            <a:xfrm>
              <a:off x="2607869" y="4785122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7" name="Freeform 112"/>
            <p:cNvSpPr>
              <a:spLocks/>
            </p:cNvSpPr>
            <p:nvPr/>
          </p:nvSpPr>
          <p:spPr bwMode="auto">
            <a:xfrm>
              <a:off x="2601916" y="4780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8" name="Freeform 113"/>
            <p:cNvSpPr>
              <a:spLocks/>
            </p:cNvSpPr>
            <p:nvPr/>
          </p:nvSpPr>
          <p:spPr bwMode="auto">
            <a:xfrm>
              <a:off x="2576912" y="4785122"/>
              <a:ext cx="0" cy="4762"/>
            </a:xfrm>
            <a:custGeom>
              <a:avLst/>
              <a:gdLst>
                <a:gd name="T0" fmla="*/ 4 h 4"/>
                <a:gd name="T1" fmla="*/ 4 h 4"/>
                <a:gd name="T2" fmla="*/ 0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9" name="Freeform 114"/>
            <p:cNvSpPr>
              <a:spLocks/>
            </p:cNvSpPr>
            <p:nvPr/>
          </p:nvSpPr>
          <p:spPr bwMode="auto">
            <a:xfrm>
              <a:off x="2601916" y="4789885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0" name="Freeform 115"/>
            <p:cNvSpPr>
              <a:spLocks/>
            </p:cNvSpPr>
            <p:nvPr/>
          </p:nvSpPr>
          <p:spPr bwMode="auto">
            <a:xfrm>
              <a:off x="2601916" y="4794647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1" name="Rectangle 116"/>
            <p:cNvSpPr>
              <a:spLocks noChangeArrowheads="1"/>
            </p:cNvSpPr>
            <p:nvPr/>
          </p:nvSpPr>
          <p:spPr bwMode="auto">
            <a:xfrm>
              <a:off x="2601916" y="4780360"/>
              <a:ext cx="595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2" name="Freeform 117"/>
            <p:cNvSpPr>
              <a:spLocks/>
            </p:cNvSpPr>
            <p:nvPr/>
          </p:nvSpPr>
          <p:spPr bwMode="auto">
            <a:xfrm>
              <a:off x="2572150" y="4750594"/>
              <a:ext cx="35719" cy="23812"/>
            </a:xfrm>
            <a:custGeom>
              <a:avLst/>
              <a:gdLst>
                <a:gd name="T0" fmla="*/ 1 w 7"/>
                <a:gd name="T1" fmla="*/ 0 h 5"/>
                <a:gd name="T2" fmla="*/ 0 w 7"/>
                <a:gd name="T3" fmla="*/ 1 h 5"/>
                <a:gd name="T4" fmla="*/ 4 w 7"/>
                <a:gd name="T5" fmla="*/ 2 h 5"/>
                <a:gd name="T6" fmla="*/ 1 w 7"/>
                <a:gd name="T7" fmla="*/ 1 h 5"/>
                <a:gd name="T8" fmla="*/ 2 w 7"/>
                <a:gd name="T9" fmla="*/ 4 h 5"/>
                <a:gd name="T10" fmla="*/ 1 w 7"/>
                <a:gd name="T11" fmla="*/ 3 h 5"/>
                <a:gd name="T12" fmla="*/ 4 w 7"/>
                <a:gd name="T13" fmla="*/ 5 h 5"/>
                <a:gd name="T14" fmla="*/ 1 w 7"/>
                <a:gd name="T15" fmla="*/ 4 h 5"/>
                <a:gd name="T16" fmla="*/ 0 w 7"/>
                <a:gd name="T17" fmla="*/ 4 h 5"/>
                <a:gd name="T18" fmla="*/ 1 w 7"/>
                <a:gd name="T19" fmla="*/ 5 h 5"/>
                <a:gd name="T20" fmla="*/ 3 w 7"/>
                <a:gd name="T21" fmla="*/ 5 h 5"/>
                <a:gd name="T22" fmla="*/ 5 w 7"/>
                <a:gd name="T23" fmla="*/ 5 h 5"/>
                <a:gd name="T24" fmla="*/ 4 w 7"/>
                <a:gd name="T25" fmla="*/ 5 h 5"/>
                <a:gd name="T26" fmla="*/ 5 w 7"/>
                <a:gd name="T27" fmla="*/ 5 h 5"/>
                <a:gd name="T28" fmla="*/ 4 w 7"/>
                <a:gd name="T29" fmla="*/ 5 h 5"/>
                <a:gd name="T30" fmla="*/ 6 w 7"/>
                <a:gd name="T31" fmla="*/ 5 h 5"/>
                <a:gd name="T32" fmla="*/ 5 w 7"/>
                <a:gd name="T33" fmla="*/ 4 h 5"/>
                <a:gd name="T34" fmla="*/ 5 w 7"/>
                <a:gd name="T35" fmla="*/ 4 h 5"/>
                <a:gd name="T36" fmla="*/ 3 w 7"/>
                <a:gd name="T37" fmla="*/ 4 h 5"/>
                <a:gd name="T38" fmla="*/ 5 w 7"/>
                <a:gd name="T39" fmla="*/ 4 h 5"/>
                <a:gd name="T40" fmla="*/ 4 w 7"/>
                <a:gd name="T41" fmla="*/ 4 h 5"/>
                <a:gd name="T42" fmla="*/ 6 w 7"/>
                <a:gd name="T43" fmla="*/ 3 h 5"/>
                <a:gd name="T44" fmla="*/ 5 w 7"/>
                <a:gd name="T45" fmla="*/ 3 h 5"/>
                <a:gd name="T46" fmla="*/ 6 w 7"/>
                <a:gd name="T47" fmla="*/ 3 h 5"/>
                <a:gd name="T48" fmla="*/ 3 w 7"/>
                <a:gd name="T49" fmla="*/ 3 h 5"/>
                <a:gd name="T50" fmla="*/ 5 w 7"/>
                <a:gd name="T51" fmla="*/ 3 h 5"/>
                <a:gd name="T52" fmla="*/ 5 w 7"/>
                <a:gd name="T53" fmla="*/ 2 h 5"/>
                <a:gd name="T54" fmla="*/ 5 w 7"/>
                <a:gd name="T55" fmla="*/ 2 h 5"/>
                <a:gd name="T56" fmla="*/ 4 w 7"/>
                <a:gd name="T57" fmla="*/ 1 h 5"/>
                <a:gd name="T58" fmla="*/ 4 w 7"/>
                <a:gd name="T59" fmla="*/ 1 h 5"/>
                <a:gd name="T60" fmla="*/ 3 w 7"/>
                <a:gd name="T61" fmla="*/ 1 h 5"/>
                <a:gd name="T62" fmla="*/ 4 w 7"/>
                <a:gd name="T63" fmla="*/ 1 h 5"/>
                <a:gd name="T64" fmla="*/ 2 w 7"/>
                <a:gd name="T65" fmla="*/ 0 h 5"/>
                <a:gd name="T66" fmla="*/ 3 w 7"/>
                <a:gd name="T67" fmla="*/ 1 h 5"/>
                <a:gd name="T68" fmla="*/ 1 w 7"/>
                <a:gd name="T6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5">
                  <a:moveTo>
                    <a:pt x="1" y="0"/>
                  </a:moveTo>
                  <a:cubicBezTo>
                    <a:pt x="0" y="0"/>
                    <a:pt x="1" y="0"/>
                    <a:pt x="0" y="1"/>
                  </a:cubicBezTo>
                  <a:cubicBezTo>
                    <a:pt x="1" y="1"/>
                    <a:pt x="3" y="2"/>
                    <a:pt x="4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2" y="4"/>
                  </a:cubicBezTo>
                  <a:cubicBezTo>
                    <a:pt x="2" y="4"/>
                    <a:pt x="1" y="4"/>
                    <a:pt x="1" y="3"/>
                  </a:cubicBezTo>
                  <a:cubicBezTo>
                    <a:pt x="1" y="4"/>
                    <a:pt x="5" y="4"/>
                    <a:pt x="4" y="5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4" y="5"/>
                    <a:pt x="5" y="5"/>
                    <a:pt x="4" y="5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6" y="5"/>
                  </a:cubicBezTo>
                  <a:cubicBezTo>
                    <a:pt x="5" y="5"/>
                    <a:pt x="4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3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5" y="3"/>
                    <a:pt x="7" y="4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4" y="3"/>
                    <a:pt x="6" y="3"/>
                    <a:pt x="6" y="3"/>
                  </a:cubicBezTo>
                  <a:cubicBezTo>
                    <a:pt x="5" y="3"/>
                    <a:pt x="3" y="3"/>
                    <a:pt x="3" y="3"/>
                  </a:cubicBezTo>
                  <a:cubicBezTo>
                    <a:pt x="4" y="3"/>
                    <a:pt x="2" y="2"/>
                    <a:pt x="5" y="3"/>
                  </a:cubicBezTo>
                  <a:cubicBezTo>
                    <a:pt x="6" y="2"/>
                    <a:pt x="4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1"/>
                    <a:pt x="6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3" name="Freeform 118"/>
            <p:cNvSpPr>
              <a:spLocks/>
            </p:cNvSpPr>
            <p:nvPr/>
          </p:nvSpPr>
          <p:spPr bwMode="auto">
            <a:xfrm>
              <a:off x="2597153" y="4769644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4" name="Freeform 119"/>
            <p:cNvSpPr>
              <a:spLocks/>
            </p:cNvSpPr>
            <p:nvPr/>
          </p:nvSpPr>
          <p:spPr bwMode="auto">
            <a:xfrm>
              <a:off x="2576912" y="4725591"/>
              <a:ext cx="40481" cy="29766"/>
            </a:xfrm>
            <a:custGeom>
              <a:avLst/>
              <a:gdLst>
                <a:gd name="T0" fmla="*/ 3 w 8"/>
                <a:gd name="T1" fmla="*/ 4 h 6"/>
                <a:gd name="T2" fmla="*/ 5 w 8"/>
                <a:gd name="T3" fmla="*/ 5 h 6"/>
                <a:gd name="T4" fmla="*/ 2 w 8"/>
                <a:gd name="T5" fmla="*/ 4 h 6"/>
                <a:gd name="T6" fmla="*/ 1 w 8"/>
                <a:gd name="T7" fmla="*/ 3 h 6"/>
                <a:gd name="T8" fmla="*/ 4 w 8"/>
                <a:gd name="T9" fmla="*/ 4 h 6"/>
                <a:gd name="T10" fmla="*/ 5 w 8"/>
                <a:gd name="T11" fmla="*/ 4 h 6"/>
                <a:gd name="T12" fmla="*/ 3 w 8"/>
                <a:gd name="T13" fmla="*/ 3 h 6"/>
                <a:gd name="T14" fmla="*/ 2 w 8"/>
                <a:gd name="T15" fmla="*/ 2 h 6"/>
                <a:gd name="T16" fmla="*/ 3 w 8"/>
                <a:gd name="T17" fmla="*/ 3 h 6"/>
                <a:gd name="T18" fmla="*/ 5 w 8"/>
                <a:gd name="T19" fmla="*/ 3 h 6"/>
                <a:gd name="T20" fmla="*/ 1 w 8"/>
                <a:gd name="T21" fmla="*/ 0 h 6"/>
                <a:gd name="T22" fmla="*/ 1 w 8"/>
                <a:gd name="T23" fmla="*/ 1 h 6"/>
                <a:gd name="T24" fmla="*/ 3 w 8"/>
                <a:gd name="T25" fmla="*/ 2 h 6"/>
                <a:gd name="T26" fmla="*/ 2 w 8"/>
                <a:gd name="T27" fmla="*/ 2 h 6"/>
                <a:gd name="T28" fmla="*/ 1 w 8"/>
                <a:gd name="T29" fmla="*/ 1 h 6"/>
                <a:gd name="T30" fmla="*/ 0 w 8"/>
                <a:gd name="T31" fmla="*/ 4 h 6"/>
                <a:gd name="T32" fmla="*/ 0 w 8"/>
                <a:gd name="T33" fmla="*/ 3 h 6"/>
                <a:gd name="T34" fmla="*/ 1 w 8"/>
                <a:gd name="T35" fmla="*/ 4 h 6"/>
                <a:gd name="T36" fmla="*/ 3 w 8"/>
                <a:gd name="T37" fmla="*/ 5 h 6"/>
                <a:gd name="T38" fmla="*/ 3 w 8"/>
                <a:gd name="T39" fmla="*/ 5 h 6"/>
                <a:gd name="T40" fmla="*/ 5 w 8"/>
                <a:gd name="T41" fmla="*/ 5 h 6"/>
                <a:gd name="T42" fmla="*/ 6 w 8"/>
                <a:gd name="T43" fmla="*/ 6 h 6"/>
                <a:gd name="T44" fmla="*/ 6 w 8"/>
                <a:gd name="T45" fmla="*/ 5 h 6"/>
                <a:gd name="T46" fmla="*/ 3 w 8"/>
                <a:gd name="T4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" h="6">
                  <a:moveTo>
                    <a:pt x="3" y="4"/>
                  </a:moveTo>
                  <a:cubicBezTo>
                    <a:pt x="4" y="4"/>
                    <a:pt x="4" y="5"/>
                    <a:pt x="5" y="5"/>
                  </a:cubicBezTo>
                  <a:cubicBezTo>
                    <a:pt x="4" y="4"/>
                    <a:pt x="3" y="4"/>
                    <a:pt x="2" y="4"/>
                  </a:cubicBezTo>
                  <a:cubicBezTo>
                    <a:pt x="3" y="4"/>
                    <a:pt x="1" y="3"/>
                    <a:pt x="1" y="3"/>
                  </a:cubicBezTo>
                  <a:cubicBezTo>
                    <a:pt x="2" y="3"/>
                    <a:pt x="4" y="4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4" y="4"/>
                    <a:pt x="4" y="3"/>
                    <a:pt x="3" y="3"/>
                  </a:cubicBezTo>
                  <a:cubicBezTo>
                    <a:pt x="2" y="3"/>
                    <a:pt x="1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3" y="2"/>
                    <a:pt x="4" y="1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2" y="1"/>
                    <a:pt x="3" y="2"/>
                  </a:cubicBezTo>
                  <a:cubicBezTo>
                    <a:pt x="2" y="1"/>
                    <a:pt x="3" y="2"/>
                    <a:pt x="2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5" y="6"/>
                    <a:pt x="4" y="6"/>
                    <a:pt x="6" y="6"/>
                  </a:cubicBezTo>
                  <a:cubicBezTo>
                    <a:pt x="8" y="6"/>
                    <a:pt x="4" y="5"/>
                    <a:pt x="6" y="5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5" name="Freeform 120"/>
            <p:cNvSpPr>
              <a:spLocks/>
            </p:cNvSpPr>
            <p:nvPr/>
          </p:nvSpPr>
          <p:spPr bwMode="auto">
            <a:xfrm>
              <a:off x="2592391" y="4750594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6" name="Freeform 121"/>
            <p:cNvSpPr>
              <a:spLocks/>
            </p:cNvSpPr>
            <p:nvPr/>
          </p:nvSpPr>
          <p:spPr bwMode="auto">
            <a:xfrm>
              <a:off x="2576912" y="4744641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7" name="Freeform 122"/>
            <p:cNvSpPr>
              <a:spLocks/>
            </p:cNvSpPr>
            <p:nvPr/>
          </p:nvSpPr>
          <p:spPr bwMode="auto">
            <a:xfrm>
              <a:off x="2597153" y="473987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8" name="Freeform 123"/>
            <p:cNvSpPr>
              <a:spLocks/>
            </p:cNvSpPr>
            <p:nvPr/>
          </p:nvSpPr>
          <p:spPr bwMode="auto">
            <a:xfrm>
              <a:off x="2576912" y="4719638"/>
              <a:ext cx="20241" cy="15478"/>
            </a:xfrm>
            <a:custGeom>
              <a:avLst/>
              <a:gdLst>
                <a:gd name="T0" fmla="*/ 1 w 4"/>
                <a:gd name="T1" fmla="*/ 0 h 3"/>
                <a:gd name="T2" fmla="*/ 0 w 4"/>
                <a:gd name="T3" fmla="*/ 1 h 3"/>
                <a:gd name="T4" fmla="*/ 4 w 4"/>
                <a:gd name="T5" fmla="*/ 3 h 3"/>
                <a:gd name="T6" fmla="*/ 2 w 4"/>
                <a:gd name="T7" fmla="*/ 1 h 3"/>
                <a:gd name="T8" fmla="*/ 2 w 4"/>
                <a:gd name="T9" fmla="*/ 0 h 3"/>
                <a:gd name="T10" fmla="*/ 1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cubicBezTo>
                    <a:pt x="1" y="0"/>
                    <a:pt x="2" y="1"/>
                    <a:pt x="0" y="1"/>
                  </a:cubicBezTo>
                  <a:cubicBezTo>
                    <a:pt x="2" y="2"/>
                    <a:pt x="3" y="2"/>
                    <a:pt x="4" y="3"/>
                  </a:cubicBezTo>
                  <a:cubicBezTo>
                    <a:pt x="4" y="3"/>
                    <a:pt x="2" y="1"/>
                    <a:pt x="2" y="1"/>
                  </a:cubicBezTo>
                  <a:cubicBezTo>
                    <a:pt x="3" y="2"/>
                    <a:pt x="2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9" name="Freeform 124"/>
            <p:cNvSpPr>
              <a:spLocks/>
            </p:cNvSpPr>
            <p:nvPr/>
          </p:nvSpPr>
          <p:spPr bwMode="auto">
            <a:xfrm>
              <a:off x="2587628" y="4670822"/>
              <a:ext cx="34528" cy="64294"/>
            </a:xfrm>
            <a:custGeom>
              <a:avLst/>
              <a:gdLst>
                <a:gd name="T0" fmla="*/ 4 w 7"/>
                <a:gd name="T1" fmla="*/ 11 h 13"/>
                <a:gd name="T2" fmla="*/ 4 w 7"/>
                <a:gd name="T3" fmla="*/ 10 h 13"/>
                <a:gd name="T4" fmla="*/ 4 w 7"/>
                <a:gd name="T5" fmla="*/ 11 h 13"/>
                <a:gd name="T6" fmla="*/ 5 w 7"/>
                <a:gd name="T7" fmla="*/ 11 h 13"/>
                <a:gd name="T8" fmla="*/ 4 w 7"/>
                <a:gd name="T9" fmla="*/ 11 h 13"/>
                <a:gd name="T10" fmla="*/ 5 w 7"/>
                <a:gd name="T11" fmla="*/ 10 h 13"/>
                <a:gd name="T12" fmla="*/ 3 w 7"/>
                <a:gd name="T13" fmla="*/ 9 h 13"/>
                <a:gd name="T14" fmla="*/ 6 w 7"/>
                <a:gd name="T15" fmla="*/ 10 h 13"/>
                <a:gd name="T16" fmla="*/ 3 w 7"/>
                <a:gd name="T17" fmla="*/ 8 h 13"/>
                <a:gd name="T18" fmla="*/ 4 w 7"/>
                <a:gd name="T19" fmla="*/ 8 h 13"/>
                <a:gd name="T20" fmla="*/ 5 w 7"/>
                <a:gd name="T21" fmla="*/ 8 h 13"/>
                <a:gd name="T22" fmla="*/ 5 w 7"/>
                <a:gd name="T23" fmla="*/ 8 h 13"/>
                <a:gd name="T24" fmla="*/ 6 w 7"/>
                <a:gd name="T25" fmla="*/ 9 h 13"/>
                <a:gd name="T26" fmla="*/ 7 w 7"/>
                <a:gd name="T27" fmla="*/ 8 h 13"/>
                <a:gd name="T28" fmla="*/ 7 w 7"/>
                <a:gd name="T29" fmla="*/ 9 h 13"/>
                <a:gd name="T30" fmla="*/ 7 w 7"/>
                <a:gd name="T31" fmla="*/ 8 h 13"/>
                <a:gd name="T32" fmla="*/ 7 w 7"/>
                <a:gd name="T33" fmla="*/ 8 h 13"/>
                <a:gd name="T34" fmla="*/ 7 w 7"/>
                <a:gd name="T35" fmla="*/ 4 h 13"/>
                <a:gd name="T36" fmla="*/ 7 w 7"/>
                <a:gd name="T37" fmla="*/ 4 h 13"/>
                <a:gd name="T38" fmla="*/ 6 w 7"/>
                <a:gd name="T39" fmla="*/ 4 h 13"/>
                <a:gd name="T40" fmla="*/ 7 w 7"/>
                <a:gd name="T41" fmla="*/ 3 h 13"/>
                <a:gd name="T42" fmla="*/ 4 w 7"/>
                <a:gd name="T43" fmla="*/ 5 h 13"/>
                <a:gd name="T44" fmla="*/ 4 w 7"/>
                <a:gd name="T45" fmla="*/ 4 h 13"/>
                <a:gd name="T46" fmla="*/ 6 w 7"/>
                <a:gd name="T47" fmla="*/ 3 h 13"/>
                <a:gd name="T48" fmla="*/ 5 w 7"/>
                <a:gd name="T49" fmla="*/ 3 h 13"/>
                <a:gd name="T50" fmla="*/ 7 w 7"/>
                <a:gd name="T51" fmla="*/ 2 h 13"/>
                <a:gd name="T52" fmla="*/ 4 w 7"/>
                <a:gd name="T53" fmla="*/ 3 h 13"/>
                <a:gd name="T54" fmla="*/ 4 w 7"/>
                <a:gd name="T55" fmla="*/ 3 h 13"/>
                <a:gd name="T56" fmla="*/ 1 w 7"/>
                <a:gd name="T57" fmla="*/ 4 h 13"/>
                <a:gd name="T58" fmla="*/ 3 w 7"/>
                <a:gd name="T59" fmla="*/ 6 h 13"/>
                <a:gd name="T60" fmla="*/ 5 w 7"/>
                <a:gd name="T61" fmla="*/ 6 h 13"/>
                <a:gd name="T62" fmla="*/ 4 w 7"/>
                <a:gd name="T63" fmla="*/ 7 h 13"/>
                <a:gd name="T64" fmla="*/ 4 w 7"/>
                <a:gd name="T65" fmla="*/ 7 h 13"/>
                <a:gd name="T66" fmla="*/ 4 w 7"/>
                <a:gd name="T67" fmla="*/ 5 h 13"/>
                <a:gd name="T68" fmla="*/ 4 w 7"/>
                <a:gd name="T69" fmla="*/ 7 h 13"/>
                <a:gd name="T70" fmla="*/ 5 w 7"/>
                <a:gd name="T71" fmla="*/ 6 h 13"/>
                <a:gd name="T72" fmla="*/ 4 w 7"/>
                <a:gd name="T73" fmla="*/ 5 h 13"/>
                <a:gd name="T74" fmla="*/ 5 w 7"/>
                <a:gd name="T75" fmla="*/ 6 h 13"/>
                <a:gd name="T76" fmla="*/ 3 w 7"/>
                <a:gd name="T77" fmla="*/ 5 h 13"/>
                <a:gd name="T78" fmla="*/ 1 w 7"/>
                <a:gd name="T79" fmla="*/ 9 h 13"/>
                <a:gd name="T80" fmla="*/ 2 w 7"/>
                <a:gd name="T81" fmla="*/ 9 h 13"/>
                <a:gd name="T82" fmla="*/ 2 w 7"/>
                <a:gd name="T83" fmla="*/ 11 h 13"/>
                <a:gd name="T84" fmla="*/ 3 w 7"/>
                <a:gd name="T85" fmla="*/ 11 h 13"/>
                <a:gd name="T86" fmla="*/ 0 w 7"/>
                <a:gd name="T87" fmla="*/ 10 h 13"/>
                <a:gd name="T88" fmla="*/ 0 w 7"/>
                <a:gd name="T89" fmla="*/ 10 h 13"/>
                <a:gd name="T90" fmla="*/ 1 w 7"/>
                <a:gd name="T91" fmla="*/ 10 h 13"/>
                <a:gd name="T92" fmla="*/ 0 w 7"/>
                <a:gd name="T93" fmla="*/ 11 h 13"/>
                <a:gd name="T94" fmla="*/ 4 w 7"/>
                <a:gd name="T95" fmla="*/ 12 h 13"/>
                <a:gd name="T96" fmla="*/ 6 w 7"/>
                <a:gd name="T97" fmla="*/ 12 h 13"/>
                <a:gd name="T98" fmla="*/ 4 w 7"/>
                <a:gd name="T99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" h="13">
                  <a:moveTo>
                    <a:pt x="4" y="11"/>
                  </a:moveTo>
                  <a:cubicBezTo>
                    <a:pt x="4" y="11"/>
                    <a:pt x="3" y="10"/>
                    <a:pt x="4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6" y="12"/>
                    <a:pt x="4" y="11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3" y="10"/>
                    <a:pt x="5" y="10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5" y="9"/>
                    <a:pt x="4" y="9"/>
                    <a:pt x="3" y="8"/>
                  </a:cubicBezTo>
                  <a:cubicBezTo>
                    <a:pt x="5" y="8"/>
                    <a:pt x="3" y="7"/>
                    <a:pt x="4" y="8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6" y="9"/>
                    <a:pt x="4" y="7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0"/>
                    <a:pt x="7" y="6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7" y="4"/>
                    <a:pt x="4" y="5"/>
                  </a:cubicBezTo>
                  <a:cubicBezTo>
                    <a:pt x="7" y="3"/>
                    <a:pt x="3" y="5"/>
                    <a:pt x="4" y="4"/>
                  </a:cubicBezTo>
                  <a:cubicBezTo>
                    <a:pt x="5" y="3"/>
                    <a:pt x="5" y="4"/>
                    <a:pt x="6" y="3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6" y="3"/>
                    <a:pt x="5" y="3"/>
                    <a:pt x="7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2" y="4"/>
                    <a:pt x="1" y="4"/>
                  </a:cubicBezTo>
                  <a:cubicBezTo>
                    <a:pt x="2" y="4"/>
                    <a:pt x="3" y="5"/>
                    <a:pt x="3" y="6"/>
                  </a:cubicBezTo>
                  <a:cubicBezTo>
                    <a:pt x="5" y="5"/>
                    <a:pt x="4" y="7"/>
                    <a:pt x="5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2"/>
                    <a:pt x="4" y="6"/>
                    <a:pt x="4" y="5"/>
                  </a:cubicBezTo>
                  <a:cubicBezTo>
                    <a:pt x="4" y="6"/>
                    <a:pt x="4" y="4"/>
                    <a:pt x="4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4" y="5"/>
                    <a:pt x="4" y="5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8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5" y="12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1" y="10"/>
                    <a:pt x="0" y="10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1"/>
                    <a:pt x="1" y="11"/>
                    <a:pt x="0" y="11"/>
                  </a:cubicBezTo>
                  <a:cubicBezTo>
                    <a:pt x="1" y="12"/>
                    <a:pt x="3" y="12"/>
                    <a:pt x="4" y="12"/>
                  </a:cubicBezTo>
                  <a:cubicBezTo>
                    <a:pt x="2" y="10"/>
                    <a:pt x="6" y="13"/>
                    <a:pt x="6" y="12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0" name="Freeform 125"/>
            <p:cNvSpPr>
              <a:spLocks/>
            </p:cNvSpPr>
            <p:nvPr/>
          </p:nvSpPr>
          <p:spPr bwMode="auto">
            <a:xfrm>
              <a:off x="2587628" y="4714875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1" name="Freeform 126"/>
            <p:cNvSpPr>
              <a:spLocks/>
            </p:cNvSpPr>
            <p:nvPr/>
          </p:nvSpPr>
          <p:spPr bwMode="auto">
            <a:xfrm>
              <a:off x="2601916" y="4680347"/>
              <a:ext cx="595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2" name="Freeform 127"/>
            <p:cNvSpPr>
              <a:spLocks/>
            </p:cNvSpPr>
            <p:nvPr/>
          </p:nvSpPr>
          <p:spPr bwMode="auto">
            <a:xfrm>
              <a:off x="2587628" y="4719638"/>
              <a:ext cx="0" cy="5953"/>
            </a:xfrm>
            <a:custGeom>
              <a:avLst/>
              <a:gdLst>
                <a:gd name="T0" fmla="*/ 0 h 5"/>
                <a:gd name="T1" fmla="*/ 5 h 5"/>
                <a:gd name="T2" fmla="*/ 0 h 5"/>
                <a:gd name="T3" fmla="*/ 0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3" name="Rectangle 128"/>
            <p:cNvSpPr>
              <a:spLocks noChangeArrowheads="1"/>
            </p:cNvSpPr>
            <p:nvPr/>
          </p:nvSpPr>
          <p:spPr bwMode="auto">
            <a:xfrm>
              <a:off x="2601916" y="47303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4" name="Freeform 129"/>
            <p:cNvSpPr>
              <a:spLocks/>
            </p:cNvSpPr>
            <p:nvPr/>
          </p:nvSpPr>
          <p:spPr bwMode="auto">
            <a:xfrm>
              <a:off x="2607869" y="4670822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5" name="Freeform 130"/>
            <p:cNvSpPr>
              <a:spLocks/>
            </p:cNvSpPr>
            <p:nvPr/>
          </p:nvSpPr>
          <p:spPr bwMode="auto">
            <a:xfrm>
              <a:off x="2612631" y="46553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6" name="Freeform 131"/>
            <p:cNvSpPr>
              <a:spLocks/>
            </p:cNvSpPr>
            <p:nvPr/>
          </p:nvSpPr>
          <p:spPr bwMode="auto">
            <a:xfrm>
              <a:off x="2557862" y="4595813"/>
              <a:ext cx="59531" cy="89297"/>
            </a:xfrm>
            <a:custGeom>
              <a:avLst/>
              <a:gdLst>
                <a:gd name="T0" fmla="*/ 6 w 12"/>
                <a:gd name="T1" fmla="*/ 1 h 18"/>
                <a:gd name="T2" fmla="*/ 4 w 12"/>
                <a:gd name="T3" fmla="*/ 1 h 18"/>
                <a:gd name="T4" fmla="*/ 3 w 12"/>
                <a:gd name="T5" fmla="*/ 1 h 18"/>
                <a:gd name="T6" fmla="*/ 4 w 12"/>
                <a:gd name="T7" fmla="*/ 2 h 18"/>
                <a:gd name="T8" fmla="*/ 4 w 12"/>
                <a:gd name="T9" fmla="*/ 4 h 18"/>
                <a:gd name="T10" fmla="*/ 4 w 12"/>
                <a:gd name="T11" fmla="*/ 6 h 18"/>
                <a:gd name="T12" fmla="*/ 6 w 12"/>
                <a:gd name="T13" fmla="*/ 7 h 18"/>
                <a:gd name="T14" fmla="*/ 5 w 12"/>
                <a:gd name="T15" fmla="*/ 8 h 18"/>
                <a:gd name="T16" fmla="*/ 5 w 12"/>
                <a:gd name="T17" fmla="*/ 9 h 18"/>
                <a:gd name="T18" fmla="*/ 8 w 12"/>
                <a:gd name="T19" fmla="*/ 9 h 18"/>
                <a:gd name="T20" fmla="*/ 8 w 12"/>
                <a:gd name="T21" fmla="*/ 10 h 18"/>
                <a:gd name="T22" fmla="*/ 7 w 12"/>
                <a:gd name="T23" fmla="*/ 11 h 18"/>
                <a:gd name="T24" fmla="*/ 7 w 12"/>
                <a:gd name="T25" fmla="*/ 12 h 18"/>
                <a:gd name="T26" fmla="*/ 7 w 12"/>
                <a:gd name="T27" fmla="*/ 13 h 18"/>
                <a:gd name="T28" fmla="*/ 8 w 12"/>
                <a:gd name="T29" fmla="*/ 14 h 18"/>
                <a:gd name="T30" fmla="*/ 9 w 12"/>
                <a:gd name="T31" fmla="*/ 14 h 18"/>
                <a:gd name="T32" fmla="*/ 8 w 12"/>
                <a:gd name="T33" fmla="*/ 15 h 18"/>
                <a:gd name="T34" fmla="*/ 8 w 12"/>
                <a:gd name="T35" fmla="*/ 15 h 18"/>
                <a:gd name="T36" fmla="*/ 9 w 12"/>
                <a:gd name="T37" fmla="*/ 18 h 18"/>
                <a:gd name="T38" fmla="*/ 9 w 12"/>
                <a:gd name="T39" fmla="*/ 16 h 18"/>
                <a:gd name="T40" fmla="*/ 8 w 12"/>
                <a:gd name="T41" fmla="*/ 17 h 18"/>
                <a:gd name="T42" fmla="*/ 11 w 12"/>
                <a:gd name="T43" fmla="*/ 15 h 18"/>
                <a:gd name="T44" fmla="*/ 12 w 12"/>
                <a:gd name="T45" fmla="*/ 15 h 18"/>
                <a:gd name="T46" fmla="*/ 11 w 12"/>
                <a:gd name="T47" fmla="*/ 14 h 18"/>
                <a:gd name="T48" fmla="*/ 12 w 12"/>
                <a:gd name="T49" fmla="*/ 13 h 18"/>
                <a:gd name="T50" fmla="*/ 11 w 12"/>
                <a:gd name="T51" fmla="*/ 12 h 18"/>
                <a:gd name="T52" fmla="*/ 10 w 12"/>
                <a:gd name="T53" fmla="*/ 12 h 18"/>
                <a:gd name="T54" fmla="*/ 11 w 12"/>
                <a:gd name="T55" fmla="*/ 12 h 18"/>
                <a:gd name="T56" fmla="*/ 11 w 12"/>
                <a:gd name="T57" fmla="*/ 11 h 18"/>
                <a:gd name="T58" fmla="*/ 10 w 12"/>
                <a:gd name="T59" fmla="*/ 11 h 18"/>
                <a:gd name="T60" fmla="*/ 9 w 12"/>
                <a:gd name="T61" fmla="*/ 10 h 18"/>
                <a:gd name="T62" fmla="*/ 11 w 12"/>
                <a:gd name="T63" fmla="*/ 10 h 18"/>
                <a:gd name="T64" fmla="*/ 11 w 12"/>
                <a:gd name="T65" fmla="*/ 9 h 18"/>
                <a:gd name="T66" fmla="*/ 9 w 12"/>
                <a:gd name="T67" fmla="*/ 9 h 18"/>
                <a:gd name="T68" fmla="*/ 8 w 12"/>
                <a:gd name="T69" fmla="*/ 8 h 18"/>
                <a:gd name="T70" fmla="*/ 7 w 12"/>
                <a:gd name="T71" fmla="*/ 6 h 18"/>
                <a:gd name="T72" fmla="*/ 7 w 12"/>
                <a:gd name="T73" fmla="*/ 6 h 18"/>
                <a:gd name="T74" fmla="*/ 7 w 12"/>
                <a:gd name="T75" fmla="*/ 4 h 18"/>
                <a:gd name="T76" fmla="*/ 5 w 12"/>
                <a:gd name="T77" fmla="*/ 5 h 18"/>
                <a:gd name="T78" fmla="*/ 8 w 12"/>
                <a:gd name="T7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" h="18">
                  <a:moveTo>
                    <a:pt x="8" y="2"/>
                  </a:moveTo>
                  <a:cubicBezTo>
                    <a:pt x="8" y="2"/>
                    <a:pt x="7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5" y="0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1"/>
                    <a:pt x="3" y="1"/>
                    <a:pt x="3" y="1"/>
                  </a:cubicBezTo>
                  <a:cubicBezTo>
                    <a:pt x="3" y="2"/>
                    <a:pt x="6" y="2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3"/>
                    <a:pt x="6" y="3"/>
                    <a:pt x="6" y="3"/>
                  </a:cubicBezTo>
                  <a:cubicBezTo>
                    <a:pt x="0" y="3"/>
                    <a:pt x="8" y="4"/>
                    <a:pt x="4" y="4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4" y="5"/>
                    <a:pt x="5" y="6"/>
                    <a:pt x="4" y="6"/>
                  </a:cubicBezTo>
                  <a:cubicBezTo>
                    <a:pt x="7" y="6"/>
                    <a:pt x="2" y="7"/>
                    <a:pt x="6" y="7"/>
                  </a:cubicBezTo>
                  <a:cubicBezTo>
                    <a:pt x="5" y="7"/>
                    <a:pt x="7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7" y="8"/>
                    <a:pt x="5" y="8"/>
                  </a:cubicBezTo>
                  <a:cubicBezTo>
                    <a:pt x="5" y="8"/>
                    <a:pt x="6" y="8"/>
                    <a:pt x="7" y="8"/>
                  </a:cubicBezTo>
                  <a:cubicBezTo>
                    <a:pt x="7" y="9"/>
                    <a:pt x="6" y="8"/>
                    <a:pt x="5" y="9"/>
                  </a:cubicBezTo>
                  <a:cubicBezTo>
                    <a:pt x="7" y="9"/>
                    <a:pt x="6" y="9"/>
                    <a:pt x="7" y="9"/>
                  </a:cubicBezTo>
                  <a:cubicBezTo>
                    <a:pt x="7" y="9"/>
                    <a:pt x="7" y="9"/>
                    <a:pt x="8" y="9"/>
                  </a:cubicBezTo>
                  <a:cubicBezTo>
                    <a:pt x="8" y="9"/>
                    <a:pt x="9" y="9"/>
                    <a:pt x="10" y="10"/>
                  </a:cubicBezTo>
                  <a:cubicBezTo>
                    <a:pt x="8" y="10"/>
                    <a:pt x="10" y="9"/>
                    <a:pt x="8" y="10"/>
                  </a:cubicBezTo>
                  <a:cubicBezTo>
                    <a:pt x="7" y="10"/>
                    <a:pt x="7" y="9"/>
                    <a:pt x="5" y="9"/>
                  </a:cubicBezTo>
                  <a:cubicBezTo>
                    <a:pt x="5" y="10"/>
                    <a:pt x="6" y="10"/>
                    <a:pt x="7" y="11"/>
                  </a:cubicBezTo>
                  <a:cubicBezTo>
                    <a:pt x="7" y="11"/>
                    <a:pt x="6" y="11"/>
                    <a:pt x="6" y="11"/>
                  </a:cubicBezTo>
                  <a:cubicBezTo>
                    <a:pt x="5" y="12"/>
                    <a:pt x="8" y="11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8" y="12"/>
                    <a:pt x="6" y="13"/>
                    <a:pt x="7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5" y="13"/>
                    <a:pt x="10" y="13"/>
                    <a:pt x="8" y="14"/>
                  </a:cubicBezTo>
                  <a:cubicBezTo>
                    <a:pt x="9" y="13"/>
                    <a:pt x="11" y="13"/>
                    <a:pt x="1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7" y="14"/>
                    <a:pt x="6" y="14"/>
                  </a:cubicBezTo>
                  <a:cubicBezTo>
                    <a:pt x="7" y="14"/>
                    <a:pt x="6" y="15"/>
                    <a:pt x="8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10" y="14"/>
                    <a:pt x="8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6"/>
                    <a:pt x="6" y="18"/>
                    <a:pt x="9" y="18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1" y="16"/>
                    <a:pt x="10" y="16"/>
                    <a:pt x="9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6"/>
                    <a:pt x="9" y="16"/>
                    <a:pt x="8" y="17"/>
                  </a:cubicBezTo>
                  <a:cubicBezTo>
                    <a:pt x="7" y="17"/>
                    <a:pt x="9" y="16"/>
                    <a:pt x="8" y="16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2" y="15"/>
                  </a:cubicBezTo>
                  <a:cubicBezTo>
                    <a:pt x="10" y="15"/>
                    <a:pt x="12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4"/>
                    <a:pt x="11" y="14"/>
                    <a:pt x="12" y="13"/>
                  </a:cubicBezTo>
                  <a:cubicBezTo>
                    <a:pt x="11" y="13"/>
                    <a:pt x="9" y="14"/>
                    <a:pt x="9" y="13"/>
                  </a:cubicBezTo>
                  <a:cubicBezTo>
                    <a:pt x="11" y="13"/>
                    <a:pt x="10" y="13"/>
                    <a:pt x="11" y="12"/>
                  </a:cubicBezTo>
                  <a:cubicBezTo>
                    <a:pt x="9" y="13"/>
                    <a:pt x="11" y="12"/>
                    <a:pt x="10" y="12"/>
                  </a:cubicBezTo>
                  <a:cubicBezTo>
                    <a:pt x="9" y="12"/>
                    <a:pt x="9" y="12"/>
                    <a:pt x="10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0" y="12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8" y="11"/>
                    <a:pt x="10" y="11"/>
                  </a:cubicBezTo>
                  <a:cubicBezTo>
                    <a:pt x="9" y="11"/>
                    <a:pt x="9" y="10"/>
                    <a:pt x="7" y="11"/>
                  </a:cubicBezTo>
                  <a:cubicBezTo>
                    <a:pt x="8" y="11"/>
                    <a:pt x="9" y="10"/>
                    <a:pt x="9" y="10"/>
                  </a:cubicBezTo>
                  <a:cubicBezTo>
                    <a:pt x="7" y="10"/>
                    <a:pt x="10" y="10"/>
                    <a:pt x="8" y="10"/>
                  </a:cubicBezTo>
                  <a:cubicBezTo>
                    <a:pt x="10" y="10"/>
                    <a:pt x="9" y="10"/>
                    <a:pt x="11" y="10"/>
                  </a:cubicBezTo>
                  <a:cubicBezTo>
                    <a:pt x="11" y="9"/>
                    <a:pt x="9" y="9"/>
                    <a:pt x="9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9" y="9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0" y="7"/>
                    <a:pt x="8" y="7"/>
                    <a:pt x="6" y="6"/>
                  </a:cubicBezTo>
                  <a:cubicBezTo>
                    <a:pt x="6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9" y="6"/>
                    <a:pt x="7" y="6"/>
                  </a:cubicBezTo>
                  <a:cubicBezTo>
                    <a:pt x="7" y="5"/>
                    <a:pt x="9" y="5"/>
                    <a:pt x="9" y="5"/>
                  </a:cubicBezTo>
                  <a:cubicBezTo>
                    <a:pt x="6" y="5"/>
                    <a:pt x="11" y="4"/>
                    <a:pt x="7" y="4"/>
                  </a:cubicBezTo>
                  <a:cubicBezTo>
                    <a:pt x="7" y="4"/>
                    <a:pt x="6" y="4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1" y="3"/>
                    <a:pt x="5" y="2"/>
                    <a:pt x="8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7" name="Freeform 132"/>
            <p:cNvSpPr>
              <a:spLocks/>
            </p:cNvSpPr>
            <p:nvPr/>
          </p:nvSpPr>
          <p:spPr bwMode="auto">
            <a:xfrm>
              <a:off x="2597153" y="4625578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8" name="Freeform 133"/>
            <p:cNvSpPr>
              <a:spLocks/>
            </p:cNvSpPr>
            <p:nvPr/>
          </p:nvSpPr>
          <p:spPr bwMode="auto">
            <a:xfrm>
              <a:off x="2597153" y="46255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9" name="Freeform 134"/>
            <p:cNvSpPr>
              <a:spLocks/>
            </p:cNvSpPr>
            <p:nvPr/>
          </p:nvSpPr>
          <p:spPr bwMode="auto">
            <a:xfrm>
              <a:off x="2597153" y="460057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0" name="Rectangle 135"/>
            <p:cNvSpPr>
              <a:spLocks noChangeArrowheads="1"/>
            </p:cNvSpPr>
            <p:nvPr/>
          </p:nvSpPr>
          <p:spPr bwMode="auto">
            <a:xfrm>
              <a:off x="2592391" y="4600575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1" name="Freeform 136"/>
            <p:cNvSpPr>
              <a:spLocks/>
            </p:cNvSpPr>
            <p:nvPr/>
          </p:nvSpPr>
          <p:spPr bwMode="auto">
            <a:xfrm>
              <a:off x="2562625" y="4541044"/>
              <a:ext cx="39291" cy="59531"/>
            </a:xfrm>
            <a:custGeom>
              <a:avLst/>
              <a:gdLst>
                <a:gd name="T0" fmla="*/ 7 w 8"/>
                <a:gd name="T1" fmla="*/ 4 h 12"/>
                <a:gd name="T2" fmla="*/ 6 w 8"/>
                <a:gd name="T3" fmla="*/ 2 h 12"/>
                <a:gd name="T4" fmla="*/ 7 w 8"/>
                <a:gd name="T5" fmla="*/ 3 h 12"/>
                <a:gd name="T6" fmla="*/ 6 w 8"/>
                <a:gd name="T7" fmla="*/ 0 h 12"/>
                <a:gd name="T8" fmla="*/ 4 w 8"/>
                <a:gd name="T9" fmla="*/ 6 h 12"/>
                <a:gd name="T10" fmla="*/ 3 w 8"/>
                <a:gd name="T11" fmla="*/ 5 h 12"/>
                <a:gd name="T12" fmla="*/ 4 w 8"/>
                <a:gd name="T13" fmla="*/ 8 h 12"/>
                <a:gd name="T14" fmla="*/ 2 w 8"/>
                <a:gd name="T15" fmla="*/ 7 h 12"/>
                <a:gd name="T16" fmla="*/ 3 w 8"/>
                <a:gd name="T17" fmla="*/ 9 h 12"/>
                <a:gd name="T18" fmla="*/ 3 w 8"/>
                <a:gd name="T19" fmla="*/ 9 h 12"/>
                <a:gd name="T20" fmla="*/ 3 w 8"/>
                <a:gd name="T21" fmla="*/ 9 h 12"/>
                <a:gd name="T22" fmla="*/ 3 w 8"/>
                <a:gd name="T23" fmla="*/ 9 h 12"/>
                <a:gd name="T24" fmla="*/ 4 w 8"/>
                <a:gd name="T25" fmla="*/ 10 h 12"/>
                <a:gd name="T26" fmla="*/ 3 w 8"/>
                <a:gd name="T27" fmla="*/ 9 h 12"/>
                <a:gd name="T28" fmla="*/ 4 w 8"/>
                <a:gd name="T29" fmla="*/ 10 h 12"/>
                <a:gd name="T30" fmla="*/ 2 w 8"/>
                <a:gd name="T31" fmla="*/ 10 h 12"/>
                <a:gd name="T32" fmla="*/ 4 w 8"/>
                <a:gd name="T33" fmla="*/ 11 h 12"/>
                <a:gd name="T34" fmla="*/ 6 w 8"/>
                <a:gd name="T35" fmla="*/ 12 h 12"/>
                <a:gd name="T36" fmla="*/ 5 w 8"/>
                <a:gd name="T37" fmla="*/ 10 h 12"/>
                <a:gd name="T38" fmla="*/ 5 w 8"/>
                <a:gd name="T39" fmla="*/ 11 h 12"/>
                <a:gd name="T40" fmla="*/ 4 w 8"/>
                <a:gd name="T41" fmla="*/ 10 h 12"/>
                <a:gd name="T42" fmla="*/ 6 w 8"/>
                <a:gd name="T43" fmla="*/ 11 h 12"/>
                <a:gd name="T44" fmla="*/ 7 w 8"/>
                <a:gd name="T45" fmla="*/ 10 h 12"/>
                <a:gd name="T46" fmla="*/ 7 w 8"/>
                <a:gd name="T47" fmla="*/ 10 h 12"/>
                <a:gd name="T48" fmla="*/ 7 w 8"/>
                <a:gd name="T49" fmla="*/ 9 h 12"/>
                <a:gd name="T50" fmla="*/ 6 w 8"/>
                <a:gd name="T51" fmla="*/ 9 h 12"/>
                <a:gd name="T52" fmla="*/ 4 w 8"/>
                <a:gd name="T53" fmla="*/ 9 h 12"/>
                <a:gd name="T54" fmla="*/ 4 w 8"/>
                <a:gd name="T55" fmla="*/ 8 h 12"/>
                <a:gd name="T56" fmla="*/ 6 w 8"/>
                <a:gd name="T57" fmla="*/ 9 h 12"/>
                <a:gd name="T58" fmla="*/ 5 w 8"/>
                <a:gd name="T59" fmla="*/ 9 h 12"/>
                <a:gd name="T60" fmla="*/ 7 w 8"/>
                <a:gd name="T61" fmla="*/ 9 h 12"/>
                <a:gd name="T62" fmla="*/ 5 w 8"/>
                <a:gd name="T63" fmla="*/ 8 h 12"/>
                <a:gd name="T64" fmla="*/ 6 w 8"/>
                <a:gd name="T65" fmla="*/ 6 h 12"/>
                <a:gd name="T66" fmla="*/ 6 w 8"/>
                <a:gd name="T67" fmla="*/ 7 h 12"/>
                <a:gd name="T68" fmla="*/ 5 w 8"/>
                <a:gd name="T69" fmla="*/ 6 h 12"/>
                <a:gd name="T70" fmla="*/ 6 w 8"/>
                <a:gd name="T71" fmla="*/ 5 h 12"/>
                <a:gd name="T72" fmla="*/ 5 w 8"/>
                <a:gd name="T73" fmla="*/ 5 h 12"/>
                <a:gd name="T74" fmla="*/ 6 w 8"/>
                <a:gd name="T75" fmla="*/ 4 h 12"/>
                <a:gd name="T76" fmla="*/ 6 w 8"/>
                <a:gd name="T77" fmla="*/ 4 h 12"/>
                <a:gd name="T78" fmla="*/ 5 w 8"/>
                <a:gd name="T79" fmla="*/ 2 h 12"/>
                <a:gd name="T80" fmla="*/ 7 w 8"/>
                <a:gd name="T8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" h="12">
                  <a:moveTo>
                    <a:pt x="7" y="4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2"/>
                    <a:pt x="7" y="3"/>
                  </a:cubicBezTo>
                  <a:cubicBezTo>
                    <a:pt x="6" y="1"/>
                    <a:pt x="8" y="2"/>
                    <a:pt x="6" y="0"/>
                  </a:cubicBezTo>
                  <a:cubicBezTo>
                    <a:pt x="5" y="2"/>
                    <a:pt x="2" y="4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7"/>
                    <a:pt x="0" y="6"/>
                    <a:pt x="4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5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10"/>
                    <a:pt x="4" y="10"/>
                  </a:cubicBezTo>
                  <a:cubicBezTo>
                    <a:pt x="3" y="10"/>
                    <a:pt x="3" y="10"/>
                    <a:pt x="3" y="9"/>
                  </a:cubicBezTo>
                  <a:cubicBezTo>
                    <a:pt x="2" y="9"/>
                    <a:pt x="4" y="10"/>
                    <a:pt x="4" y="10"/>
                  </a:cubicBezTo>
                  <a:cubicBezTo>
                    <a:pt x="3" y="10"/>
                    <a:pt x="3" y="10"/>
                    <a:pt x="2" y="10"/>
                  </a:cubicBezTo>
                  <a:cubicBezTo>
                    <a:pt x="3" y="11"/>
                    <a:pt x="1" y="11"/>
                    <a:pt x="4" y="11"/>
                  </a:cubicBezTo>
                  <a:cubicBezTo>
                    <a:pt x="5" y="12"/>
                    <a:pt x="5" y="11"/>
                    <a:pt x="6" y="12"/>
                  </a:cubicBezTo>
                  <a:cubicBezTo>
                    <a:pt x="7" y="11"/>
                    <a:pt x="5" y="11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1" y="10"/>
                    <a:pt x="5" y="10"/>
                    <a:pt x="4" y="10"/>
                  </a:cubicBezTo>
                  <a:cubicBezTo>
                    <a:pt x="5" y="10"/>
                    <a:pt x="5" y="10"/>
                    <a:pt x="6" y="11"/>
                  </a:cubicBezTo>
                  <a:cubicBezTo>
                    <a:pt x="8" y="10"/>
                    <a:pt x="4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7" y="10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9"/>
                    <a:pt x="4" y="9"/>
                  </a:cubicBezTo>
                  <a:cubicBezTo>
                    <a:pt x="5" y="9"/>
                    <a:pt x="3" y="8"/>
                    <a:pt x="4" y="8"/>
                  </a:cubicBezTo>
                  <a:cubicBezTo>
                    <a:pt x="5" y="9"/>
                    <a:pt x="5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8"/>
                    <a:pt x="6" y="9"/>
                    <a:pt x="7" y="9"/>
                  </a:cubicBezTo>
                  <a:cubicBezTo>
                    <a:pt x="6" y="8"/>
                    <a:pt x="6" y="9"/>
                    <a:pt x="5" y="8"/>
                  </a:cubicBezTo>
                  <a:cubicBezTo>
                    <a:pt x="7" y="8"/>
                    <a:pt x="6" y="7"/>
                    <a:pt x="6" y="6"/>
                  </a:cubicBezTo>
                  <a:cubicBezTo>
                    <a:pt x="6" y="7"/>
                    <a:pt x="7" y="7"/>
                    <a:pt x="6" y="7"/>
                  </a:cubicBezTo>
                  <a:cubicBezTo>
                    <a:pt x="7" y="7"/>
                    <a:pt x="6" y="7"/>
                    <a:pt x="5" y="6"/>
                  </a:cubicBezTo>
                  <a:cubicBezTo>
                    <a:pt x="5" y="5"/>
                    <a:pt x="5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4"/>
                    <a:pt x="7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4" y="2"/>
                    <a:pt x="5" y="2"/>
                  </a:cubicBezTo>
                  <a:cubicBezTo>
                    <a:pt x="6" y="3"/>
                    <a:pt x="6" y="3"/>
                    <a:pt x="7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2" name="Freeform 137"/>
            <p:cNvSpPr>
              <a:spLocks/>
            </p:cNvSpPr>
            <p:nvPr/>
          </p:nvSpPr>
          <p:spPr bwMode="auto">
            <a:xfrm>
              <a:off x="2592391" y="4536281"/>
              <a:ext cx="9525" cy="14287"/>
            </a:xfrm>
            <a:custGeom>
              <a:avLst/>
              <a:gdLst>
                <a:gd name="T0" fmla="*/ 1 w 2"/>
                <a:gd name="T1" fmla="*/ 1 h 3"/>
                <a:gd name="T2" fmla="*/ 1 w 2"/>
                <a:gd name="T3" fmla="*/ 3 h 3"/>
                <a:gd name="T4" fmla="*/ 0 w 2"/>
                <a:gd name="T5" fmla="*/ 0 h 3"/>
                <a:gd name="T6" fmla="*/ 0 w 2"/>
                <a:gd name="T7" fmla="*/ 1 h 3"/>
                <a:gd name="T8" fmla="*/ 1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1" y="1"/>
                    <a:pt x="0" y="0"/>
                  </a:cubicBezTo>
                  <a:cubicBezTo>
                    <a:pt x="0" y="1"/>
                    <a:pt x="0" y="0"/>
                    <a:pt x="0" y="1"/>
                  </a:cubicBezTo>
                  <a:cubicBezTo>
                    <a:pt x="0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3" name="Freeform 138"/>
            <p:cNvSpPr>
              <a:spLocks/>
            </p:cNvSpPr>
            <p:nvPr/>
          </p:nvSpPr>
          <p:spPr bwMode="auto">
            <a:xfrm>
              <a:off x="2592391" y="4516041"/>
              <a:ext cx="45244" cy="34528"/>
            </a:xfrm>
            <a:custGeom>
              <a:avLst/>
              <a:gdLst>
                <a:gd name="T0" fmla="*/ 5 w 9"/>
                <a:gd name="T1" fmla="*/ 3 h 7"/>
                <a:gd name="T2" fmla="*/ 5 w 9"/>
                <a:gd name="T3" fmla="*/ 2 h 7"/>
                <a:gd name="T4" fmla="*/ 2 w 9"/>
                <a:gd name="T5" fmla="*/ 2 h 7"/>
                <a:gd name="T6" fmla="*/ 2 w 9"/>
                <a:gd name="T7" fmla="*/ 5 h 7"/>
                <a:gd name="T8" fmla="*/ 1 w 9"/>
                <a:gd name="T9" fmla="*/ 4 h 7"/>
                <a:gd name="T10" fmla="*/ 1 w 9"/>
                <a:gd name="T11" fmla="*/ 5 h 7"/>
                <a:gd name="T12" fmla="*/ 1 w 9"/>
                <a:gd name="T13" fmla="*/ 5 h 7"/>
                <a:gd name="T14" fmla="*/ 2 w 9"/>
                <a:gd name="T15" fmla="*/ 5 h 7"/>
                <a:gd name="T16" fmla="*/ 2 w 9"/>
                <a:gd name="T17" fmla="*/ 5 h 7"/>
                <a:gd name="T18" fmla="*/ 2 w 9"/>
                <a:gd name="T19" fmla="*/ 6 h 7"/>
                <a:gd name="T20" fmla="*/ 2 w 9"/>
                <a:gd name="T21" fmla="*/ 3 h 7"/>
                <a:gd name="T22" fmla="*/ 3 w 9"/>
                <a:gd name="T23" fmla="*/ 5 h 7"/>
                <a:gd name="T24" fmla="*/ 5 w 9"/>
                <a:gd name="T25" fmla="*/ 5 h 7"/>
                <a:gd name="T26" fmla="*/ 4 w 9"/>
                <a:gd name="T27" fmla="*/ 5 h 7"/>
                <a:gd name="T28" fmla="*/ 4 w 9"/>
                <a:gd name="T29" fmla="*/ 3 h 7"/>
                <a:gd name="T30" fmla="*/ 5 w 9"/>
                <a:gd name="T31" fmla="*/ 5 h 7"/>
                <a:gd name="T32" fmla="*/ 7 w 9"/>
                <a:gd name="T33" fmla="*/ 4 h 7"/>
                <a:gd name="T34" fmla="*/ 8 w 9"/>
                <a:gd name="T35" fmla="*/ 2 h 7"/>
                <a:gd name="T36" fmla="*/ 7 w 9"/>
                <a:gd name="T37" fmla="*/ 4 h 7"/>
                <a:gd name="T38" fmla="*/ 8 w 9"/>
                <a:gd name="T39" fmla="*/ 4 h 7"/>
                <a:gd name="T40" fmla="*/ 9 w 9"/>
                <a:gd name="T41" fmla="*/ 1 h 7"/>
                <a:gd name="T42" fmla="*/ 5 w 9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7">
                  <a:moveTo>
                    <a:pt x="5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3" y="3"/>
                    <a:pt x="2" y="2"/>
                  </a:cubicBezTo>
                  <a:cubicBezTo>
                    <a:pt x="1" y="2"/>
                    <a:pt x="2" y="4"/>
                    <a:pt x="2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0" y="4"/>
                    <a:pt x="1" y="5"/>
                  </a:cubicBezTo>
                  <a:cubicBezTo>
                    <a:pt x="2" y="6"/>
                    <a:pt x="1" y="4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1" y="3"/>
                    <a:pt x="2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4"/>
                    <a:pt x="5" y="5"/>
                  </a:cubicBezTo>
                  <a:cubicBezTo>
                    <a:pt x="5" y="5"/>
                    <a:pt x="4" y="4"/>
                    <a:pt x="4" y="5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2"/>
                    <a:pt x="4" y="5"/>
                    <a:pt x="5" y="5"/>
                  </a:cubicBezTo>
                  <a:cubicBezTo>
                    <a:pt x="5" y="4"/>
                    <a:pt x="7" y="3"/>
                    <a:pt x="7" y="4"/>
                  </a:cubicBezTo>
                  <a:cubicBezTo>
                    <a:pt x="7" y="3"/>
                    <a:pt x="7" y="2"/>
                    <a:pt x="8" y="2"/>
                  </a:cubicBezTo>
                  <a:cubicBezTo>
                    <a:pt x="8" y="3"/>
                    <a:pt x="7" y="3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1"/>
                    <a:pt x="9" y="1"/>
                  </a:cubicBezTo>
                  <a:cubicBezTo>
                    <a:pt x="8" y="0"/>
                    <a:pt x="6" y="3"/>
                    <a:pt x="5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4" name="Freeform 139"/>
            <p:cNvSpPr>
              <a:spLocks/>
            </p:cNvSpPr>
            <p:nvPr/>
          </p:nvSpPr>
          <p:spPr bwMode="auto">
            <a:xfrm>
              <a:off x="2617394" y="4520803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5" name="Freeform 140"/>
            <p:cNvSpPr>
              <a:spLocks/>
            </p:cNvSpPr>
            <p:nvPr/>
          </p:nvSpPr>
          <p:spPr bwMode="auto">
            <a:xfrm>
              <a:off x="2761459" y="5058966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0 h 4"/>
                <a:gd name="T4" fmla="*/ 0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6" name="Freeform 141"/>
            <p:cNvSpPr>
              <a:spLocks/>
            </p:cNvSpPr>
            <p:nvPr/>
          </p:nvSpPr>
          <p:spPr bwMode="auto">
            <a:xfrm>
              <a:off x="2761459" y="5038725"/>
              <a:ext cx="10716" cy="29766"/>
            </a:xfrm>
            <a:custGeom>
              <a:avLst/>
              <a:gdLst>
                <a:gd name="T0" fmla="*/ 2 w 2"/>
                <a:gd name="T1" fmla="*/ 0 h 6"/>
                <a:gd name="T2" fmla="*/ 2 w 2"/>
                <a:gd name="T3" fmla="*/ 1 h 6"/>
                <a:gd name="T4" fmla="*/ 0 w 2"/>
                <a:gd name="T5" fmla="*/ 6 h 6"/>
                <a:gd name="T6" fmla="*/ 1 w 2"/>
                <a:gd name="T7" fmla="*/ 3 h 6"/>
                <a:gd name="T8" fmla="*/ 1 w 2"/>
                <a:gd name="T9" fmla="*/ 4 h 6"/>
                <a:gd name="T10" fmla="*/ 2 w 2"/>
                <a:gd name="T11" fmla="*/ 2 h 6"/>
                <a:gd name="T12" fmla="*/ 2 w 2"/>
                <a:gd name="T13" fmla="*/ 2 h 6"/>
                <a:gd name="T14" fmla="*/ 2 w 2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6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0" y="4"/>
                    <a:pt x="1" y="3"/>
                    <a:pt x="0" y="6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1" y="2"/>
                    <a:pt x="2" y="2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7" name="Freeform 142"/>
            <p:cNvSpPr>
              <a:spLocks/>
            </p:cNvSpPr>
            <p:nvPr/>
          </p:nvSpPr>
          <p:spPr bwMode="auto">
            <a:xfrm>
              <a:off x="2766222" y="5048250"/>
              <a:ext cx="0" cy="10716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8" name="Freeform 143"/>
            <p:cNvSpPr>
              <a:spLocks/>
            </p:cNvSpPr>
            <p:nvPr/>
          </p:nvSpPr>
          <p:spPr bwMode="auto">
            <a:xfrm>
              <a:off x="2761459" y="5048250"/>
              <a:ext cx="4763" cy="10716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9" name="Freeform 144"/>
            <p:cNvSpPr>
              <a:spLocks/>
            </p:cNvSpPr>
            <p:nvPr/>
          </p:nvSpPr>
          <p:spPr bwMode="auto">
            <a:xfrm>
              <a:off x="2761459" y="5053013"/>
              <a:ext cx="0" cy="5953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0" name="Freeform 145"/>
            <p:cNvSpPr>
              <a:spLocks/>
            </p:cNvSpPr>
            <p:nvPr/>
          </p:nvSpPr>
          <p:spPr bwMode="auto">
            <a:xfrm>
              <a:off x="2756697" y="5043488"/>
              <a:ext cx="9525" cy="15478"/>
            </a:xfrm>
            <a:custGeom>
              <a:avLst/>
              <a:gdLst>
                <a:gd name="T0" fmla="*/ 1 w 2"/>
                <a:gd name="T1" fmla="*/ 2 h 3"/>
                <a:gd name="T2" fmla="*/ 1 w 2"/>
                <a:gd name="T3" fmla="*/ 3 h 3"/>
                <a:gd name="T4" fmla="*/ 1 w 2"/>
                <a:gd name="T5" fmla="*/ 2 h 3"/>
                <a:gd name="T6" fmla="*/ 2 w 2"/>
                <a:gd name="T7" fmla="*/ 1 h 3"/>
                <a:gd name="T8" fmla="*/ 2 w 2"/>
                <a:gd name="T9" fmla="*/ 1 h 3"/>
                <a:gd name="T10" fmla="*/ 2 w 2"/>
                <a:gd name="T11" fmla="*/ 0 h 3"/>
                <a:gd name="T12" fmla="*/ 1 w 2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2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0"/>
                    <a:pt x="2" y="1"/>
                  </a:cubicBezTo>
                  <a:cubicBezTo>
                    <a:pt x="2" y="1"/>
                    <a:pt x="1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1" name="Freeform 146"/>
            <p:cNvSpPr>
              <a:spLocks/>
            </p:cNvSpPr>
            <p:nvPr/>
          </p:nvSpPr>
          <p:spPr bwMode="auto">
            <a:xfrm>
              <a:off x="2761459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2" name="Freeform 147"/>
            <p:cNvSpPr>
              <a:spLocks/>
            </p:cNvSpPr>
            <p:nvPr/>
          </p:nvSpPr>
          <p:spPr bwMode="auto">
            <a:xfrm>
              <a:off x="2761459" y="5053013"/>
              <a:ext cx="4763" cy="5953"/>
            </a:xfrm>
            <a:custGeom>
              <a:avLst/>
              <a:gdLst>
                <a:gd name="T0" fmla="*/ 0 w 4"/>
                <a:gd name="T1" fmla="*/ 5 h 5"/>
                <a:gd name="T2" fmla="*/ 0 w 4"/>
                <a:gd name="T3" fmla="*/ 0 h 5"/>
                <a:gd name="T4" fmla="*/ 4 w 4"/>
                <a:gd name="T5" fmla="*/ 0 h 5"/>
                <a:gd name="T6" fmla="*/ 0 w 4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0" y="5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3" name="Freeform 148"/>
            <p:cNvSpPr>
              <a:spLocks/>
            </p:cNvSpPr>
            <p:nvPr/>
          </p:nvSpPr>
          <p:spPr bwMode="auto">
            <a:xfrm>
              <a:off x="2756697" y="5038725"/>
              <a:ext cx="9525" cy="20241"/>
            </a:xfrm>
            <a:custGeom>
              <a:avLst/>
              <a:gdLst>
                <a:gd name="T0" fmla="*/ 0 w 2"/>
                <a:gd name="T1" fmla="*/ 3 h 4"/>
                <a:gd name="T2" fmla="*/ 1 w 2"/>
                <a:gd name="T3" fmla="*/ 2 h 4"/>
                <a:gd name="T4" fmla="*/ 2 w 2"/>
                <a:gd name="T5" fmla="*/ 0 h 4"/>
                <a:gd name="T6" fmla="*/ 2 w 2"/>
                <a:gd name="T7" fmla="*/ 0 h 4"/>
                <a:gd name="T8" fmla="*/ 0 w 2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3"/>
                  </a:moveTo>
                  <a:cubicBezTo>
                    <a:pt x="1" y="1"/>
                    <a:pt x="0" y="4"/>
                    <a:pt x="1" y="2"/>
                  </a:cubicBezTo>
                  <a:cubicBezTo>
                    <a:pt x="1" y="2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4" name="Freeform 149"/>
            <p:cNvSpPr>
              <a:spLocks/>
            </p:cNvSpPr>
            <p:nvPr/>
          </p:nvSpPr>
          <p:spPr bwMode="auto">
            <a:xfrm>
              <a:off x="2772175" y="50339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5" name="Freeform 150"/>
            <p:cNvSpPr>
              <a:spLocks/>
            </p:cNvSpPr>
            <p:nvPr/>
          </p:nvSpPr>
          <p:spPr bwMode="auto">
            <a:xfrm>
              <a:off x="2756697" y="5023247"/>
              <a:ext cx="20241" cy="25003"/>
            </a:xfrm>
            <a:custGeom>
              <a:avLst/>
              <a:gdLst>
                <a:gd name="T0" fmla="*/ 0 w 4"/>
                <a:gd name="T1" fmla="*/ 4 h 5"/>
                <a:gd name="T2" fmla="*/ 2 w 4"/>
                <a:gd name="T3" fmla="*/ 3 h 5"/>
                <a:gd name="T4" fmla="*/ 1 w 4"/>
                <a:gd name="T5" fmla="*/ 4 h 5"/>
                <a:gd name="T6" fmla="*/ 2 w 4"/>
                <a:gd name="T7" fmla="*/ 3 h 5"/>
                <a:gd name="T8" fmla="*/ 0 w 4"/>
                <a:gd name="T9" fmla="*/ 5 h 5"/>
                <a:gd name="T10" fmla="*/ 2 w 4"/>
                <a:gd name="T11" fmla="*/ 3 h 5"/>
                <a:gd name="T12" fmla="*/ 1 w 4"/>
                <a:gd name="T13" fmla="*/ 5 h 5"/>
                <a:gd name="T14" fmla="*/ 2 w 4"/>
                <a:gd name="T15" fmla="*/ 3 h 5"/>
                <a:gd name="T16" fmla="*/ 2 w 4"/>
                <a:gd name="T17" fmla="*/ 3 h 5"/>
                <a:gd name="T18" fmla="*/ 3 w 4"/>
                <a:gd name="T19" fmla="*/ 2 h 5"/>
                <a:gd name="T20" fmla="*/ 3 w 4"/>
                <a:gd name="T21" fmla="*/ 0 h 5"/>
                <a:gd name="T22" fmla="*/ 0 w 4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5">
                  <a:moveTo>
                    <a:pt x="0" y="4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0" y="5"/>
                    <a:pt x="1" y="3"/>
                    <a:pt x="0" y="5"/>
                  </a:cubicBezTo>
                  <a:cubicBezTo>
                    <a:pt x="0" y="5"/>
                    <a:pt x="1" y="5"/>
                    <a:pt x="2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4"/>
                    <a:pt x="2" y="3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2" y="2"/>
                    <a:pt x="4" y="0"/>
                    <a:pt x="3" y="0"/>
                  </a:cubicBezTo>
                  <a:cubicBezTo>
                    <a:pt x="3" y="1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6" name="Rectangle 151"/>
            <p:cNvSpPr>
              <a:spLocks noChangeArrowheads="1"/>
            </p:cNvSpPr>
            <p:nvPr/>
          </p:nvSpPr>
          <p:spPr bwMode="auto">
            <a:xfrm>
              <a:off x="2766222" y="503396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7" name="Freeform 152"/>
            <p:cNvSpPr>
              <a:spLocks/>
            </p:cNvSpPr>
            <p:nvPr/>
          </p:nvSpPr>
          <p:spPr bwMode="auto">
            <a:xfrm>
              <a:off x="2751934" y="5023247"/>
              <a:ext cx="20241" cy="20241"/>
            </a:xfrm>
            <a:custGeom>
              <a:avLst/>
              <a:gdLst>
                <a:gd name="T0" fmla="*/ 1 w 4"/>
                <a:gd name="T1" fmla="*/ 4 h 4"/>
                <a:gd name="T2" fmla="*/ 2 w 4"/>
                <a:gd name="T3" fmla="*/ 3 h 4"/>
                <a:gd name="T4" fmla="*/ 1 w 4"/>
                <a:gd name="T5" fmla="*/ 4 h 4"/>
                <a:gd name="T6" fmla="*/ 2 w 4"/>
                <a:gd name="T7" fmla="*/ 3 h 4"/>
                <a:gd name="T8" fmla="*/ 1 w 4"/>
                <a:gd name="T9" fmla="*/ 3 h 4"/>
                <a:gd name="T10" fmla="*/ 3 w 4"/>
                <a:gd name="T11" fmla="*/ 1 h 4"/>
                <a:gd name="T12" fmla="*/ 3 w 4"/>
                <a:gd name="T13" fmla="*/ 2 h 4"/>
                <a:gd name="T14" fmla="*/ 2 w 4"/>
                <a:gd name="T15" fmla="*/ 2 h 4"/>
                <a:gd name="T16" fmla="*/ 2 w 4"/>
                <a:gd name="T17" fmla="*/ 2 h 4"/>
                <a:gd name="T18" fmla="*/ 1 w 4"/>
                <a:gd name="T19" fmla="*/ 3 h 4"/>
                <a:gd name="T20" fmla="*/ 1 w 4"/>
                <a:gd name="T2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4">
                  <a:moveTo>
                    <a:pt x="1" y="4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3" y="1"/>
                    <a:pt x="2" y="3"/>
                    <a:pt x="1" y="3"/>
                  </a:cubicBezTo>
                  <a:cubicBezTo>
                    <a:pt x="2" y="3"/>
                    <a:pt x="2" y="3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1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8" name="Freeform 153"/>
            <p:cNvSpPr>
              <a:spLocks/>
            </p:cNvSpPr>
            <p:nvPr/>
          </p:nvSpPr>
          <p:spPr bwMode="auto">
            <a:xfrm>
              <a:off x="2751934" y="5043488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9" name="Freeform 154"/>
            <p:cNvSpPr>
              <a:spLocks/>
            </p:cNvSpPr>
            <p:nvPr/>
          </p:nvSpPr>
          <p:spPr bwMode="auto">
            <a:xfrm>
              <a:off x="2761459" y="50339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0" name="Freeform 155"/>
            <p:cNvSpPr>
              <a:spLocks/>
            </p:cNvSpPr>
            <p:nvPr/>
          </p:nvSpPr>
          <p:spPr bwMode="auto">
            <a:xfrm>
              <a:off x="2751934" y="5038725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1" name="Freeform 156"/>
            <p:cNvSpPr>
              <a:spLocks/>
            </p:cNvSpPr>
            <p:nvPr/>
          </p:nvSpPr>
          <p:spPr bwMode="auto">
            <a:xfrm>
              <a:off x="2731694" y="5013722"/>
              <a:ext cx="34528" cy="34528"/>
            </a:xfrm>
            <a:custGeom>
              <a:avLst/>
              <a:gdLst>
                <a:gd name="T0" fmla="*/ 4 w 7"/>
                <a:gd name="T1" fmla="*/ 0 h 7"/>
                <a:gd name="T2" fmla="*/ 3 w 7"/>
                <a:gd name="T3" fmla="*/ 0 h 7"/>
                <a:gd name="T4" fmla="*/ 2 w 7"/>
                <a:gd name="T5" fmla="*/ 1 h 7"/>
                <a:gd name="T6" fmla="*/ 0 w 7"/>
                <a:gd name="T7" fmla="*/ 2 h 7"/>
                <a:gd name="T8" fmla="*/ 1 w 7"/>
                <a:gd name="T9" fmla="*/ 2 h 7"/>
                <a:gd name="T10" fmla="*/ 0 w 7"/>
                <a:gd name="T11" fmla="*/ 3 h 7"/>
                <a:gd name="T12" fmla="*/ 1 w 7"/>
                <a:gd name="T13" fmla="*/ 3 h 7"/>
                <a:gd name="T14" fmla="*/ 2 w 7"/>
                <a:gd name="T15" fmla="*/ 3 h 7"/>
                <a:gd name="T16" fmla="*/ 3 w 7"/>
                <a:gd name="T17" fmla="*/ 5 h 7"/>
                <a:gd name="T18" fmla="*/ 5 w 7"/>
                <a:gd name="T19" fmla="*/ 4 h 7"/>
                <a:gd name="T20" fmla="*/ 4 w 7"/>
                <a:gd name="T21" fmla="*/ 5 h 7"/>
                <a:gd name="T22" fmla="*/ 4 w 7"/>
                <a:gd name="T23" fmla="*/ 5 h 7"/>
                <a:gd name="T24" fmla="*/ 4 w 7"/>
                <a:gd name="T25" fmla="*/ 6 h 7"/>
                <a:gd name="T26" fmla="*/ 5 w 7"/>
                <a:gd name="T27" fmla="*/ 4 h 7"/>
                <a:gd name="T28" fmla="*/ 4 w 7"/>
                <a:gd name="T29" fmla="*/ 6 h 7"/>
                <a:gd name="T30" fmla="*/ 5 w 7"/>
                <a:gd name="T31" fmla="*/ 5 h 7"/>
                <a:gd name="T32" fmla="*/ 6 w 7"/>
                <a:gd name="T33" fmla="*/ 3 h 7"/>
                <a:gd name="T34" fmla="*/ 7 w 7"/>
                <a:gd name="T35" fmla="*/ 3 h 7"/>
                <a:gd name="T36" fmla="*/ 4 w 7"/>
                <a:gd name="T37" fmla="*/ 4 h 7"/>
                <a:gd name="T38" fmla="*/ 5 w 7"/>
                <a:gd name="T39" fmla="*/ 3 h 7"/>
                <a:gd name="T40" fmla="*/ 5 w 7"/>
                <a:gd name="T41" fmla="*/ 2 h 7"/>
                <a:gd name="T42" fmla="*/ 3 w 7"/>
                <a:gd name="T43" fmla="*/ 3 h 7"/>
                <a:gd name="T44" fmla="*/ 4 w 7"/>
                <a:gd name="T45" fmla="*/ 2 h 7"/>
                <a:gd name="T46" fmla="*/ 3 w 7"/>
                <a:gd name="T47" fmla="*/ 3 h 7"/>
                <a:gd name="T48" fmla="*/ 4 w 7"/>
                <a:gd name="T49" fmla="*/ 2 h 7"/>
                <a:gd name="T50" fmla="*/ 2 w 7"/>
                <a:gd name="T51" fmla="*/ 3 h 7"/>
                <a:gd name="T52" fmla="*/ 5 w 7"/>
                <a:gd name="T53" fmla="*/ 1 h 7"/>
                <a:gd name="T54" fmla="*/ 3 w 7"/>
                <a:gd name="T55" fmla="*/ 2 h 7"/>
                <a:gd name="T56" fmla="*/ 2 w 7"/>
                <a:gd name="T57" fmla="*/ 2 h 7"/>
                <a:gd name="T58" fmla="*/ 4 w 7"/>
                <a:gd name="T59" fmla="*/ 1 h 7"/>
                <a:gd name="T60" fmla="*/ 3 w 7"/>
                <a:gd name="T61" fmla="*/ 1 h 7"/>
                <a:gd name="T62" fmla="*/ 2 w 7"/>
                <a:gd name="T63" fmla="*/ 2 h 7"/>
                <a:gd name="T64" fmla="*/ 2 w 7"/>
                <a:gd name="T65" fmla="*/ 1 h 7"/>
                <a:gd name="T66" fmla="*/ 4 w 7"/>
                <a:gd name="T67" fmla="*/ 0 h 7"/>
                <a:gd name="T68" fmla="*/ 5 w 7"/>
                <a:gd name="T69" fmla="*/ 0 h 7"/>
                <a:gd name="T70" fmla="*/ 2 w 7"/>
                <a:gd name="T71" fmla="*/ 1 h 7"/>
                <a:gd name="T72" fmla="*/ 4 w 7"/>
                <a:gd name="T7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2" y="2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5"/>
                    <a:pt x="5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2" y="6"/>
                    <a:pt x="4" y="5"/>
                    <a:pt x="4" y="6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4" y="5"/>
                    <a:pt x="6" y="4"/>
                    <a:pt x="4" y="6"/>
                  </a:cubicBezTo>
                  <a:cubicBezTo>
                    <a:pt x="3" y="7"/>
                    <a:pt x="5" y="4"/>
                    <a:pt x="5" y="5"/>
                  </a:cubicBezTo>
                  <a:cubicBezTo>
                    <a:pt x="6" y="4"/>
                    <a:pt x="5" y="4"/>
                    <a:pt x="6" y="3"/>
                  </a:cubicBezTo>
                  <a:cubicBezTo>
                    <a:pt x="7" y="3"/>
                    <a:pt x="6" y="4"/>
                    <a:pt x="7" y="3"/>
                  </a:cubicBezTo>
                  <a:cubicBezTo>
                    <a:pt x="7" y="2"/>
                    <a:pt x="5" y="4"/>
                    <a:pt x="4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4" y="3"/>
                    <a:pt x="5" y="2"/>
                  </a:cubicBezTo>
                  <a:cubicBezTo>
                    <a:pt x="4" y="3"/>
                    <a:pt x="6" y="1"/>
                    <a:pt x="3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3" y="2"/>
                    <a:pt x="2" y="2"/>
                  </a:cubicBezTo>
                  <a:cubicBezTo>
                    <a:pt x="2" y="2"/>
                    <a:pt x="4" y="1"/>
                    <a:pt x="4" y="1"/>
                  </a:cubicBezTo>
                  <a:cubicBezTo>
                    <a:pt x="5" y="0"/>
                    <a:pt x="2" y="2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3" y="0"/>
                    <a:pt x="3" y="1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2" name="Rectangle 157"/>
            <p:cNvSpPr>
              <a:spLocks noChangeArrowheads="1"/>
            </p:cNvSpPr>
            <p:nvPr/>
          </p:nvSpPr>
          <p:spPr bwMode="auto">
            <a:xfrm>
              <a:off x="2756697" y="5008959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3" name="Freeform 158"/>
            <p:cNvSpPr>
              <a:spLocks/>
            </p:cNvSpPr>
            <p:nvPr/>
          </p:nvSpPr>
          <p:spPr bwMode="auto">
            <a:xfrm>
              <a:off x="2751934" y="5008959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4" name="Rectangle 159"/>
            <p:cNvSpPr>
              <a:spLocks noChangeArrowheads="1"/>
            </p:cNvSpPr>
            <p:nvPr/>
          </p:nvSpPr>
          <p:spPr bwMode="auto">
            <a:xfrm>
              <a:off x="2736456" y="502920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5" name="Freeform 160"/>
            <p:cNvSpPr>
              <a:spLocks/>
            </p:cNvSpPr>
            <p:nvPr/>
          </p:nvSpPr>
          <p:spPr bwMode="auto">
            <a:xfrm>
              <a:off x="2756697" y="5013722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6" name="Freeform 161"/>
            <p:cNvSpPr>
              <a:spLocks/>
            </p:cNvSpPr>
            <p:nvPr/>
          </p:nvSpPr>
          <p:spPr bwMode="auto">
            <a:xfrm>
              <a:off x="2756697" y="5018484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7" name="Rectangle 162"/>
            <p:cNvSpPr>
              <a:spLocks noChangeArrowheads="1"/>
            </p:cNvSpPr>
            <p:nvPr/>
          </p:nvSpPr>
          <p:spPr bwMode="auto">
            <a:xfrm>
              <a:off x="2751934" y="5008959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8" name="Freeform 163"/>
            <p:cNvSpPr>
              <a:spLocks/>
            </p:cNvSpPr>
            <p:nvPr/>
          </p:nvSpPr>
          <p:spPr bwMode="auto">
            <a:xfrm>
              <a:off x="2711453" y="5004197"/>
              <a:ext cx="40481" cy="19050"/>
            </a:xfrm>
            <a:custGeom>
              <a:avLst/>
              <a:gdLst>
                <a:gd name="T0" fmla="*/ 2 w 8"/>
                <a:gd name="T1" fmla="*/ 2 h 4"/>
                <a:gd name="T2" fmla="*/ 1 w 8"/>
                <a:gd name="T3" fmla="*/ 3 h 4"/>
                <a:gd name="T4" fmla="*/ 4 w 8"/>
                <a:gd name="T5" fmla="*/ 1 h 4"/>
                <a:gd name="T6" fmla="*/ 2 w 8"/>
                <a:gd name="T7" fmla="*/ 3 h 4"/>
                <a:gd name="T8" fmla="*/ 4 w 8"/>
                <a:gd name="T9" fmla="*/ 3 h 4"/>
                <a:gd name="T10" fmla="*/ 3 w 8"/>
                <a:gd name="T11" fmla="*/ 3 h 4"/>
                <a:gd name="T12" fmla="*/ 6 w 8"/>
                <a:gd name="T13" fmla="*/ 2 h 4"/>
                <a:gd name="T14" fmla="*/ 3 w 8"/>
                <a:gd name="T15" fmla="*/ 4 h 4"/>
                <a:gd name="T16" fmla="*/ 3 w 8"/>
                <a:gd name="T17" fmla="*/ 4 h 4"/>
                <a:gd name="T18" fmla="*/ 4 w 8"/>
                <a:gd name="T19" fmla="*/ 4 h 4"/>
                <a:gd name="T20" fmla="*/ 6 w 8"/>
                <a:gd name="T21" fmla="*/ 3 h 4"/>
                <a:gd name="T22" fmla="*/ 7 w 8"/>
                <a:gd name="T23" fmla="*/ 2 h 4"/>
                <a:gd name="T24" fmla="*/ 6 w 8"/>
                <a:gd name="T25" fmla="*/ 2 h 4"/>
                <a:gd name="T26" fmla="*/ 7 w 8"/>
                <a:gd name="T27" fmla="*/ 1 h 4"/>
                <a:gd name="T28" fmla="*/ 6 w 8"/>
                <a:gd name="T29" fmla="*/ 2 h 4"/>
                <a:gd name="T30" fmla="*/ 7 w 8"/>
                <a:gd name="T31" fmla="*/ 1 h 4"/>
                <a:gd name="T32" fmla="*/ 6 w 8"/>
                <a:gd name="T33" fmla="*/ 1 h 4"/>
                <a:gd name="T34" fmla="*/ 7 w 8"/>
                <a:gd name="T35" fmla="*/ 1 h 4"/>
                <a:gd name="T36" fmla="*/ 5 w 8"/>
                <a:gd name="T37" fmla="*/ 2 h 4"/>
                <a:gd name="T38" fmla="*/ 6 w 8"/>
                <a:gd name="T39" fmla="*/ 1 h 4"/>
                <a:gd name="T40" fmla="*/ 5 w 8"/>
                <a:gd name="T41" fmla="*/ 2 h 4"/>
                <a:gd name="T42" fmla="*/ 7 w 8"/>
                <a:gd name="T43" fmla="*/ 0 h 4"/>
                <a:gd name="T44" fmla="*/ 6 w 8"/>
                <a:gd name="T45" fmla="*/ 1 h 4"/>
                <a:gd name="T46" fmla="*/ 7 w 8"/>
                <a:gd name="T47" fmla="*/ 0 h 4"/>
                <a:gd name="T48" fmla="*/ 4 w 8"/>
                <a:gd name="T49" fmla="*/ 2 h 4"/>
                <a:gd name="T50" fmla="*/ 6 w 8"/>
                <a:gd name="T51" fmla="*/ 0 h 4"/>
                <a:gd name="T52" fmla="*/ 5 w 8"/>
                <a:gd name="T53" fmla="*/ 0 h 4"/>
                <a:gd name="T54" fmla="*/ 6 w 8"/>
                <a:gd name="T55" fmla="*/ 0 h 4"/>
                <a:gd name="T56" fmla="*/ 5 w 8"/>
                <a:gd name="T57" fmla="*/ 0 h 4"/>
                <a:gd name="T58" fmla="*/ 4 w 8"/>
                <a:gd name="T59" fmla="*/ 1 h 4"/>
                <a:gd name="T60" fmla="*/ 3 w 8"/>
                <a:gd name="T61" fmla="*/ 1 h 4"/>
                <a:gd name="T62" fmla="*/ 4 w 8"/>
                <a:gd name="T63" fmla="*/ 1 h 4"/>
                <a:gd name="T64" fmla="*/ 2 w 8"/>
                <a:gd name="T65" fmla="*/ 1 h 4"/>
                <a:gd name="T66" fmla="*/ 3 w 8"/>
                <a:gd name="T67" fmla="*/ 1 h 4"/>
                <a:gd name="T68" fmla="*/ 2 w 8"/>
                <a:gd name="T6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4">
                  <a:moveTo>
                    <a:pt x="2" y="2"/>
                  </a:moveTo>
                  <a:cubicBezTo>
                    <a:pt x="0" y="3"/>
                    <a:pt x="1" y="2"/>
                    <a:pt x="1" y="3"/>
                  </a:cubicBezTo>
                  <a:cubicBezTo>
                    <a:pt x="2" y="3"/>
                    <a:pt x="4" y="1"/>
                    <a:pt x="4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7" y="1"/>
                    <a:pt x="6" y="2"/>
                  </a:cubicBezTo>
                  <a:cubicBezTo>
                    <a:pt x="4" y="3"/>
                    <a:pt x="5" y="3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4" y="4"/>
                  </a:cubicBezTo>
                  <a:cubicBezTo>
                    <a:pt x="5" y="3"/>
                    <a:pt x="6" y="3"/>
                    <a:pt x="6" y="3"/>
                  </a:cubicBezTo>
                  <a:cubicBezTo>
                    <a:pt x="6" y="3"/>
                    <a:pt x="7" y="2"/>
                    <a:pt x="7" y="2"/>
                  </a:cubicBezTo>
                  <a:cubicBezTo>
                    <a:pt x="6" y="2"/>
                    <a:pt x="7" y="2"/>
                    <a:pt x="6" y="2"/>
                  </a:cubicBezTo>
                  <a:cubicBezTo>
                    <a:pt x="7" y="2"/>
                    <a:pt x="6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1"/>
                    <a:pt x="7" y="1"/>
                  </a:cubicBezTo>
                  <a:cubicBezTo>
                    <a:pt x="7" y="1"/>
                    <a:pt x="6" y="2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7" y="1"/>
                    <a:pt x="5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1"/>
                    <a:pt x="8" y="0"/>
                    <a:pt x="7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5" y="1"/>
                    <a:pt x="6" y="0"/>
                    <a:pt x="7" y="0"/>
                  </a:cubicBezTo>
                  <a:cubicBezTo>
                    <a:pt x="6" y="1"/>
                    <a:pt x="4" y="2"/>
                    <a:pt x="4" y="2"/>
                  </a:cubicBezTo>
                  <a:cubicBezTo>
                    <a:pt x="5" y="1"/>
                    <a:pt x="4" y="2"/>
                    <a:pt x="6" y="0"/>
                  </a:cubicBezTo>
                  <a:cubicBezTo>
                    <a:pt x="6" y="0"/>
                    <a:pt x="5" y="1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6" y="0"/>
                    <a:pt x="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9" name="Freeform 164"/>
            <p:cNvSpPr>
              <a:spLocks/>
            </p:cNvSpPr>
            <p:nvPr/>
          </p:nvSpPr>
          <p:spPr bwMode="auto">
            <a:xfrm>
              <a:off x="2747172" y="50089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0" name="Freeform 165"/>
            <p:cNvSpPr>
              <a:spLocks/>
            </p:cNvSpPr>
            <p:nvPr/>
          </p:nvSpPr>
          <p:spPr bwMode="auto">
            <a:xfrm>
              <a:off x="2701928" y="4993481"/>
              <a:ext cx="50006" cy="20241"/>
            </a:xfrm>
            <a:custGeom>
              <a:avLst/>
              <a:gdLst>
                <a:gd name="T0" fmla="*/ 5 w 10"/>
                <a:gd name="T1" fmla="*/ 2 h 4"/>
                <a:gd name="T2" fmla="*/ 7 w 10"/>
                <a:gd name="T3" fmla="*/ 1 h 4"/>
                <a:gd name="T4" fmla="*/ 4 w 10"/>
                <a:gd name="T5" fmla="*/ 3 h 4"/>
                <a:gd name="T6" fmla="*/ 3 w 10"/>
                <a:gd name="T7" fmla="*/ 3 h 4"/>
                <a:gd name="T8" fmla="*/ 6 w 10"/>
                <a:gd name="T9" fmla="*/ 1 h 4"/>
                <a:gd name="T10" fmla="*/ 6 w 10"/>
                <a:gd name="T11" fmla="*/ 1 h 4"/>
                <a:gd name="T12" fmla="*/ 4 w 10"/>
                <a:gd name="T13" fmla="*/ 2 h 4"/>
                <a:gd name="T14" fmla="*/ 3 w 10"/>
                <a:gd name="T15" fmla="*/ 2 h 4"/>
                <a:gd name="T16" fmla="*/ 4 w 10"/>
                <a:gd name="T17" fmla="*/ 2 h 4"/>
                <a:gd name="T18" fmla="*/ 6 w 10"/>
                <a:gd name="T19" fmla="*/ 1 h 4"/>
                <a:gd name="T20" fmla="*/ 1 w 10"/>
                <a:gd name="T21" fmla="*/ 2 h 4"/>
                <a:gd name="T22" fmla="*/ 1 w 10"/>
                <a:gd name="T23" fmla="*/ 2 h 4"/>
                <a:gd name="T24" fmla="*/ 3 w 10"/>
                <a:gd name="T25" fmla="*/ 1 h 4"/>
                <a:gd name="T26" fmla="*/ 3 w 10"/>
                <a:gd name="T27" fmla="*/ 2 h 4"/>
                <a:gd name="T28" fmla="*/ 2 w 10"/>
                <a:gd name="T29" fmla="*/ 2 h 4"/>
                <a:gd name="T30" fmla="*/ 3 w 10"/>
                <a:gd name="T31" fmla="*/ 4 h 4"/>
                <a:gd name="T32" fmla="*/ 3 w 10"/>
                <a:gd name="T33" fmla="*/ 4 h 4"/>
                <a:gd name="T34" fmla="*/ 4 w 10"/>
                <a:gd name="T35" fmla="*/ 3 h 4"/>
                <a:gd name="T36" fmla="*/ 6 w 10"/>
                <a:gd name="T37" fmla="*/ 2 h 4"/>
                <a:gd name="T38" fmla="*/ 5 w 10"/>
                <a:gd name="T39" fmla="*/ 2 h 4"/>
                <a:gd name="T40" fmla="*/ 7 w 10"/>
                <a:gd name="T41" fmla="*/ 1 h 4"/>
                <a:gd name="T42" fmla="*/ 8 w 10"/>
                <a:gd name="T43" fmla="*/ 1 h 4"/>
                <a:gd name="T44" fmla="*/ 8 w 10"/>
                <a:gd name="T45" fmla="*/ 1 h 4"/>
                <a:gd name="T46" fmla="*/ 5 w 10"/>
                <a:gd name="T4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4">
                  <a:moveTo>
                    <a:pt x="5" y="2"/>
                  </a:moveTo>
                  <a:cubicBezTo>
                    <a:pt x="6" y="2"/>
                    <a:pt x="6" y="1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5" y="2"/>
                    <a:pt x="3" y="3"/>
                    <a:pt x="3" y="3"/>
                  </a:cubicBezTo>
                  <a:cubicBezTo>
                    <a:pt x="4" y="2"/>
                    <a:pt x="6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2"/>
                    <a:pt x="6" y="1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4" y="1"/>
                    <a:pt x="4" y="1"/>
                    <a:pt x="1" y="2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2"/>
                    <a:pt x="4" y="1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2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8" y="1"/>
                    <a:pt x="7" y="2"/>
                    <a:pt x="8" y="1"/>
                  </a:cubicBezTo>
                  <a:cubicBezTo>
                    <a:pt x="10" y="0"/>
                    <a:pt x="7" y="2"/>
                    <a:pt x="8" y="1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1" name="Rectangle 166"/>
            <p:cNvSpPr>
              <a:spLocks noChangeArrowheads="1"/>
            </p:cNvSpPr>
            <p:nvPr/>
          </p:nvSpPr>
          <p:spPr bwMode="auto">
            <a:xfrm>
              <a:off x="2731694" y="5004197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2" name="Freeform 167"/>
            <p:cNvSpPr>
              <a:spLocks/>
            </p:cNvSpPr>
            <p:nvPr/>
          </p:nvSpPr>
          <p:spPr bwMode="auto">
            <a:xfrm>
              <a:off x="2711453" y="5008959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1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3" name="Freeform 168"/>
            <p:cNvSpPr>
              <a:spLocks/>
            </p:cNvSpPr>
            <p:nvPr/>
          </p:nvSpPr>
          <p:spPr bwMode="auto">
            <a:xfrm>
              <a:off x="2726931" y="4993481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4" name="Freeform 169"/>
            <p:cNvSpPr>
              <a:spLocks/>
            </p:cNvSpPr>
            <p:nvPr/>
          </p:nvSpPr>
          <p:spPr bwMode="auto">
            <a:xfrm>
              <a:off x="2701928" y="4993481"/>
              <a:ext cx="20241" cy="10716"/>
            </a:xfrm>
            <a:custGeom>
              <a:avLst/>
              <a:gdLst>
                <a:gd name="T0" fmla="*/ 0 w 4"/>
                <a:gd name="T1" fmla="*/ 2 h 2"/>
                <a:gd name="T2" fmla="*/ 1 w 4"/>
                <a:gd name="T3" fmla="*/ 2 h 2"/>
                <a:gd name="T4" fmla="*/ 4 w 4"/>
                <a:gd name="T5" fmla="*/ 1 h 2"/>
                <a:gd name="T6" fmla="*/ 2 w 4"/>
                <a:gd name="T7" fmla="*/ 2 h 2"/>
                <a:gd name="T8" fmla="*/ 2 w 4"/>
                <a:gd name="T9" fmla="*/ 1 h 2"/>
                <a:gd name="T10" fmla="*/ 0 w 4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cubicBezTo>
                    <a:pt x="1" y="2"/>
                    <a:pt x="2" y="2"/>
                    <a:pt x="1" y="2"/>
                  </a:cubicBezTo>
                  <a:cubicBezTo>
                    <a:pt x="2" y="2"/>
                    <a:pt x="3" y="1"/>
                    <a:pt x="4" y="1"/>
                  </a:cubicBezTo>
                  <a:cubicBezTo>
                    <a:pt x="4" y="0"/>
                    <a:pt x="2" y="1"/>
                    <a:pt x="2" y="2"/>
                  </a:cubicBezTo>
                  <a:cubicBezTo>
                    <a:pt x="3" y="1"/>
                    <a:pt x="1" y="1"/>
                    <a:pt x="2" y="1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5" name="Freeform 170"/>
            <p:cNvSpPr>
              <a:spLocks/>
            </p:cNvSpPr>
            <p:nvPr/>
          </p:nvSpPr>
          <p:spPr bwMode="auto">
            <a:xfrm>
              <a:off x="2697166" y="4968478"/>
              <a:ext cx="39291" cy="29766"/>
            </a:xfrm>
            <a:custGeom>
              <a:avLst/>
              <a:gdLst>
                <a:gd name="T0" fmla="*/ 5 w 8"/>
                <a:gd name="T1" fmla="*/ 4 h 6"/>
                <a:gd name="T2" fmla="*/ 5 w 8"/>
                <a:gd name="T3" fmla="*/ 4 h 6"/>
                <a:gd name="T4" fmla="*/ 6 w 8"/>
                <a:gd name="T5" fmla="*/ 4 h 6"/>
                <a:gd name="T6" fmla="*/ 6 w 8"/>
                <a:gd name="T7" fmla="*/ 3 h 6"/>
                <a:gd name="T8" fmla="*/ 6 w 8"/>
                <a:gd name="T9" fmla="*/ 4 h 6"/>
                <a:gd name="T10" fmla="*/ 5 w 8"/>
                <a:gd name="T11" fmla="*/ 3 h 6"/>
                <a:gd name="T12" fmla="*/ 4 w 8"/>
                <a:gd name="T13" fmla="*/ 4 h 6"/>
                <a:gd name="T14" fmla="*/ 6 w 8"/>
                <a:gd name="T15" fmla="*/ 2 h 6"/>
                <a:gd name="T16" fmla="*/ 3 w 8"/>
                <a:gd name="T17" fmla="*/ 4 h 6"/>
                <a:gd name="T18" fmla="*/ 3 w 8"/>
                <a:gd name="T19" fmla="*/ 3 h 6"/>
                <a:gd name="T20" fmla="*/ 4 w 8"/>
                <a:gd name="T21" fmla="*/ 3 h 6"/>
                <a:gd name="T22" fmla="*/ 4 w 8"/>
                <a:gd name="T23" fmla="*/ 3 h 6"/>
                <a:gd name="T24" fmla="*/ 5 w 8"/>
                <a:gd name="T25" fmla="*/ 2 h 6"/>
                <a:gd name="T26" fmla="*/ 5 w 8"/>
                <a:gd name="T27" fmla="*/ 2 h 6"/>
                <a:gd name="T28" fmla="*/ 6 w 8"/>
                <a:gd name="T29" fmla="*/ 1 h 6"/>
                <a:gd name="T30" fmla="*/ 4 w 8"/>
                <a:gd name="T31" fmla="*/ 1 h 6"/>
                <a:gd name="T32" fmla="*/ 5 w 8"/>
                <a:gd name="T33" fmla="*/ 1 h 6"/>
                <a:gd name="T34" fmla="*/ 2 w 8"/>
                <a:gd name="T35" fmla="*/ 2 h 6"/>
                <a:gd name="T36" fmla="*/ 2 w 8"/>
                <a:gd name="T37" fmla="*/ 1 h 6"/>
                <a:gd name="T38" fmla="*/ 4 w 8"/>
                <a:gd name="T39" fmla="*/ 1 h 6"/>
                <a:gd name="T40" fmla="*/ 3 w 8"/>
                <a:gd name="T41" fmla="*/ 1 h 6"/>
                <a:gd name="T42" fmla="*/ 5 w 8"/>
                <a:gd name="T43" fmla="*/ 0 h 6"/>
                <a:gd name="T44" fmla="*/ 2 w 8"/>
                <a:gd name="T45" fmla="*/ 1 h 6"/>
                <a:gd name="T46" fmla="*/ 3 w 8"/>
                <a:gd name="T47" fmla="*/ 0 h 6"/>
                <a:gd name="T48" fmla="*/ 0 w 8"/>
                <a:gd name="T49" fmla="*/ 1 h 6"/>
                <a:gd name="T50" fmla="*/ 1 w 8"/>
                <a:gd name="T51" fmla="*/ 2 h 6"/>
                <a:gd name="T52" fmla="*/ 3 w 8"/>
                <a:gd name="T53" fmla="*/ 2 h 6"/>
                <a:gd name="T54" fmla="*/ 1 w 8"/>
                <a:gd name="T55" fmla="*/ 3 h 6"/>
                <a:gd name="T56" fmla="*/ 3 w 8"/>
                <a:gd name="T57" fmla="*/ 2 h 6"/>
                <a:gd name="T58" fmla="*/ 1 w 8"/>
                <a:gd name="T59" fmla="*/ 3 h 6"/>
                <a:gd name="T60" fmla="*/ 3 w 8"/>
                <a:gd name="T61" fmla="*/ 2 h 6"/>
                <a:gd name="T62" fmla="*/ 0 w 8"/>
                <a:gd name="T63" fmla="*/ 3 h 6"/>
                <a:gd name="T64" fmla="*/ 2 w 8"/>
                <a:gd name="T65" fmla="*/ 5 h 6"/>
                <a:gd name="T66" fmla="*/ 3 w 8"/>
                <a:gd name="T67" fmla="*/ 4 h 6"/>
                <a:gd name="T68" fmla="*/ 4 w 8"/>
                <a:gd name="T69" fmla="*/ 5 h 6"/>
                <a:gd name="T70" fmla="*/ 5 w 8"/>
                <a:gd name="T71" fmla="*/ 5 h 6"/>
                <a:gd name="T72" fmla="*/ 2 w 8"/>
                <a:gd name="T73" fmla="*/ 6 h 6"/>
                <a:gd name="T74" fmla="*/ 3 w 8"/>
                <a:gd name="T75" fmla="*/ 6 h 6"/>
                <a:gd name="T76" fmla="*/ 3 w 8"/>
                <a:gd name="T77" fmla="*/ 6 h 6"/>
                <a:gd name="T78" fmla="*/ 3 w 8"/>
                <a:gd name="T79" fmla="*/ 6 h 6"/>
                <a:gd name="T80" fmla="*/ 6 w 8"/>
                <a:gd name="T81" fmla="*/ 4 h 6"/>
                <a:gd name="T82" fmla="*/ 7 w 8"/>
                <a:gd name="T83" fmla="*/ 3 h 6"/>
                <a:gd name="T84" fmla="*/ 5 w 8"/>
                <a:gd name="T8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" h="6">
                  <a:moveTo>
                    <a:pt x="5" y="4"/>
                  </a:moveTo>
                  <a:cubicBezTo>
                    <a:pt x="5" y="4"/>
                    <a:pt x="4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5" y="4"/>
                    <a:pt x="6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4" y="4"/>
                    <a:pt x="5" y="3"/>
                  </a:cubicBezTo>
                  <a:cubicBezTo>
                    <a:pt x="5" y="3"/>
                    <a:pt x="5" y="3"/>
                    <a:pt x="4" y="4"/>
                  </a:cubicBezTo>
                  <a:cubicBezTo>
                    <a:pt x="5" y="3"/>
                    <a:pt x="5" y="3"/>
                    <a:pt x="6" y="2"/>
                  </a:cubicBezTo>
                  <a:cubicBezTo>
                    <a:pt x="5" y="3"/>
                    <a:pt x="4" y="3"/>
                    <a:pt x="3" y="4"/>
                  </a:cubicBezTo>
                  <a:cubicBezTo>
                    <a:pt x="4" y="3"/>
                    <a:pt x="2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3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5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5" y="1"/>
                    <a:pt x="2" y="2"/>
                  </a:cubicBezTo>
                  <a:cubicBezTo>
                    <a:pt x="5" y="1"/>
                    <a:pt x="1" y="2"/>
                    <a:pt x="2" y="1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5" y="0"/>
                    <a:pt x="4" y="0"/>
                    <a:pt x="5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3" y="2"/>
                    <a:pt x="1" y="3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2"/>
                    <a:pt x="3" y="2"/>
                  </a:cubicBezTo>
                  <a:cubicBezTo>
                    <a:pt x="3" y="2"/>
                    <a:pt x="2" y="3"/>
                    <a:pt x="1" y="3"/>
                  </a:cubicBezTo>
                  <a:cubicBezTo>
                    <a:pt x="1" y="3"/>
                    <a:pt x="1" y="3"/>
                    <a:pt x="3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3" y="4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7" y="4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3" y="6"/>
                    <a:pt x="2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4" y="6"/>
                    <a:pt x="3" y="6"/>
                  </a:cubicBezTo>
                  <a:cubicBezTo>
                    <a:pt x="4" y="6"/>
                    <a:pt x="5" y="5"/>
                    <a:pt x="6" y="4"/>
                  </a:cubicBezTo>
                  <a:cubicBezTo>
                    <a:pt x="3" y="5"/>
                    <a:pt x="8" y="3"/>
                    <a:pt x="7" y="3"/>
                  </a:cubicBezTo>
                  <a:cubicBezTo>
                    <a:pt x="6" y="3"/>
                    <a:pt x="6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6" name="Freeform 171"/>
            <p:cNvSpPr>
              <a:spLocks/>
            </p:cNvSpPr>
            <p:nvPr/>
          </p:nvSpPr>
          <p:spPr bwMode="auto">
            <a:xfrm>
              <a:off x="2706691" y="49982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7" name="Freeform 172"/>
            <p:cNvSpPr>
              <a:spLocks/>
            </p:cNvSpPr>
            <p:nvPr/>
          </p:nvSpPr>
          <p:spPr bwMode="auto">
            <a:xfrm>
              <a:off x="2706691" y="496847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8" name="Rectangle 173"/>
            <p:cNvSpPr>
              <a:spLocks noChangeArrowheads="1"/>
            </p:cNvSpPr>
            <p:nvPr/>
          </p:nvSpPr>
          <p:spPr bwMode="auto">
            <a:xfrm>
              <a:off x="2711453" y="4998244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9" name="Freeform 174"/>
            <p:cNvSpPr>
              <a:spLocks/>
            </p:cNvSpPr>
            <p:nvPr/>
          </p:nvSpPr>
          <p:spPr bwMode="auto">
            <a:xfrm>
              <a:off x="2722169" y="4993481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0" name="Freeform 175"/>
            <p:cNvSpPr>
              <a:spLocks/>
            </p:cNvSpPr>
            <p:nvPr/>
          </p:nvSpPr>
          <p:spPr bwMode="auto">
            <a:xfrm>
              <a:off x="2717406" y="49637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1" name="Freeform 176"/>
            <p:cNvSpPr>
              <a:spLocks/>
            </p:cNvSpPr>
            <p:nvPr/>
          </p:nvSpPr>
          <p:spPr bwMode="auto">
            <a:xfrm>
              <a:off x="2717406" y="49541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2" name="Freeform 177"/>
            <p:cNvSpPr>
              <a:spLocks/>
            </p:cNvSpPr>
            <p:nvPr/>
          </p:nvSpPr>
          <p:spPr bwMode="auto">
            <a:xfrm>
              <a:off x="2672162" y="4919663"/>
              <a:ext cx="54769" cy="48816"/>
            </a:xfrm>
            <a:custGeom>
              <a:avLst/>
              <a:gdLst>
                <a:gd name="T0" fmla="*/ 6 w 11"/>
                <a:gd name="T1" fmla="*/ 0 h 10"/>
                <a:gd name="T2" fmla="*/ 4 w 11"/>
                <a:gd name="T3" fmla="*/ 0 h 10"/>
                <a:gd name="T4" fmla="*/ 3 w 11"/>
                <a:gd name="T5" fmla="*/ 0 h 10"/>
                <a:gd name="T6" fmla="*/ 4 w 11"/>
                <a:gd name="T7" fmla="*/ 1 h 10"/>
                <a:gd name="T8" fmla="*/ 4 w 11"/>
                <a:gd name="T9" fmla="*/ 2 h 10"/>
                <a:gd name="T10" fmla="*/ 3 w 11"/>
                <a:gd name="T11" fmla="*/ 3 h 10"/>
                <a:gd name="T12" fmla="*/ 5 w 11"/>
                <a:gd name="T13" fmla="*/ 4 h 10"/>
                <a:gd name="T14" fmla="*/ 4 w 11"/>
                <a:gd name="T15" fmla="*/ 4 h 10"/>
                <a:gd name="T16" fmla="*/ 4 w 11"/>
                <a:gd name="T17" fmla="*/ 5 h 10"/>
                <a:gd name="T18" fmla="*/ 7 w 11"/>
                <a:gd name="T19" fmla="*/ 5 h 10"/>
                <a:gd name="T20" fmla="*/ 7 w 11"/>
                <a:gd name="T21" fmla="*/ 5 h 10"/>
                <a:gd name="T22" fmla="*/ 6 w 11"/>
                <a:gd name="T23" fmla="*/ 6 h 10"/>
                <a:gd name="T24" fmla="*/ 6 w 11"/>
                <a:gd name="T25" fmla="*/ 7 h 10"/>
                <a:gd name="T26" fmla="*/ 5 w 11"/>
                <a:gd name="T27" fmla="*/ 7 h 10"/>
                <a:gd name="T28" fmla="*/ 6 w 11"/>
                <a:gd name="T29" fmla="*/ 8 h 10"/>
                <a:gd name="T30" fmla="*/ 8 w 11"/>
                <a:gd name="T31" fmla="*/ 8 h 10"/>
                <a:gd name="T32" fmla="*/ 6 w 11"/>
                <a:gd name="T33" fmla="*/ 8 h 10"/>
                <a:gd name="T34" fmla="*/ 7 w 11"/>
                <a:gd name="T35" fmla="*/ 9 h 10"/>
                <a:gd name="T36" fmla="*/ 7 w 11"/>
                <a:gd name="T37" fmla="*/ 10 h 10"/>
                <a:gd name="T38" fmla="*/ 7 w 11"/>
                <a:gd name="T39" fmla="*/ 9 h 10"/>
                <a:gd name="T40" fmla="*/ 6 w 11"/>
                <a:gd name="T41" fmla="*/ 9 h 10"/>
                <a:gd name="T42" fmla="*/ 10 w 11"/>
                <a:gd name="T43" fmla="*/ 8 h 10"/>
                <a:gd name="T44" fmla="*/ 10 w 11"/>
                <a:gd name="T45" fmla="*/ 8 h 10"/>
                <a:gd name="T46" fmla="*/ 10 w 11"/>
                <a:gd name="T47" fmla="*/ 8 h 10"/>
                <a:gd name="T48" fmla="*/ 10 w 11"/>
                <a:gd name="T49" fmla="*/ 7 h 10"/>
                <a:gd name="T50" fmla="*/ 10 w 11"/>
                <a:gd name="T51" fmla="*/ 7 h 10"/>
                <a:gd name="T52" fmla="*/ 9 w 11"/>
                <a:gd name="T53" fmla="*/ 7 h 10"/>
                <a:gd name="T54" fmla="*/ 10 w 11"/>
                <a:gd name="T55" fmla="*/ 6 h 10"/>
                <a:gd name="T56" fmla="*/ 10 w 11"/>
                <a:gd name="T57" fmla="*/ 6 h 10"/>
                <a:gd name="T58" fmla="*/ 9 w 11"/>
                <a:gd name="T59" fmla="*/ 6 h 10"/>
                <a:gd name="T60" fmla="*/ 8 w 11"/>
                <a:gd name="T61" fmla="*/ 6 h 10"/>
                <a:gd name="T62" fmla="*/ 10 w 11"/>
                <a:gd name="T63" fmla="*/ 5 h 10"/>
                <a:gd name="T64" fmla="*/ 10 w 11"/>
                <a:gd name="T65" fmla="*/ 5 h 10"/>
                <a:gd name="T66" fmla="*/ 8 w 11"/>
                <a:gd name="T67" fmla="*/ 5 h 10"/>
                <a:gd name="T68" fmla="*/ 7 w 11"/>
                <a:gd name="T69" fmla="*/ 4 h 10"/>
                <a:gd name="T70" fmla="*/ 7 w 11"/>
                <a:gd name="T71" fmla="*/ 3 h 10"/>
                <a:gd name="T72" fmla="*/ 7 w 11"/>
                <a:gd name="T73" fmla="*/ 3 h 10"/>
                <a:gd name="T74" fmla="*/ 6 w 11"/>
                <a:gd name="T75" fmla="*/ 2 h 10"/>
                <a:gd name="T76" fmla="*/ 4 w 11"/>
                <a:gd name="T77" fmla="*/ 2 h 10"/>
                <a:gd name="T78" fmla="*/ 8 w 11"/>
                <a:gd name="T7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" h="10">
                  <a:moveTo>
                    <a:pt x="8" y="1"/>
                  </a:moveTo>
                  <a:cubicBezTo>
                    <a:pt x="7" y="1"/>
                    <a:pt x="7" y="1"/>
                    <a:pt x="6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3" y="0"/>
                    <a:pt x="3" y="0"/>
                  </a:cubicBezTo>
                  <a:cubicBezTo>
                    <a:pt x="3" y="0"/>
                    <a:pt x="6" y="1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1"/>
                    <a:pt x="6" y="1"/>
                    <a:pt x="6" y="2"/>
                  </a:cubicBezTo>
                  <a:cubicBezTo>
                    <a:pt x="0" y="0"/>
                    <a:pt x="8" y="2"/>
                    <a:pt x="4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3" y="3"/>
                    <a:pt x="5" y="3"/>
                    <a:pt x="3" y="3"/>
                  </a:cubicBezTo>
                  <a:cubicBezTo>
                    <a:pt x="7" y="3"/>
                    <a:pt x="2" y="3"/>
                    <a:pt x="6" y="4"/>
                  </a:cubicBezTo>
                  <a:cubicBezTo>
                    <a:pt x="5" y="4"/>
                    <a:pt x="6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6" y="4"/>
                    <a:pt x="4" y="4"/>
                  </a:cubicBezTo>
                  <a:cubicBezTo>
                    <a:pt x="4" y="5"/>
                    <a:pt x="6" y="4"/>
                    <a:pt x="7" y="4"/>
                  </a:cubicBezTo>
                  <a:cubicBezTo>
                    <a:pt x="6" y="5"/>
                    <a:pt x="6" y="5"/>
                    <a:pt x="4" y="5"/>
                  </a:cubicBezTo>
                  <a:cubicBezTo>
                    <a:pt x="6" y="5"/>
                    <a:pt x="5" y="5"/>
                    <a:pt x="6" y="5"/>
                  </a:cubicBezTo>
                  <a:cubicBezTo>
                    <a:pt x="6" y="5"/>
                    <a:pt x="6" y="5"/>
                    <a:pt x="7" y="5"/>
                  </a:cubicBezTo>
                  <a:cubicBezTo>
                    <a:pt x="7" y="5"/>
                    <a:pt x="9" y="5"/>
                    <a:pt x="9" y="5"/>
                  </a:cubicBezTo>
                  <a:cubicBezTo>
                    <a:pt x="7" y="6"/>
                    <a:pt x="9" y="5"/>
                    <a:pt x="7" y="5"/>
                  </a:cubicBezTo>
                  <a:cubicBezTo>
                    <a:pt x="6" y="5"/>
                    <a:pt x="6" y="5"/>
                    <a:pt x="5" y="5"/>
                  </a:cubicBezTo>
                  <a:cubicBezTo>
                    <a:pt x="4" y="5"/>
                    <a:pt x="5" y="6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4" y="7"/>
                    <a:pt x="7" y="6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4" y="8"/>
                    <a:pt x="8" y="7"/>
                    <a:pt x="6" y="8"/>
                  </a:cubicBezTo>
                  <a:cubicBezTo>
                    <a:pt x="8" y="8"/>
                    <a:pt x="9" y="8"/>
                    <a:pt x="10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6" y="8"/>
                    <a:pt x="5" y="8"/>
                  </a:cubicBezTo>
                  <a:cubicBezTo>
                    <a:pt x="6" y="8"/>
                    <a:pt x="5" y="9"/>
                    <a:pt x="6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8" y="8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10"/>
                    <a:pt x="7" y="10"/>
                  </a:cubicBezTo>
                  <a:cubicBezTo>
                    <a:pt x="8" y="10"/>
                    <a:pt x="9" y="9"/>
                    <a:pt x="10" y="9"/>
                  </a:cubicBezTo>
                  <a:cubicBezTo>
                    <a:pt x="9" y="9"/>
                    <a:pt x="8" y="9"/>
                    <a:pt x="7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7" y="9"/>
                    <a:pt x="6" y="9"/>
                  </a:cubicBezTo>
                  <a:cubicBezTo>
                    <a:pt x="5" y="10"/>
                    <a:pt x="7" y="9"/>
                    <a:pt x="6" y="9"/>
                  </a:cubicBezTo>
                  <a:cubicBezTo>
                    <a:pt x="8" y="9"/>
                    <a:pt x="8" y="9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8" y="8"/>
                    <a:pt x="11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9" y="7"/>
                    <a:pt x="8" y="8"/>
                    <a:pt x="8" y="8"/>
                  </a:cubicBezTo>
                  <a:cubicBezTo>
                    <a:pt x="10" y="7"/>
                    <a:pt x="9" y="7"/>
                    <a:pt x="10" y="7"/>
                  </a:cubicBezTo>
                  <a:cubicBezTo>
                    <a:pt x="8" y="7"/>
                    <a:pt x="9" y="7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9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7" y="6"/>
                    <a:pt x="9" y="6"/>
                  </a:cubicBezTo>
                  <a:cubicBezTo>
                    <a:pt x="8" y="6"/>
                    <a:pt x="8" y="6"/>
                    <a:pt x="6" y="6"/>
                  </a:cubicBezTo>
                  <a:cubicBezTo>
                    <a:pt x="7" y="6"/>
                    <a:pt x="8" y="6"/>
                    <a:pt x="8" y="6"/>
                  </a:cubicBezTo>
                  <a:cubicBezTo>
                    <a:pt x="6" y="6"/>
                    <a:pt x="9" y="5"/>
                    <a:pt x="8" y="5"/>
                  </a:cubicBezTo>
                  <a:cubicBezTo>
                    <a:pt x="9" y="5"/>
                    <a:pt x="8" y="5"/>
                    <a:pt x="10" y="5"/>
                  </a:cubicBezTo>
                  <a:cubicBezTo>
                    <a:pt x="10" y="5"/>
                    <a:pt x="8" y="5"/>
                    <a:pt x="8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9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8" y="5"/>
                    <a:pt x="10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10" y="4"/>
                    <a:pt x="8" y="4"/>
                    <a:pt x="6" y="4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9" y="3"/>
                    <a:pt x="7" y="3"/>
                  </a:cubicBezTo>
                  <a:cubicBezTo>
                    <a:pt x="6" y="3"/>
                    <a:pt x="8" y="3"/>
                    <a:pt x="9" y="3"/>
                  </a:cubicBezTo>
                  <a:cubicBezTo>
                    <a:pt x="6" y="3"/>
                    <a:pt x="10" y="3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2"/>
                    <a:pt x="6" y="2"/>
                    <a:pt x="5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2"/>
                    <a:pt x="4" y="1"/>
                    <a:pt x="8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3" name="Freeform 178"/>
            <p:cNvSpPr>
              <a:spLocks/>
            </p:cNvSpPr>
            <p:nvPr/>
          </p:nvSpPr>
          <p:spPr bwMode="auto">
            <a:xfrm>
              <a:off x="2711453" y="4938713"/>
              <a:ext cx="5953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4" name="Freeform 179"/>
            <p:cNvSpPr>
              <a:spLocks/>
            </p:cNvSpPr>
            <p:nvPr/>
          </p:nvSpPr>
          <p:spPr bwMode="auto">
            <a:xfrm>
              <a:off x="2706691" y="4938713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5" name="Freeform 180"/>
            <p:cNvSpPr>
              <a:spLocks/>
            </p:cNvSpPr>
            <p:nvPr/>
          </p:nvSpPr>
          <p:spPr bwMode="auto">
            <a:xfrm>
              <a:off x="2706691" y="4924425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6" name="Rectangle 181"/>
            <p:cNvSpPr>
              <a:spLocks noChangeArrowheads="1"/>
            </p:cNvSpPr>
            <p:nvPr/>
          </p:nvSpPr>
          <p:spPr bwMode="auto">
            <a:xfrm>
              <a:off x="2706691" y="491966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7" name="Freeform 182"/>
            <p:cNvSpPr>
              <a:spLocks/>
            </p:cNvSpPr>
            <p:nvPr/>
          </p:nvSpPr>
          <p:spPr bwMode="auto">
            <a:xfrm>
              <a:off x="2681687" y="4879181"/>
              <a:ext cx="35719" cy="40481"/>
            </a:xfrm>
            <a:custGeom>
              <a:avLst/>
              <a:gdLst>
                <a:gd name="T0" fmla="*/ 6 w 7"/>
                <a:gd name="T1" fmla="*/ 3 h 8"/>
                <a:gd name="T2" fmla="*/ 5 w 7"/>
                <a:gd name="T3" fmla="*/ 2 h 8"/>
                <a:gd name="T4" fmla="*/ 6 w 7"/>
                <a:gd name="T5" fmla="*/ 3 h 8"/>
                <a:gd name="T6" fmla="*/ 5 w 7"/>
                <a:gd name="T7" fmla="*/ 0 h 8"/>
                <a:gd name="T8" fmla="*/ 3 w 7"/>
                <a:gd name="T9" fmla="*/ 4 h 8"/>
                <a:gd name="T10" fmla="*/ 3 w 7"/>
                <a:gd name="T11" fmla="*/ 3 h 8"/>
                <a:gd name="T12" fmla="*/ 3 w 7"/>
                <a:gd name="T13" fmla="*/ 5 h 8"/>
                <a:gd name="T14" fmla="*/ 2 w 7"/>
                <a:gd name="T15" fmla="*/ 4 h 8"/>
                <a:gd name="T16" fmla="*/ 2 w 7"/>
                <a:gd name="T17" fmla="*/ 5 h 8"/>
                <a:gd name="T18" fmla="*/ 3 w 7"/>
                <a:gd name="T19" fmla="*/ 6 h 8"/>
                <a:gd name="T20" fmla="*/ 2 w 7"/>
                <a:gd name="T21" fmla="*/ 6 h 8"/>
                <a:gd name="T22" fmla="*/ 3 w 7"/>
                <a:gd name="T23" fmla="*/ 6 h 8"/>
                <a:gd name="T24" fmla="*/ 3 w 7"/>
                <a:gd name="T25" fmla="*/ 6 h 8"/>
                <a:gd name="T26" fmla="*/ 2 w 7"/>
                <a:gd name="T27" fmla="*/ 6 h 8"/>
                <a:gd name="T28" fmla="*/ 3 w 7"/>
                <a:gd name="T29" fmla="*/ 7 h 8"/>
                <a:gd name="T30" fmla="*/ 2 w 7"/>
                <a:gd name="T31" fmla="*/ 6 h 8"/>
                <a:gd name="T32" fmla="*/ 3 w 7"/>
                <a:gd name="T33" fmla="*/ 8 h 8"/>
                <a:gd name="T34" fmla="*/ 4 w 7"/>
                <a:gd name="T35" fmla="*/ 8 h 8"/>
                <a:gd name="T36" fmla="*/ 4 w 7"/>
                <a:gd name="T37" fmla="*/ 7 h 8"/>
                <a:gd name="T38" fmla="*/ 3 w 7"/>
                <a:gd name="T39" fmla="*/ 7 h 8"/>
                <a:gd name="T40" fmla="*/ 3 w 7"/>
                <a:gd name="T41" fmla="*/ 7 h 8"/>
                <a:gd name="T42" fmla="*/ 5 w 7"/>
                <a:gd name="T43" fmla="*/ 8 h 8"/>
                <a:gd name="T44" fmla="*/ 6 w 7"/>
                <a:gd name="T45" fmla="*/ 8 h 8"/>
                <a:gd name="T46" fmla="*/ 6 w 7"/>
                <a:gd name="T47" fmla="*/ 8 h 8"/>
                <a:gd name="T48" fmla="*/ 6 w 7"/>
                <a:gd name="T49" fmla="*/ 7 h 8"/>
                <a:gd name="T50" fmla="*/ 5 w 7"/>
                <a:gd name="T51" fmla="*/ 7 h 8"/>
                <a:gd name="T52" fmla="*/ 3 w 7"/>
                <a:gd name="T53" fmla="*/ 6 h 8"/>
                <a:gd name="T54" fmla="*/ 3 w 7"/>
                <a:gd name="T55" fmla="*/ 6 h 8"/>
                <a:gd name="T56" fmla="*/ 5 w 7"/>
                <a:gd name="T57" fmla="*/ 7 h 8"/>
                <a:gd name="T58" fmla="*/ 4 w 7"/>
                <a:gd name="T59" fmla="*/ 6 h 8"/>
                <a:gd name="T60" fmla="*/ 6 w 7"/>
                <a:gd name="T61" fmla="*/ 7 h 8"/>
                <a:gd name="T62" fmla="*/ 4 w 7"/>
                <a:gd name="T63" fmla="*/ 6 h 8"/>
                <a:gd name="T64" fmla="*/ 5 w 7"/>
                <a:gd name="T65" fmla="*/ 5 h 8"/>
                <a:gd name="T66" fmla="*/ 5 w 7"/>
                <a:gd name="T67" fmla="*/ 6 h 8"/>
                <a:gd name="T68" fmla="*/ 5 w 7"/>
                <a:gd name="T69" fmla="*/ 5 h 8"/>
                <a:gd name="T70" fmla="*/ 5 w 7"/>
                <a:gd name="T71" fmla="*/ 4 h 8"/>
                <a:gd name="T72" fmla="*/ 5 w 7"/>
                <a:gd name="T73" fmla="*/ 4 h 8"/>
                <a:gd name="T74" fmla="*/ 5 w 7"/>
                <a:gd name="T75" fmla="*/ 3 h 8"/>
                <a:gd name="T76" fmla="*/ 5 w 7"/>
                <a:gd name="T77" fmla="*/ 3 h 8"/>
                <a:gd name="T78" fmla="*/ 4 w 7"/>
                <a:gd name="T79" fmla="*/ 2 h 8"/>
                <a:gd name="T80" fmla="*/ 6 w 7"/>
                <a:gd name="T8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" h="8">
                  <a:moveTo>
                    <a:pt x="6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6" y="3"/>
                    <a:pt x="5" y="2"/>
                    <a:pt x="6" y="3"/>
                  </a:cubicBezTo>
                  <a:cubicBezTo>
                    <a:pt x="5" y="1"/>
                    <a:pt x="7" y="2"/>
                    <a:pt x="5" y="0"/>
                  </a:cubicBezTo>
                  <a:cubicBezTo>
                    <a:pt x="5" y="2"/>
                    <a:pt x="2" y="1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5"/>
                    <a:pt x="0" y="3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4" y="6"/>
                    <a:pt x="2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3" y="7"/>
                    <a:pt x="3" y="7"/>
                  </a:cubicBezTo>
                  <a:cubicBezTo>
                    <a:pt x="2" y="7"/>
                    <a:pt x="2" y="6"/>
                    <a:pt x="2" y="6"/>
                  </a:cubicBezTo>
                  <a:cubicBezTo>
                    <a:pt x="2" y="7"/>
                    <a:pt x="0" y="6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4" y="8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4" y="7"/>
                    <a:pt x="3" y="7"/>
                  </a:cubicBezTo>
                  <a:cubicBezTo>
                    <a:pt x="4" y="7"/>
                    <a:pt x="4" y="7"/>
                    <a:pt x="5" y="8"/>
                  </a:cubicBezTo>
                  <a:cubicBezTo>
                    <a:pt x="7" y="8"/>
                    <a:pt x="3" y="6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2" y="5"/>
                    <a:pt x="3" y="6"/>
                  </a:cubicBezTo>
                  <a:cubicBezTo>
                    <a:pt x="4" y="6"/>
                    <a:pt x="4" y="6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5" y="6"/>
                    <a:pt x="5" y="7"/>
                    <a:pt x="4" y="6"/>
                  </a:cubicBezTo>
                  <a:cubicBezTo>
                    <a:pt x="6" y="7"/>
                    <a:pt x="5" y="6"/>
                    <a:pt x="5" y="5"/>
                  </a:cubicBezTo>
                  <a:cubicBezTo>
                    <a:pt x="5" y="5"/>
                    <a:pt x="6" y="6"/>
                    <a:pt x="5" y="6"/>
                  </a:cubicBezTo>
                  <a:cubicBezTo>
                    <a:pt x="6" y="6"/>
                    <a:pt x="5" y="5"/>
                    <a:pt x="5" y="5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6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1"/>
                    <a:pt x="4" y="2"/>
                  </a:cubicBezTo>
                  <a:cubicBezTo>
                    <a:pt x="5" y="3"/>
                    <a:pt x="5" y="3"/>
                    <a:pt x="6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8" name="Freeform 183"/>
            <p:cNvSpPr>
              <a:spLocks/>
            </p:cNvSpPr>
            <p:nvPr/>
          </p:nvSpPr>
          <p:spPr bwMode="auto">
            <a:xfrm>
              <a:off x="2706691" y="4879181"/>
              <a:ext cx="4763" cy="10716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2 h 2"/>
                <a:gd name="T4" fmla="*/ 0 w 1"/>
                <a:gd name="T5" fmla="*/ 0 h 2"/>
                <a:gd name="T6" fmla="*/ 0 w 1"/>
                <a:gd name="T7" fmla="*/ 1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9" name="Freeform 184"/>
            <p:cNvSpPr>
              <a:spLocks/>
            </p:cNvSpPr>
            <p:nvPr/>
          </p:nvSpPr>
          <p:spPr bwMode="auto">
            <a:xfrm>
              <a:off x="2706691" y="4858941"/>
              <a:ext cx="20241" cy="35719"/>
            </a:xfrm>
            <a:custGeom>
              <a:avLst/>
              <a:gdLst>
                <a:gd name="T0" fmla="*/ 3 w 4"/>
                <a:gd name="T1" fmla="*/ 3 h 7"/>
                <a:gd name="T2" fmla="*/ 3 w 4"/>
                <a:gd name="T3" fmla="*/ 2 h 7"/>
                <a:gd name="T4" fmla="*/ 1 w 4"/>
                <a:gd name="T5" fmla="*/ 3 h 7"/>
                <a:gd name="T6" fmla="*/ 1 w 4"/>
                <a:gd name="T7" fmla="*/ 5 h 7"/>
                <a:gd name="T8" fmla="*/ 1 w 4"/>
                <a:gd name="T9" fmla="*/ 4 h 7"/>
                <a:gd name="T10" fmla="*/ 1 w 4"/>
                <a:gd name="T11" fmla="*/ 5 h 7"/>
                <a:gd name="T12" fmla="*/ 1 w 4"/>
                <a:gd name="T13" fmla="*/ 5 h 7"/>
                <a:gd name="T14" fmla="*/ 1 w 4"/>
                <a:gd name="T15" fmla="*/ 5 h 7"/>
                <a:gd name="T16" fmla="*/ 1 w 4"/>
                <a:gd name="T17" fmla="*/ 5 h 7"/>
                <a:gd name="T18" fmla="*/ 2 w 4"/>
                <a:gd name="T19" fmla="*/ 6 h 7"/>
                <a:gd name="T20" fmla="*/ 2 w 4"/>
                <a:gd name="T21" fmla="*/ 4 h 7"/>
                <a:gd name="T22" fmla="*/ 2 w 4"/>
                <a:gd name="T23" fmla="*/ 5 h 7"/>
                <a:gd name="T24" fmla="*/ 3 w 4"/>
                <a:gd name="T25" fmla="*/ 6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6 h 7"/>
                <a:gd name="T32" fmla="*/ 4 w 4"/>
                <a:gd name="T33" fmla="*/ 4 h 7"/>
                <a:gd name="T34" fmla="*/ 4 w 4"/>
                <a:gd name="T35" fmla="*/ 2 h 7"/>
                <a:gd name="T36" fmla="*/ 4 w 4"/>
                <a:gd name="T37" fmla="*/ 4 h 7"/>
                <a:gd name="T38" fmla="*/ 4 w 4"/>
                <a:gd name="T39" fmla="*/ 4 h 7"/>
                <a:gd name="T40" fmla="*/ 4 w 4"/>
                <a:gd name="T41" fmla="*/ 1 h 7"/>
                <a:gd name="T42" fmla="*/ 3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3" y="3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4"/>
                    <a:pt x="1" y="3"/>
                  </a:cubicBezTo>
                  <a:cubicBezTo>
                    <a:pt x="1" y="2"/>
                    <a:pt x="1" y="4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0" y="3"/>
                    <a:pt x="1" y="5"/>
                  </a:cubicBezTo>
                  <a:cubicBezTo>
                    <a:pt x="1" y="5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2" y="2"/>
                    <a:pt x="3" y="5"/>
                    <a:pt x="3" y="6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4" y="3"/>
                    <a:pt x="3" y="2"/>
                    <a:pt x="4" y="2"/>
                  </a:cubicBezTo>
                  <a:cubicBezTo>
                    <a:pt x="4" y="3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1"/>
                    <a:pt x="4" y="1"/>
                  </a:cubicBezTo>
                  <a:cubicBezTo>
                    <a:pt x="3" y="0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0" name="Rectangle 185"/>
            <p:cNvSpPr>
              <a:spLocks noChangeArrowheads="1"/>
            </p:cNvSpPr>
            <p:nvPr/>
          </p:nvSpPr>
          <p:spPr bwMode="auto">
            <a:xfrm>
              <a:off x="2722169" y="486965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1" name="Freeform 186"/>
            <p:cNvSpPr>
              <a:spLocks/>
            </p:cNvSpPr>
            <p:nvPr/>
          </p:nvSpPr>
          <p:spPr bwMode="auto">
            <a:xfrm>
              <a:off x="4162825" y="4356497"/>
              <a:ext cx="0" cy="5953"/>
            </a:xfrm>
            <a:custGeom>
              <a:avLst/>
              <a:gdLst>
                <a:gd name="T0" fmla="*/ 5 h 5"/>
                <a:gd name="T1" fmla="*/ 5 h 5"/>
                <a:gd name="T2" fmla="*/ 0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2" name="Freeform 187"/>
            <p:cNvSpPr>
              <a:spLocks/>
            </p:cNvSpPr>
            <p:nvPr/>
          </p:nvSpPr>
          <p:spPr bwMode="auto">
            <a:xfrm>
              <a:off x="4162825" y="4351735"/>
              <a:ext cx="14288" cy="20241"/>
            </a:xfrm>
            <a:custGeom>
              <a:avLst/>
              <a:gdLst>
                <a:gd name="T0" fmla="*/ 3 w 3"/>
                <a:gd name="T1" fmla="*/ 4 h 4"/>
                <a:gd name="T2" fmla="*/ 3 w 3"/>
                <a:gd name="T3" fmla="*/ 4 h 4"/>
                <a:gd name="T4" fmla="*/ 0 w 3"/>
                <a:gd name="T5" fmla="*/ 0 h 4"/>
                <a:gd name="T6" fmla="*/ 1 w 3"/>
                <a:gd name="T7" fmla="*/ 3 h 4"/>
                <a:gd name="T8" fmla="*/ 1 w 3"/>
                <a:gd name="T9" fmla="*/ 2 h 4"/>
                <a:gd name="T10" fmla="*/ 2 w 3"/>
                <a:gd name="T11" fmla="*/ 4 h 4"/>
                <a:gd name="T12" fmla="*/ 2 w 3"/>
                <a:gd name="T13" fmla="*/ 3 h 4"/>
                <a:gd name="T14" fmla="*/ 3 w 3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1" y="1"/>
                    <a:pt x="2" y="2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2" y="3"/>
                    <a:pt x="1" y="3"/>
                    <a:pt x="2" y="4"/>
                  </a:cubicBezTo>
                  <a:cubicBezTo>
                    <a:pt x="3" y="4"/>
                    <a:pt x="2" y="3"/>
                    <a:pt x="2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3" name="Freeform 188"/>
            <p:cNvSpPr>
              <a:spLocks/>
            </p:cNvSpPr>
            <p:nvPr/>
          </p:nvSpPr>
          <p:spPr bwMode="auto">
            <a:xfrm>
              <a:off x="4167588" y="4356497"/>
              <a:ext cx="9525" cy="10716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4" name="Freeform 189"/>
            <p:cNvSpPr>
              <a:spLocks/>
            </p:cNvSpPr>
            <p:nvPr/>
          </p:nvSpPr>
          <p:spPr bwMode="auto">
            <a:xfrm>
              <a:off x="4167588" y="4351735"/>
              <a:ext cx="4763" cy="10716"/>
            </a:xfrm>
            <a:custGeom>
              <a:avLst/>
              <a:gdLst>
                <a:gd name="T0" fmla="*/ 0 w 1"/>
                <a:gd name="T1" fmla="*/ 1 h 2"/>
                <a:gd name="T2" fmla="*/ 1 w 1"/>
                <a:gd name="T3" fmla="*/ 2 h 2"/>
                <a:gd name="T4" fmla="*/ 0 w 1"/>
                <a:gd name="T5" fmla="*/ 0 h 2"/>
                <a:gd name="T6" fmla="*/ 0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5" name="Freeform 190"/>
            <p:cNvSpPr>
              <a:spLocks/>
            </p:cNvSpPr>
            <p:nvPr/>
          </p:nvSpPr>
          <p:spPr bwMode="auto">
            <a:xfrm>
              <a:off x="4172350" y="4351735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6" name="Freeform 191"/>
            <p:cNvSpPr>
              <a:spLocks/>
            </p:cNvSpPr>
            <p:nvPr/>
          </p:nvSpPr>
          <p:spPr bwMode="auto">
            <a:xfrm>
              <a:off x="4167588" y="4351735"/>
              <a:ext cx="15478" cy="15478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1 w 3"/>
                <a:gd name="T5" fmla="*/ 0 h 3"/>
                <a:gd name="T6" fmla="*/ 2 w 3"/>
                <a:gd name="T7" fmla="*/ 2 h 3"/>
                <a:gd name="T8" fmla="*/ 2 w 3"/>
                <a:gd name="T9" fmla="*/ 2 h 3"/>
                <a:gd name="T10" fmla="*/ 3 w 3"/>
                <a:gd name="T11" fmla="*/ 3 h 3"/>
                <a:gd name="T12" fmla="*/ 1 w 3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3" y="2"/>
                    <a:pt x="2" y="2"/>
                  </a:cubicBezTo>
                  <a:cubicBezTo>
                    <a:pt x="2" y="2"/>
                    <a:pt x="1" y="1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7" name="Freeform 192"/>
            <p:cNvSpPr>
              <a:spLocks/>
            </p:cNvSpPr>
            <p:nvPr/>
          </p:nvSpPr>
          <p:spPr bwMode="auto">
            <a:xfrm>
              <a:off x="4172350" y="43564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8" name="Rectangle 193"/>
            <p:cNvSpPr>
              <a:spLocks noChangeArrowheads="1"/>
            </p:cNvSpPr>
            <p:nvPr/>
          </p:nvSpPr>
          <p:spPr bwMode="auto">
            <a:xfrm>
              <a:off x="4172350" y="435649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9" name="Freeform 194"/>
            <p:cNvSpPr>
              <a:spLocks/>
            </p:cNvSpPr>
            <p:nvPr/>
          </p:nvSpPr>
          <p:spPr bwMode="auto">
            <a:xfrm>
              <a:off x="4172350" y="4346972"/>
              <a:ext cx="15478" cy="15478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2 h 3"/>
                <a:gd name="T4" fmla="*/ 3 w 3"/>
                <a:gd name="T5" fmla="*/ 3 h 3"/>
                <a:gd name="T6" fmla="*/ 3 w 3"/>
                <a:gd name="T7" fmla="*/ 3 h 3"/>
                <a:gd name="T8" fmla="*/ 1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2" y="2"/>
                    <a:pt x="0" y="1"/>
                    <a:pt x="1" y="2"/>
                  </a:cubicBezTo>
                  <a:cubicBezTo>
                    <a:pt x="1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0" name="Freeform 195"/>
            <p:cNvSpPr>
              <a:spLocks/>
            </p:cNvSpPr>
            <p:nvPr/>
          </p:nvSpPr>
          <p:spPr bwMode="auto">
            <a:xfrm>
              <a:off x="4197353" y="4362450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1" name="Freeform 196"/>
            <p:cNvSpPr>
              <a:spLocks/>
            </p:cNvSpPr>
            <p:nvPr/>
          </p:nvSpPr>
          <p:spPr bwMode="auto">
            <a:xfrm>
              <a:off x="4183066" y="4346972"/>
              <a:ext cx="23813" cy="20241"/>
            </a:xfrm>
            <a:custGeom>
              <a:avLst/>
              <a:gdLst>
                <a:gd name="T0" fmla="*/ 1 w 5"/>
                <a:gd name="T1" fmla="*/ 0 h 4"/>
                <a:gd name="T2" fmla="*/ 3 w 5"/>
                <a:gd name="T3" fmla="*/ 2 h 4"/>
                <a:gd name="T4" fmla="*/ 1 w 5"/>
                <a:gd name="T5" fmla="*/ 1 h 4"/>
                <a:gd name="T6" fmla="*/ 2 w 5"/>
                <a:gd name="T7" fmla="*/ 2 h 4"/>
                <a:gd name="T8" fmla="*/ 0 w 5"/>
                <a:gd name="T9" fmla="*/ 0 h 4"/>
                <a:gd name="T10" fmla="*/ 1 w 5"/>
                <a:gd name="T11" fmla="*/ 2 h 4"/>
                <a:gd name="T12" fmla="*/ 0 w 5"/>
                <a:gd name="T13" fmla="*/ 1 h 4"/>
                <a:gd name="T14" fmla="*/ 2 w 5"/>
                <a:gd name="T15" fmla="*/ 3 h 4"/>
                <a:gd name="T16" fmla="*/ 2 w 5"/>
                <a:gd name="T17" fmla="*/ 2 h 4"/>
                <a:gd name="T18" fmla="*/ 3 w 5"/>
                <a:gd name="T19" fmla="*/ 3 h 4"/>
                <a:gd name="T20" fmla="*/ 5 w 5"/>
                <a:gd name="T21" fmla="*/ 4 h 4"/>
                <a:gd name="T22" fmla="*/ 1 w 5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4">
                  <a:moveTo>
                    <a:pt x="1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1"/>
                    <a:pt x="1" y="1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0" y="1"/>
                    <a:pt x="2" y="1"/>
                    <a:pt x="0" y="0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1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5" y="3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2" name="Freeform 197"/>
            <p:cNvSpPr>
              <a:spLocks/>
            </p:cNvSpPr>
            <p:nvPr/>
          </p:nvSpPr>
          <p:spPr bwMode="auto">
            <a:xfrm>
              <a:off x="4197353" y="4351735"/>
              <a:ext cx="4763" cy="4762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3" name="Freeform 198"/>
            <p:cNvSpPr>
              <a:spLocks/>
            </p:cNvSpPr>
            <p:nvPr/>
          </p:nvSpPr>
          <p:spPr bwMode="auto">
            <a:xfrm>
              <a:off x="4187828" y="4337447"/>
              <a:ext cx="25003" cy="19050"/>
            </a:xfrm>
            <a:custGeom>
              <a:avLst/>
              <a:gdLst>
                <a:gd name="T0" fmla="*/ 1 w 5"/>
                <a:gd name="T1" fmla="*/ 1 h 4"/>
                <a:gd name="T2" fmla="*/ 1 w 5"/>
                <a:gd name="T3" fmla="*/ 2 h 4"/>
                <a:gd name="T4" fmla="*/ 0 w 5"/>
                <a:gd name="T5" fmla="*/ 2 h 4"/>
                <a:gd name="T6" fmla="*/ 2 w 5"/>
                <a:gd name="T7" fmla="*/ 3 h 4"/>
                <a:gd name="T8" fmla="*/ 2 w 5"/>
                <a:gd name="T9" fmla="*/ 2 h 4"/>
                <a:gd name="T10" fmla="*/ 4 w 5"/>
                <a:gd name="T11" fmla="*/ 3 h 4"/>
                <a:gd name="T12" fmla="*/ 3 w 5"/>
                <a:gd name="T13" fmla="*/ 3 h 4"/>
                <a:gd name="T14" fmla="*/ 4 w 5"/>
                <a:gd name="T15" fmla="*/ 2 h 4"/>
                <a:gd name="T16" fmla="*/ 3 w 5"/>
                <a:gd name="T17" fmla="*/ 2 h 4"/>
                <a:gd name="T18" fmla="*/ 3 w 5"/>
                <a:gd name="T19" fmla="*/ 1 h 4"/>
                <a:gd name="T20" fmla="*/ 1 w 5"/>
                <a:gd name="T2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4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3"/>
                    <a:pt x="2" y="3"/>
                  </a:cubicBezTo>
                  <a:cubicBezTo>
                    <a:pt x="3" y="4"/>
                    <a:pt x="2" y="2"/>
                    <a:pt x="2" y="2"/>
                  </a:cubicBezTo>
                  <a:cubicBezTo>
                    <a:pt x="3" y="2"/>
                    <a:pt x="2" y="2"/>
                    <a:pt x="4" y="3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4" name="Freeform 199"/>
            <p:cNvSpPr>
              <a:spLocks/>
            </p:cNvSpPr>
            <p:nvPr/>
          </p:nvSpPr>
          <p:spPr bwMode="auto">
            <a:xfrm>
              <a:off x="4187828" y="4342210"/>
              <a:ext cx="0" cy="4762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5" name="Freeform 200"/>
            <p:cNvSpPr>
              <a:spLocks/>
            </p:cNvSpPr>
            <p:nvPr/>
          </p:nvSpPr>
          <p:spPr bwMode="auto">
            <a:xfrm>
              <a:off x="4206878" y="43469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6" name="Freeform 201"/>
            <p:cNvSpPr>
              <a:spLocks/>
            </p:cNvSpPr>
            <p:nvPr/>
          </p:nvSpPr>
          <p:spPr bwMode="auto">
            <a:xfrm>
              <a:off x="4192591" y="4337447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7" name="Freeform 202"/>
            <p:cNvSpPr>
              <a:spLocks/>
            </p:cNvSpPr>
            <p:nvPr/>
          </p:nvSpPr>
          <p:spPr bwMode="auto">
            <a:xfrm>
              <a:off x="4192591" y="4292203"/>
              <a:ext cx="45244" cy="54769"/>
            </a:xfrm>
            <a:custGeom>
              <a:avLst/>
              <a:gdLst>
                <a:gd name="T0" fmla="*/ 8 w 9"/>
                <a:gd name="T1" fmla="*/ 1 h 11"/>
                <a:gd name="T2" fmla="*/ 7 w 9"/>
                <a:gd name="T3" fmla="*/ 1 h 11"/>
                <a:gd name="T4" fmla="*/ 6 w 9"/>
                <a:gd name="T5" fmla="*/ 0 h 11"/>
                <a:gd name="T6" fmla="*/ 4 w 9"/>
                <a:gd name="T7" fmla="*/ 0 h 11"/>
                <a:gd name="T8" fmla="*/ 4 w 9"/>
                <a:gd name="T9" fmla="*/ 1 h 11"/>
                <a:gd name="T10" fmla="*/ 3 w 9"/>
                <a:gd name="T11" fmla="*/ 0 h 11"/>
                <a:gd name="T12" fmla="*/ 4 w 9"/>
                <a:gd name="T13" fmla="*/ 2 h 11"/>
                <a:gd name="T14" fmla="*/ 4 w 9"/>
                <a:gd name="T15" fmla="*/ 3 h 11"/>
                <a:gd name="T16" fmla="*/ 1 w 9"/>
                <a:gd name="T17" fmla="*/ 7 h 11"/>
                <a:gd name="T18" fmla="*/ 3 w 9"/>
                <a:gd name="T19" fmla="*/ 8 h 11"/>
                <a:gd name="T20" fmla="*/ 2 w 9"/>
                <a:gd name="T21" fmla="*/ 8 h 11"/>
                <a:gd name="T22" fmla="*/ 2 w 9"/>
                <a:gd name="T23" fmla="*/ 8 h 11"/>
                <a:gd name="T24" fmla="*/ 1 w 9"/>
                <a:gd name="T25" fmla="*/ 8 h 11"/>
                <a:gd name="T26" fmla="*/ 3 w 9"/>
                <a:gd name="T27" fmla="*/ 10 h 11"/>
                <a:gd name="T28" fmla="*/ 0 w 9"/>
                <a:gd name="T29" fmla="*/ 9 h 11"/>
                <a:gd name="T30" fmla="*/ 1 w 9"/>
                <a:gd name="T31" fmla="*/ 10 h 11"/>
                <a:gd name="T32" fmla="*/ 3 w 9"/>
                <a:gd name="T33" fmla="*/ 11 h 11"/>
                <a:gd name="T34" fmla="*/ 4 w 9"/>
                <a:gd name="T35" fmla="*/ 11 h 11"/>
                <a:gd name="T36" fmla="*/ 3 w 9"/>
                <a:gd name="T37" fmla="*/ 7 h 11"/>
                <a:gd name="T38" fmla="*/ 4 w 9"/>
                <a:gd name="T39" fmla="*/ 8 h 11"/>
                <a:gd name="T40" fmla="*/ 6 w 9"/>
                <a:gd name="T41" fmla="*/ 7 h 11"/>
                <a:gd name="T42" fmla="*/ 4 w 9"/>
                <a:gd name="T43" fmla="*/ 5 h 11"/>
                <a:gd name="T44" fmla="*/ 5 w 9"/>
                <a:gd name="T45" fmla="*/ 5 h 11"/>
                <a:gd name="T46" fmla="*/ 4 w 9"/>
                <a:gd name="T47" fmla="*/ 5 h 11"/>
                <a:gd name="T48" fmla="*/ 6 w 9"/>
                <a:gd name="T49" fmla="*/ 5 h 11"/>
                <a:gd name="T50" fmla="*/ 4 w 9"/>
                <a:gd name="T51" fmla="*/ 4 h 11"/>
                <a:gd name="T52" fmla="*/ 7 w 9"/>
                <a:gd name="T53" fmla="*/ 4 h 11"/>
                <a:gd name="T54" fmla="*/ 6 w 9"/>
                <a:gd name="T55" fmla="*/ 4 h 11"/>
                <a:gd name="T56" fmla="*/ 5 w 9"/>
                <a:gd name="T57" fmla="*/ 3 h 11"/>
                <a:gd name="T58" fmla="*/ 7 w 9"/>
                <a:gd name="T59" fmla="*/ 4 h 11"/>
                <a:gd name="T60" fmla="*/ 6 w 9"/>
                <a:gd name="T61" fmla="*/ 2 h 11"/>
                <a:gd name="T62" fmla="*/ 5 w 9"/>
                <a:gd name="T63" fmla="*/ 2 h 11"/>
                <a:gd name="T64" fmla="*/ 6 w 9"/>
                <a:gd name="T65" fmla="*/ 1 h 11"/>
                <a:gd name="T66" fmla="*/ 8 w 9"/>
                <a:gd name="T67" fmla="*/ 2 h 11"/>
                <a:gd name="T68" fmla="*/ 9 w 9"/>
                <a:gd name="T69" fmla="*/ 2 h 11"/>
                <a:gd name="T70" fmla="*/ 6 w 9"/>
                <a:gd name="T71" fmla="*/ 1 h 11"/>
                <a:gd name="T72" fmla="*/ 8 w 9"/>
                <a:gd name="T7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" h="11">
                  <a:moveTo>
                    <a:pt x="8" y="1"/>
                  </a:moveTo>
                  <a:cubicBezTo>
                    <a:pt x="8" y="1"/>
                    <a:pt x="7" y="1"/>
                    <a:pt x="7" y="1"/>
                  </a:cubicBezTo>
                  <a:cubicBezTo>
                    <a:pt x="6" y="1"/>
                    <a:pt x="7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5" y="0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1"/>
                    <a:pt x="5" y="2"/>
                    <a:pt x="4" y="2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3" y="4"/>
                    <a:pt x="3" y="6"/>
                    <a:pt x="1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3" y="9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2" y="8"/>
                    <a:pt x="1" y="8"/>
                  </a:cubicBezTo>
                  <a:cubicBezTo>
                    <a:pt x="1" y="8"/>
                    <a:pt x="3" y="9"/>
                    <a:pt x="3" y="10"/>
                  </a:cubicBezTo>
                  <a:cubicBezTo>
                    <a:pt x="1" y="8"/>
                    <a:pt x="3" y="10"/>
                    <a:pt x="0" y="9"/>
                  </a:cubicBezTo>
                  <a:cubicBezTo>
                    <a:pt x="0" y="8"/>
                    <a:pt x="2" y="10"/>
                    <a:pt x="1" y="10"/>
                  </a:cubicBezTo>
                  <a:cubicBezTo>
                    <a:pt x="3" y="11"/>
                    <a:pt x="2" y="10"/>
                    <a:pt x="3" y="11"/>
                  </a:cubicBezTo>
                  <a:cubicBezTo>
                    <a:pt x="4" y="11"/>
                    <a:pt x="2" y="11"/>
                    <a:pt x="4" y="11"/>
                  </a:cubicBezTo>
                  <a:cubicBezTo>
                    <a:pt x="5" y="11"/>
                    <a:pt x="3" y="9"/>
                    <a:pt x="3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7"/>
                    <a:pt x="4" y="6"/>
                    <a:pt x="6" y="7"/>
                  </a:cubicBezTo>
                  <a:cubicBezTo>
                    <a:pt x="5" y="7"/>
                    <a:pt x="7" y="7"/>
                    <a:pt x="4" y="5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5" y="5"/>
                    <a:pt x="4" y="4"/>
                    <a:pt x="4" y="4"/>
                  </a:cubicBezTo>
                  <a:cubicBezTo>
                    <a:pt x="5" y="4"/>
                    <a:pt x="6" y="4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5" y="3"/>
                    <a:pt x="5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8" y="4"/>
                    <a:pt x="5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8" y="1"/>
                    <a:pt x="7" y="2"/>
                    <a:pt x="8" y="2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1"/>
                    <a:pt x="8" y="1"/>
                    <a:pt x="8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8" name="Freeform 203"/>
            <p:cNvSpPr>
              <a:spLocks/>
            </p:cNvSpPr>
            <p:nvPr/>
          </p:nvSpPr>
          <p:spPr bwMode="auto">
            <a:xfrm>
              <a:off x="4237835" y="4301728"/>
              <a:ext cx="4763" cy="5953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  <a:gd name="T6" fmla="*/ 0 w 4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4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9" name="Freeform 204"/>
            <p:cNvSpPr>
              <a:spLocks/>
            </p:cNvSpPr>
            <p:nvPr/>
          </p:nvSpPr>
          <p:spPr bwMode="auto">
            <a:xfrm>
              <a:off x="4231882" y="4296966"/>
              <a:ext cx="5953" cy="0"/>
            </a:xfrm>
            <a:custGeom>
              <a:avLst/>
              <a:gdLst>
                <a:gd name="T0" fmla="*/ 0 w 5"/>
                <a:gd name="T1" fmla="*/ 5 w 5"/>
                <a:gd name="T2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4" name="Group 406"/>
            <p:cNvGrpSpPr>
              <a:grpSpLocks/>
            </p:cNvGrpSpPr>
            <p:nvPr/>
          </p:nvGrpSpPr>
          <p:grpSpPr bwMode="auto">
            <a:xfrm>
              <a:off x="2761459" y="3835004"/>
              <a:ext cx="1506141" cy="1208484"/>
              <a:chOff x="1210" y="2150"/>
              <a:chExt cx="1265" cy="1015"/>
            </a:xfrm>
          </p:grpSpPr>
          <p:sp>
            <p:nvSpPr>
              <p:cNvPr id="200" name="Rectangle 206"/>
              <p:cNvSpPr>
                <a:spLocks noChangeArrowheads="1"/>
              </p:cNvSpPr>
              <p:nvPr/>
            </p:nvSpPr>
            <p:spPr bwMode="auto">
              <a:xfrm>
                <a:off x="2424" y="2542"/>
                <a:ext cx="5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1" name="Freeform 207"/>
              <p:cNvSpPr>
                <a:spLocks/>
              </p:cNvSpPr>
              <p:nvPr/>
            </p:nvSpPr>
            <p:spPr bwMode="auto">
              <a:xfrm>
                <a:off x="2441" y="2551"/>
                <a:ext cx="9" cy="4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2" name="Freeform 208"/>
              <p:cNvSpPr>
                <a:spLocks/>
              </p:cNvSpPr>
              <p:nvPr/>
            </p:nvSpPr>
            <p:spPr bwMode="auto">
              <a:xfrm>
                <a:off x="2437" y="2563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3" name="Rectangle 209"/>
              <p:cNvSpPr>
                <a:spLocks noChangeArrowheads="1"/>
              </p:cNvSpPr>
              <p:nvPr/>
            </p:nvSpPr>
            <p:spPr bwMode="auto">
              <a:xfrm>
                <a:off x="2450" y="2538"/>
                <a:ext cx="1" cy="4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4" name="Freeform 210"/>
              <p:cNvSpPr>
                <a:spLocks/>
              </p:cNvSpPr>
              <p:nvPr/>
            </p:nvSpPr>
            <p:spPr bwMode="auto">
              <a:xfrm>
                <a:off x="2420" y="2509"/>
                <a:ext cx="34" cy="25"/>
              </a:xfrm>
              <a:custGeom>
                <a:avLst/>
                <a:gdLst>
                  <a:gd name="T0" fmla="*/ 1 w 8"/>
                  <a:gd name="T1" fmla="*/ 1 h 6"/>
                  <a:gd name="T2" fmla="*/ 0 w 8"/>
                  <a:gd name="T3" fmla="*/ 2 h 6"/>
                  <a:gd name="T4" fmla="*/ 4 w 8"/>
                  <a:gd name="T5" fmla="*/ 2 h 6"/>
                  <a:gd name="T6" fmla="*/ 1 w 8"/>
                  <a:gd name="T7" fmla="*/ 2 h 6"/>
                  <a:gd name="T8" fmla="*/ 3 w 8"/>
                  <a:gd name="T9" fmla="*/ 4 h 6"/>
                  <a:gd name="T10" fmla="*/ 2 w 8"/>
                  <a:gd name="T11" fmla="*/ 4 h 6"/>
                  <a:gd name="T12" fmla="*/ 5 w 8"/>
                  <a:gd name="T13" fmla="*/ 5 h 6"/>
                  <a:gd name="T14" fmla="*/ 1 w 8"/>
                  <a:gd name="T15" fmla="*/ 4 h 6"/>
                  <a:gd name="T16" fmla="*/ 1 w 8"/>
                  <a:gd name="T17" fmla="*/ 4 h 6"/>
                  <a:gd name="T18" fmla="*/ 2 w 8"/>
                  <a:gd name="T19" fmla="*/ 5 h 6"/>
                  <a:gd name="T20" fmla="*/ 4 w 8"/>
                  <a:gd name="T21" fmla="*/ 6 h 6"/>
                  <a:gd name="T22" fmla="*/ 6 w 8"/>
                  <a:gd name="T23" fmla="*/ 6 h 6"/>
                  <a:gd name="T24" fmla="*/ 5 w 8"/>
                  <a:gd name="T25" fmla="*/ 5 h 6"/>
                  <a:gd name="T26" fmla="*/ 6 w 8"/>
                  <a:gd name="T27" fmla="*/ 5 h 6"/>
                  <a:gd name="T28" fmla="*/ 5 w 8"/>
                  <a:gd name="T29" fmla="*/ 5 h 6"/>
                  <a:gd name="T30" fmla="*/ 7 w 8"/>
                  <a:gd name="T31" fmla="*/ 5 h 6"/>
                  <a:gd name="T32" fmla="*/ 5 w 8"/>
                  <a:gd name="T33" fmla="*/ 4 h 6"/>
                  <a:gd name="T34" fmla="*/ 6 w 8"/>
                  <a:gd name="T35" fmla="*/ 4 h 6"/>
                  <a:gd name="T36" fmla="*/ 4 w 8"/>
                  <a:gd name="T37" fmla="*/ 4 h 6"/>
                  <a:gd name="T38" fmla="*/ 6 w 8"/>
                  <a:gd name="T39" fmla="*/ 4 h 6"/>
                  <a:gd name="T40" fmla="*/ 5 w 8"/>
                  <a:gd name="T41" fmla="*/ 4 h 6"/>
                  <a:gd name="T42" fmla="*/ 6 w 8"/>
                  <a:gd name="T43" fmla="*/ 2 h 6"/>
                  <a:gd name="T44" fmla="*/ 5 w 8"/>
                  <a:gd name="T45" fmla="*/ 2 h 6"/>
                  <a:gd name="T46" fmla="*/ 6 w 8"/>
                  <a:gd name="T47" fmla="*/ 3 h 6"/>
                  <a:gd name="T48" fmla="*/ 3 w 8"/>
                  <a:gd name="T49" fmla="*/ 3 h 6"/>
                  <a:gd name="T50" fmla="*/ 6 w 8"/>
                  <a:gd name="T51" fmla="*/ 2 h 6"/>
                  <a:gd name="T52" fmla="*/ 5 w 8"/>
                  <a:gd name="T53" fmla="*/ 1 h 6"/>
                  <a:gd name="T54" fmla="*/ 6 w 8"/>
                  <a:gd name="T55" fmla="*/ 1 h 6"/>
                  <a:gd name="T56" fmla="*/ 4 w 8"/>
                  <a:gd name="T57" fmla="*/ 0 h 6"/>
                  <a:gd name="T58" fmla="*/ 4 w 8"/>
                  <a:gd name="T59" fmla="*/ 0 h 6"/>
                  <a:gd name="T60" fmla="*/ 3 w 8"/>
                  <a:gd name="T61" fmla="*/ 0 h 6"/>
                  <a:gd name="T62" fmla="*/ 4 w 8"/>
                  <a:gd name="T63" fmla="*/ 0 h 6"/>
                  <a:gd name="T64" fmla="*/ 1 w 8"/>
                  <a:gd name="T65" fmla="*/ 0 h 6"/>
                  <a:gd name="T66" fmla="*/ 3 w 8"/>
                  <a:gd name="T67" fmla="*/ 0 h 6"/>
                  <a:gd name="T68" fmla="*/ 1 w 8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1" y="1"/>
                    </a:moveTo>
                    <a:cubicBezTo>
                      <a:pt x="0" y="1"/>
                      <a:pt x="1" y="1"/>
                      <a:pt x="0" y="2"/>
                    </a:cubicBezTo>
                    <a:cubicBezTo>
                      <a:pt x="1" y="2"/>
                      <a:pt x="4" y="1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3"/>
                      <a:pt x="3" y="4"/>
                    </a:cubicBezTo>
                    <a:cubicBezTo>
                      <a:pt x="3" y="4"/>
                      <a:pt x="2" y="4"/>
                      <a:pt x="2" y="4"/>
                    </a:cubicBezTo>
                    <a:cubicBezTo>
                      <a:pt x="2" y="4"/>
                      <a:pt x="6" y="4"/>
                      <a:pt x="5" y="5"/>
                    </a:cubicBezTo>
                    <a:cubicBezTo>
                      <a:pt x="3" y="4"/>
                      <a:pt x="3" y="5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3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6" y="6"/>
                    </a:cubicBezTo>
                    <a:cubicBezTo>
                      <a:pt x="5" y="6"/>
                      <a:pt x="6" y="5"/>
                      <a:pt x="5" y="5"/>
                    </a:cubicBezTo>
                    <a:cubicBezTo>
                      <a:pt x="6" y="5"/>
                      <a:pt x="5" y="5"/>
                      <a:pt x="6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6" y="4"/>
                      <a:pt x="4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8" y="3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4" y="2"/>
                      <a:pt x="6" y="2"/>
                      <a:pt x="6" y="3"/>
                    </a:cubicBezTo>
                    <a:cubicBezTo>
                      <a:pt x="5" y="3"/>
                      <a:pt x="4" y="2"/>
                      <a:pt x="3" y="3"/>
                    </a:cubicBezTo>
                    <a:cubicBezTo>
                      <a:pt x="4" y="2"/>
                      <a:pt x="3" y="2"/>
                      <a:pt x="6" y="2"/>
                    </a:cubicBezTo>
                    <a:cubicBezTo>
                      <a:pt x="6" y="1"/>
                      <a:pt x="4" y="1"/>
                      <a:pt x="5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6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4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5" name="Freeform 211"/>
              <p:cNvSpPr>
                <a:spLocks/>
              </p:cNvSpPr>
              <p:nvPr/>
            </p:nvSpPr>
            <p:spPr bwMode="auto">
              <a:xfrm>
                <a:off x="2445" y="25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6" name="Freeform 212"/>
              <p:cNvSpPr>
                <a:spLocks/>
              </p:cNvSpPr>
              <p:nvPr/>
            </p:nvSpPr>
            <p:spPr bwMode="auto">
              <a:xfrm>
                <a:off x="2408" y="2492"/>
                <a:ext cx="46" cy="17"/>
              </a:xfrm>
              <a:custGeom>
                <a:avLst/>
                <a:gdLst>
                  <a:gd name="T0" fmla="*/ 6 w 11"/>
                  <a:gd name="T1" fmla="*/ 2 h 4"/>
                  <a:gd name="T2" fmla="*/ 7 w 11"/>
                  <a:gd name="T3" fmla="*/ 1 h 4"/>
                  <a:gd name="T4" fmla="*/ 4 w 11"/>
                  <a:gd name="T5" fmla="*/ 3 h 4"/>
                  <a:gd name="T6" fmla="*/ 3 w 11"/>
                  <a:gd name="T7" fmla="*/ 3 h 4"/>
                  <a:gd name="T8" fmla="*/ 6 w 11"/>
                  <a:gd name="T9" fmla="*/ 1 h 4"/>
                  <a:gd name="T10" fmla="*/ 7 w 11"/>
                  <a:gd name="T11" fmla="*/ 1 h 4"/>
                  <a:gd name="T12" fmla="*/ 5 w 11"/>
                  <a:gd name="T13" fmla="*/ 2 h 4"/>
                  <a:gd name="T14" fmla="*/ 4 w 11"/>
                  <a:gd name="T15" fmla="*/ 1 h 4"/>
                  <a:gd name="T16" fmla="*/ 4 w 11"/>
                  <a:gd name="T17" fmla="*/ 1 h 4"/>
                  <a:gd name="T18" fmla="*/ 6 w 11"/>
                  <a:gd name="T19" fmla="*/ 0 h 4"/>
                  <a:gd name="T20" fmla="*/ 1 w 11"/>
                  <a:gd name="T21" fmla="*/ 2 h 4"/>
                  <a:gd name="T22" fmla="*/ 1 w 11"/>
                  <a:gd name="T23" fmla="*/ 2 h 4"/>
                  <a:gd name="T24" fmla="*/ 3 w 11"/>
                  <a:gd name="T25" fmla="*/ 1 h 4"/>
                  <a:gd name="T26" fmla="*/ 3 w 11"/>
                  <a:gd name="T27" fmla="*/ 1 h 4"/>
                  <a:gd name="T28" fmla="*/ 2 w 11"/>
                  <a:gd name="T29" fmla="*/ 2 h 4"/>
                  <a:gd name="T30" fmla="*/ 3 w 11"/>
                  <a:gd name="T31" fmla="*/ 4 h 4"/>
                  <a:gd name="T32" fmla="*/ 3 w 11"/>
                  <a:gd name="T33" fmla="*/ 4 h 4"/>
                  <a:gd name="T34" fmla="*/ 4 w 11"/>
                  <a:gd name="T35" fmla="*/ 3 h 4"/>
                  <a:gd name="T36" fmla="*/ 6 w 11"/>
                  <a:gd name="T37" fmla="*/ 3 h 4"/>
                  <a:gd name="T38" fmla="*/ 6 w 11"/>
                  <a:gd name="T39" fmla="*/ 3 h 4"/>
                  <a:gd name="T40" fmla="*/ 8 w 11"/>
                  <a:gd name="T41" fmla="*/ 2 h 4"/>
                  <a:gd name="T42" fmla="*/ 9 w 11"/>
                  <a:gd name="T43" fmla="*/ 3 h 4"/>
                  <a:gd name="T44" fmla="*/ 9 w 11"/>
                  <a:gd name="T45" fmla="*/ 1 h 4"/>
                  <a:gd name="T46" fmla="*/ 6 w 11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4">
                    <a:moveTo>
                      <a:pt x="6" y="2"/>
                    </a:moveTo>
                    <a:cubicBezTo>
                      <a:pt x="6" y="2"/>
                      <a:pt x="7" y="2"/>
                      <a:pt x="7" y="1"/>
                    </a:cubicBezTo>
                    <a:cubicBezTo>
                      <a:pt x="6" y="2"/>
                      <a:pt x="6" y="2"/>
                      <a:pt x="4" y="3"/>
                    </a:cubicBezTo>
                    <a:cubicBezTo>
                      <a:pt x="5" y="2"/>
                      <a:pt x="4" y="3"/>
                      <a:pt x="3" y="3"/>
                    </a:cubicBezTo>
                    <a:cubicBezTo>
                      <a:pt x="4" y="2"/>
                      <a:pt x="6" y="2"/>
                      <a:pt x="6" y="1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6" y="2"/>
                      <a:pt x="6" y="1"/>
                      <a:pt x="5" y="2"/>
                    </a:cubicBezTo>
                    <a:cubicBezTo>
                      <a:pt x="4" y="2"/>
                      <a:pt x="3" y="2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6" y="1"/>
                      <a:pt x="5" y="1"/>
                      <a:pt x="6" y="0"/>
                    </a:cubicBezTo>
                    <a:cubicBezTo>
                      <a:pt x="4" y="1"/>
                      <a:pt x="3" y="0"/>
                      <a:pt x="1" y="2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8" y="2"/>
                    </a:cubicBezTo>
                    <a:cubicBezTo>
                      <a:pt x="8" y="3"/>
                      <a:pt x="8" y="3"/>
                      <a:pt x="9" y="3"/>
                    </a:cubicBezTo>
                    <a:cubicBezTo>
                      <a:pt x="11" y="1"/>
                      <a:pt x="7" y="3"/>
                      <a:pt x="9" y="1"/>
                    </a:cubicBez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7" name="Freeform 213"/>
              <p:cNvSpPr>
                <a:spLocks/>
              </p:cNvSpPr>
              <p:nvPr/>
            </p:nvSpPr>
            <p:spPr bwMode="auto">
              <a:xfrm>
                <a:off x="2433" y="2505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8" name="Freeform 214"/>
              <p:cNvSpPr>
                <a:spLocks/>
              </p:cNvSpPr>
              <p:nvPr/>
            </p:nvSpPr>
            <p:spPr bwMode="auto">
              <a:xfrm>
                <a:off x="2420" y="2509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9" name="Freeform 215"/>
              <p:cNvSpPr>
                <a:spLocks/>
              </p:cNvSpPr>
              <p:nvPr/>
            </p:nvSpPr>
            <p:spPr bwMode="auto">
              <a:xfrm>
                <a:off x="2429" y="2492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0" name="Freeform 216"/>
              <p:cNvSpPr>
                <a:spLocks/>
              </p:cNvSpPr>
              <p:nvPr/>
            </p:nvSpPr>
            <p:spPr bwMode="auto">
              <a:xfrm>
                <a:off x="2408" y="2488"/>
                <a:ext cx="16" cy="13"/>
              </a:xfrm>
              <a:custGeom>
                <a:avLst/>
                <a:gdLst>
                  <a:gd name="T0" fmla="*/ 0 w 4"/>
                  <a:gd name="T1" fmla="*/ 2 h 3"/>
                  <a:gd name="T2" fmla="*/ 1 w 4"/>
                  <a:gd name="T3" fmla="*/ 3 h 3"/>
                  <a:gd name="T4" fmla="*/ 4 w 4"/>
                  <a:gd name="T5" fmla="*/ 1 h 3"/>
                  <a:gd name="T6" fmla="*/ 1 w 4"/>
                  <a:gd name="T7" fmla="*/ 2 h 3"/>
                  <a:gd name="T8" fmla="*/ 1 w 4"/>
                  <a:gd name="T9" fmla="*/ 1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0" y="2"/>
                      <a:pt x="1" y="2"/>
                      <a:pt x="1" y="3"/>
                    </a:cubicBezTo>
                    <a:cubicBezTo>
                      <a:pt x="2" y="2"/>
                      <a:pt x="3" y="1"/>
                      <a:pt x="4" y="1"/>
                    </a:cubicBezTo>
                    <a:cubicBezTo>
                      <a:pt x="4" y="0"/>
                      <a:pt x="2" y="2"/>
                      <a:pt x="1" y="2"/>
                    </a:cubicBezTo>
                    <a:cubicBezTo>
                      <a:pt x="2" y="1"/>
                      <a:pt x="1" y="2"/>
                      <a:pt x="1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1" name="Freeform 217"/>
              <p:cNvSpPr>
                <a:spLocks/>
              </p:cNvSpPr>
              <p:nvPr/>
            </p:nvSpPr>
            <p:spPr bwMode="auto">
              <a:xfrm>
                <a:off x="2391" y="2446"/>
                <a:ext cx="42" cy="50"/>
              </a:xfrm>
              <a:custGeom>
                <a:avLst/>
                <a:gdLst>
                  <a:gd name="T0" fmla="*/ 7 w 10"/>
                  <a:gd name="T1" fmla="*/ 8 h 12"/>
                  <a:gd name="T2" fmla="*/ 6 w 10"/>
                  <a:gd name="T3" fmla="*/ 8 h 12"/>
                  <a:gd name="T4" fmla="*/ 7 w 10"/>
                  <a:gd name="T5" fmla="*/ 7 h 12"/>
                  <a:gd name="T6" fmla="*/ 7 w 10"/>
                  <a:gd name="T7" fmla="*/ 6 h 12"/>
                  <a:gd name="T8" fmla="*/ 7 w 10"/>
                  <a:gd name="T9" fmla="*/ 7 h 12"/>
                  <a:gd name="T10" fmla="*/ 6 w 10"/>
                  <a:gd name="T11" fmla="*/ 7 h 12"/>
                  <a:gd name="T12" fmla="*/ 4 w 10"/>
                  <a:gd name="T13" fmla="*/ 8 h 12"/>
                  <a:gd name="T14" fmla="*/ 6 w 10"/>
                  <a:gd name="T15" fmla="*/ 5 h 12"/>
                  <a:gd name="T16" fmla="*/ 3 w 10"/>
                  <a:gd name="T17" fmla="*/ 8 h 12"/>
                  <a:gd name="T18" fmla="*/ 3 w 10"/>
                  <a:gd name="T19" fmla="*/ 7 h 12"/>
                  <a:gd name="T20" fmla="*/ 4 w 10"/>
                  <a:gd name="T21" fmla="*/ 6 h 12"/>
                  <a:gd name="T22" fmla="*/ 3 w 10"/>
                  <a:gd name="T23" fmla="*/ 6 h 12"/>
                  <a:gd name="T24" fmla="*/ 5 w 10"/>
                  <a:gd name="T25" fmla="*/ 5 h 12"/>
                  <a:gd name="T26" fmla="*/ 4 w 10"/>
                  <a:gd name="T27" fmla="*/ 4 h 12"/>
                  <a:gd name="T28" fmla="*/ 4 w 10"/>
                  <a:gd name="T29" fmla="*/ 4 h 12"/>
                  <a:gd name="T30" fmla="*/ 2 w 10"/>
                  <a:gd name="T31" fmla="*/ 4 h 12"/>
                  <a:gd name="T32" fmla="*/ 2 w 10"/>
                  <a:gd name="T33" fmla="*/ 3 h 12"/>
                  <a:gd name="T34" fmla="*/ 2 w 10"/>
                  <a:gd name="T35" fmla="*/ 3 h 12"/>
                  <a:gd name="T36" fmla="*/ 3 w 10"/>
                  <a:gd name="T37" fmla="*/ 8 h 12"/>
                  <a:gd name="T38" fmla="*/ 3 w 10"/>
                  <a:gd name="T39" fmla="*/ 8 h 12"/>
                  <a:gd name="T40" fmla="*/ 2 w 10"/>
                  <a:gd name="T41" fmla="*/ 7 h 12"/>
                  <a:gd name="T42" fmla="*/ 1 w 10"/>
                  <a:gd name="T43" fmla="*/ 5 h 12"/>
                  <a:gd name="T44" fmla="*/ 1 w 10"/>
                  <a:gd name="T45" fmla="*/ 5 h 12"/>
                  <a:gd name="T46" fmla="*/ 3 w 10"/>
                  <a:gd name="T47" fmla="*/ 7 h 12"/>
                  <a:gd name="T48" fmla="*/ 2 w 10"/>
                  <a:gd name="T49" fmla="*/ 6 h 12"/>
                  <a:gd name="T50" fmla="*/ 4 w 10"/>
                  <a:gd name="T51" fmla="*/ 7 h 12"/>
                  <a:gd name="T52" fmla="*/ 2 w 10"/>
                  <a:gd name="T53" fmla="*/ 4 h 12"/>
                  <a:gd name="T54" fmla="*/ 3 w 10"/>
                  <a:gd name="T55" fmla="*/ 4 h 12"/>
                  <a:gd name="T56" fmla="*/ 1 w 10"/>
                  <a:gd name="T57" fmla="*/ 2 h 12"/>
                  <a:gd name="T58" fmla="*/ 0 w 10"/>
                  <a:gd name="T59" fmla="*/ 7 h 12"/>
                  <a:gd name="T60" fmla="*/ 2 w 10"/>
                  <a:gd name="T61" fmla="*/ 6 h 12"/>
                  <a:gd name="T62" fmla="*/ 0 w 10"/>
                  <a:gd name="T63" fmla="*/ 7 h 12"/>
                  <a:gd name="T64" fmla="*/ 2 w 10"/>
                  <a:gd name="T65" fmla="*/ 6 h 12"/>
                  <a:gd name="T66" fmla="*/ 1 w 10"/>
                  <a:gd name="T67" fmla="*/ 7 h 12"/>
                  <a:gd name="T68" fmla="*/ 2 w 10"/>
                  <a:gd name="T69" fmla="*/ 6 h 12"/>
                  <a:gd name="T70" fmla="*/ 1 w 10"/>
                  <a:gd name="T71" fmla="*/ 8 h 12"/>
                  <a:gd name="T72" fmla="*/ 4 w 10"/>
                  <a:gd name="T73" fmla="*/ 10 h 12"/>
                  <a:gd name="T74" fmla="*/ 5 w 10"/>
                  <a:gd name="T75" fmla="*/ 9 h 12"/>
                  <a:gd name="T76" fmla="*/ 6 w 10"/>
                  <a:gd name="T77" fmla="*/ 10 h 12"/>
                  <a:gd name="T78" fmla="*/ 7 w 10"/>
                  <a:gd name="T79" fmla="*/ 9 h 12"/>
                  <a:gd name="T80" fmla="*/ 4 w 10"/>
                  <a:gd name="T81" fmla="*/ 11 h 12"/>
                  <a:gd name="T82" fmla="*/ 5 w 10"/>
                  <a:gd name="T83" fmla="*/ 11 h 12"/>
                  <a:gd name="T84" fmla="*/ 5 w 10"/>
                  <a:gd name="T85" fmla="*/ 11 h 12"/>
                  <a:gd name="T86" fmla="*/ 5 w 10"/>
                  <a:gd name="T87" fmla="*/ 11 h 12"/>
                  <a:gd name="T88" fmla="*/ 8 w 10"/>
                  <a:gd name="T89" fmla="*/ 9 h 12"/>
                  <a:gd name="T90" fmla="*/ 8 w 10"/>
                  <a:gd name="T91" fmla="*/ 7 h 12"/>
                  <a:gd name="T92" fmla="*/ 7 w 10"/>
                  <a:gd name="T9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" h="12">
                    <a:moveTo>
                      <a:pt x="7" y="8"/>
                    </a:moveTo>
                    <a:cubicBezTo>
                      <a:pt x="7" y="8"/>
                      <a:pt x="6" y="8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6"/>
                      <a:pt x="7" y="7"/>
                      <a:pt x="7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6"/>
                      <a:pt x="6" y="8"/>
                      <a:pt x="6" y="7"/>
                    </a:cubicBezTo>
                    <a:cubicBezTo>
                      <a:pt x="5" y="7"/>
                      <a:pt x="5" y="7"/>
                      <a:pt x="4" y="8"/>
                    </a:cubicBezTo>
                    <a:cubicBezTo>
                      <a:pt x="5" y="6"/>
                      <a:pt x="5" y="7"/>
                      <a:pt x="6" y="5"/>
                    </a:cubicBezTo>
                    <a:cubicBezTo>
                      <a:pt x="5" y="6"/>
                      <a:pt x="4" y="7"/>
                      <a:pt x="3" y="8"/>
                    </a:cubicBezTo>
                    <a:cubicBezTo>
                      <a:pt x="4" y="6"/>
                      <a:pt x="3" y="8"/>
                      <a:pt x="3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5" y="5"/>
                      <a:pt x="3" y="7"/>
                      <a:pt x="3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3" y="5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12"/>
                      <a:pt x="3" y="5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2" y="7"/>
                    </a:cubicBezTo>
                    <a:cubicBezTo>
                      <a:pt x="2" y="0"/>
                      <a:pt x="2" y="6"/>
                      <a:pt x="1" y="5"/>
                    </a:cubicBezTo>
                    <a:cubicBezTo>
                      <a:pt x="3" y="8"/>
                      <a:pt x="0" y="4"/>
                      <a:pt x="1" y="5"/>
                    </a:cubicBezTo>
                    <a:cubicBezTo>
                      <a:pt x="2" y="6"/>
                      <a:pt x="2" y="6"/>
                      <a:pt x="3" y="7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7"/>
                      <a:pt x="3" y="6"/>
                      <a:pt x="4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4"/>
                    </a:cubicBezTo>
                    <a:cubicBezTo>
                      <a:pt x="3" y="5"/>
                      <a:pt x="1" y="3"/>
                      <a:pt x="1" y="2"/>
                    </a:cubicBezTo>
                    <a:cubicBezTo>
                      <a:pt x="1" y="4"/>
                      <a:pt x="0" y="2"/>
                      <a:pt x="0" y="7"/>
                    </a:cubicBezTo>
                    <a:cubicBezTo>
                      <a:pt x="1" y="5"/>
                      <a:pt x="0" y="7"/>
                      <a:pt x="2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6"/>
                      <a:pt x="2" y="6"/>
                    </a:cubicBezTo>
                    <a:cubicBezTo>
                      <a:pt x="2" y="6"/>
                      <a:pt x="1" y="7"/>
                      <a:pt x="1" y="7"/>
                    </a:cubicBezTo>
                    <a:cubicBezTo>
                      <a:pt x="1" y="8"/>
                      <a:pt x="1" y="7"/>
                      <a:pt x="2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8"/>
                      <a:pt x="4" y="8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10"/>
                      <a:pt x="8" y="7"/>
                      <a:pt x="6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5" y="11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7" y="10"/>
                      <a:pt x="6" y="11"/>
                      <a:pt x="5" y="11"/>
                    </a:cubicBezTo>
                    <a:cubicBezTo>
                      <a:pt x="7" y="11"/>
                      <a:pt x="7" y="10"/>
                      <a:pt x="8" y="9"/>
                    </a:cubicBezTo>
                    <a:cubicBezTo>
                      <a:pt x="6" y="10"/>
                      <a:pt x="10" y="6"/>
                      <a:pt x="8" y="7"/>
                    </a:cubicBezTo>
                    <a:cubicBezTo>
                      <a:pt x="8" y="7"/>
                      <a:pt x="7" y="8"/>
                      <a:pt x="7" y="8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2" name="Freeform 218"/>
              <p:cNvSpPr>
                <a:spLocks/>
              </p:cNvSpPr>
              <p:nvPr/>
            </p:nvSpPr>
            <p:spPr bwMode="auto">
              <a:xfrm>
                <a:off x="2408" y="24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3" name="Freeform 219"/>
              <p:cNvSpPr>
                <a:spLocks/>
              </p:cNvSpPr>
              <p:nvPr/>
            </p:nvSpPr>
            <p:spPr bwMode="auto">
              <a:xfrm>
                <a:off x="2404" y="246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4" name="Rectangle 220"/>
              <p:cNvSpPr>
                <a:spLocks noChangeArrowheads="1"/>
              </p:cNvSpPr>
              <p:nvPr/>
            </p:nvSpPr>
            <p:spPr bwMode="auto">
              <a:xfrm>
                <a:off x="2412" y="249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5" name="Freeform 221"/>
              <p:cNvSpPr>
                <a:spLocks/>
              </p:cNvSpPr>
              <p:nvPr/>
            </p:nvSpPr>
            <p:spPr bwMode="auto">
              <a:xfrm>
                <a:off x="2424" y="2484"/>
                <a:ext cx="0" cy="4"/>
              </a:xfrm>
              <a:custGeom>
                <a:avLst/>
                <a:gdLst>
                  <a:gd name="T0" fmla="*/ 0 h 4"/>
                  <a:gd name="T1" fmla="*/ 0 h 4"/>
                  <a:gd name="T2" fmla="*/ 4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6" name="Freeform 222"/>
              <p:cNvSpPr>
                <a:spLocks/>
              </p:cNvSpPr>
              <p:nvPr/>
            </p:nvSpPr>
            <p:spPr bwMode="auto">
              <a:xfrm>
                <a:off x="2412" y="2463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7" name="Freeform 223"/>
              <p:cNvSpPr>
                <a:spLocks/>
              </p:cNvSpPr>
              <p:nvPr/>
            </p:nvSpPr>
            <p:spPr bwMode="auto">
              <a:xfrm>
                <a:off x="2429" y="24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8" name="Freeform 224"/>
              <p:cNvSpPr>
                <a:spLocks/>
              </p:cNvSpPr>
              <p:nvPr/>
            </p:nvSpPr>
            <p:spPr bwMode="auto">
              <a:xfrm>
                <a:off x="2395" y="2396"/>
                <a:ext cx="50" cy="75"/>
              </a:xfrm>
              <a:custGeom>
                <a:avLst/>
                <a:gdLst>
                  <a:gd name="T0" fmla="*/ 8 w 12"/>
                  <a:gd name="T1" fmla="*/ 0 h 18"/>
                  <a:gd name="T2" fmla="*/ 6 w 12"/>
                  <a:gd name="T3" fmla="*/ 0 h 18"/>
                  <a:gd name="T4" fmla="*/ 5 w 12"/>
                  <a:gd name="T5" fmla="*/ 0 h 18"/>
                  <a:gd name="T6" fmla="*/ 6 w 12"/>
                  <a:gd name="T7" fmla="*/ 1 h 18"/>
                  <a:gd name="T8" fmla="*/ 6 w 12"/>
                  <a:gd name="T9" fmla="*/ 3 h 18"/>
                  <a:gd name="T10" fmla="*/ 5 w 12"/>
                  <a:gd name="T11" fmla="*/ 4 h 18"/>
                  <a:gd name="T12" fmla="*/ 6 w 12"/>
                  <a:gd name="T13" fmla="*/ 6 h 18"/>
                  <a:gd name="T14" fmla="*/ 5 w 12"/>
                  <a:gd name="T15" fmla="*/ 6 h 18"/>
                  <a:gd name="T16" fmla="*/ 5 w 12"/>
                  <a:gd name="T17" fmla="*/ 7 h 18"/>
                  <a:gd name="T18" fmla="*/ 8 w 12"/>
                  <a:gd name="T19" fmla="*/ 8 h 18"/>
                  <a:gd name="T20" fmla="*/ 7 w 12"/>
                  <a:gd name="T21" fmla="*/ 9 h 18"/>
                  <a:gd name="T22" fmla="*/ 6 w 12"/>
                  <a:gd name="T23" fmla="*/ 9 h 18"/>
                  <a:gd name="T24" fmla="*/ 5 w 12"/>
                  <a:gd name="T25" fmla="*/ 10 h 18"/>
                  <a:gd name="T26" fmla="*/ 4 w 12"/>
                  <a:gd name="T27" fmla="*/ 11 h 18"/>
                  <a:gd name="T28" fmla="*/ 4 w 12"/>
                  <a:gd name="T29" fmla="*/ 12 h 18"/>
                  <a:gd name="T30" fmla="*/ 5 w 12"/>
                  <a:gd name="T31" fmla="*/ 14 h 18"/>
                  <a:gd name="T32" fmla="*/ 3 w 12"/>
                  <a:gd name="T33" fmla="*/ 13 h 18"/>
                  <a:gd name="T34" fmla="*/ 3 w 12"/>
                  <a:gd name="T35" fmla="*/ 14 h 18"/>
                  <a:gd name="T36" fmla="*/ 1 w 12"/>
                  <a:gd name="T37" fmla="*/ 15 h 18"/>
                  <a:gd name="T38" fmla="*/ 3 w 12"/>
                  <a:gd name="T39" fmla="*/ 15 h 18"/>
                  <a:gd name="T40" fmla="*/ 2 w 12"/>
                  <a:gd name="T41" fmla="*/ 14 h 18"/>
                  <a:gd name="T42" fmla="*/ 5 w 12"/>
                  <a:gd name="T43" fmla="*/ 16 h 18"/>
                  <a:gd name="T44" fmla="*/ 6 w 12"/>
                  <a:gd name="T45" fmla="*/ 16 h 18"/>
                  <a:gd name="T46" fmla="*/ 6 w 12"/>
                  <a:gd name="T47" fmla="*/ 15 h 18"/>
                  <a:gd name="T48" fmla="*/ 7 w 12"/>
                  <a:gd name="T49" fmla="*/ 15 h 18"/>
                  <a:gd name="T50" fmla="*/ 8 w 12"/>
                  <a:gd name="T51" fmla="*/ 14 h 18"/>
                  <a:gd name="T52" fmla="*/ 8 w 12"/>
                  <a:gd name="T53" fmla="*/ 12 h 18"/>
                  <a:gd name="T54" fmla="*/ 8 w 12"/>
                  <a:gd name="T55" fmla="*/ 13 h 18"/>
                  <a:gd name="T56" fmla="*/ 8 w 12"/>
                  <a:gd name="T57" fmla="*/ 12 h 18"/>
                  <a:gd name="T58" fmla="*/ 8 w 12"/>
                  <a:gd name="T59" fmla="*/ 11 h 18"/>
                  <a:gd name="T60" fmla="*/ 8 w 12"/>
                  <a:gd name="T61" fmla="*/ 10 h 18"/>
                  <a:gd name="T62" fmla="*/ 9 w 12"/>
                  <a:gd name="T63" fmla="*/ 11 h 18"/>
                  <a:gd name="T64" fmla="*/ 10 w 12"/>
                  <a:gd name="T65" fmla="*/ 10 h 18"/>
                  <a:gd name="T66" fmla="*/ 8 w 12"/>
                  <a:gd name="T67" fmla="*/ 9 h 18"/>
                  <a:gd name="T68" fmla="*/ 8 w 12"/>
                  <a:gd name="T69" fmla="*/ 7 h 18"/>
                  <a:gd name="T70" fmla="*/ 8 w 12"/>
                  <a:gd name="T71" fmla="*/ 5 h 18"/>
                  <a:gd name="T72" fmla="*/ 8 w 12"/>
                  <a:gd name="T73" fmla="*/ 5 h 18"/>
                  <a:gd name="T74" fmla="*/ 8 w 12"/>
                  <a:gd name="T75" fmla="*/ 3 h 18"/>
                  <a:gd name="T76" fmla="*/ 6 w 12"/>
                  <a:gd name="T77" fmla="*/ 3 h 18"/>
                  <a:gd name="T78" fmla="*/ 10 w 12"/>
                  <a:gd name="T79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18">
                    <a:moveTo>
                      <a:pt x="10" y="1"/>
                    </a:moveTo>
                    <a:cubicBezTo>
                      <a:pt x="10" y="1"/>
                      <a:pt x="9" y="1"/>
                      <a:pt x="8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0"/>
                      <a:pt x="5" y="0"/>
                      <a:pt x="5" y="0"/>
                    </a:cubicBezTo>
                    <a:cubicBezTo>
                      <a:pt x="5" y="1"/>
                      <a:pt x="8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8" y="2"/>
                      <a:pt x="8" y="2"/>
                    </a:cubicBezTo>
                    <a:cubicBezTo>
                      <a:pt x="2" y="1"/>
                      <a:pt x="9" y="3"/>
                      <a:pt x="6" y="3"/>
                    </a:cubicBezTo>
                    <a:cubicBezTo>
                      <a:pt x="6" y="3"/>
                      <a:pt x="5" y="4"/>
                      <a:pt x="6" y="4"/>
                    </a:cubicBezTo>
                    <a:cubicBezTo>
                      <a:pt x="5" y="4"/>
                      <a:pt x="6" y="4"/>
                      <a:pt x="5" y="4"/>
                    </a:cubicBezTo>
                    <a:cubicBezTo>
                      <a:pt x="8" y="5"/>
                      <a:pt x="3" y="4"/>
                      <a:pt x="7" y="6"/>
                    </a:cubicBezTo>
                    <a:cubicBezTo>
                      <a:pt x="6" y="6"/>
                      <a:pt x="7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6"/>
                      <a:pt x="7" y="7"/>
                      <a:pt x="5" y="6"/>
                    </a:cubicBezTo>
                    <a:cubicBezTo>
                      <a:pt x="5" y="6"/>
                      <a:pt x="7" y="7"/>
                      <a:pt x="8" y="7"/>
                    </a:cubicBezTo>
                    <a:cubicBezTo>
                      <a:pt x="7" y="8"/>
                      <a:pt x="6" y="7"/>
                      <a:pt x="5" y="7"/>
                    </a:cubicBezTo>
                    <a:cubicBezTo>
                      <a:pt x="6" y="8"/>
                      <a:pt x="5" y="7"/>
                      <a:pt x="6" y="8"/>
                    </a:cubicBezTo>
                    <a:cubicBezTo>
                      <a:pt x="6" y="8"/>
                      <a:pt x="7" y="8"/>
                      <a:pt x="8" y="8"/>
                    </a:cubicBezTo>
                    <a:cubicBezTo>
                      <a:pt x="7" y="9"/>
                      <a:pt x="9" y="9"/>
                      <a:pt x="9" y="10"/>
                    </a:cubicBezTo>
                    <a:cubicBezTo>
                      <a:pt x="7" y="9"/>
                      <a:pt x="9" y="10"/>
                      <a:pt x="7" y="9"/>
                    </a:cubicBezTo>
                    <a:cubicBezTo>
                      <a:pt x="6" y="9"/>
                      <a:pt x="7" y="8"/>
                      <a:pt x="5" y="8"/>
                    </a:cubicBezTo>
                    <a:cubicBezTo>
                      <a:pt x="5" y="8"/>
                      <a:pt x="5" y="8"/>
                      <a:pt x="6" y="9"/>
                    </a:cubicBezTo>
                    <a:cubicBezTo>
                      <a:pt x="5" y="9"/>
                      <a:pt x="5" y="9"/>
                      <a:pt x="4" y="9"/>
                    </a:cubicBezTo>
                    <a:cubicBezTo>
                      <a:pt x="3" y="9"/>
                      <a:pt x="6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3" y="10"/>
                      <a:pt x="4" y="11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3" y="10"/>
                      <a:pt x="6" y="13"/>
                      <a:pt x="4" y="12"/>
                    </a:cubicBezTo>
                    <a:cubicBezTo>
                      <a:pt x="6" y="13"/>
                      <a:pt x="6" y="14"/>
                      <a:pt x="6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4"/>
                      <a:pt x="3" y="12"/>
                      <a:pt x="3" y="11"/>
                    </a:cubicBezTo>
                    <a:cubicBezTo>
                      <a:pt x="3" y="12"/>
                      <a:pt x="2" y="12"/>
                      <a:pt x="3" y="13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5" y="14"/>
                      <a:pt x="3" y="14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2" y="14"/>
                      <a:pt x="0" y="13"/>
                      <a:pt x="1" y="15"/>
                    </a:cubicBezTo>
                    <a:cubicBezTo>
                      <a:pt x="2" y="16"/>
                      <a:pt x="4" y="17"/>
                      <a:pt x="4" y="18"/>
                    </a:cubicBezTo>
                    <a:cubicBezTo>
                      <a:pt x="4" y="17"/>
                      <a:pt x="3" y="16"/>
                      <a:pt x="3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3" y="15"/>
                      <a:pt x="3" y="14"/>
                      <a:pt x="2" y="14"/>
                    </a:cubicBezTo>
                    <a:cubicBezTo>
                      <a:pt x="2" y="13"/>
                      <a:pt x="3" y="15"/>
                      <a:pt x="3" y="14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5" y="16"/>
                      <a:pt x="6" y="16"/>
                    </a:cubicBezTo>
                    <a:cubicBezTo>
                      <a:pt x="4" y="14"/>
                      <a:pt x="7" y="16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5" y="15"/>
                      <a:pt x="5" y="14"/>
                      <a:pt x="5" y="14"/>
                    </a:cubicBezTo>
                    <a:cubicBezTo>
                      <a:pt x="6" y="15"/>
                      <a:pt x="6" y="15"/>
                      <a:pt x="7" y="15"/>
                    </a:cubicBezTo>
                    <a:cubicBezTo>
                      <a:pt x="7" y="14"/>
                      <a:pt x="5" y="13"/>
                      <a:pt x="5" y="13"/>
                    </a:cubicBezTo>
                    <a:cubicBezTo>
                      <a:pt x="7" y="14"/>
                      <a:pt x="6" y="13"/>
                      <a:pt x="8" y="14"/>
                    </a:cubicBezTo>
                    <a:cubicBezTo>
                      <a:pt x="6" y="13"/>
                      <a:pt x="8" y="13"/>
                      <a:pt x="7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7" y="12"/>
                      <a:pt x="8" y="12"/>
                    </a:cubicBezTo>
                    <a:cubicBezTo>
                      <a:pt x="9" y="13"/>
                      <a:pt x="8" y="13"/>
                      <a:pt x="9" y="13"/>
                    </a:cubicBezTo>
                    <a:cubicBezTo>
                      <a:pt x="9" y="13"/>
                      <a:pt x="6" y="11"/>
                      <a:pt x="8" y="11"/>
                    </a:cubicBezTo>
                    <a:cubicBezTo>
                      <a:pt x="7" y="11"/>
                      <a:pt x="7" y="10"/>
                      <a:pt x="6" y="10"/>
                    </a:cubicBezTo>
                    <a:cubicBezTo>
                      <a:pt x="6" y="10"/>
                      <a:pt x="8" y="11"/>
                      <a:pt x="8" y="10"/>
                    </a:cubicBezTo>
                    <a:cubicBezTo>
                      <a:pt x="6" y="9"/>
                      <a:pt x="8" y="10"/>
                      <a:pt x="7" y="9"/>
                    </a:cubicBezTo>
                    <a:cubicBezTo>
                      <a:pt x="9" y="10"/>
                      <a:pt x="8" y="10"/>
                      <a:pt x="9" y="11"/>
                    </a:cubicBezTo>
                    <a:cubicBezTo>
                      <a:pt x="10" y="11"/>
                      <a:pt x="8" y="9"/>
                      <a:pt x="9" y="9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9"/>
                      <a:pt x="8" y="9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9"/>
                      <a:pt x="9" y="8"/>
                      <a:pt x="10" y="8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11" y="8"/>
                      <a:pt x="9" y="6"/>
                      <a:pt x="7" y="5"/>
                    </a:cubicBezTo>
                    <a:cubicBezTo>
                      <a:pt x="7" y="5"/>
                      <a:pt x="7" y="5"/>
                      <a:pt x="8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10" y="6"/>
                      <a:pt x="8" y="5"/>
                    </a:cubicBezTo>
                    <a:cubicBezTo>
                      <a:pt x="8" y="5"/>
                      <a:pt x="10" y="5"/>
                      <a:pt x="10" y="5"/>
                    </a:cubicBezTo>
                    <a:cubicBezTo>
                      <a:pt x="8" y="4"/>
                      <a:pt x="12" y="4"/>
                      <a:pt x="8" y="3"/>
                    </a:cubicBezTo>
                    <a:cubicBezTo>
                      <a:pt x="8" y="3"/>
                      <a:pt x="7" y="3"/>
                      <a:pt x="8" y="4"/>
                    </a:cubicBezTo>
                    <a:cubicBezTo>
                      <a:pt x="7" y="4"/>
                      <a:pt x="6" y="3"/>
                      <a:pt x="6" y="3"/>
                    </a:cubicBezTo>
                    <a:cubicBezTo>
                      <a:pt x="6" y="3"/>
                      <a:pt x="8" y="3"/>
                      <a:pt x="7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2" y="3"/>
                      <a:pt x="6" y="1"/>
                      <a:pt x="1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9" name="Freeform 225"/>
              <p:cNvSpPr>
                <a:spLocks/>
              </p:cNvSpPr>
              <p:nvPr/>
            </p:nvSpPr>
            <p:spPr bwMode="auto">
              <a:xfrm>
                <a:off x="2433" y="2421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0" name="Freeform 226"/>
              <p:cNvSpPr>
                <a:spLocks/>
              </p:cNvSpPr>
              <p:nvPr/>
            </p:nvSpPr>
            <p:spPr bwMode="auto">
              <a:xfrm>
                <a:off x="2433" y="24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1" name="Freeform 227"/>
              <p:cNvSpPr>
                <a:spLocks/>
              </p:cNvSpPr>
              <p:nvPr/>
            </p:nvSpPr>
            <p:spPr bwMode="auto">
              <a:xfrm>
                <a:off x="2433" y="2396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2" name="Rectangle 228"/>
              <p:cNvSpPr>
                <a:spLocks noChangeArrowheads="1"/>
              </p:cNvSpPr>
              <p:nvPr/>
            </p:nvSpPr>
            <p:spPr bwMode="auto">
              <a:xfrm>
                <a:off x="2433" y="2396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3" name="Freeform 229"/>
              <p:cNvSpPr>
                <a:spLocks/>
              </p:cNvSpPr>
              <p:nvPr/>
            </p:nvSpPr>
            <p:spPr bwMode="auto">
              <a:xfrm>
                <a:off x="2404" y="2367"/>
                <a:ext cx="37" cy="29"/>
              </a:xfrm>
              <a:custGeom>
                <a:avLst/>
                <a:gdLst>
                  <a:gd name="T0" fmla="*/ 3 w 9"/>
                  <a:gd name="T1" fmla="*/ 1 h 7"/>
                  <a:gd name="T2" fmla="*/ 2 w 9"/>
                  <a:gd name="T3" fmla="*/ 1 h 7"/>
                  <a:gd name="T4" fmla="*/ 2 w 9"/>
                  <a:gd name="T5" fmla="*/ 0 h 7"/>
                  <a:gd name="T6" fmla="*/ 0 w 9"/>
                  <a:gd name="T7" fmla="*/ 2 h 7"/>
                  <a:gd name="T8" fmla="*/ 3 w 9"/>
                  <a:gd name="T9" fmla="*/ 3 h 7"/>
                  <a:gd name="T10" fmla="*/ 2 w 9"/>
                  <a:gd name="T11" fmla="*/ 3 h 7"/>
                  <a:gd name="T12" fmla="*/ 4 w 9"/>
                  <a:gd name="T13" fmla="*/ 4 h 7"/>
                  <a:gd name="T14" fmla="*/ 2 w 9"/>
                  <a:gd name="T15" fmla="*/ 4 h 7"/>
                  <a:gd name="T16" fmla="*/ 3 w 9"/>
                  <a:gd name="T17" fmla="*/ 5 h 7"/>
                  <a:gd name="T18" fmla="*/ 4 w 9"/>
                  <a:gd name="T19" fmla="*/ 5 h 7"/>
                  <a:gd name="T20" fmla="*/ 3 w 9"/>
                  <a:gd name="T21" fmla="*/ 5 h 7"/>
                  <a:gd name="T22" fmla="*/ 4 w 9"/>
                  <a:gd name="T23" fmla="*/ 5 h 7"/>
                  <a:gd name="T24" fmla="*/ 4 w 9"/>
                  <a:gd name="T25" fmla="*/ 5 h 7"/>
                  <a:gd name="T26" fmla="*/ 3 w 9"/>
                  <a:gd name="T27" fmla="*/ 5 h 7"/>
                  <a:gd name="T28" fmla="*/ 4 w 9"/>
                  <a:gd name="T29" fmla="*/ 6 h 7"/>
                  <a:gd name="T30" fmla="*/ 3 w 9"/>
                  <a:gd name="T31" fmla="*/ 6 h 7"/>
                  <a:gd name="T32" fmla="*/ 5 w 9"/>
                  <a:gd name="T33" fmla="*/ 7 h 7"/>
                  <a:gd name="T34" fmla="*/ 6 w 9"/>
                  <a:gd name="T35" fmla="*/ 7 h 7"/>
                  <a:gd name="T36" fmla="*/ 5 w 9"/>
                  <a:gd name="T37" fmla="*/ 6 h 7"/>
                  <a:gd name="T38" fmla="*/ 5 w 9"/>
                  <a:gd name="T39" fmla="*/ 6 h 7"/>
                  <a:gd name="T40" fmla="*/ 4 w 9"/>
                  <a:gd name="T41" fmla="*/ 5 h 7"/>
                  <a:gd name="T42" fmla="*/ 6 w 9"/>
                  <a:gd name="T43" fmla="*/ 6 h 7"/>
                  <a:gd name="T44" fmla="*/ 8 w 9"/>
                  <a:gd name="T45" fmla="*/ 4 h 7"/>
                  <a:gd name="T46" fmla="*/ 8 w 9"/>
                  <a:gd name="T47" fmla="*/ 5 h 7"/>
                  <a:gd name="T48" fmla="*/ 7 w 9"/>
                  <a:gd name="T49" fmla="*/ 4 h 7"/>
                  <a:gd name="T50" fmla="*/ 6 w 9"/>
                  <a:gd name="T51" fmla="*/ 5 h 7"/>
                  <a:gd name="T52" fmla="*/ 4 w 9"/>
                  <a:gd name="T53" fmla="*/ 5 h 7"/>
                  <a:gd name="T54" fmla="*/ 4 w 9"/>
                  <a:gd name="T55" fmla="*/ 4 h 7"/>
                  <a:gd name="T56" fmla="*/ 6 w 9"/>
                  <a:gd name="T57" fmla="*/ 4 h 7"/>
                  <a:gd name="T58" fmla="*/ 5 w 9"/>
                  <a:gd name="T59" fmla="*/ 4 h 7"/>
                  <a:gd name="T60" fmla="*/ 7 w 9"/>
                  <a:gd name="T61" fmla="*/ 4 h 7"/>
                  <a:gd name="T62" fmla="*/ 5 w 9"/>
                  <a:gd name="T63" fmla="*/ 4 h 7"/>
                  <a:gd name="T64" fmla="*/ 4 w 9"/>
                  <a:gd name="T65" fmla="*/ 2 h 7"/>
                  <a:gd name="T66" fmla="*/ 5 w 9"/>
                  <a:gd name="T67" fmla="*/ 2 h 7"/>
                  <a:gd name="T68" fmla="*/ 4 w 9"/>
                  <a:gd name="T69" fmla="*/ 2 h 7"/>
                  <a:gd name="T70" fmla="*/ 4 w 9"/>
                  <a:gd name="T71" fmla="*/ 1 h 7"/>
                  <a:gd name="T72" fmla="*/ 3 w 9"/>
                  <a:gd name="T73" fmla="*/ 2 h 7"/>
                  <a:gd name="T74" fmla="*/ 3 w 9"/>
                  <a:gd name="T75" fmla="*/ 1 h 7"/>
                  <a:gd name="T76" fmla="*/ 3 w 9"/>
                  <a:gd name="T77" fmla="*/ 1 h 7"/>
                  <a:gd name="T78" fmla="*/ 1 w 9"/>
                  <a:gd name="T79" fmla="*/ 2 h 7"/>
                  <a:gd name="T80" fmla="*/ 3 w 9"/>
                  <a:gd name="T8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7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2" y="0"/>
                    </a:cubicBezTo>
                    <a:cubicBezTo>
                      <a:pt x="1" y="1"/>
                      <a:pt x="2" y="0"/>
                      <a:pt x="0" y="2"/>
                    </a:cubicBezTo>
                    <a:cubicBezTo>
                      <a:pt x="1" y="2"/>
                      <a:pt x="1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0" y="5"/>
                      <a:pt x="4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5"/>
                      <a:pt x="5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3" y="5"/>
                      <a:pt x="4" y="5"/>
                      <a:pt x="3" y="5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4" y="6"/>
                      <a:pt x="3" y="6"/>
                      <a:pt x="3" y="6"/>
                    </a:cubicBezTo>
                    <a:cubicBezTo>
                      <a:pt x="4" y="6"/>
                      <a:pt x="2" y="6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7" y="6"/>
                      <a:pt x="6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6" y="6"/>
                      <a:pt x="4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5"/>
                      <a:pt x="5" y="5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7" y="4"/>
                      <a:pt x="7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4" y="5"/>
                      <a:pt x="4" y="5"/>
                    </a:cubicBezTo>
                    <a:cubicBezTo>
                      <a:pt x="5" y="4"/>
                      <a:pt x="3" y="5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4"/>
                      <a:pt x="7" y="4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6" y="3"/>
                      <a:pt x="6" y="2"/>
                      <a:pt x="4" y="2"/>
                    </a:cubicBezTo>
                    <a:cubicBezTo>
                      <a:pt x="5" y="3"/>
                      <a:pt x="6" y="2"/>
                      <a:pt x="5" y="2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4" name="Freeform 230"/>
              <p:cNvSpPr>
                <a:spLocks/>
              </p:cNvSpPr>
              <p:nvPr/>
            </p:nvSpPr>
            <p:spPr bwMode="auto">
              <a:xfrm>
                <a:off x="2404" y="2367"/>
                <a:ext cx="8" cy="8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1"/>
                      <a:pt x="0" y="2"/>
                    </a:cubicBezTo>
                    <a:cubicBezTo>
                      <a:pt x="0" y="1"/>
                      <a:pt x="0" y="2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5" name="Freeform 231"/>
              <p:cNvSpPr>
                <a:spLocks/>
              </p:cNvSpPr>
              <p:nvPr/>
            </p:nvSpPr>
            <p:spPr bwMode="auto">
              <a:xfrm>
                <a:off x="2391" y="2359"/>
                <a:ext cx="21" cy="20"/>
              </a:xfrm>
              <a:custGeom>
                <a:avLst/>
                <a:gdLst>
                  <a:gd name="T0" fmla="*/ 2 w 5"/>
                  <a:gd name="T1" fmla="*/ 2 h 5"/>
                  <a:gd name="T2" fmla="*/ 1 w 5"/>
                  <a:gd name="T3" fmla="*/ 3 h 5"/>
                  <a:gd name="T4" fmla="*/ 2 w 5"/>
                  <a:gd name="T5" fmla="*/ 4 h 5"/>
                  <a:gd name="T6" fmla="*/ 3 w 5"/>
                  <a:gd name="T7" fmla="*/ 2 h 5"/>
                  <a:gd name="T8" fmla="*/ 3 w 5"/>
                  <a:gd name="T9" fmla="*/ 3 h 5"/>
                  <a:gd name="T10" fmla="*/ 4 w 5"/>
                  <a:gd name="T11" fmla="*/ 2 h 5"/>
                  <a:gd name="T12" fmla="*/ 3 w 5"/>
                  <a:gd name="T13" fmla="*/ 3 h 5"/>
                  <a:gd name="T14" fmla="*/ 4 w 5"/>
                  <a:gd name="T15" fmla="*/ 2 h 5"/>
                  <a:gd name="T16" fmla="*/ 4 w 5"/>
                  <a:gd name="T17" fmla="*/ 2 h 5"/>
                  <a:gd name="T18" fmla="*/ 4 w 5"/>
                  <a:gd name="T19" fmla="*/ 2 h 5"/>
                  <a:gd name="T20" fmla="*/ 2 w 5"/>
                  <a:gd name="T21" fmla="*/ 3 h 5"/>
                  <a:gd name="T22" fmla="*/ 4 w 5"/>
                  <a:gd name="T23" fmla="*/ 1 h 5"/>
                  <a:gd name="T24" fmla="*/ 4 w 5"/>
                  <a:gd name="T25" fmla="*/ 0 h 5"/>
                  <a:gd name="T26" fmla="*/ 3 w 5"/>
                  <a:gd name="T27" fmla="*/ 1 h 5"/>
                  <a:gd name="T28" fmla="*/ 2 w 5"/>
                  <a:gd name="T29" fmla="*/ 2 h 5"/>
                  <a:gd name="T30" fmla="*/ 3 w 5"/>
                  <a:gd name="T31" fmla="*/ 1 h 5"/>
                  <a:gd name="T32" fmla="*/ 2 w 5"/>
                  <a:gd name="T33" fmla="*/ 1 h 5"/>
                  <a:gd name="T34" fmla="*/ 1 w 5"/>
                  <a:gd name="T35" fmla="*/ 3 h 5"/>
                  <a:gd name="T36" fmla="*/ 2 w 5"/>
                  <a:gd name="T37" fmla="*/ 1 h 5"/>
                  <a:gd name="T38" fmla="*/ 2 w 5"/>
                  <a:gd name="T39" fmla="*/ 1 h 5"/>
                  <a:gd name="T40" fmla="*/ 0 w 5"/>
                  <a:gd name="T41" fmla="*/ 3 h 5"/>
                  <a:gd name="T42" fmla="*/ 2 w 5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4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2" y="4"/>
                      <a:pt x="2" y="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2"/>
                      <a:pt x="4" y="0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1" y="3"/>
                      <a:pt x="3" y="1"/>
                      <a:pt x="3" y="1"/>
                    </a:cubicBezTo>
                    <a:cubicBezTo>
                      <a:pt x="2" y="1"/>
                      <a:pt x="1" y="2"/>
                      <a:pt x="2" y="1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2" y="0"/>
                      <a:pt x="2" y="1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0" y="5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6" name="Rectangle 232"/>
              <p:cNvSpPr>
                <a:spLocks noChangeArrowheads="1"/>
              </p:cNvSpPr>
              <p:nvPr/>
            </p:nvSpPr>
            <p:spPr bwMode="auto">
              <a:xfrm>
                <a:off x="2395" y="2371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7" name="Freeform 233"/>
              <p:cNvSpPr>
                <a:spLocks/>
              </p:cNvSpPr>
              <p:nvPr/>
            </p:nvSpPr>
            <p:spPr bwMode="auto">
              <a:xfrm>
                <a:off x="2345" y="2237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5 h 5"/>
                  <a:gd name="T4" fmla="*/ 0 w 4"/>
                  <a:gd name="T5" fmla="*/ 0 h 5"/>
                  <a:gd name="T6" fmla="*/ 4 w 4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0" y="0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8" name="Freeform 234"/>
              <p:cNvSpPr>
                <a:spLocks/>
              </p:cNvSpPr>
              <p:nvPr/>
            </p:nvSpPr>
            <p:spPr bwMode="auto">
              <a:xfrm>
                <a:off x="2345" y="2237"/>
                <a:ext cx="17" cy="17"/>
              </a:xfrm>
              <a:custGeom>
                <a:avLst/>
                <a:gdLst>
                  <a:gd name="T0" fmla="*/ 4 w 4"/>
                  <a:gd name="T1" fmla="*/ 4 h 4"/>
                  <a:gd name="T2" fmla="*/ 4 w 4"/>
                  <a:gd name="T3" fmla="*/ 3 h 4"/>
                  <a:gd name="T4" fmla="*/ 0 w 4"/>
                  <a:gd name="T5" fmla="*/ 0 h 4"/>
                  <a:gd name="T6" fmla="*/ 2 w 4"/>
                  <a:gd name="T7" fmla="*/ 2 h 4"/>
                  <a:gd name="T8" fmla="*/ 2 w 4"/>
                  <a:gd name="T9" fmla="*/ 1 h 4"/>
                  <a:gd name="T10" fmla="*/ 3 w 4"/>
                  <a:gd name="T11" fmla="*/ 3 h 4"/>
                  <a:gd name="T12" fmla="*/ 3 w 4"/>
                  <a:gd name="T13" fmla="*/ 3 h 4"/>
                  <a:gd name="T14" fmla="*/ 4 w 4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1" y="1"/>
                      <a:pt x="2" y="2"/>
                      <a:pt x="0" y="0"/>
                    </a:cubicBezTo>
                    <a:cubicBezTo>
                      <a:pt x="0" y="0"/>
                      <a:pt x="1" y="1"/>
                      <a:pt x="2" y="2"/>
                    </a:cubicBezTo>
                    <a:cubicBezTo>
                      <a:pt x="2" y="2"/>
                      <a:pt x="1" y="1"/>
                      <a:pt x="2" y="1"/>
                    </a:cubicBezTo>
                    <a:cubicBezTo>
                      <a:pt x="2" y="2"/>
                      <a:pt x="2" y="2"/>
                      <a:pt x="3" y="3"/>
                    </a:cubicBezTo>
                    <a:cubicBezTo>
                      <a:pt x="4" y="4"/>
                      <a:pt x="2" y="2"/>
                      <a:pt x="3" y="3"/>
                    </a:cubicBez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9" name="Freeform 235"/>
              <p:cNvSpPr>
                <a:spLocks/>
              </p:cNvSpPr>
              <p:nvPr/>
            </p:nvSpPr>
            <p:spPr bwMode="auto">
              <a:xfrm>
                <a:off x="2353" y="2242"/>
                <a:ext cx="4" cy="4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0" name="Freeform 236"/>
              <p:cNvSpPr>
                <a:spLocks/>
              </p:cNvSpPr>
              <p:nvPr/>
            </p:nvSpPr>
            <p:spPr bwMode="auto">
              <a:xfrm>
                <a:off x="2349" y="2237"/>
                <a:ext cx="4" cy="9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1" name="Freeform 237"/>
              <p:cNvSpPr>
                <a:spLocks/>
              </p:cNvSpPr>
              <p:nvPr/>
            </p:nvSpPr>
            <p:spPr bwMode="auto">
              <a:xfrm>
                <a:off x="2349" y="2237"/>
                <a:ext cx="4" cy="5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2" name="Freeform 238"/>
              <p:cNvSpPr>
                <a:spLocks/>
              </p:cNvSpPr>
              <p:nvPr/>
            </p:nvSpPr>
            <p:spPr bwMode="auto">
              <a:xfrm>
                <a:off x="2349" y="2237"/>
                <a:ext cx="13" cy="1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1 h 3"/>
                  <a:gd name="T4" fmla="*/ 1 w 3"/>
                  <a:gd name="T5" fmla="*/ 1 h 3"/>
                  <a:gd name="T6" fmla="*/ 2 w 3"/>
                  <a:gd name="T7" fmla="*/ 2 h 3"/>
                  <a:gd name="T8" fmla="*/ 2 w 3"/>
                  <a:gd name="T9" fmla="*/ 2 h 3"/>
                  <a:gd name="T10" fmla="*/ 3 w 3"/>
                  <a:gd name="T11" fmla="*/ 3 h 3"/>
                  <a:gd name="T12" fmla="*/ 1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0" y="0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1" y="1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3" name="Freeform 239"/>
              <p:cNvSpPr>
                <a:spLocks/>
              </p:cNvSpPr>
              <p:nvPr/>
            </p:nvSpPr>
            <p:spPr bwMode="auto">
              <a:xfrm>
                <a:off x="2353" y="22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4" name="Rectangle 240"/>
              <p:cNvSpPr>
                <a:spLocks noChangeArrowheads="1"/>
              </p:cNvSpPr>
              <p:nvPr/>
            </p:nvSpPr>
            <p:spPr bwMode="auto">
              <a:xfrm>
                <a:off x="2353" y="224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5" name="Freeform 241"/>
              <p:cNvSpPr>
                <a:spLocks/>
              </p:cNvSpPr>
              <p:nvPr/>
            </p:nvSpPr>
            <p:spPr bwMode="auto">
              <a:xfrm>
                <a:off x="2349" y="2237"/>
                <a:ext cx="17" cy="13"/>
              </a:xfrm>
              <a:custGeom>
                <a:avLst/>
                <a:gdLst>
                  <a:gd name="T0" fmla="*/ 1 w 4"/>
                  <a:gd name="T1" fmla="*/ 0 h 3"/>
                  <a:gd name="T2" fmla="*/ 2 w 4"/>
                  <a:gd name="T3" fmla="*/ 1 h 3"/>
                  <a:gd name="T4" fmla="*/ 4 w 4"/>
                  <a:gd name="T5" fmla="*/ 3 h 3"/>
                  <a:gd name="T6" fmla="*/ 3 w 4"/>
                  <a:gd name="T7" fmla="*/ 2 h 3"/>
                  <a:gd name="T8" fmla="*/ 1 w 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2" y="2"/>
                      <a:pt x="0" y="0"/>
                      <a:pt x="2" y="1"/>
                    </a:cubicBezTo>
                    <a:cubicBezTo>
                      <a:pt x="2" y="1"/>
                      <a:pt x="3" y="2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6" name="Freeform 242"/>
              <p:cNvSpPr>
                <a:spLocks/>
              </p:cNvSpPr>
              <p:nvPr/>
            </p:nvSpPr>
            <p:spPr bwMode="auto">
              <a:xfrm>
                <a:off x="2370" y="2250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7" name="Freeform 243"/>
              <p:cNvSpPr>
                <a:spLocks/>
              </p:cNvSpPr>
              <p:nvPr/>
            </p:nvSpPr>
            <p:spPr bwMode="auto">
              <a:xfrm>
                <a:off x="2357" y="2242"/>
                <a:ext cx="17" cy="12"/>
              </a:xfrm>
              <a:custGeom>
                <a:avLst/>
                <a:gdLst>
                  <a:gd name="T0" fmla="*/ 1 w 4"/>
                  <a:gd name="T1" fmla="*/ 0 h 3"/>
                  <a:gd name="T2" fmla="*/ 2 w 4"/>
                  <a:gd name="T3" fmla="*/ 1 h 3"/>
                  <a:gd name="T4" fmla="*/ 1 w 4"/>
                  <a:gd name="T5" fmla="*/ 0 h 3"/>
                  <a:gd name="T6" fmla="*/ 1 w 4"/>
                  <a:gd name="T7" fmla="*/ 1 h 3"/>
                  <a:gd name="T8" fmla="*/ 0 w 4"/>
                  <a:gd name="T9" fmla="*/ 0 h 3"/>
                  <a:gd name="T10" fmla="*/ 1 w 4"/>
                  <a:gd name="T11" fmla="*/ 1 h 3"/>
                  <a:gd name="T12" fmla="*/ 0 w 4"/>
                  <a:gd name="T13" fmla="*/ 0 h 3"/>
                  <a:gd name="T14" fmla="*/ 2 w 4"/>
                  <a:gd name="T15" fmla="*/ 2 h 3"/>
                  <a:gd name="T16" fmla="*/ 2 w 4"/>
                  <a:gd name="T17" fmla="*/ 1 h 3"/>
                  <a:gd name="T18" fmla="*/ 3 w 4"/>
                  <a:gd name="T19" fmla="*/ 2 h 3"/>
                  <a:gd name="T20" fmla="*/ 4 w 4"/>
                  <a:gd name="T21" fmla="*/ 3 h 3"/>
                  <a:gd name="T22" fmla="*/ 1 w 4"/>
                  <a:gd name="T2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0" y="0"/>
                      <a:pt x="1" y="1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0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3"/>
                      <a:pt x="4" y="3"/>
                    </a:cubicBezTo>
                    <a:cubicBezTo>
                      <a:pt x="4" y="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8" name="Freeform 244"/>
              <p:cNvSpPr>
                <a:spLocks/>
              </p:cNvSpPr>
              <p:nvPr/>
            </p:nvSpPr>
            <p:spPr bwMode="auto">
              <a:xfrm>
                <a:off x="2366" y="2246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9" name="Freeform 245"/>
              <p:cNvSpPr>
                <a:spLocks/>
              </p:cNvSpPr>
              <p:nvPr/>
            </p:nvSpPr>
            <p:spPr bwMode="auto">
              <a:xfrm>
                <a:off x="2362" y="2237"/>
                <a:ext cx="16" cy="17"/>
              </a:xfrm>
              <a:custGeom>
                <a:avLst/>
                <a:gdLst>
                  <a:gd name="T0" fmla="*/ 0 w 4"/>
                  <a:gd name="T1" fmla="*/ 0 h 4"/>
                  <a:gd name="T2" fmla="*/ 1 w 4"/>
                  <a:gd name="T3" fmla="*/ 1 h 4"/>
                  <a:gd name="T4" fmla="*/ 0 w 4"/>
                  <a:gd name="T5" fmla="*/ 0 h 4"/>
                  <a:gd name="T6" fmla="*/ 1 w 4"/>
                  <a:gd name="T7" fmla="*/ 2 h 4"/>
                  <a:gd name="T8" fmla="*/ 0 w 4"/>
                  <a:gd name="T9" fmla="*/ 1 h 4"/>
                  <a:gd name="T10" fmla="*/ 3 w 4"/>
                  <a:gd name="T11" fmla="*/ 3 h 4"/>
                  <a:gd name="T12" fmla="*/ 2 w 4"/>
                  <a:gd name="T13" fmla="*/ 2 h 4"/>
                  <a:gd name="T14" fmla="*/ 2 w 4"/>
                  <a:gd name="T15" fmla="*/ 2 h 4"/>
                  <a:gd name="T16" fmla="*/ 2 w 4"/>
                  <a:gd name="T17" fmla="*/ 1 h 4"/>
                  <a:gd name="T18" fmla="*/ 1 w 4"/>
                  <a:gd name="T19" fmla="*/ 1 h 4"/>
                  <a:gd name="T20" fmla="*/ 0 w 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3" y="3"/>
                      <a:pt x="1" y="1"/>
                      <a:pt x="0" y="1"/>
                    </a:cubicBezTo>
                    <a:cubicBezTo>
                      <a:pt x="1" y="1"/>
                      <a:pt x="1" y="2"/>
                      <a:pt x="3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0" name="Freeform 246"/>
              <p:cNvSpPr>
                <a:spLocks/>
              </p:cNvSpPr>
              <p:nvPr/>
            </p:nvSpPr>
            <p:spPr bwMode="auto">
              <a:xfrm>
                <a:off x="2357" y="2237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1" name="Freeform 247"/>
              <p:cNvSpPr>
                <a:spLocks/>
              </p:cNvSpPr>
              <p:nvPr/>
            </p:nvSpPr>
            <p:spPr bwMode="auto">
              <a:xfrm>
                <a:off x="2370" y="22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2" name="Freeform 248"/>
              <p:cNvSpPr>
                <a:spLocks/>
              </p:cNvSpPr>
              <p:nvPr/>
            </p:nvSpPr>
            <p:spPr bwMode="auto">
              <a:xfrm>
                <a:off x="2362" y="2237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3" name="Freeform 249"/>
              <p:cNvSpPr>
                <a:spLocks/>
              </p:cNvSpPr>
              <p:nvPr/>
            </p:nvSpPr>
            <p:spPr bwMode="auto">
              <a:xfrm>
                <a:off x="2357" y="2221"/>
                <a:ext cx="30" cy="29"/>
              </a:xfrm>
              <a:custGeom>
                <a:avLst/>
                <a:gdLst>
                  <a:gd name="T0" fmla="*/ 7 w 7"/>
                  <a:gd name="T1" fmla="*/ 2 h 7"/>
                  <a:gd name="T2" fmla="*/ 6 w 7"/>
                  <a:gd name="T3" fmla="*/ 2 h 7"/>
                  <a:gd name="T4" fmla="*/ 4 w 7"/>
                  <a:gd name="T5" fmla="*/ 1 h 7"/>
                  <a:gd name="T6" fmla="*/ 2 w 7"/>
                  <a:gd name="T7" fmla="*/ 0 h 7"/>
                  <a:gd name="T8" fmla="*/ 3 w 7"/>
                  <a:gd name="T9" fmla="*/ 1 h 7"/>
                  <a:gd name="T10" fmla="*/ 2 w 7"/>
                  <a:gd name="T11" fmla="*/ 0 h 7"/>
                  <a:gd name="T12" fmla="*/ 2 w 7"/>
                  <a:gd name="T13" fmla="*/ 1 h 7"/>
                  <a:gd name="T14" fmla="*/ 3 w 7"/>
                  <a:gd name="T15" fmla="*/ 2 h 7"/>
                  <a:gd name="T16" fmla="*/ 1 w 7"/>
                  <a:gd name="T17" fmla="*/ 3 h 7"/>
                  <a:gd name="T18" fmla="*/ 3 w 7"/>
                  <a:gd name="T19" fmla="*/ 4 h 7"/>
                  <a:gd name="T20" fmla="*/ 2 w 7"/>
                  <a:gd name="T21" fmla="*/ 3 h 7"/>
                  <a:gd name="T22" fmla="*/ 2 w 7"/>
                  <a:gd name="T23" fmla="*/ 3 h 7"/>
                  <a:gd name="T24" fmla="*/ 1 w 7"/>
                  <a:gd name="T25" fmla="*/ 3 h 7"/>
                  <a:gd name="T26" fmla="*/ 3 w 7"/>
                  <a:gd name="T27" fmla="*/ 5 h 7"/>
                  <a:gd name="T28" fmla="*/ 1 w 7"/>
                  <a:gd name="T29" fmla="*/ 3 h 7"/>
                  <a:gd name="T30" fmla="*/ 2 w 7"/>
                  <a:gd name="T31" fmla="*/ 5 h 7"/>
                  <a:gd name="T32" fmla="*/ 3 w 7"/>
                  <a:gd name="T33" fmla="*/ 6 h 7"/>
                  <a:gd name="T34" fmla="*/ 4 w 7"/>
                  <a:gd name="T35" fmla="*/ 6 h 7"/>
                  <a:gd name="T36" fmla="*/ 3 w 7"/>
                  <a:gd name="T37" fmla="*/ 4 h 7"/>
                  <a:gd name="T38" fmla="*/ 4 w 7"/>
                  <a:gd name="T39" fmla="*/ 4 h 7"/>
                  <a:gd name="T40" fmla="*/ 5 w 7"/>
                  <a:gd name="T41" fmla="*/ 4 h 7"/>
                  <a:gd name="T42" fmla="*/ 3 w 7"/>
                  <a:gd name="T43" fmla="*/ 3 h 7"/>
                  <a:gd name="T44" fmla="*/ 4 w 7"/>
                  <a:gd name="T45" fmla="*/ 3 h 7"/>
                  <a:gd name="T46" fmla="*/ 3 w 7"/>
                  <a:gd name="T47" fmla="*/ 3 h 7"/>
                  <a:gd name="T48" fmla="*/ 5 w 7"/>
                  <a:gd name="T49" fmla="*/ 3 h 7"/>
                  <a:gd name="T50" fmla="*/ 2 w 7"/>
                  <a:gd name="T51" fmla="*/ 2 h 7"/>
                  <a:gd name="T52" fmla="*/ 6 w 7"/>
                  <a:gd name="T53" fmla="*/ 3 h 7"/>
                  <a:gd name="T54" fmla="*/ 5 w 7"/>
                  <a:gd name="T55" fmla="*/ 3 h 7"/>
                  <a:gd name="T56" fmla="*/ 4 w 7"/>
                  <a:gd name="T57" fmla="*/ 2 h 7"/>
                  <a:gd name="T58" fmla="*/ 6 w 7"/>
                  <a:gd name="T59" fmla="*/ 3 h 7"/>
                  <a:gd name="T60" fmla="*/ 5 w 7"/>
                  <a:gd name="T61" fmla="*/ 2 h 7"/>
                  <a:gd name="T62" fmla="*/ 3 w 7"/>
                  <a:gd name="T63" fmla="*/ 1 h 7"/>
                  <a:gd name="T64" fmla="*/ 4 w 7"/>
                  <a:gd name="T65" fmla="*/ 1 h 7"/>
                  <a:gd name="T66" fmla="*/ 6 w 7"/>
                  <a:gd name="T67" fmla="*/ 3 h 7"/>
                  <a:gd name="T68" fmla="*/ 7 w 7"/>
                  <a:gd name="T69" fmla="*/ 3 h 7"/>
                  <a:gd name="T70" fmla="*/ 5 w 7"/>
                  <a:gd name="T71" fmla="*/ 1 h 7"/>
                  <a:gd name="T72" fmla="*/ 7 w 7"/>
                  <a:gd name="T7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7">
                    <a:moveTo>
                      <a:pt x="7" y="2"/>
                    </a:moveTo>
                    <a:cubicBezTo>
                      <a:pt x="6" y="2"/>
                      <a:pt x="5" y="2"/>
                      <a:pt x="6" y="2"/>
                    </a:cubicBezTo>
                    <a:cubicBezTo>
                      <a:pt x="5" y="1"/>
                      <a:pt x="5" y="1"/>
                      <a:pt x="4" y="1"/>
                    </a:cubicBezTo>
                    <a:cubicBezTo>
                      <a:pt x="4" y="1"/>
                      <a:pt x="3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3" y="4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2" y="4"/>
                      <a:pt x="1" y="3"/>
                    </a:cubicBezTo>
                    <a:cubicBezTo>
                      <a:pt x="1" y="4"/>
                      <a:pt x="3" y="5"/>
                      <a:pt x="3" y="5"/>
                    </a:cubicBezTo>
                    <a:cubicBezTo>
                      <a:pt x="1" y="3"/>
                      <a:pt x="3" y="5"/>
                      <a:pt x="1" y="3"/>
                    </a:cubicBezTo>
                    <a:cubicBezTo>
                      <a:pt x="0" y="3"/>
                      <a:pt x="2" y="5"/>
                      <a:pt x="2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6"/>
                      <a:pt x="3" y="5"/>
                      <a:pt x="4" y="6"/>
                    </a:cubicBezTo>
                    <a:cubicBezTo>
                      <a:pt x="5" y="7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3"/>
                      <a:pt x="5" y="4"/>
                    </a:cubicBezTo>
                    <a:cubicBezTo>
                      <a:pt x="4" y="4"/>
                      <a:pt x="6" y="4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5" y="3"/>
                      <a:pt x="5" y="3"/>
                    </a:cubicBezTo>
                    <a:cubicBezTo>
                      <a:pt x="4" y="3"/>
                      <a:pt x="3" y="2"/>
                      <a:pt x="2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2"/>
                      <a:pt x="4" y="2"/>
                    </a:cubicBezTo>
                    <a:cubicBezTo>
                      <a:pt x="4" y="2"/>
                      <a:pt x="5" y="3"/>
                      <a:pt x="6" y="3"/>
                    </a:cubicBezTo>
                    <a:cubicBezTo>
                      <a:pt x="6" y="3"/>
                      <a:pt x="4" y="2"/>
                      <a:pt x="5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5" y="2"/>
                      <a:pt x="4" y="1"/>
                    </a:cubicBezTo>
                    <a:cubicBezTo>
                      <a:pt x="6" y="2"/>
                      <a:pt x="5" y="2"/>
                      <a:pt x="6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2"/>
                      <a:pt x="6" y="2"/>
                      <a:pt x="7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4" name="Freeform 250"/>
              <p:cNvSpPr>
                <a:spLocks/>
              </p:cNvSpPr>
              <p:nvPr/>
            </p:nvSpPr>
            <p:spPr bwMode="auto">
              <a:xfrm>
                <a:off x="2387" y="2233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5" name="Freeform 251"/>
              <p:cNvSpPr>
                <a:spLocks/>
              </p:cNvSpPr>
              <p:nvPr/>
            </p:nvSpPr>
            <p:spPr bwMode="auto">
              <a:xfrm>
                <a:off x="2387" y="222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6" name="Rectangle 252"/>
              <p:cNvSpPr>
                <a:spLocks noChangeArrowheads="1"/>
              </p:cNvSpPr>
              <p:nvPr/>
            </p:nvSpPr>
            <p:spPr bwMode="auto">
              <a:xfrm>
                <a:off x="2366" y="222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7" name="Freeform 253"/>
              <p:cNvSpPr>
                <a:spLocks/>
              </p:cNvSpPr>
              <p:nvPr/>
            </p:nvSpPr>
            <p:spPr bwMode="auto">
              <a:xfrm>
                <a:off x="2383" y="2233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8" name="Freeform 254"/>
              <p:cNvSpPr>
                <a:spLocks/>
              </p:cNvSpPr>
              <p:nvPr/>
            </p:nvSpPr>
            <p:spPr bwMode="auto">
              <a:xfrm>
                <a:off x="2378" y="2237"/>
                <a:ext cx="5" cy="5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9" name="Rectangle 255"/>
              <p:cNvSpPr>
                <a:spLocks noChangeArrowheads="1"/>
              </p:cNvSpPr>
              <p:nvPr/>
            </p:nvSpPr>
            <p:spPr bwMode="auto">
              <a:xfrm>
                <a:off x="2387" y="2233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0" name="Freeform 256"/>
              <p:cNvSpPr>
                <a:spLocks/>
              </p:cNvSpPr>
              <p:nvPr/>
            </p:nvSpPr>
            <p:spPr bwMode="auto">
              <a:xfrm>
                <a:off x="2362" y="2208"/>
                <a:ext cx="29" cy="21"/>
              </a:xfrm>
              <a:custGeom>
                <a:avLst/>
                <a:gdLst>
                  <a:gd name="T0" fmla="*/ 2 w 7"/>
                  <a:gd name="T1" fmla="*/ 1 h 5"/>
                  <a:gd name="T2" fmla="*/ 1 w 7"/>
                  <a:gd name="T3" fmla="*/ 1 h 5"/>
                  <a:gd name="T4" fmla="*/ 4 w 7"/>
                  <a:gd name="T5" fmla="*/ 2 h 5"/>
                  <a:gd name="T6" fmla="*/ 1 w 7"/>
                  <a:gd name="T7" fmla="*/ 1 h 5"/>
                  <a:gd name="T8" fmla="*/ 3 w 7"/>
                  <a:gd name="T9" fmla="*/ 3 h 5"/>
                  <a:gd name="T10" fmla="*/ 2 w 7"/>
                  <a:gd name="T11" fmla="*/ 2 h 5"/>
                  <a:gd name="T12" fmla="*/ 5 w 7"/>
                  <a:gd name="T13" fmla="*/ 4 h 5"/>
                  <a:gd name="T14" fmla="*/ 1 w 7"/>
                  <a:gd name="T15" fmla="*/ 2 h 5"/>
                  <a:gd name="T16" fmla="*/ 1 w 7"/>
                  <a:gd name="T17" fmla="*/ 2 h 5"/>
                  <a:gd name="T18" fmla="*/ 2 w 7"/>
                  <a:gd name="T19" fmla="*/ 3 h 5"/>
                  <a:gd name="T20" fmla="*/ 4 w 7"/>
                  <a:gd name="T21" fmla="*/ 4 h 5"/>
                  <a:gd name="T22" fmla="*/ 5 w 7"/>
                  <a:gd name="T23" fmla="*/ 5 h 5"/>
                  <a:gd name="T24" fmla="*/ 4 w 7"/>
                  <a:gd name="T25" fmla="*/ 4 h 5"/>
                  <a:gd name="T26" fmla="*/ 5 w 7"/>
                  <a:gd name="T27" fmla="*/ 5 h 5"/>
                  <a:gd name="T28" fmla="*/ 5 w 7"/>
                  <a:gd name="T29" fmla="*/ 4 h 5"/>
                  <a:gd name="T30" fmla="*/ 6 w 7"/>
                  <a:gd name="T31" fmla="*/ 5 h 5"/>
                  <a:gd name="T32" fmla="*/ 5 w 7"/>
                  <a:gd name="T33" fmla="*/ 4 h 5"/>
                  <a:gd name="T34" fmla="*/ 5 w 7"/>
                  <a:gd name="T35" fmla="*/ 4 h 5"/>
                  <a:gd name="T36" fmla="*/ 4 w 7"/>
                  <a:gd name="T37" fmla="*/ 3 h 5"/>
                  <a:gd name="T38" fmla="*/ 5 w 7"/>
                  <a:gd name="T39" fmla="*/ 4 h 5"/>
                  <a:gd name="T40" fmla="*/ 4 w 7"/>
                  <a:gd name="T41" fmla="*/ 3 h 5"/>
                  <a:gd name="T42" fmla="*/ 6 w 7"/>
                  <a:gd name="T43" fmla="*/ 4 h 5"/>
                  <a:gd name="T44" fmla="*/ 5 w 7"/>
                  <a:gd name="T45" fmla="*/ 3 h 5"/>
                  <a:gd name="T46" fmla="*/ 6 w 7"/>
                  <a:gd name="T47" fmla="*/ 4 h 5"/>
                  <a:gd name="T48" fmla="*/ 3 w 7"/>
                  <a:gd name="T49" fmla="*/ 2 h 5"/>
                  <a:gd name="T50" fmla="*/ 6 w 7"/>
                  <a:gd name="T51" fmla="*/ 3 h 5"/>
                  <a:gd name="T52" fmla="*/ 5 w 7"/>
                  <a:gd name="T53" fmla="*/ 3 h 5"/>
                  <a:gd name="T54" fmla="*/ 6 w 7"/>
                  <a:gd name="T55" fmla="*/ 3 h 5"/>
                  <a:gd name="T56" fmla="*/ 5 w 7"/>
                  <a:gd name="T57" fmla="*/ 2 h 5"/>
                  <a:gd name="T58" fmla="*/ 4 w 7"/>
                  <a:gd name="T59" fmla="*/ 2 h 5"/>
                  <a:gd name="T60" fmla="*/ 3 w 7"/>
                  <a:gd name="T61" fmla="*/ 1 h 5"/>
                  <a:gd name="T62" fmla="*/ 4 w 7"/>
                  <a:gd name="T63" fmla="*/ 2 h 5"/>
                  <a:gd name="T64" fmla="*/ 2 w 7"/>
                  <a:gd name="T65" fmla="*/ 1 h 5"/>
                  <a:gd name="T66" fmla="*/ 3 w 7"/>
                  <a:gd name="T67" fmla="*/ 1 h 5"/>
                  <a:gd name="T68" fmla="*/ 2 w 7"/>
                  <a:gd name="T6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" h="5">
                    <a:moveTo>
                      <a:pt x="2" y="1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4" y="2"/>
                      <a:pt x="4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3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6" y="4"/>
                      <a:pt x="5" y="4"/>
                    </a:cubicBezTo>
                    <a:cubicBezTo>
                      <a:pt x="3" y="3"/>
                      <a:pt x="3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4" y="4"/>
                      <a:pt x="5" y="4"/>
                      <a:pt x="5" y="5"/>
                    </a:cubicBezTo>
                    <a:cubicBezTo>
                      <a:pt x="5" y="4"/>
                      <a:pt x="5" y="5"/>
                      <a:pt x="4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7" y="5"/>
                      <a:pt x="6" y="4"/>
                    </a:cubicBezTo>
                    <a:cubicBezTo>
                      <a:pt x="6" y="4"/>
                      <a:pt x="5" y="3"/>
                      <a:pt x="5" y="3"/>
                    </a:cubicBezTo>
                    <a:cubicBezTo>
                      <a:pt x="4" y="3"/>
                      <a:pt x="6" y="4"/>
                      <a:pt x="6" y="4"/>
                    </a:cubicBezTo>
                    <a:cubicBezTo>
                      <a:pt x="5" y="3"/>
                      <a:pt x="4" y="2"/>
                      <a:pt x="3" y="2"/>
                    </a:cubicBezTo>
                    <a:cubicBezTo>
                      <a:pt x="4" y="3"/>
                      <a:pt x="3" y="2"/>
                      <a:pt x="6" y="3"/>
                    </a:cubicBezTo>
                    <a:cubicBezTo>
                      <a:pt x="6" y="3"/>
                      <a:pt x="5" y="2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2"/>
                      <a:pt x="7" y="3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3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1" name="Freeform 257"/>
              <p:cNvSpPr>
                <a:spLocks/>
              </p:cNvSpPr>
              <p:nvPr/>
            </p:nvSpPr>
            <p:spPr bwMode="auto">
              <a:xfrm>
                <a:off x="2383" y="2225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2" name="Freeform 258"/>
              <p:cNvSpPr>
                <a:spLocks/>
              </p:cNvSpPr>
              <p:nvPr/>
            </p:nvSpPr>
            <p:spPr bwMode="auto">
              <a:xfrm>
                <a:off x="2362" y="2204"/>
                <a:ext cx="37" cy="17"/>
              </a:xfrm>
              <a:custGeom>
                <a:avLst/>
                <a:gdLst>
                  <a:gd name="T0" fmla="*/ 4 w 9"/>
                  <a:gd name="T1" fmla="*/ 2 h 4"/>
                  <a:gd name="T2" fmla="*/ 6 w 9"/>
                  <a:gd name="T3" fmla="*/ 2 h 4"/>
                  <a:gd name="T4" fmla="*/ 3 w 9"/>
                  <a:gd name="T5" fmla="*/ 1 h 4"/>
                  <a:gd name="T6" fmla="*/ 2 w 9"/>
                  <a:gd name="T7" fmla="*/ 1 h 4"/>
                  <a:gd name="T8" fmla="*/ 5 w 9"/>
                  <a:gd name="T9" fmla="*/ 2 h 4"/>
                  <a:gd name="T10" fmla="*/ 6 w 9"/>
                  <a:gd name="T11" fmla="*/ 2 h 4"/>
                  <a:gd name="T12" fmla="*/ 4 w 9"/>
                  <a:gd name="T13" fmla="*/ 1 h 4"/>
                  <a:gd name="T14" fmla="*/ 3 w 9"/>
                  <a:gd name="T15" fmla="*/ 1 h 4"/>
                  <a:gd name="T16" fmla="*/ 3 w 9"/>
                  <a:gd name="T17" fmla="*/ 1 h 4"/>
                  <a:gd name="T18" fmla="*/ 6 w 9"/>
                  <a:gd name="T19" fmla="*/ 2 h 4"/>
                  <a:gd name="T20" fmla="*/ 1 w 9"/>
                  <a:gd name="T21" fmla="*/ 0 h 4"/>
                  <a:gd name="T22" fmla="*/ 1 w 9"/>
                  <a:gd name="T23" fmla="*/ 0 h 4"/>
                  <a:gd name="T24" fmla="*/ 3 w 9"/>
                  <a:gd name="T25" fmla="*/ 1 h 4"/>
                  <a:gd name="T26" fmla="*/ 3 w 9"/>
                  <a:gd name="T27" fmla="*/ 0 h 4"/>
                  <a:gd name="T28" fmla="*/ 1 w 9"/>
                  <a:gd name="T29" fmla="*/ 0 h 4"/>
                  <a:gd name="T30" fmla="*/ 1 w 9"/>
                  <a:gd name="T31" fmla="*/ 1 h 4"/>
                  <a:gd name="T32" fmla="*/ 1 w 9"/>
                  <a:gd name="T33" fmla="*/ 1 h 4"/>
                  <a:gd name="T34" fmla="*/ 2 w 9"/>
                  <a:gd name="T35" fmla="*/ 2 h 4"/>
                  <a:gd name="T36" fmla="*/ 5 w 9"/>
                  <a:gd name="T37" fmla="*/ 2 h 4"/>
                  <a:gd name="T38" fmla="*/ 4 w 9"/>
                  <a:gd name="T39" fmla="*/ 2 h 4"/>
                  <a:gd name="T40" fmla="*/ 6 w 9"/>
                  <a:gd name="T41" fmla="*/ 3 h 4"/>
                  <a:gd name="T42" fmla="*/ 7 w 9"/>
                  <a:gd name="T43" fmla="*/ 3 h 4"/>
                  <a:gd name="T44" fmla="*/ 7 w 9"/>
                  <a:gd name="T45" fmla="*/ 3 h 4"/>
                  <a:gd name="T46" fmla="*/ 4 w 9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4">
                    <a:moveTo>
                      <a:pt x="4" y="2"/>
                    </a:moveTo>
                    <a:cubicBezTo>
                      <a:pt x="5" y="2"/>
                      <a:pt x="5" y="2"/>
                      <a:pt x="6" y="2"/>
                    </a:cubicBezTo>
                    <a:cubicBezTo>
                      <a:pt x="5" y="2"/>
                      <a:pt x="4" y="2"/>
                      <a:pt x="3" y="1"/>
                    </a:cubicBezTo>
                    <a:cubicBezTo>
                      <a:pt x="4" y="2"/>
                      <a:pt x="2" y="1"/>
                      <a:pt x="2" y="1"/>
                    </a:cubicBezTo>
                    <a:cubicBezTo>
                      <a:pt x="3" y="1"/>
                      <a:pt x="5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5" y="2"/>
                      <a:pt x="4" y="1"/>
                      <a:pt x="6" y="2"/>
                    </a:cubicBezTo>
                    <a:cubicBezTo>
                      <a:pt x="4" y="1"/>
                      <a:pt x="4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3" y="0"/>
                      <a:pt x="4" y="1"/>
                      <a:pt x="3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5" y="2"/>
                      <a:pt x="4" y="2"/>
                    </a:cubicBezTo>
                    <a:cubicBezTo>
                      <a:pt x="5" y="2"/>
                      <a:pt x="5" y="3"/>
                      <a:pt x="6" y="3"/>
                    </a:cubicBezTo>
                    <a:cubicBezTo>
                      <a:pt x="6" y="3"/>
                      <a:pt x="6" y="3"/>
                      <a:pt x="7" y="3"/>
                    </a:cubicBezTo>
                    <a:cubicBezTo>
                      <a:pt x="9" y="4"/>
                      <a:pt x="6" y="3"/>
                      <a:pt x="7" y="3"/>
                    </a:cubicBez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3" name="Freeform 259"/>
              <p:cNvSpPr>
                <a:spLocks/>
              </p:cNvSpPr>
              <p:nvPr/>
            </p:nvSpPr>
            <p:spPr bwMode="auto">
              <a:xfrm>
                <a:off x="2378" y="2212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5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0" y="0"/>
                    </a:lnTo>
                    <a:lnTo>
                      <a:pt x="5" y="5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4" name="Freeform 260"/>
              <p:cNvSpPr>
                <a:spLocks/>
              </p:cNvSpPr>
              <p:nvPr/>
            </p:nvSpPr>
            <p:spPr bwMode="auto">
              <a:xfrm>
                <a:off x="2366" y="2208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5" name="Freeform 261"/>
              <p:cNvSpPr>
                <a:spLocks/>
              </p:cNvSpPr>
              <p:nvPr/>
            </p:nvSpPr>
            <p:spPr bwMode="auto">
              <a:xfrm>
                <a:off x="2383" y="2208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6" name="Freeform 262"/>
              <p:cNvSpPr>
                <a:spLocks/>
              </p:cNvSpPr>
              <p:nvPr/>
            </p:nvSpPr>
            <p:spPr bwMode="auto">
              <a:xfrm>
                <a:off x="2362" y="2200"/>
                <a:ext cx="21" cy="8"/>
              </a:xfrm>
              <a:custGeom>
                <a:avLst/>
                <a:gdLst>
                  <a:gd name="T0" fmla="*/ 0 w 5"/>
                  <a:gd name="T1" fmla="*/ 0 h 2"/>
                  <a:gd name="T2" fmla="*/ 0 w 5"/>
                  <a:gd name="T3" fmla="*/ 1 h 2"/>
                  <a:gd name="T4" fmla="*/ 4 w 5"/>
                  <a:gd name="T5" fmla="*/ 2 h 2"/>
                  <a:gd name="T6" fmla="*/ 2 w 5"/>
                  <a:gd name="T7" fmla="*/ 1 h 2"/>
                  <a:gd name="T8" fmla="*/ 2 w 5"/>
                  <a:gd name="T9" fmla="*/ 1 h 2"/>
                  <a:gd name="T10" fmla="*/ 0 w 5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cubicBezTo>
                      <a:pt x="1" y="0"/>
                      <a:pt x="2" y="1"/>
                      <a:pt x="0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2" y="1"/>
                      <a:pt x="2" y="1"/>
                    </a:cubicBezTo>
                    <a:cubicBezTo>
                      <a:pt x="3" y="1"/>
                      <a:pt x="2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7" name="Freeform 263"/>
              <p:cNvSpPr>
                <a:spLocks/>
              </p:cNvSpPr>
              <p:nvPr/>
            </p:nvSpPr>
            <p:spPr bwMode="auto">
              <a:xfrm>
                <a:off x="2366" y="2187"/>
                <a:ext cx="29" cy="21"/>
              </a:xfrm>
              <a:custGeom>
                <a:avLst/>
                <a:gdLst>
                  <a:gd name="T0" fmla="*/ 4 w 7"/>
                  <a:gd name="T1" fmla="*/ 4 h 5"/>
                  <a:gd name="T2" fmla="*/ 4 w 7"/>
                  <a:gd name="T3" fmla="*/ 3 h 5"/>
                  <a:gd name="T4" fmla="*/ 5 w 7"/>
                  <a:gd name="T5" fmla="*/ 4 h 5"/>
                  <a:gd name="T6" fmla="*/ 6 w 7"/>
                  <a:gd name="T7" fmla="*/ 4 h 5"/>
                  <a:gd name="T8" fmla="*/ 5 w 7"/>
                  <a:gd name="T9" fmla="*/ 3 h 5"/>
                  <a:gd name="T10" fmla="*/ 4 w 7"/>
                  <a:gd name="T11" fmla="*/ 3 h 5"/>
                  <a:gd name="T12" fmla="*/ 3 w 7"/>
                  <a:gd name="T13" fmla="*/ 3 h 5"/>
                  <a:gd name="T14" fmla="*/ 6 w 7"/>
                  <a:gd name="T15" fmla="*/ 3 h 5"/>
                  <a:gd name="T16" fmla="*/ 2 w 7"/>
                  <a:gd name="T17" fmla="*/ 2 h 5"/>
                  <a:gd name="T18" fmla="*/ 3 w 7"/>
                  <a:gd name="T19" fmla="*/ 2 h 5"/>
                  <a:gd name="T20" fmla="*/ 3 w 7"/>
                  <a:gd name="T21" fmla="*/ 2 h 5"/>
                  <a:gd name="T22" fmla="*/ 3 w 7"/>
                  <a:gd name="T23" fmla="*/ 2 h 5"/>
                  <a:gd name="T24" fmla="*/ 5 w 7"/>
                  <a:gd name="T25" fmla="*/ 2 h 5"/>
                  <a:gd name="T26" fmla="*/ 5 w 7"/>
                  <a:gd name="T27" fmla="*/ 2 h 5"/>
                  <a:gd name="T28" fmla="*/ 6 w 7"/>
                  <a:gd name="T29" fmla="*/ 2 h 5"/>
                  <a:gd name="T30" fmla="*/ 5 w 7"/>
                  <a:gd name="T31" fmla="*/ 1 h 5"/>
                  <a:gd name="T32" fmla="*/ 6 w 7"/>
                  <a:gd name="T33" fmla="*/ 1 h 5"/>
                  <a:gd name="T34" fmla="*/ 2 w 7"/>
                  <a:gd name="T35" fmla="*/ 1 h 5"/>
                  <a:gd name="T36" fmla="*/ 3 w 7"/>
                  <a:gd name="T37" fmla="*/ 1 h 5"/>
                  <a:gd name="T38" fmla="*/ 5 w 7"/>
                  <a:gd name="T39" fmla="*/ 1 h 5"/>
                  <a:gd name="T40" fmla="*/ 4 w 7"/>
                  <a:gd name="T41" fmla="*/ 0 h 5"/>
                  <a:gd name="T42" fmla="*/ 6 w 7"/>
                  <a:gd name="T43" fmla="*/ 0 h 5"/>
                  <a:gd name="T44" fmla="*/ 3 w 7"/>
                  <a:gd name="T45" fmla="*/ 0 h 5"/>
                  <a:gd name="T46" fmla="*/ 3 w 7"/>
                  <a:gd name="T47" fmla="*/ 0 h 5"/>
                  <a:gd name="T48" fmla="*/ 0 w 7"/>
                  <a:gd name="T49" fmla="*/ 0 h 5"/>
                  <a:gd name="T50" fmla="*/ 1 w 7"/>
                  <a:gd name="T51" fmla="*/ 1 h 5"/>
                  <a:gd name="T52" fmla="*/ 3 w 7"/>
                  <a:gd name="T53" fmla="*/ 1 h 5"/>
                  <a:gd name="T54" fmla="*/ 1 w 7"/>
                  <a:gd name="T55" fmla="*/ 1 h 5"/>
                  <a:gd name="T56" fmla="*/ 3 w 7"/>
                  <a:gd name="T57" fmla="*/ 1 h 5"/>
                  <a:gd name="T58" fmla="*/ 1 w 7"/>
                  <a:gd name="T59" fmla="*/ 1 h 5"/>
                  <a:gd name="T60" fmla="*/ 3 w 7"/>
                  <a:gd name="T61" fmla="*/ 1 h 5"/>
                  <a:gd name="T62" fmla="*/ 0 w 7"/>
                  <a:gd name="T63" fmla="*/ 1 h 5"/>
                  <a:gd name="T64" fmla="*/ 1 w 7"/>
                  <a:gd name="T65" fmla="*/ 3 h 5"/>
                  <a:gd name="T66" fmla="*/ 2 w 7"/>
                  <a:gd name="T67" fmla="*/ 3 h 5"/>
                  <a:gd name="T68" fmla="*/ 2 w 7"/>
                  <a:gd name="T69" fmla="*/ 4 h 5"/>
                  <a:gd name="T70" fmla="*/ 4 w 7"/>
                  <a:gd name="T71" fmla="*/ 4 h 5"/>
                  <a:gd name="T72" fmla="*/ 1 w 7"/>
                  <a:gd name="T73" fmla="*/ 3 h 5"/>
                  <a:gd name="T74" fmla="*/ 1 w 7"/>
                  <a:gd name="T75" fmla="*/ 3 h 5"/>
                  <a:gd name="T76" fmla="*/ 2 w 7"/>
                  <a:gd name="T77" fmla="*/ 4 h 5"/>
                  <a:gd name="T78" fmla="*/ 1 w 7"/>
                  <a:gd name="T79" fmla="*/ 4 h 5"/>
                  <a:gd name="T80" fmla="*/ 5 w 7"/>
                  <a:gd name="T81" fmla="*/ 4 h 5"/>
                  <a:gd name="T82" fmla="*/ 6 w 7"/>
                  <a:gd name="T83" fmla="*/ 4 h 5"/>
                  <a:gd name="T84" fmla="*/ 4 w 7"/>
                  <a:gd name="T8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5">
                    <a:moveTo>
                      <a:pt x="4" y="4"/>
                    </a:moveTo>
                    <a:cubicBezTo>
                      <a:pt x="4" y="4"/>
                      <a:pt x="3" y="3"/>
                      <a:pt x="4" y="3"/>
                    </a:cubicBezTo>
                    <a:cubicBezTo>
                      <a:pt x="5" y="3"/>
                      <a:pt x="5" y="4"/>
                      <a:pt x="5" y="4"/>
                    </a:cubicBezTo>
                    <a:cubicBezTo>
                      <a:pt x="6" y="4"/>
                      <a:pt x="4" y="3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3" y="3"/>
                      <a:pt x="4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6" y="3"/>
                    </a:cubicBezTo>
                    <a:cubicBezTo>
                      <a:pt x="5" y="3"/>
                      <a:pt x="3" y="2"/>
                      <a:pt x="2" y="2"/>
                    </a:cubicBezTo>
                    <a:cubicBezTo>
                      <a:pt x="4" y="2"/>
                      <a:pt x="2" y="2"/>
                      <a:pt x="3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5" y="2"/>
                      <a:pt x="3" y="2"/>
                      <a:pt x="3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0"/>
                      <a:pt x="5" y="1"/>
                      <a:pt x="2" y="1"/>
                    </a:cubicBezTo>
                    <a:cubicBezTo>
                      <a:pt x="6" y="1"/>
                      <a:pt x="1" y="1"/>
                      <a:pt x="3" y="1"/>
                    </a:cubicBezTo>
                    <a:cubicBezTo>
                      <a:pt x="4" y="0"/>
                      <a:pt x="3" y="1"/>
                      <a:pt x="5" y="1"/>
                    </a:cubicBezTo>
                    <a:cubicBezTo>
                      <a:pt x="3" y="1"/>
                      <a:pt x="4" y="0"/>
                      <a:pt x="4" y="0"/>
                    </a:cubicBezTo>
                    <a:cubicBezTo>
                      <a:pt x="5" y="0"/>
                      <a:pt x="4" y="0"/>
                      <a:pt x="6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0"/>
                      <a:pt x="4" y="0"/>
                      <a:pt x="3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3" y="1"/>
                      <a:pt x="1" y="1"/>
                      <a:pt x="3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3" y="1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3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6" y="4"/>
                      <a:pt x="2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1" y="4"/>
                      <a:pt x="1" y="3"/>
                    </a:cubicBezTo>
                    <a:cubicBezTo>
                      <a:pt x="1" y="3"/>
                      <a:pt x="0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2" y="4"/>
                      <a:pt x="1" y="4"/>
                    </a:cubicBezTo>
                    <a:cubicBezTo>
                      <a:pt x="2" y="4"/>
                      <a:pt x="3" y="4"/>
                      <a:pt x="5" y="4"/>
                    </a:cubicBezTo>
                    <a:cubicBezTo>
                      <a:pt x="2" y="3"/>
                      <a:pt x="7" y="5"/>
                      <a:pt x="6" y="4"/>
                    </a:cubicBezTo>
                    <a:cubicBezTo>
                      <a:pt x="5" y="4"/>
                      <a:pt x="5" y="4"/>
                      <a:pt x="4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8" name="Freeform 264"/>
              <p:cNvSpPr>
                <a:spLocks/>
              </p:cNvSpPr>
              <p:nvPr/>
            </p:nvSpPr>
            <p:spPr bwMode="auto">
              <a:xfrm>
                <a:off x="2366" y="2200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9" name="Freeform 265"/>
              <p:cNvSpPr>
                <a:spLocks/>
              </p:cNvSpPr>
              <p:nvPr/>
            </p:nvSpPr>
            <p:spPr bwMode="auto">
              <a:xfrm>
                <a:off x="2378" y="21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0" name="Rectangle 266"/>
              <p:cNvSpPr>
                <a:spLocks noChangeArrowheads="1"/>
              </p:cNvSpPr>
              <p:nvPr/>
            </p:nvSpPr>
            <p:spPr bwMode="auto">
              <a:xfrm>
                <a:off x="2370" y="2204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1" name="Freeform 267"/>
              <p:cNvSpPr>
                <a:spLocks/>
              </p:cNvSpPr>
              <p:nvPr/>
            </p:nvSpPr>
            <p:spPr bwMode="auto">
              <a:xfrm>
                <a:off x="2383" y="2204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0 h 4"/>
                  <a:gd name="T4" fmla="*/ 0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2" name="Freeform 268"/>
              <p:cNvSpPr>
                <a:spLocks/>
              </p:cNvSpPr>
              <p:nvPr/>
            </p:nvSpPr>
            <p:spPr bwMode="auto">
              <a:xfrm>
                <a:off x="2383" y="2183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3" name="Freeform 269"/>
              <p:cNvSpPr>
                <a:spLocks/>
              </p:cNvSpPr>
              <p:nvPr/>
            </p:nvSpPr>
            <p:spPr bwMode="auto">
              <a:xfrm>
                <a:off x="2387" y="21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4" name="Freeform 270"/>
              <p:cNvSpPr>
                <a:spLocks/>
              </p:cNvSpPr>
              <p:nvPr/>
            </p:nvSpPr>
            <p:spPr bwMode="auto">
              <a:xfrm>
                <a:off x="2345" y="2154"/>
                <a:ext cx="50" cy="33"/>
              </a:xfrm>
              <a:custGeom>
                <a:avLst/>
                <a:gdLst>
                  <a:gd name="T0" fmla="*/ 4 w 12"/>
                  <a:gd name="T1" fmla="*/ 2 h 8"/>
                  <a:gd name="T2" fmla="*/ 3 w 12"/>
                  <a:gd name="T3" fmla="*/ 3 h 8"/>
                  <a:gd name="T4" fmla="*/ 2 w 12"/>
                  <a:gd name="T5" fmla="*/ 4 h 8"/>
                  <a:gd name="T6" fmla="*/ 3 w 12"/>
                  <a:gd name="T7" fmla="*/ 3 h 8"/>
                  <a:gd name="T8" fmla="*/ 4 w 12"/>
                  <a:gd name="T9" fmla="*/ 4 h 8"/>
                  <a:gd name="T10" fmla="*/ 3 w 12"/>
                  <a:gd name="T11" fmla="*/ 4 h 8"/>
                  <a:gd name="T12" fmla="*/ 5 w 12"/>
                  <a:gd name="T13" fmla="*/ 4 h 8"/>
                  <a:gd name="T14" fmla="*/ 5 w 12"/>
                  <a:gd name="T15" fmla="*/ 5 h 8"/>
                  <a:gd name="T16" fmla="*/ 4 w 12"/>
                  <a:gd name="T17" fmla="*/ 5 h 8"/>
                  <a:gd name="T18" fmla="*/ 7 w 12"/>
                  <a:gd name="T19" fmla="*/ 4 h 8"/>
                  <a:gd name="T20" fmla="*/ 8 w 12"/>
                  <a:gd name="T21" fmla="*/ 4 h 8"/>
                  <a:gd name="T22" fmla="*/ 6 w 12"/>
                  <a:gd name="T23" fmla="*/ 5 h 8"/>
                  <a:gd name="T24" fmla="*/ 7 w 12"/>
                  <a:gd name="T25" fmla="*/ 5 h 8"/>
                  <a:gd name="T26" fmla="*/ 6 w 12"/>
                  <a:gd name="T27" fmla="*/ 6 h 8"/>
                  <a:gd name="T28" fmla="*/ 7 w 12"/>
                  <a:gd name="T29" fmla="*/ 6 h 8"/>
                  <a:gd name="T30" fmla="*/ 8 w 12"/>
                  <a:gd name="T31" fmla="*/ 6 h 8"/>
                  <a:gd name="T32" fmla="*/ 7 w 12"/>
                  <a:gd name="T33" fmla="*/ 7 h 8"/>
                  <a:gd name="T34" fmla="*/ 7 w 12"/>
                  <a:gd name="T35" fmla="*/ 7 h 8"/>
                  <a:gd name="T36" fmla="*/ 7 w 12"/>
                  <a:gd name="T37" fmla="*/ 8 h 8"/>
                  <a:gd name="T38" fmla="*/ 8 w 12"/>
                  <a:gd name="T39" fmla="*/ 7 h 8"/>
                  <a:gd name="T40" fmla="*/ 7 w 12"/>
                  <a:gd name="T41" fmla="*/ 7 h 8"/>
                  <a:gd name="T42" fmla="*/ 10 w 12"/>
                  <a:gd name="T43" fmla="*/ 7 h 8"/>
                  <a:gd name="T44" fmla="*/ 11 w 12"/>
                  <a:gd name="T45" fmla="*/ 6 h 8"/>
                  <a:gd name="T46" fmla="*/ 10 w 12"/>
                  <a:gd name="T47" fmla="*/ 6 h 8"/>
                  <a:gd name="T48" fmla="*/ 11 w 12"/>
                  <a:gd name="T49" fmla="*/ 5 h 8"/>
                  <a:gd name="T50" fmla="*/ 11 w 12"/>
                  <a:gd name="T51" fmla="*/ 5 h 8"/>
                  <a:gd name="T52" fmla="*/ 10 w 12"/>
                  <a:gd name="T53" fmla="*/ 5 h 8"/>
                  <a:gd name="T54" fmla="*/ 10 w 12"/>
                  <a:gd name="T55" fmla="*/ 5 h 8"/>
                  <a:gd name="T56" fmla="*/ 10 w 12"/>
                  <a:gd name="T57" fmla="*/ 4 h 8"/>
                  <a:gd name="T58" fmla="*/ 10 w 12"/>
                  <a:gd name="T59" fmla="*/ 4 h 8"/>
                  <a:gd name="T60" fmla="*/ 8 w 12"/>
                  <a:gd name="T61" fmla="*/ 4 h 8"/>
                  <a:gd name="T62" fmla="*/ 10 w 12"/>
                  <a:gd name="T63" fmla="*/ 3 h 8"/>
                  <a:gd name="T64" fmla="*/ 10 w 12"/>
                  <a:gd name="T65" fmla="*/ 3 h 8"/>
                  <a:gd name="T66" fmla="*/ 8 w 12"/>
                  <a:gd name="T67" fmla="*/ 3 h 8"/>
                  <a:gd name="T68" fmla="*/ 7 w 12"/>
                  <a:gd name="T69" fmla="*/ 3 h 8"/>
                  <a:gd name="T70" fmla="*/ 6 w 12"/>
                  <a:gd name="T71" fmla="*/ 3 h 8"/>
                  <a:gd name="T72" fmla="*/ 7 w 12"/>
                  <a:gd name="T73" fmla="*/ 3 h 8"/>
                  <a:gd name="T74" fmla="*/ 6 w 12"/>
                  <a:gd name="T75" fmla="*/ 2 h 8"/>
                  <a:gd name="T76" fmla="*/ 4 w 12"/>
                  <a:gd name="T77" fmla="*/ 4 h 8"/>
                  <a:gd name="T78" fmla="*/ 7 w 12"/>
                  <a:gd name="T7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8">
                    <a:moveTo>
                      <a:pt x="6" y="1"/>
                    </a:moveTo>
                    <a:cubicBezTo>
                      <a:pt x="6" y="1"/>
                      <a:pt x="6" y="1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2"/>
                      <a:pt x="4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2" y="3"/>
                      <a:pt x="2" y="4"/>
                    </a:cubicBezTo>
                    <a:cubicBezTo>
                      <a:pt x="2" y="4"/>
                      <a:pt x="5" y="2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3" y="4"/>
                      <a:pt x="5" y="2"/>
                      <a:pt x="5" y="2"/>
                    </a:cubicBezTo>
                    <a:cubicBezTo>
                      <a:pt x="0" y="5"/>
                      <a:pt x="7" y="2"/>
                      <a:pt x="4" y="4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3" y="4"/>
                      <a:pt x="5" y="4"/>
                      <a:pt x="3" y="4"/>
                    </a:cubicBezTo>
                    <a:cubicBezTo>
                      <a:pt x="6" y="3"/>
                      <a:pt x="2" y="6"/>
                      <a:pt x="6" y="4"/>
                    </a:cubicBezTo>
                    <a:cubicBezTo>
                      <a:pt x="5" y="4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5"/>
                      <a:pt x="6" y="4"/>
                      <a:pt x="5" y="5"/>
                    </a:cubicBezTo>
                    <a:cubicBezTo>
                      <a:pt x="4" y="5"/>
                      <a:pt x="6" y="4"/>
                      <a:pt x="7" y="4"/>
                    </a:cubicBezTo>
                    <a:cubicBezTo>
                      <a:pt x="6" y="4"/>
                      <a:pt x="6" y="4"/>
                      <a:pt x="4" y="5"/>
                    </a:cubicBezTo>
                    <a:cubicBezTo>
                      <a:pt x="6" y="4"/>
                      <a:pt x="5" y="5"/>
                      <a:pt x="6" y="4"/>
                    </a:cubicBezTo>
                    <a:cubicBezTo>
                      <a:pt x="6" y="4"/>
                      <a:pt x="7" y="4"/>
                      <a:pt x="7" y="4"/>
                    </a:cubicBezTo>
                    <a:cubicBezTo>
                      <a:pt x="7" y="4"/>
                      <a:pt x="9" y="4"/>
                      <a:pt x="9" y="4"/>
                    </a:cubicBezTo>
                    <a:cubicBezTo>
                      <a:pt x="7" y="4"/>
                      <a:pt x="9" y="3"/>
                      <a:pt x="8" y="4"/>
                    </a:cubicBezTo>
                    <a:cubicBezTo>
                      <a:pt x="7" y="4"/>
                      <a:pt x="7" y="4"/>
                      <a:pt x="5" y="5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6" y="5"/>
                      <a:pt x="5" y="5"/>
                      <a:pt x="5" y="5"/>
                    </a:cubicBezTo>
                    <a:cubicBezTo>
                      <a:pt x="4" y="6"/>
                      <a:pt x="8" y="5"/>
                      <a:pt x="7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5"/>
                      <a:pt x="5" y="6"/>
                      <a:pt x="6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5" y="6"/>
                      <a:pt x="9" y="5"/>
                      <a:pt x="7" y="6"/>
                    </a:cubicBezTo>
                    <a:cubicBezTo>
                      <a:pt x="9" y="6"/>
                      <a:pt x="10" y="6"/>
                      <a:pt x="10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0" y="6"/>
                      <a:pt x="6" y="6"/>
                      <a:pt x="6" y="7"/>
                    </a:cubicBezTo>
                    <a:cubicBezTo>
                      <a:pt x="7" y="6"/>
                      <a:pt x="6" y="7"/>
                      <a:pt x="7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9" y="6"/>
                      <a:pt x="7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5" y="8"/>
                      <a:pt x="7" y="8"/>
                    </a:cubicBezTo>
                    <a:cubicBezTo>
                      <a:pt x="8" y="8"/>
                      <a:pt x="10" y="7"/>
                      <a:pt x="11" y="7"/>
                    </a:cubicBezTo>
                    <a:cubicBezTo>
                      <a:pt x="10" y="7"/>
                      <a:pt x="8" y="7"/>
                      <a:pt x="8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8" y="7"/>
                      <a:pt x="7" y="7"/>
                      <a:pt x="7" y="7"/>
                    </a:cubicBezTo>
                    <a:cubicBezTo>
                      <a:pt x="6" y="7"/>
                      <a:pt x="8" y="7"/>
                      <a:pt x="7" y="7"/>
                    </a:cubicBezTo>
                    <a:cubicBezTo>
                      <a:pt x="9" y="7"/>
                      <a:pt x="9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9" y="6"/>
                      <a:pt x="12" y="6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6"/>
                      <a:pt x="10" y="6"/>
                      <a:pt x="11" y="5"/>
                    </a:cubicBezTo>
                    <a:cubicBezTo>
                      <a:pt x="10" y="6"/>
                      <a:pt x="8" y="6"/>
                      <a:pt x="8" y="6"/>
                    </a:cubicBezTo>
                    <a:cubicBezTo>
                      <a:pt x="10" y="5"/>
                      <a:pt x="9" y="5"/>
                      <a:pt x="11" y="5"/>
                    </a:cubicBezTo>
                    <a:cubicBezTo>
                      <a:pt x="9" y="5"/>
                      <a:pt x="10" y="5"/>
                      <a:pt x="9" y="5"/>
                    </a:cubicBezTo>
                    <a:cubicBezTo>
                      <a:pt x="9" y="5"/>
                      <a:pt x="9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9" y="5"/>
                      <a:pt x="10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8" y="5"/>
                      <a:pt x="10" y="4"/>
                    </a:cubicBezTo>
                    <a:cubicBezTo>
                      <a:pt x="9" y="4"/>
                      <a:pt x="9" y="4"/>
                      <a:pt x="7" y="5"/>
                    </a:cubicBezTo>
                    <a:cubicBezTo>
                      <a:pt x="7" y="5"/>
                      <a:pt x="9" y="4"/>
                      <a:pt x="8" y="4"/>
                    </a:cubicBezTo>
                    <a:cubicBezTo>
                      <a:pt x="7" y="5"/>
                      <a:pt x="9" y="4"/>
                      <a:pt x="8" y="4"/>
                    </a:cubicBezTo>
                    <a:cubicBezTo>
                      <a:pt x="10" y="4"/>
                      <a:pt x="8" y="4"/>
                      <a:pt x="10" y="3"/>
                    </a:cubicBezTo>
                    <a:cubicBezTo>
                      <a:pt x="11" y="3"/>
                      <a:pt x="8" y="4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8" y="4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3"/>
                      <a:pt x="8" y="3"/>
                      <a:pt x="9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2"/>
                      <a:pt x="7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8" y="2"/>
                      <a:pt x="7" y="3"/>
                    </a:cubicBezTo>
                    <a:cubicBezTo>
                      <a:pt x="6" y="3"/>
                      <a:pt x="8" y="2"/>
                      <a:pt x="8" y="2"/>
                    </a:cubicBezTo>
                    <a:cubicBezTo>
                      <a:pt x="5" y="3"/>
                      <a:pt x="9" y="0"/>
                      <a:pt x="6" y="2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5" y="3"/>
                      <a:pt x="4" y="4"/>
                      <a:pt x="4" y="4"/>
                    </a:cubicBezTo>
                    <a:cubicBezTo>
                      <a:pt x="4" y="4"/>
                      <a:pt x="5" y="3"/>
                      <a:pt x="5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9" y="0"/>
                      <a:pt x="3" y="3"/>
                      <a:pt x="6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5" name="Freeform 271"/>
              <p:cNvSpPr>
                <a:spLocks/>
              </p:cNvSpPr>
              <p:nvPr/>
            </p:nvSpPr>
            <p:spPr bwMode="auto">
              <a:xfrm>
                <a:off x="2374" y="2162"/>
                <a:ext cx="9" cy="4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1 w 2"/>
                  <a:gd name="T5" fmla="*/ 1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6" name="Rectangle 272"/>
              <p:cNvSpPr>
                <a:spLocks noChangeArrowheads="1"/>
              </p:cNvSpPr>
              <p:nvPr/>
            </p:nvSpPr>
            <p:spPr bwMode="auto">
              <a:xfrm>
                <a:off x="2374" y="216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7" name="Freeform 273"/>
              <p:cNvSpPr>
                <a:spLocks/>
              </p:cNvSpPr>
              <p:nvPr/>
            </p:nvSpPr>
            <p:spPr bwMode="auto">
              <a:xfrm>
                <a:off x="2370" y="21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8" name="Rectangle 274"/>
              <p:cNvSpPr>
                <a:spLocks noChangeArrowheads="1"/>
              </p:cNvSpPr>
              <p:nvPr/>
            </p:nvSpPr>
            <p:spPr bwMode="auto">
              <a:xfrm>
                <a:off x="2366" y="2158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9" name="Freeform 275"/>
              <p:cNvSpPr>
                <a:spLocks/>
              </p:cNvSpPr>
              <p:nvPr/>
            </p:nvSpPr>
            <p:spPr bwMode="auto">
              <a:xfrm>
                <a:off x="2341" y="2154"/>
                <a:ext cx="29" cy="17"/>
              </a:xfrm>
              <a:custGeom>
                <a:avLst/>
                <a:gdLst>
                  <a:gd name="T0" fmla="*/ 3 w 7"/>
                  <a:gd name="T1" fmla="*/ 0 h 4"/>
                  <a:gd name="T2" fmla="*/ 1 w 7"/>
                  <a:gd name="T3" fmla="*/ 1 h 4"/>
                  <a:gd name="T4" fmla="*/ 2 w 7"/>
                  <a:gd name="T5" fmla="*/ 0 h 4"/>
                  <a:gd name="T6" fmla="*/ 0 w 7"/>
                  <a:gd name="T7" fmla="*/ 2 h 4"/>
                  <a:gd name="T8" fmla="*/ 2 w 7"/>
                  <a:gd name="T9" fmla="*/ 2 h 4"/>
                  <a:gd name="T10" fmla="*/ 1 w 7"/>
                  <a:gd name="T11" fmla="*/ 2 h 4"/>
                  <a:gd name="T12" fmla="*/ 3 w 7"/>
                  <a:gd name="T13" fmla="*/ 2 h 4"/>
                  <a:gd name="T14" fmla="*/ 2 w 7"/>
                  <a:gd name="T15" fmla="*/ 3 h 4"/>
                  <a:gd name="T16" fmla="*/ 2 w 7"/>
                  <a:gd name="T17" fmla="*/ 3 h 4"/>
                  <a:gd name="T18" fmla="*/ 3 w 7"/>
                  <a:gd name="T19" fmla="*/ 2 h 4"/>
                  <a:gd name="T20" fmla="*/ 3 w 7"/>
                  <a:gd name="T21" fmla="*/ 3 h 4"/>
                  <a:gd name="T22" fmla="*/ 3 w 7"/>
                  <a:gd name="T23" fmla="*/ 2 h 4"/>
                  <a:gd name="T24" fmla="*/ 3 w 7"/>
                  <a:gd name="T25" fmla="*/ 2 h 4"/>
                  <a:gd name="T26" fmla="*/ 3 w 7"/>
                  <a:gd name="T27" fmla="*/ 3 h 4"/>
                  <a:gd name="T28" fmla="*/ 4 w 7"/>
                  <a:gd name="T29" fmla="*/ 2 h 4"/>
                  <a:gd name="T30" fmla="*/ 3 w 7"/>
                  <a:gd name="T31" fmla="*/ 3 h 4"/>
                  <a:gd name="T32" fmla="*/ 4 w 7"/>
                  <a:gd name="T33" fmla="*/ 2 h 4"/>
                  <a:gd name="T34" fmla="*/ 6 w 7"/>
                  <a:gd name="T35" fmla="*/ 2 h 4"/>
                  <a:gd name="T36" fmla="*/ 4 w 7"/>
                  <a:gd name="T37" fmla="*/ 2 h 4"/>
                  <a:gd name="T38" fmla="*/ 4 w 7"/>
                  <a:gd name="T39" fmla="*/ 2 h 4"/>
                  <a:gd name="T40" fmla="*/ 4 w 7"/>
                  <a:gd name="T41" fmla="*/ 2 h 4"/>
                  <a:gd name="T42" fmla="*/ 5 w 7"/>
                  <a:gd name="T43" fmla="*/ 1 h 4"/>
                  <a:gd name="T44" fmla="*/ 6 w 7"/>
                  <a:gd name="T45" fmla="*/ 0 h 4"/>
                  <a:gd name="T46" fmla="*/ 6 w 7"/>
                  <a:gd name="T47" fmla="*/ 0 h 4"/>
                  <a:gd name="T48" fmla="*/ 6 w 7"/>
                  <a:gd name="T49" fmla="*/ 0 h 4"/>
                  <a:gd name="T50" fmla="*/ 5 w 7"/>
                  <a:gd name="T51" fmla="*/ 1 h 4"/>
                  <a:gd name="T52" fmla="*/ 3 w 7"/>
                  <a:gd name="T53" fmla="*/ 2 h 4"/>
                  <a:gd name="T54" fmla="*/ 3 w 7"/>
                  <a:gd name="T55" fmla="*/ 2 h 4"/>
                  <a:gd name="T56" fmla="*/ 5 w 7"/>
                  <a:gd name="T57" fmla="*/ 1 h 4"/>
                  <a:gd name="T58" fmla="*/ 4 w 7"/>
                  <a:gd name="T59" fmla="*/ 1 h 4"/>
                  <a:gd name="T60" fmla="*/ 5 w 7"/>
                  <a:gd name="T61" fmla="*/ 0 h 4"/>
                  <a:gd name="T62" fmla="*/ 4 w 7"/>
                  <a:gd name="T63" fmla="*/ 1 h 4"/>
                  <a:gd name="T64" fmla="*/ 3 w 7"/>
                  <a:gd name="T65" fmla="*/ 1 h 4"/>
                  <a:gd name="T66" fmla="*/ 4 w 7"/>
                  <a:gd name="T67" fmla="*/ 0 h 4"/>
                  <a:gd name="T68" fmla="*/ 3 w 7"/>
                  <a:gd name="T69" fmla="*/ 1 h 4"/>
                  <a:gd name="T70" fmla="*/ 3 w 7"/>
                  <a:gd name="T71" fmla="*/ 0 h 4"/>
                  <a:gd name="T72" fmla="*/ 3 w 7"/>
                  <a:gd name="T73" fmla="*/ 1 h 4"/>
                  <a:gd name="T74" fmla="*/ 3 w 7"/>
                  <a:gd name="T75" fmla="*/ 0 h 4"/>
                  <a:gd name="T76" fmla="*/ 3 w 7"/>
                  <a:gd name="T77" fmla="*/ 0 h 4"/>
                  <a:gd name="T78" fmla="*/ 1 w 7"/>
                  <a:gd name="T79" fmla="*/ 2 h 4"/>
                  <a:gd name="T80" fmla="*/ 3 w 7"/>
                  <a:gd name="T8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4">
                    <a:moveTo>
                      <a:pt x="3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1" y="1"/>
                      <a:pt x="2" y="0"/>
                    </a:cubicBezTo>
                    <a:cubicBezTo>
                      <a:pt x="1" y="1"/>
                      <a:pt x="2" y="0"/>
                      <a:pt x="0" y="2"/>
                    </a:cubicBezTo>
                    <a:cubicBezTo>
                      <a:pt x="1" y="2"/>
                      <a:pt x="0" y="3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3" y="1"/>
                      <a:pt x="0" y="4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4" y="1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4" y="2"/>
                      <a:pt x="4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4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6" y="1"/>
                      <a:pt x="5" y="1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4"/>
                      <a:pt x="5" y="1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7" y="0"/>
                      <a:pt x="4" y="2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2"/>
                      <a:pt x="3" y="2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5" y="0"/>
                      <a:pt x="5" y="0"/>
                    </a:cubicBezTo>
                    <a:cubicBezTo>
                      <a:pt x="5" y="1"/>
                      <a:pt x="5" y="0"/>
                      <a:pt x="4" y="1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4" y="1"/>
                      <a:pt x="4" y="0"/>
                      <a:pt x="4" y="0"/>
                    </a:cubicBezTo>
                    <a:cubicBezTo>
                      <a:pt x="5" y="0"/>
                      <a:pt x="4" y="0"/>
                      <a:pt x="3" y="1"/>
                    </a:cubicBezTo>
                    <a:cubicBezTo>
                      <a:pt x="2" y="1"/>
                      <a:pt x="3" y="1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0" name="Freeform 276"/>
              <p:cNvSpPr>
                <a:spLocks/>
              </p:cNvSpPr>
              <p:nvPr/>
            </p:nvSpPr>
            <p:spPr bwMode="auto">
              <a:xfrm>
                <a:off x="2341" y="2154"/>
                <a:ext cx="8" cy="8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1" name="Freeform 277"/>
              <p:cNvSpPr>
                <a:spLocks/>
              </p:cNvSpPr>
              <p:nvPr/>
            </p:nvSpPr>
            <p:spPr bwMode="auto">
              <a:xfrm>
                <a:off x="2328" y="2150"/>
                <a:ext cx="21" cy="16"/>
              </a:xfrm>
              <a:custGeom>
                <a:avLst/>
                <a:gdLst>
                  <a:gd name="T0" fmla="*/ 3 w 5"/>
                  <a:gd name="T1" fmla="*/ 2 h 4"/>
                  <a:gd name="T2" fmla="*/ 2 w 5"/>
                  <a:gd name="T3" fmla="*/ 3 h 4"/>
                  <a:gd name="T4" fmla="*/ 2 w 5"/>
                  <a:gd name="T5" fmla="*/ 3 h 4"/>
                  <a:gd name="T6" fmla="*/ 4 w 5"/>
                  <a:gd name="T7" fmla="*/ 2 h 4"/>
                  <a:gd name="T8" fmla="*/ 3 w 5"/>
                  <a:gd name="T9" fmla="*/ 3 h 4"/>
                  <a:gd name="T10" fmla="*/ 4 w 5"/>
                  <a:gd name="T11" fmla="*/ 2 h 4"/>
                  <a:gd name="T12" fmla="*/ 3 w 5"/>
                  <a:gd name="T13" fmla="*/ 2 h 4"/>
                  <a:gd name="T14" fmla="*/ 4 w 5"/>
                  <a:gd name="T15" fmla="*/ 2 h 4"/>
                  <a:gd name="T16" fmla="*/ 4 w 5"/>
                  <a:gd name="T17" fmla="*/ 2 h 4"/>
                  <a:gd name="T18" fmla="*/ 4 w 5"/>
                  <a:gd name="T19" fmla="*/ 1 h 4"/>
                  <a:gd name="T20" fmla="*/ 3 w 5"/>
                  <a:gd name="T21" fmla="*/ 2 h 4"/>
                  <a:gd name="T22" fmla="*/ 4 w 5"/>
                  <a:gd name="T23" fmla="*/ 1 h 4"/>
                  <a:gd name="T24" fmla="*/ 4 w 5"/>
                  <a:gd name="T25" fmla="*/ 0 h 4"/>
                  <a:gd name="T26" fmla="*/ 4 w 5"/>
                  <a:gd name="T27" fmla="*/ 1 h 4"/>
                  <a:gd name="T28" fmla="*/ 3 w 5"/>
                  <a:gd name="T29" fmla="*/ 2 h 4"/>
                  <a:gd name="T30" fmla="*/ 4 w 5"/>
                  <a:gd name="T31" fmla="*/ 0 h 4"/>
                  <a:gd name="T32" fmla="*/ 3 w 5"/>
                  <a:gd name="T33" fmla="*/ 1 h 4"/>
                  <a:gd name="T34" fmla="*/ 2 w 5"/>
                  <a:gd name="T35" fmla="*/ 2 h 4"/>
                  <a:gd name="T36" fmla="*/ 3 w 5"/>
                  <a:gd name="T37" fmla="*/ 1 h 4"/>
                  <a:gd name="T38" fmla="*/ 3 w 5"/>
                  <a:gd name="T39" fmla="*/ 1 h 4"/>
                  <a:gd name="T40" fmla="*/ 1 w 5"/>
                  <a:gd name="T41" fmla="*/ 3 h 4"/>
                  <a:gd name="T42" fmla="*/ 3 w 5"/>
                  <a:gd name="T4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4">
                    <a:moveTo>
                      <a:pt x="3" y="2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3" y="2"/>
                      <a:pt x="2" y="3"/>
                    </a:cubicBezTo>
                    <a:cubicBezTo>
                      <a:pt x="2" y="4"/>
                      <a:pt x="3" y="2"/>
                      <a:pt x="4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2" y="3"/>
                      <a:pt x="4" y="2"/>
                    </a:cubicBezTo>
                    <a:cubicBezTo>
                      <a:pt x="4" y="2"/>
                      <a:pt x="3" y="3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0"/>
                      <a:pt x="2" y="3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0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3" y="1"/>
                      <a:pt x="3" y="2"/>
                    </a:cubicBezTo>
                    <a:cubicBezTo>
                      <a:pt x="2" y="3"/>
                      <a:pt x="4" y="1"/>
                      <a:pt x="4" y="0"/>
                    </a:cubicBezTo>
                    <a:cubicBezTo>
                      <a:pt x="3" y="1"/>
                      <a:pt x="2" y="2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0"/>
                      <a:pt x="3" y="1"/>
                    </a:cubicBezTo>
                    <a:cubicBezTo>
                      <a:pt x="2" y="1"/>
                      <a:pt x="1" y="2"/>
                      <a:pt x="1" y="3"/>
                    </a:cubicBezTo>
                    <a:cubicBezTo>
                      <a:pt x="0" y="4"/>
                      <a:pt x="3" y="1"/>
                      <a:pt x="3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2" name="Rectangle 278"/>
              <p:cNvSpPr>
                <a:spLocks noChangeArrowheads="1"/>
              </p:cNvSpPr>
              <p:nvPr/>
            </p:nvSpPr>
            <p:spPr bwMode="auto">
              <a:xfrm>
                <a:off x="2332" y="2162"/>
                <a:ext cx="5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3" name="Freeform 279"/>
              <p:cNvSpPr>
                <a:spLocks/>
              </p:cNvSpPr>
              <p:nvPr/>
            </p:nvSpPr>
            <p:spPr bwMode="auto">
              <a:xfrm>
                <a:off x="2399" y="3023"/>
                <a:ext cx="5" cy="4"/>
              </a:xfrm>
              <a:custGeom>
                <a:avLst/>
                <a:gdLst>
                  <a:gd name="T0" fmla="*/ 0 w 5"/>
                  <a:gd name="T1" fmla="*/ 4 h 4"/>
                  <a:gd name="T2" fmla="*/ 5 w 5"/>
                  <a:gd name="T3" fmla="*/ 4 h 4"/>
                  <a:gd name="T4" fmla="*/ 0 w 5"/>
                  <a:gd name="T5" fmla="*/ 0 h 4"/>
                  <a:gd name="T6" fmla="*/ 0 w 5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lnTo>
                      <a:pt x="5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4" name="Freeform 280"/>
              <p:cNvSpPr>
                <a:spLocks/>
              </p:cNvSpPr>
              <p:nvPr/>
            </p:nvSpPr>
            <p:spPr bwMode="auto">
              <a:xfrm>
                <a:off x="2404" y="3023"/>
                <a:ext cx="8" cy="21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4 h 5"/>
                  <a:gd name="T4" fmla="*/ 0 w 2"/>
                  <a:gd name="T5" fmla="*/ 0 h 5"/>
                  <a:gd name="T6" fmla="*/ 0 w 2"/>
                  <a:gd name="T7" fmla="*/ 3 h 5"/>
                  <a:gd name="T8" fmla="*/ 1 w 2"/>
                  <a:gd name="T9" fmla="*/ 2 h 5"/>
                  <a:gd name="T10" fmla="*/ 1 w 2"/>
                  <a:gd name="T11" fmla="*/ 4 h 5"/>
                  <a:gd name="T12" fmla="*/ 1 w 2"/>
                  <a:gd name="T13" fmla="*/ 3 h 5"/>
                  <a:gd name="T14" fmla="*/ 2 w 2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1"/>
                      <a:pt x="1" y="2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1" y="3"/>
                      <a:pt x="0" y="1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2" y="5"/>
                      <a:pt x="1" y="3"/>
                      <a:pt x="1" y="3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5" name="Freeform 281"/>
              <p:cNvSpPr>
                <a:spLocks/>
              </p:cNvSpPr>
              <p:nvPr/>
            </p:nvSpPr>
            <p:spPr bwMode="auto">
              <a:xfrm>
                <a:off x="2408" y="3027"/>
                <a:ext cx="4" cy="9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6" name="Freeform 282"/>
              <p:cNvSpPr>
                <a:spLocks/>
              </p:cNvSpPr>
              <p:nvPr/>
            </p:nvSpPr>
            <p:spPr bwMode="auto">
              <a:xfrm>
                <a:off x="2408" y="3023"/>
                <a:ext cx="4" cy="8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7" name="Freeform 283"/>
              <p:cNvSpPr>
                <a:spLocks/>
              </p:cNvSpPr>
              <p:nvPr/>
            </p:nvSpPr>
            <p:spPr bwMode="auto">
              <a:xfrm>
                <a:off x="2412" y="3023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8" name="Freeform 284"/>
              <p:cNvSpPr>
                <a:spLocks/>
              </p:cNvSpPr>
              <p:nvPr/>
            </p:nvSpPr>
            <p:spPr bwMode="auto">
              <a:xfrm>
                <a:off x="2412" y="3019"/>
                <a:ext cx="4" cy="17"/>
              </a:xfrm>
              <a:custGeom>
                <a:avLst/>
                <a:gdLst>
                  <a:gd name="T0" fmla="*/ 0 w 1"/>
                  <a:gd name="T1" fmla="*/ 1 h 4"/>
                  <a:gd name="T2" fmla="*/ 0 w 1"/>
                  <a:gd name="T3" fmla="*/ 1 h 4"/>
                  <a:gd name="T4" fmla="*/ 0 w 1"/>
                  <a:gd name="T5" fmla="*/ 1 h 4"/>
                  <a:gd name="T6" fmla="*/ 1 w 1"/>
                  <a:gd name="T7" fmla="*/ 3 h 4"/>
                  <a:gd name="T8" fmla="*/ 0 w 1"/>
                  <a:gd name="T9" fmla="*/ 3 h 4"/>
                  <a:gd name="T10" fmla="*/ 1 w 1"/>
                  <a:gd name="T11" fmla="*/ 4 h 4"/>
                  <a:gd name="T12" fmla="*/ 0 w 1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0" y="2"/>
                      <a:pt x="0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9" name="Freeform 285"/>
              <p:cNvSpPr>
                <a:spLocks/>
              </p:cNvSpPr>
              <p:nvPr/>
            </p:nvSpPr>
            <p:spPr bwMode="auto">
              <a:xfrm>
                <a:off x="2412" y="30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0" name="Freeform 286"/>
              <p:cNvSpPr>
                <a:spLocks/>
              </p:cNvSpPr>
              <p:nvPr/>
            </p:nvSpPr>
            <p:spPr bwMode="auto">
              <a:xfrm>
                <a:off x="2408" y="3027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1" name="Freeform 287"/>
              <p:cNvSpPr>
                <a:spLocks/>
              </p:cNvSpPr>
              <p:nvPr/>
            </p:nvSpPr>
            <p:spPr bwMode="auto">
              <a:xfrm>
                <a:off x="2412" y="3023"/>
                <a:ext cx="12" cy="13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1 h 3"/>
                  <a:gd name="T4" fmla="*/ 3 w 3"/>
                  <a:gd name="T5" fmla="*/ 3 h 3"/>
                  <a:gd name="T6" fmla="*/ 3 w 3"/>
                  <a:gd name="T7" fmla="*/ 3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2"/>
                      <a:pt x="0" y="0"/>
                      <a:pt x="1" y="1"/>
                    </a:cubicBezTo>
                    <a:cubicBezTo>
                      <a:pt x="1" y="1"/>
                      <a:pt x="2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2" name="Freeform 288"/>
              <p:cNvSpPr>
                <a:spLocks/>
              </p:cNvSpPr>
              <p:nvPr/>
            </p:nvSpPr>
            <p:spPr bwMode="auto">
              <a:xfrm>
                <a:off x="2429" y="30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3" name="Freeform 289"/>
              <p:cNvSpPr>
                <a:spLocks/>
              </p:cNvSpPr>
              <p:nvPr/>
            </p:nvSpPr>
            <p:spPr bwMode="auto">
              <a:xfrm>
                <a:off x="2420" y="3023"/>
                <a:ext cx="17" cy="21"/>
              </a:xfrm>
              <a:custGeom>
                <a:avLst/>
                <a:gdLst>
                  <a:gd name="T0" fmla="*/ 2 w 4"/>
                  <a:gd name="T1" fmla="*/ 0 h 5"/>
                  <a:gd name="T2" fmla="*/ 2 w 4"/>
                  <a:gd name="T3" fmla="*/ 2 h 5"/>
                  <a:gd name="T4" fmla="*/ 2 w 4"/>
                  <a:gd name="T5" fmla="*/ 1 h 5"/>
                  <a:gd name="T6" fmla="*/ 1 w 4"/>
                  <a:gd name="T7" fmla="*/ 2 h 5"/>
                  <a:gd name="T8" fmla="*/ 1 w 4"/>
                  <a:gd name="T9" fmla="*/ 0 h 5"/>
                  <a:gd name="T10" fmla="*/ 1 w 4"/>
                  <a:gd name="T11" fmla="*/ 2 h 5"/>
                  <a:gd name="T12" fmla="*/ 0 w 4"/>
                  <a:gd name="T13" fmla="*/ 1 h 5"/>
                  <a:gd name="T14" fmla="*/ 1 w 4"/>
                  <a:gd name="T15" fmla="*/ 3 h 5"/>
                  <a:gd name="T16" fmla="*/ 2 w 4"/>
                  <a:gd name="T17" fmla="*/ 2 h 5"/>
                  <a:gd name="T18" fmla="*/ 2 w 4"/>
                  <a:gd name="T19" fmla="*/ 4 h 5"/>
                  <a:gd name="T20" fmla="*/ 4 w 4"/>
                  <a:gd name="T21" fmla="*/ 4 h 5"/>
                  <a:gd name="T22" fmla="*/ 2 w 4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1"/>
                    </a:cubicBezTo>
                    <a:cubicBezTo>
                      <a:pt x="1" y="1"/>
                      <a:pt x="2" y="2"/>
                      <a:pt x="1" y="2"/>
                    </a:cubicBezTo>
                    <a:cubicBezTo>
                      <a:pt x="0" y="0"/>
                      <a:pt x="2" y="1"/>
                      <a:pt x="1" y="0"/>
                    </a:cubicBezTo>
                    <a:cubicBezTo>
                      <a:pt x="0" y="0"/>
                      <a:pt x="0" y="0"/>
                      <a:pt x="1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1" y="1"/>
                      <a:pt x="2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3"/>
                      <a:pt x="4" y="5"/>
                      <a:pt x="4" y="4"/>
                    </a:cubicBezTo>
                    <a:cubicBezTo>
                      <a:pt x="4" y="4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4" name="Freeform 290"/>
              <p:cNvSpPr>
                <a:spLocks/>
              </p:cNvSpPr>
              <p:nvPr/>
            </p:nvSpPr>
            <p:spPr bwMode="auto">
              <a:xfrm>
                <a:off x="2433" y="3027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5" name="Freeform 291"/>
              <p:cNvSpPr>
                <a:spLocks/>
              </p:cNvSpPr>
              <p:nvPr/>
            </p:nvSpPr>
            <p:spPr bwMode="auto">
              <a:xfrm>
                <a:off x="2429" y="3015"/>
                <a:ext cx="16" cy="21"/>
              </a:xfrm>
              <a:custGeom>
                <a:avLst/>
                <a:gdLst>
                  <a:gd name="T0" fmla="*/ 0 w 4"/>
                  <a:gd name="T1" fmla="*/ 1 h 5"/>
                  <a:gd name="T2" fmla="*/ 1 w 4"/>
                  <a:gd name="T3" fmla="*/ 2 h 5"/>
                  <a:gd name="T4" fmla="*/ 0 w 4"/>
                  <a:gd name="T5" fmla="*/ 1 h 5"/>
                  <a:gd name="T6" fmla="*/ 1 w 4"/>
                  <a:gd name="T7" fmla="*/ 3 h 5"/>
                  <a:gd name="T8" fmla="*/ 1 w 4"/>
                  <a:gd name="T9" fmla="*/ 2 h 5"/>
                  <a:gd name="T10" fmla="*/ 3 w 4"/>
                  <a:gd name="T11" fmla="*/ 4 h 5"/>
                  <a:gd name="T12" fmla="*/ 2 w 4"/>
                  <a:gd name="T13" fmla="*/ 4 h 5"/>
                  <a:gd name="T14" fmla="*/ 3 w 4"/>
                  <a:gd name="T15" fmla="*/ 2 h 5"/>
                  <a:gd name="T16" fmla="*/ 2 w 4"/>
                  <a:gd name="T17" fmla="*/ 2 h 5"/>
                  <a:gd name="T18" fmla="*/ 2 w 4"/>
                  <a:gd name="T19" fmla="*/ 1 h 5"/>
                  <a:gd name="T20" fmla="*/ 0 w 4"/>
                  <a:gd name="T2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5">
                    <a:moveTo>
                      <a:pt x="0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2" y="4"/>
                      <a:pt x="1" y="2"/>
                      <a:pt x="1" y="2"/>
                    </a:cubicBezTo>
                    <a:cubicBezTo>
                      <a:pt x="2" y="2"/>
                      <a:pt x="2" y="2"/>
                      <a:pt x="3" y="4"/>
                    </a:cubicBezTo>
                    <a:cubicBezTo>
                      <a:pt x="3" y="4"/>
                      <a:pt x="2" y="3"/>
                      <a:pt x="2" y="4"/>
                    </a:cubicBezTo>
                    <a:cubicBezTo>
                      <a:pt x="4" y="5"/>
                      <a:pt x="3" y="3"/>
                      <a:pt x="3" y="2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6" name="Freeform 292"/>
              <p:cNvSpPr>
                <a:spLocks/>
              </p:cNvSpPr>
              <p:nvPr/>
            </p:nvSpPr>
            <p:spPr bwMode="auto">
              <a:xfrm>
                <a:off x="2424" y="3019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7" name="Freeform 293"/>
              <p:cNvSpPr>
                <a:spLocks/>
              </p:cNvSpPr>
              <p:nvPr/>
            </p:nvSpPr>
            <p:spPr bwMode="auto">
              <a:xfrm>
                <a:off x="2441" y="30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8" name="Freeform 294"/>
              <p:cNvSpPr>
                <a:spLocks/>
              </p:cNvSpPr>
              <p:nvPr/>
            </p:nvSpPr>
            <p:spPr bwMode="auto">
              <a:xfrm>
                <a:off x="2433" y="3015"/>
                <a:ext cx="0" cy="4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9" name="Freeform 295"/>
              <p:cNvSpPr>
                <a:spLocks/>
              </p:cNvSpPr>
              <p:nvPr/>
            </p:nvSpPr>
            <p:spPr bwMode="auto">
              <a:xfrm>
                <a:off x="2429" y="2977"/>
                <a:ext cx="42" cy="50"/>
              </a:xfrm>
              <a:custGeom>
                <a:avLst/>
                <a:gdLst>
                  <a:gd name="T0" fmla="*/ 10 w 10"/>
                  <a:gd name="T1" fmla="*/ 1 h 12"/>
                  <a:gd name="T2" fmla="*/ 9 w 10"/>
                  <a:gd name="T3" fmla="*/ 1 h 12"/>
                  <a:gd name="T4" fmla="*/ 7 w 10"/>
                  <a:gd name="T5" fmla="*/ 0 h 12"/>
                  <a:gd name="T6" fmla="*/ 5 w 10"/>
                  <a:gd name="T7" fmla="*/ 0 h 12"/>
                  <a:gd name="T8" fmla="*/ 6 w 10"/>
                  <a:gd name="T9" fmla="*/ 1 h 12"/>
                  <a:gd name="T10" fmla="*/ 4 w 10"/>
                  <a:gd name="T11" fmla="*/ 0 h 12"/>
                  <a:gd name="T12" fmla="*/ 5 w 10"/>
                  <a:gd name="T13" fmla="*/ 2 h 12"/>
                  <a:gd name="T14" fmla="*/ 5 w 10"/>
                  <a:gd name="T15" fmla="*/ 3 h 12"/>
                  <a:gd name="T16" fmla="*/ 2 w 10"/>
                  <a:gd name="T17" fmla="*/ 7 h 12"/>
                  <a:gd name="T18" fmla="*/ 4 w 10"/>
                  <a:gd name="T19" fmla="*/ 8 h 12"/>
                  <a:gd name="T20" fmla="*/ 3 w 10"/>
                  <a:gd name="T21" fmla="*/ 8 h 12"/>
                  <a:gd name="T22" fmla="*/ 3 w 10"/>
                  <a:gd name="T23" fmla="*/ 8 h 12"/>
                  <a:gd name="T24" fmla="*/ 1 w 10"/>
                  <a:gd name="T25" fmla="*/ 8 h 12"/>
                  <a:gd name="T26" fmla="*/ 3 w 10"/>
                  <a:gd name="T27" fmla="*/ 10 h 12"/>
                  <a:gd name="T28" fmla="*/ 1 w 10"/>
                  <a:gd name="T29" fmla="*/ 8 h 12"/>
                  <a:gd name="T30" fmla="*/ 2 w 10"/>
                  <a:gd name="T31" fmla="*/ 10 h 12"/>
                  <a:gd name="T32" fmla="*/ 4 w 10"/>
                  <a:gd name="T33" fmla="*/ 11 h 12"/>
                  <a:gd name="T34" fmla="*/ 4 w 10"/>
                  <a:gd name="T35" fmla="*/ 12 h 12"/>
                  <a:gd name="T36" fmla="*/ 4 w 10"/>
                  <a:gd name="T37" fmla="*/ 7 h 12"/>
                  <a:gd name="T38" fmla="*/ 5 w 10"/>
                  <a:gd name="T39" fmla="*/ 8 h 12"/>
                  <a:gd name="T40" fmla="*/ 7 w 10"/>
                  <a:gd name="T41" fmla="*/ 7 h 12"/>
                  <a:gd name="T42" fmla="*/ 5 w 10"/>
                  <a:gd name="T43" fmla="*/ 5 h 12"/>
                  <a:gd name="T44" fmla="*/ 6 w 10"/>
                  <a:gd name="T45" fmla="*/ 6 h 12"/>
                  <a:gd name="T46" fmla="*/ 5 w 10"/>
                  <a:gd name="T47" fmla="*/ 5 h 12"/>
                  <a:gd name="T48" fmla="*/ 7 w 10"/>
                  <a:gd name="T49" fmla="*/ 5 h 12"/>
                  <a:gd name="T50" fmla="*/ 5 w 10"/>
                  <a:gd name="T51" fmla="*/ 4 h 12"/>
                  <a:gd name="T52" fmla="*/ 9 w 10"/>
                  <a:gd name="T53" fmla="*/ 4 h 12"/>
                  <a:gd name="T54" fmla="*/ 7 w 10"/>
                  <a:gd name="T55" fmla="*/ 4 h 12"/>
                  <a:gd name="T56" fmla="*/ 6 w 10"/>
                  <a:gd name="T57" fmla="*/ 3 h 12"/>
                  <a:gd name="T58" fmla="*/ 8 w 10"/>
                  <a:gd name="T59" fmla="*/ 4 h 12"/>
                  <a:gd name="T60" fmla="*/ 7 w 10"/>
                  <a:gd name="T61" fmla="*/ 3 h 12"/>
                  <a:gd name="T62" fmla="*/ 6 w 10"/>
                  <a:gd name="T63" fmla="*/ 2 h 12"/>
                  <a:gd name="T64" fmla="*/ 7 w 10"/>
                  <a:gd name="T65" fmla="*/ 1 h 12"/>
                  <a:gd name="T66" fmla="*/ 9 w 10"/>
                  <a:gd name="T67" fmla="*/ 3 h 12"/>
                  <a:gd name="T68" fmla="*/ 10 w 10"/>
                  <a:gd name="T69" fmla="*/ 3 h 12"/>
                  <a:gd name="T70" fmla="*/ 8 w 10"/>
                  <a:gd name="T71" fmla="*/ 1 h 12"/>
                  <a:gd name="T72" fmla="*/ 10 w 10"/>
                  <a:gd name="T73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12">
                    <a:moveTo>
                      <a:pt x="10" y="1"/>
                    </a:moveTo>
                    <a:cubicBezTo>
                      <a:pt x="9" y="1"/>
                      <a:pt x="8" y="1"/>
                      <a:pt x="9" y="1"/>
                    </a:cubicBezTo>
                    <a:cubicBezTo>
                      <a:pt x="7" y="1"/>
                      <a:pt x="8" y="0"/>
                      <a:pt x="7" y="0"/>
                    </a:cubicBez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6" y="0"/>
                      <a:pt x="6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1"/>
                      <a:pt x="6" y="2"/>
                      <a:pt x="5" y="2"/>
                    </a:cubicBezTo>
                    <a:cubicBezTo>
                      <a:pt x="4" y="2"/>
                      <a:pt x="5" y="3"/>
                      <a:pt x="5" y="3"/>
                    </a:cubicBezTo>
                    <a:cubicBezTo>
                      <a:pt x="4" y="4"/>
                      <a:pt x="4" y="6"/>
                      <a:pt x="2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4" y="9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7"/>
                      <a:pt x="2" y="8"/>
                      <a:pt x="1" y="8"/>
                    </a:cubicBezTo>
                    <a:cubicBezTo>
                      <a:pt x="2" y="8"/>
                      <a:pt x="3" y="10"/>
                      <a:pt x="3" y="10"/>
                    </a:cubicBezTo>
                    <a:cubicBezTo>
                      <a:pt x="2" y="8"/>
                      <a:pt x="3" y="10"/>
                      <a:pt x="1" y="8"/>
                    </a:cubicBezTo>
                    <a:cubicBezTo>
                      <a:pt x="0" y="8"/>
                      <a:pt x="2" y="10"/>
                      <a:pt x="2" y="10"/>
                    </a:cubicBezTo>
                    <a:cubicBezTo>
                      <a:pt x="3" y="11"/>
                      <a:pt x="3" y="10"/>
                      <a:pt x="4" y="11"/>
                    </a:cubicBezTo>
                    <a:cubicBezTo>
                      <a:pt x="4" y="12"/>
                      <a:pt x="3" y="11"/>
                      <a:pt x="4" y="12"/>
                    </a:cubicBezTo>
                    <a:cubicBezTo>
                      <a:pt x="5" y="12"/>
                      <a:pt x="4" y="9"/>
                      <a:pt x="4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7"/>
                      <a:pt x="5" y="7"/>
                      <a:pt x="7" y="7"/>
                    </a:cubicBezTo>
                    <a:cubicBezTo>
                      <a:pt x="6" y="7"/>
                      <a:pt x="8" y="7"/>
                      <a:pt x="5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7" y="5"/>
                      <a:pt x="7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6" y="4"/>
                      <a:pt x="7" y="4"/>
                      <a:pt x="9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7" y="4"/>
                      <a:pt x="6" y="3"/>
                    </a:cubicBezTo>
                    <a:cubicBezTo>
                      <a:pt x="6" y="3"/>
                      <a:pt x="8" y="4"/>
                      <a:pt x="8" y="4"/>
                    </a:cubicBezTo>
                    <a:cubicBezTo>
                      <a:pt x="9" y="4"/>
                      <a:pt x="6" y="3"/>
                      <a:pt x="7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7" y="2"/>
                      <a:pt x="7" y="1"/>
                    </a:cubicBezTo>
                    <a:cubicBezTo>
                      <a:pt x="9" y="2"/>
                      <a:pt x="8" y="2"/>
                      <a:pt x="9" y="3"/>
                    </a:cubicBezTo>
                    <a:cubicBezTo>
                      <a:pt x="9" y="3"/>
                      <a:pt x="10" y="2"/>
                      <a:pt x="10" y="3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9" y="2"/>
                      <a:pt x="9" y="1"/>
                      <a:pt x="1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0" name="Rectangle 296"/>
              <p:cNvSpPr>
                <a:spLocks noChangeArrowheads="1"/>
              </p:cNvSpPr>
              <p:nvPr/>
            </p:nvSpPr>
            <p:spPr bwMode="auto">
              <a:xfrm>
                <a:off x="2471" y="2990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1" name="Freeform 297"/>
              <p:cNvSpPr>
                <a:spLocks/>
              </p:cNvSpPr>
              <p:nvPr/>
            </p:nvSpPr>
            <p:spPr bwMode="auto">
              <a:xfrm>
                <a:off x="2471" y="29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2" name="Rectangle 298"/>
              <p:cNvSpPr>
                <a:spLocks noChangeArrowheads="1"/>
              </p:cNvSpPr>
              <p:nvPr/>
            </p:nvSpPr>
            <p:spPr bwMode="auto">
              <a:xfrm>
                <a:off x="2450" y="298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3" name="Freeform 299"/>
              <p:cNvSpPr>
                <a:spLocks/>
              </p:cNvSpPr>
              <p:nvPr/>
            </p:nvSpPr>
            <p:spPr bwMode="auto">
              <a:xfrm>
                <a:off x="2466" y="2994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4" name="Freeform 300"/>
              <p:cNvSpPr>
                <a:spLocks/>
              </p:cNvSpPr>
              <p:nvPr/>
            </p:nvSpPr>
            <p:spPr bwMode="auto">
              <a:xfrm>
                <a:off x="2458" y="3006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5" name="Freeform 301"/>
              <p:cNvSpPr>
                <a:spLocks/>
              </p:cNvSpPr>
              <p:nvPr/>
            </p:nvSpPr>
            <p:spPr bwMode="auto">
              <a:xfrm>
                <a:off x="2471" y="2981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4 h 4"/>
                  <a:gd name="T4" fmla="*/ 0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6" name="Freeform 302"/>
              <p:cNvSpPr>
                <a:spLocks/>
              </p:cNvSpPr>
              <p:nvPr/>
            </p:nvSpPr>
            <p:spPr bwMode="auto">
              <a:xfrm>
                <a:off x="2441" y="2952"/>
                <a:ext cx="34" cy="25"/>
              </a:xfrm>
              <a:custGeom>
                <a:avLst/>
                <a:gdLst>
                  <a:gd name="T0" fmla="*/ 2 w 8"/>
                  <a:gd name="T1" fmla="*/ 1 h 6"/>
                  <a:gd name="T2" fmla="*/ 1 w 8"/>
                  <a:gd name="T3" fmla="*/ 2 h 6"/>
                  <a:gd name="T4" fmla="*/ 4 w 8"/>
                  <a:gd name="T5" fmla="*/ 2 h 6"/>
                  <a:gd name="T6" fmla="*/ 1 w 8"/>
                  <a:gd name="T7" fmla="*/ 2 h 6"/>
                  <a:gd name="T8" fmla="*/ 4 w 8"/>
                  <a:gd name="T9" fmla="*/ 4 h 6"/>
                  <a:gd name="T10" fmla="*/ 2 w 8"/>
                  <a:gd name="T11" fmla="*/ 4 h 6"/>
                  <a:gd name="T12" fmla="*/ 6 w 8"/>
                  <a:gd name="T13" fmla="*/ 5 h 6"/>
                  <a:gd name="T14" fmla="*/ 2 w 8"/>
                  <a:gd name="T15" fmla="*/ 4 h 6"/>
                  <a:gd name="T16" fmla="*/ 2 w 8"/>
                  <a:gd name="T17" fmla="*/ 4 h 6"/>
                  <a:gd name="T18" fmla="*/ 3 w 8"/>
                  <a:gd name="T19" fmla="*/ 5 h 6"/>
                  <a:gd name="T20" fmla="*/ 5 w 8"/>
                  <a:gd name="T21" fmla="*/ 6 h 6"/>
                  <a:gd name="T22" fmla="*/ 6 w 8"/>
                  <a:gd name="T23" fmla="*/ 6 h 6"/>
                  <a:gd name="T24" fmla="*/ 5 w 8"/>
                  <a:gd name="T25" fmla="*/ 5 h 6"/>
                  <a:gd name="T26" fmla="*/ 7 w 8"/>
                  <a:gd name="T27" fmla="*/ 5 h 6"/>
                  <a:gd name="T28" fmla="*/ 6 w 8"/>
                  <a:gd name="T29" fmla="*/ 5 h 6"/>
                  <a:gd name="T30" fmla="*/ 7 w 8"/>
                  <a:gd name="T31" fmla="*/ 5 h 6"/>
                  <a:gd name="T32" fmla="*/ 6 w 8"/>
                  <a:gd name="T33" fmla="*/ 4 h 6"/>
                  <a:gd name="T34" fmla="*/ 6 w 8"/>
                  <a:gd name="T35" fmla="*/ 4 h 6"/>
                  <a:gd name="T36" fmla="*/ 5 w 8"/>
                  <a:gd name="T37" fmla="*/ 4 h 6"/>
                  <a:gd name="T38" fmla="*/ 6 w 8"/>
                  <a:gd name="T39" fmla="*/ 4 h 6"/>
                  <a:gd name="T40" fmla="*/ 5 w 8"/>
                  <a:gd name="T41" fmla="*/ 4 h 6"/>
                  <a:gd name="T42" fmla="*/ 7 w 8"/>
                  <a:gd name="T43" fmla="*/ 2 h 6"/>
                  <a:gd name="T44" fmla="*/ 6 w 8"/>
                  <a:gd name="T45" fmla="*/ 2 h 6"/>
                  <a:gd name="T46" fmla="*/ 7 w 8"/>
                  <a:gd name="T47" fmla="*/ 3 h 6"/>
                  <a:gd name="T48" fmla="*/ 4 w 8"/>
                  <a:gd name="T49" fmla="*/ 3 h 6"/>
                  <a:gd name="T50" fmla="*/ 6 w 8"/>
                  <a:gd name="T51" fmla="*/ 2 h 6"/>
                  <a:gd name="T52" fmla="*/ 6 w 8"/>
                  <a:gd name="T53" fmla="*/ 1 h 6"/>
                  <a:gd name="T54" fmla="*/ 6 w 8"/>
                  <a:gd name="T55" fmla="*/ 1 h 6"/>
                  <a:gd name="T56" fmla="*/ 5 w 8"/>
                  <a:gd name="T57" fmla="*/ 0 h 6"/>
                  <a:gd name="T58" fmla="*/ 4 w 8"/>
                  <a:gd name="T59" fmla="*/ 0 h 6"/>
                  <a:gd name="T60" fmla="*/ 4 w 8"/>
                  <a:gd name="T61" fmla="*/ 0 h 6"/>
                  <a:gd name="T62" fmla="*/ 4 w 8"/>
                  <a:gd name="T63" fmla="*/ 0 h 6"/>
                  <a:gd name="T64" fmla="*/ 2 w 8"/>
                  <a:gd name="T65" fmla="*/ 0 h 6"/>
                  <a:gd name="T66" fmla="*/ 3 w 8"/>
                  <a:gd name="T67" fmla="*/ 0 h 6"/>
                  <a:gd name="T68" fmla="*/ 2 w 8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2" y="1"/>
                    </a:moveTo>
                    <a:cubicBezTo>
                      <a:pt x="0" y="1"/>
                      <a:pt x="1" y="1"/>
                      <a:pt x="1" y="2"/>
                    </a:cubicBezTo>
                    <a:cubicBezTo>
                      <a:pt x="2" y="2"/>
                      <a:pt x="4" y="1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4" y="4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2" y="4"/>
                      <a:pt x="7" y="4"/>
                      <a:pt x="6" y="5"/>
                    </a:cubicBezTo>
                    <a:cubicBezTo>
                      <a:pt x="4" y="4"/>
                      <a:pt x="4" y="5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3" y="6"/>
                      <a:pt x="5" y="6"/>
                      <a:pt x="5" y="6"/>
                    </a:cubicBezTo>
                    <a:cubicBezTo>
                      <a:pt x="5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5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5"/>
                      <a:pt x="7" y="5"/>
                    </a:cubicBezTo>
                    <a:cubicBezTo>
                      <a:pt x="6" y="5"/>
                      <a:pt x="6" y="5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3"/>
                      <a:pt x="8" y="3"/>
                      <a:pt x="7" y="2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5" y="2"/>
                      <a:pt x="7" y="2"/>
                      <a:pt x="7" y="3"/>
                    </a:cubicBezTo>
                    <a:cubicBezTo>
                      <a:pt x="6" y="3"/>
                      <a:pt x="4" y="2"/>
                      <a:pt x="4" y="3"/>
                    </a:cubicBezTo>
                    <a:cubicBezTo>
                      <a:pt x="5" y="2"/>
                      <a:pt x="3" y="2"/>
                      <a:pt x="6" y="2"/>
                    </a:cubicBezTo>
                    <a:cubicBezTo>
                      <a:pt x="6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7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7" name="Freeform 303"/>
              <p:cNvSpPr>
                <a:spLocks/>
              </p:cNvSpPr>
              <p:nvPr/>
            </p:nvSpPr>
            <p:spPr bwMode="auto">
              <a:xfrm>
                <a:off x="2466" y="2969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8" name="Freeform 304"/>
              <p:cNvSpPr>
                <a:spLocks/>
              </p:cNvSpPr>
              <p:nvPr/>
            </p:nvSpPr>
            <p:spPr bwMode="auto">
              <a:xfrm>
                <a:off x="2433" y="2935"/>
                <a:ext cx="42" cy="17"/>
              </a:xfrm>
              <a:custGeom>
                <a:avLst/>
                <a:gdLst>
                  <a:gd name="T0" fmla="*/ 5 w 10"/>
                  <a:gd name="T1" fmla="*/ 2 h 4"/>
                  <a:gd name="T2" fmla="*/ 7 w 10"/>
                  <a:gd name="T3" fmla="*/ 1 h 4"/>
                  <a:gd name="T4" fmla="*/ 4 w 10"/>
                  <a:gd name="T5" fmla="*/ 3 h 4"/>
                  <a:gd name="T6" fmla="*/ 3 w 10"/>
                  <a:gd name="T7" fmla="*/ 3 h 4"/>
                  <a:gd name="T8" fmla="*/ 5 w 10"/>
                  <a:gd name="T9" fmla="*/ 1 h 4"/>
                  <a:gd name="T10" fmla="*/ 5 w 10"/>
                  <a:gd name="T11" fmla="*/ 0 h 4"/>
                  <a:gd name="T12" fmla="*/ 4 w 10"/>
                  <a:gd name="T13" fmla="*/ 1 h 4"/>
                  <a:gd name="T14" fmla="*/ 3 w 10"/>
                  <a:gd name="T15" fmla="*/ 2 h 4"/>
                  <a:gd name="T16" fmla="*/ 3 w 10"/>
                  <a:gd name="T17" fmla="*/ 1 h 4"/>
                  <a:gd name="T18" fmla="*/ 5 w 10"/>
                  <a:gd name="T19" fmla="*/ 0 h 4"/>
                  <a:gd name="T20" fmla="*/ 0 w 10"/>
                  <a:gd name="T21" fmla="*/ 3 h 4"/>
                  <a:gd name="T22" fmla="*/ 1 w 10"/>
                  <a:gd name="T23" fmla="*/ 2 h 4"/>
                  <a:gd name="T24" fmla="*/ 2 w 10"/>
                  <a:gd name="T25" fmla="*/ 1 h 4"/>
                  <a:gd name="T26" fmla="*/ 2 w 10"/>
                  <a:gd name="T27" fmla="*/ 1 h 4"/>
                  <a:gd name="T28" fmla="*/ 1 w 10"/>
                  <a:gd name="T29" fmla="*/ 2 h 4"/>
                  <a:gd name="T30" fmla="*/ 2 w 10"/>
                  <a:gd name="T31" fmla="*/ 4 h 4"/>
                  <a:gd name="T32" fmla="*/ 2 w 10"/>
                  <a:gd name="T33" fmla="*/ 4 h 4"/>
                  <a:gd name="T34" fmla="*/ 4 w 10"/>
                  <a:gd name="T35" fmla="*/ 3 h 4"/>
                  <a:gd name="T36" fmla="*/ 6 w 10"/>
                  <a:gd name="T37" fmla="*/ 2 h 4"/>
                  <a:gd name="T38" fmla="*/ 5 w 10"/>
                  <a:gd name="T39" fmla="*/ 3 h 4"/>
                  <a:gd name="T40" fmla="*/ 7 w 10"/>
                  <a:gd name="T41" fmla="*/ 2 h 4"/>
                  <a:gd name="T42" fmla="*/ 9 w 10"/>
                  <a:gd name="T43" fmla="*/ 2 h 4"/>
                  <a:gd name="T44" fmla="*/ 8 w 10"/>
                  <a:gd name="T45" fmla="*/ 1 h 4"/>
                  <a:gd name="T46" fmla="*/ 5 w 10"/>
                  <a:gd name="T4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4">
                    <a:moveTo>
                      <a:pt x="5" y="2"/>
                    </a:moveTo>
                    <a:cubicBezTo>
                      <a:pt x="5" y="2"/>
                      <a:pt x="6" y="2"/>
                      <a:pt x="7" y="1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5" y="1"/>
                      <a:pt x="5" y="1"/>
                    </a:cubicBezTo>
                    <a:cubicBezTo>
                      <a:pt x="5" y="1"/>
                      <a:pt x="6" y="0"/>
                      <a:pt x="5" y="0"/>
                    </a:cubicBezTo>
                    <a:cubicBezTo>
                      <a:pt x="5" y="1"/>
                      <a:pt x="5" y="0"/>
                      <a:pt x="4" y="1"/>
                    </a:cubicBezTo>
                    <a:cubicBezTo>
                      <a:pt x="3" y="2"/>
                      <a:pt x="2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0"/>
                      <a:pt x="4" y="1"/>
                      <a:pt x="5" y="0"/>
                    </a:cubicBezTo>
                    <a:cubicBezTo>
                      <a:pt x="3" y="0"/>
                      <a:pt x="2" y="0"/>
                      <a:pt x="0" y="3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6" y="3"/>
                      <a:pt x="7" y="2"/>
                      <a:pt x="7" y="2"/>
                    </a:cubicBezTo>
                    <a:cubicBezTo>
                      <a:pt x="8" y="2"/>
                      <a:pt x="7" y="3"/>
                      <a:pt x="9" y="2"/>
                    </a:cubicBezTo>
                    <a:cubicBezTo>
                      <a:pt x="10" y="1"/>
                      <a:pt x="7" y="2"/>
                      <a:pt x="8" y="1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9" name="Rectangle 305"/>
              <p:cNvSpPr>
                <a:spLocks noChangeArrowheads="1"/>
              </p:cNvSpPr>
              <p:nvPr/>
            </p:nvSpPr>
            <p:spPr bwMode="auto">
              <a:xfrm>
                <a:off x="2458" y="2948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0" name="Freeform 306"/>
              <p:cNvSpPr>
                <a:spLocks/>
              </p:cNvSpPr>
              <p:nvPr/>
            </p:nvSpPr>
            <p:spPr bwMode="auto">
              <a:xfrm>
                <a:off x="2441" y="2952"/>
                <a:ext cx="9" cy="0"/>
              </a:xfrm>
              <a:custGeom>
                <a:avLst/>
                <a:gdLst>
                  <a:gd name="T0" fmla="*/ 0 w 2"/>
                  <a:gd name="T1" fmla="*/ 1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1" name="Freeform 307"/>
              <p:cNvSpPr>
                <a:spLocks/>
              </p:cNvSpPr>
              <p:nvPr/>
            </p:nvSpPr>
            <p:spPr bwMode="auto">
              <a:xfrm>
                <a:off x="2450" y="2931"/>
                <a:ext cx="4" cy="4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2" name="Freeform 308"/>
              <p:cNvSpPr>
                <a:spLocks/>
              </p:cNvSpPr>
              <p:nvPr/>
            </p:nvSpPr>
            <p:spPr bwMode="auto">
              <a:xfrm>
                <a:off x="2429" y="2931"/>
                <a:ext cx="16" cy="17"/>
              </a:xfrm>
              <a:custGeom>
                <a:avLst/>
                <a:gdLst>
                  <a:gd name="T0" fmla="*/ 0 w 4"/>
                  <a:gd name="T1" fmla="*/ 3 h 4"/>
                  <a:gd name="T2" fmla="*/ 1 w 4"/>
                  <a:gd name="T3" fmla="*/ 4 h 4"/>
                  <a:gd name="T4" fmla="*/ 4 w 4"/>
                  <a:gd name="T5" fmla="*/ 1 h 4"/>
                  <a:gd name="T6" fmla="*/ 2 w 4"/>
                  <a:gd name="T7" fmla="*/ 2 h 4"/>
                  <a:gd name="T8" fmla="*/ 1 w 4"/>
                  <a:gd name="T9" fmla="*/ 2 h 4"/>
                  <a:gd name="T10" fmla="*/ 0 w 4"/>
                  <a:gd name="T1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2" y="3"/>
                      <a:pt x="3" y="2"/>
                      <a:pt x="4" y="1"/>
                    </a:cubicBezTo>
                    <a:cubicBezTo>
                      <a:pt x="4" y="0"/>
                      <a:pt x="2" y="2"/>
                      <a:pt x="2" y="2"/>
                    </a:cubicBezTo>
                    <a:cubicBezTo>
                      <a:pt x="2" y="1"/>
                      <a:pt x="1" y="2"/>
                      <a:pt x="1" y="2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3" name="Freeform 309"/>
              <p:cNvSpPr>
                <a:spLocks/>
              </p:cNvSpPr>
              <p:nvPr/>
            </p:nvSpPr>
            <p:spPr bwMode="auto">
              <a:xfrm>
                <a:off x="2395" y="2914"/>
                <a:ext cx="46" cy="25"/>
              </a:xfrm>
              <a:custGeom>
                <a:avLst/>
                <a:gdLst>
                  <a:gd name="T0" fmla="*/ 9 w 11"/>
                  <a:gd name="T1" fmla="*/ 3 h 6"/>
                  <a:gd name="T2" fmla="*/ 9 w 11"/>
                  <a:gd name="T3" fmla="*/ 3 h 6"/>
                  <a:gd name="T4" fmla="*/ 9 w 11"/>
                  <a:gd name="T5" fmla="*/ 2 h 6"/>
                  <a:gd name="T6" fmla="*/ 9 w 11"/>
                  <a:gd name="T7" fmla="*/ 1 h 6"/>
                  <a:gd name="T8" fmla="*/ 9 w 11"/>
                  <a:gd name="T9" fmla="*/ 2 h 6"/>
                  <a:gd name="T10" fmla="*/ 7 w 11"/>
                  <a:gd name="T11" fmla="*/ 2 h 6"/>
                  <a:gd name="T12" fmla="*/ 7 w 11"/>
                  <a:gd name="T13" fmla="*/ 3 h 6"/>
                  <a:gd name="T14" fmla="*/ 7 w 11"/>
                  <a:gd name="T15" fmla="*/ 1 h 6"/>
                  <a:gd name="T16" fmla="*/ 6 w 11"/>
                  <a:gd name="T17" fmla="*/ 4 h 6"/>
                  <a:gd name="T18" fmla="*/ 5 w 11"/>
                  <a:gd name="T19" fmla="*/ 3 h 6"/>
                  <a:gd name="T20" fmla="*/ 6 w 11"/>
                  <a:gd name="T21" fmla="*/ 3 h 6"/>
                  <a:gd name="T22" fmla="*/ 5 w 11"/>
                  <a:gd name="T23" fmla="*/ 3 h 6"/>
                  <a:gd name="T24" fmla="*/ 5 w 11"/>
                  <a:gd name="T25" fmla="*/ 1 h 6"/>
                  <a:gd name="T26" fmla="*/ 4 w 11"/>
                  <a:gd name="T27" fmla="*/ 1 h 6"/>
                  <a:gd name="T28" fmla="*/ 4 w 11"/>
                  <a:gd name="T29" fmla="*/ 0 h 6"/>
                  <a:gd name="T30" fmla="*/ 2 w 11"/>
                  <a:gd name="T31" fmla="*/ 1 h 6"/>
                  <a:gd name="T32" fmla="*/ 2 w 11"/>
                  <a:gd name="T33" fmla="*/ 0 h 6"/>
                  <a:gd name="T34" fmla="*/ 2 w 11"/>
                  <a:gd name="T35" fmla="*/ 4 h 6"/>
                  <a:gd name="T36" fmla="*/ 3 w 11"/>
                  <a:gd name="T37" fmla="*/ 4 h 6"/>
                  <a:gd name="T38" fmla="*/ 4 w 11"/>
                  <a:gd name="T39" fmla="*/ 5 h 6"/>
                  <a:gd name="T40" fmla="*/ 3 w 11"/>
                  <a:gd name="T41" fmla="*/ 4 h 6"/>
                  <a:gd name="T42" fmla="*/ 5 w 11"/>
                  <a:gd name="T43" fmla="*/ 5 h 6"/>
                  <a:gd name="T44" fmla="*/ 4 w 11"/>
                  <a:gd name="T45" fmla="*/ 3 h 6"/>
                  <a:gd name="T46" fmla="*/ 4 w 11"/>
                  <a:gd name="T47" fmla="*/ 3 h 6"/>
                  <a:gd name="T48" fmla="*/ 2 w 11"/>
                  <a:gd name="T49" fmla="*/ 1 h 6"/>
                  <a:gd name="T50" fmla="*/ 2 w 11"/>
                  <a:gd name="T51" fmla="*/ 2 h 6"/>
                  <a:gd name="T52" fmla="*/ 2 w 11"/>
                  <a:gd name="T53" fmla="*/ 5 h 6"/>
                  <a:gd name="T54" fmla="*/ 3 w 11"/>
                  <a:gd name="T55" fmla="*/ 5 h 6"/>
                  <a:gd name="T56" fmla="*/ 3 w 11"/>
                  <a:gd name="T57" fmla="*/ 3 h 6"/>
                  <a:gd name="T58" fmla="*/ 3 w 11"/>
                  <a:gd name="T59" fmla="*/ 5 h 6"/>
                  <a:gd name="T60" fmla="*/ 3 w 11"/>
                  <a:gd name="T61" fmla="*/ 4 h 6"/>
                  <a:gd name="T62" fmla="*/ 4 w 11"/>
                  <a:gd name="T63" fmla="*/ 5 h 6"/>
                  <a:gd name="T64" fmla="*/ 4 w 11"/>
                  <a:gd name="T65" fmla="*/ 4 h 6"/>
                  <a:gd name="T66" fmla="*/ 4 w 11"/>
                  <a:gd name="T67" fmla="*/ 6 h 6"/>
                  <a:gd name="T68" fmla="*/ 8 w 11"/>
                  <a:gd name="T69" fmla="*/ 5 h 6"/>
                  <a:gd name="T70" fmla="*/ 8 w 11"/>
                  <a:gd name="T71" fmla="*/ 4 h 6"/>
                  <a:gd name="T72" fmla="*/ 9 w 11"/>
                  <a:gd name="T73" fmla="*/ 4 h 6"/>
                  <a:gd name="T74" fmla="*/ 10 w 11"/>
                  <a:gd name="T75" fmla="*/ 3 h 6"/>
                  <a:gd name="T76" fmla="*/ 8 w 11"/>
                  <a:gd name="T77" fmla="*/ 6 h 6"/>
                  <a:gd name="T78" fmla="*/ 9 w 11"/>
                  <a:gd name="T79" fmla="*/ 6 h 6"/>
                  <a:gd name="T80" fmla="*/ 9 w 11"/>
                  <a:gd name="T81" fmla="*/ 5 h 6"/>
                  <a:gd name="T82" fmla="*/ 9 w 11"/>
                  <a:gd name="T83" fmla="*/ 6 h 6"/>
                  <a:gd name="T84" fmla="*/ 11 w 11"/>
                  <a:gd name="T85" fmla="*/ 3 h 6"/>
                  <a:gd name="T86" fmla="*/ 10 w 11"/>
                  <a:gd name="T87" fmla="*/ 0 h 6"/>
                  <a:gd name="T88" fmla="*/ 9 w 11"/>
                  <a:gd name="T8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" h="6">
                    <a:moveTo>
                      <a:pt x="9" y="3"/>
                    </a:moveTo>
                    <a:cubicBezTo>
                      <a:pt x="9" y="2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0"/>
                      <a:pt x="9" y="2"/>
                      <a:pt x="9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3"/>
                      <a:pt x="7" y="2"/>
                    </a:cubicBezTo>
                    <a:cubicBezTo>
                      <a:pt x="7" y="2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1"/>
                    </a:cubicBezTo>
                    <a:cubicBezTo>
                      <a:pt x="7" y="1"/>
                      <a:pt x="7" y="3"/>
                      <a:pt x="6" y="4"/>
                    </a:cubicBezTo>
                    <a:cubicBezTo>
                      <a:pt x="6" y="2"/>
                      <a:pt x="6" y="5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1"/>
                      <a:pt x="5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2"/>
                      <a:pt x="4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3" y="1"/>
                      <a:pt x="2" y="4"/>
                    </a:cubicBezTo>
                    <a:cubicBezTo>
                      <a:pt x="2" y="0"/>
                      <a:pt x="2" y="5"/>
                      <a:pt x="3" y="4"/>
                    </a:cubicBezTo>
                    <a:cubicBezTo>
                      <a:pt x="4" y="4"/>
                      <a:pt x="3" y="4"/>
                      <a:pt x="4" y="5"/>
                    </a:cubicBezTo>
                    <a:cubicBezTo>
                      <a:pt x="3" y="4"/>
                      <a:pt x="4" y="5"/>
                      <a:pt x="3" y="4"/>
                    </a:cubicBezTo>
                    <a:cubicBezTo>
                      <a:pt x="5" y="5"/>
                      <a:pt x="4" y="4"/>
                      <a:pt x="5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0" y="1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3"/>
                      <a:pt x="3" y="5"/>
                      <a:pt x="3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4" y="3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7" y="4"/>
                      <a:pt x="8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5"/>
                      <a:pt x="10" y="1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4"/>
                      <a:pt x="9" y="5"/>
                      <a:pt x="8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4"/>
                      <a:pt x="10" y="5"/>
                      <a:pt x="9" y="6"/>
                    </a:cubicBezTo>
                    <a:cubicBezTo>
                      <a:pt x="10" y="5"/>
                      <a:pt x="10" y="4"/>
                      <a:pt x="11" y="3"/>
                    </a:cubicBezTo>
                    <a:cubicBezTo>
                      <a:pt x="9" y="5"/>
                      <a:pt x="11" y="0"/>
                      <a:pt x="10" y="0"/>
                    </a:cubicBezTo>
                    <a:cubicBezTo>
                      <a:pt x="9" y="1"/>
                      <a:pt x="10" y="2"/>
                      <a:pt x="9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4" name="Freeform 310"/>
              <p:cNvSpPr>
                <a:spLocks/>
              </p:cNvSpPr>
              <p:nvPr/>
            </p:nvSpPr>
            <p:spPr bwMode="auto">
              <a:xfrm>
                <a:off x="2429" y="2939"/>
                <a:ext cx="0" cy="5"/>
              </a:xfrm>
              <a:custGeom>
                <a:avLst/>
                <a:gdLst>
                  <a:gd name="T0" fmla="*/ 5 h 5"/>
                  <a:gd name="T1" fmla="*/ 0 h 5"/>
                  <a:gd name="T2" fmla="*/ 5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5" name="Freeform 311"/>
              <p:cNvSpPr>
                <a:spLocks/>
              </p:cNvSpPr>
              <p:nvPr/>
            </p:nvSpPr>
            <p:spPr bwMode="auto">
              <a:xfrm>
                <a:off x="2412" y="2923"/>
                <a:ext cx="0" cy="4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6" name="Rectangle 312"/>
              <p:cNvSpPr>
                <a:spLocks noChangeArrowheads="1"/>
              </p:cNvSpPr>
              <p:nvPr/>
            </p:nvSpPr>
            <p:spPr bwMode="auto">
              <a:xfrm>
                <a:off x="2433" y="2939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7" name="Freeform 313"/>
              <p:cNvSpPr>
                <a:spLocks/>
              </p:cNvSpPr>
              <p:nvPr/>
            </p:nvSpPr>
            <p:spPr bwMode="auto">
              <a:xfrm>
                <a:off x="2441" y="2927"/>
                <a:ext cx="0" cy="4"/>
              </a:xfrm>
              <a:custGeom>
                <a:avLst/>
                <a:gdLst>
                  <a:gd name="T0" fmla="*/ 0 h 4"/>
                  <a:gd name="T1" fmla="*/ 0 h 4"/>
                  <a:gd name="T2" fmla="*/ 4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8" name="Freeform 314"/>
              <p:cNvSpPr>
                <a:spLocks/>
              </p:cNvSpPr>
              <p:nvPr/>
            </p:nvSpPr>
            <p:spPr bwMode="auto">
              <a:xfrm>
                <a:off x="2420" y="2923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9" name="Freeform 315"/>
              <p:cNvSpPr>
                <a:spLocks/>
              </p:cNvSpPr>
              <p:nvPr/>
            </p:nvSpPr>
            <p:spPr bwMode="auto">
              <a:xfrm>
                <a:off x="2437" y="29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0" name="Freeform 316"/>
              <p:cNvSpPr>
                <a:spLocks/>
              </p:cNvSpPr>
              <p:nvPr/>
            </p:nvSpPr>
            <p:spPr bwMode="auto">
              <a:xfrm>
                <a:off x="2404" y="2860"/>
                <a:ext cx="58" cy="71"/>
              </a:xfrm>
              <a:custGeom>
                <a:avLst/>
                <a:gdLst>
                  <a:gd name="T0" fmla="*/ 11 w 14"/>
                  <a:gd name="T1" fmla="*/ 1 h 17"/>
                  <a:gd name="T2" fmla="*/ 9 w 14"/>
                  <a:gd name="T3" fmla="*/ 0 h 17"/>
                  <a:gd name="T4" fmla="*/ 8 w 14"/>
                  <a:gd name="T5" fmla="*/ 0 h 17"/>
                  <a:gd name="T6" fmla="*/ 8 w 14"/>
                  <a:gd name="T7" fmla="*/ 1 h 17"/>
                  <a:gd name="T8" fmla="*/ 8 w 14"/>
                  <a:gd name="T9" fmla="*/ 3 h 17"/>
                  <a:gd name="T10" fmla="*/ 7 w 14"/>
                  <a:gd name="T11" fmla="*/ 3 h 17"/>
                  <a:gd name="T12" fmla="*/ 8 w 14"/>
                  <a:gd name="T13" fmla="*/ 6 h 17"/>
                  <a:gd name="T14" fmla="*/ 7 w 14"/>
                  <a:gd name="T15" fmla="*/ 6 h 17"/>
                  <a:gd name="T16" fmla="*/ 6 w 14"/>
                  <a:gd name="T17" fmla="*/ 6 h 17"/>
                  <a:gd name="T18" fmla="*/ 9 w 14"/>
                  <a:gd name="T19" fmla="*/ 9 h 17"/>
                  <a:gd name="T20" fmla="*/ 8 w 14"/>
                  <a:gd name="T21" fmla="*/ 9 h 17"/>
                  <a:gd name="T22" fmla="*/ 6 w 14"/>
                  <a:gd name="T23" fmla="*/ 9 h 17"/>
                  <a:gd name="T24" fmla="*/ 6 w 14"/>
                  <a:gd name="T25" fmla="*/ 10 h 17"/>
                  <a:gd name="T26" fmla="*/ 5 w 14"/>
                  <a:gd name="T27" fmla="*/ 11 h 17"/>
                  <a:gd name="T28" fmla="*/ 5 w 14"/>
                  <a:gd name="T29" fmla="*/ 12 h 17"/>
                  <a:gd name="T30" fmla="*/ 5 w 14"/>
                  <a:gd name="T31" fmla="*/ 13 h 17"/>
                  <a:gd name="T32" fmla="*/ 4 w 14"/>
                  <a:gd name="T33" fmla="*/ 12 h 17"/>
                  <a:gd name="T34" fmla="*/ 4 w 14"/>
                  <a:gd name="T35" fmla="*/ 13 h 17"/>
                  <a:gd name="T36" fmla="*/ 2 w 14"/>
                  <a:gd name="T37" fmla="*/ 15 h 17"/>
                  <a:gd name="T38" fmla="*/ 3 w 14"/>
                  <a:gd name="T39" fmla="*/ 14 h 17"/>
                  <a:gd name="T40" fmla="*/ 2 w 14"/>
                  <a:gd name="T41" fmla="*/ 13 h 17"/>
                  <a:gd name="T42" fmla="*/ 5 w 14"/>
                  <a:gd name="T43" fmla="*/ 16 h 17"/>
                  <a:gd name="T44" fmla="*/ 6 w 14"/>
                  <a:gd name="T45" fmla="*/ 16 h 17"/>
                  <a:gd name="T46" fmla="*/ 6 w 14"/>
                  <a:gd name="T47" fmla="*/ 15 h 17"/>
                  <a:gd name="T48" fmla="*/ 7 w 14"/>
                  <a:gd name="T49" fmla="*/ 15 h 17"/>
                  <a:gd name="T50" fmla="*/ 8 w 14"/>
                  <a:gd name="T51" fmla="*/ 14 h 17"/>
                  <a:gd name="T52" fmla="*/ 8 w 14"/>
                  <a:gd name="T53" fmla="*/ 12 h 17"/>
                  <a:gd name="T54" fmla="*/ 8 w 14"/>
                  <a:gd name="T55" fmla="*/ 13 h 17"/>
                  <a:gd name="T56" fmla="*/ 8 w 14"/>
                  <a:gd name="T57" fmla="*/ 12 h 17"/>
                  <a:gd name="T58" fmla="*/ 9 w 14"/>
                  <a:gd name="T59" fmla="*/ 11 h 17"/>
                  <a:gd name="T60" fmla="*/ 8 w 14"/>
                  <a:gd name="T61" fmla="*/ 10 h 17"/>
                  <a:gd name="T62" fmla="*/ 10 w 14"/>
                  <a:gd name="T63" fmla="*/ 11 h 17"/>
                  <a:gd name="T64" fmla="*/ 11 w 14"/>
                  <a:gd name="T65" fmla="*/ 10 h 17"/>
                  <a:gd name="T66" fmla="*/ 9 w 14"/>
                  <a:gd name="T67" fmla="*/ 9 h 17"/>
                  <a:gd name="T68" fmla="*/ 9 w 14"/>
                  <a:gd name="T69" fmla="*/ 7 h 17"/>
                  <a:gd name="T70" fmla="*/ 10 w 14"/>
                  <a:gd name="T71" fmla="*/ 6 h 17"/>
                  <a:gd name="T72" fmla="*/ 10 w 14"/>
                  <a:gd name="T73" fmla="*/ 5 h 17"/>
                  <a:gd name="T74" fmla="*/ 11 w 14"/>
                  <a:gd name="T75" fmla="*/ 3 h 17"/>
                  <a:gd name="T76" fmla="*/ 8 w 14"/>
                  <a:gd name="T77" fmla="*/ 3 h 17"/>
                  <a:gd name="T78" fmla="*/ 12 w 14"/>
                  <a:gd name="T79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" h="17">
                    <a:moveTo>
                      <a:pt x="13" y="2"/>
                    </a:moveTo>
                    <a:cubicBezTo>
                      <a:pt x="12" y="2"/>
                      <a:pt x="12" y="1"/>
                      <a:pt x="11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1"/>
                      <a:pt x="10" y="0"/>
                      <a:pt x="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10" y="1"/>
                      <a:pt x="8" y="0"/>
                      <a:pt x="8" y="0"/>
                    </a:cubicBezTo>
                    <a:cubicBezTo>
                      <a:pt x="8" y="0"/>
                      <a:pt x="10" y="1"/>
                      <a:pt x="10" y="1"/>
                    </a:cubicBezTo>
                    <a:cubicBezTo>
                      <a:pt x="10" y="2"/>
                      <a:pt x="9" y="1"/>
                      <a:pt x="8" y="1"/>
                    </a:cubicBezTo>
                    <a:cubicBezTo>
                      <a:pt x="8" y="1"/>
                      <a:pt x="10" y="2"/>
                      <a:pt x="10" y="2"/>
                    </a:cubicBezTo>
                    <a:cubicBezTo>
                      <a:pt x="5" y="0"/>
                      <a:pt x="11" y="4"/>
                      <a:pt x="8" y="3"/>
                    </a:cubicBezTo>
                    <a:cubicBezTo>
                      <a:pt x="8" y="3"/>
                      <a:pt x="8" y="3"/>
                      <a:pt x="8" y="4"/>
                    </a:cubicBezTo>
                    <a:cubicBezTo>
                      <a:pt x="7" y="3"/>
                      <a:pt x="8" y="4"/>
                      <a:pt x="7" y="3"/>
                    </a:cubicBezTo>
                    <a:cubicBezTo>
                      <a:pt x="10" y="5"/>
                      <a:pt x="5" y="3"/>
                      <a:pt x="9" y="6"/>
                    </a:cubicBezTo>
                    <a:cubicBezTo>
                      <a:pt x="7" y="6"/>
                      <a:pt x="9" y="6"/>
                      <a:pt x="8" y="6"/>
                    </a:cubicBezTo>
                    <a:cubicBezTo>
                      <a:pt x="7" y="6"/>
                      <a:pt x="7" y="6"/>
                      <a:pt x="7" y="5"/>
                    </a:cubicBezTo>
                    <a:cubicBezTo>
                      <a:pt x="6" y="5"/>
                      <a:pt x="9" y="7"/>
                      <a:pt x="7" y="6"/>
                    </a:cubicBezTo>
                    <a:cubicBezTo>
                      <a:pt x="6" y="6"/>
                      <a:pt x="8" y="7"/>
                      <a:pt x="9" y="7"/>
                    </a:cubicBezTo>
                    <a:cubicBezTo>
                      <a:pt x="8" y="8"/>
                      <a:pt x="8" y="7"/>
                      <a:pt x="6" y="6"/>
                    </a:cubicBezTo>
                    <a:cubicBezTo>
                      <a:pt x="8" y="7"/>
                      <a:pt x="7" y="7"/>
                      <a:pt x="7" y="8"/>
                    </a:cubicBezTo>
                    <a:cubicBezTo>
                      <a:pt x="7" y="8"/>
                      <a:pt x="8" y="8"/>
                      <a:pt x="9" y="9"/>
                    </a:cubicBezTo>
                    <a:cubicBezTo>
                      <a:pt x="8" y="9"/>
                      <a:pt x="9" y="10"/>
                      <a:pt x="10" y="10"/>
                    </a:cubicBezTo>
                    <a:cubicBezTo>
                      <a:pt x="8" y="9"/>
                      <a:pt x="10" y="10"/>
                      <a:pt x="8" y="9"/>
                    </a:cubicBezTo>
                    <a:cubicBezTo>
                      <a:pt x="7" y="8"/>
                      <a:pt x="8" y="8"/>
                      <a:pt x="6" y="7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6" y="9"/>
                      <a:pt x="6" y="8"/>
                      <a:pt x="5" y="8"/>
                    </a:cubicBezTo>
                    <a:cubicBezTo>
                      <a:pt x="4" y="8"/>
                      <a:pt x="7" y="10"/>
                      <a:pt x="6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0"/>
                      <a:pt x="4" y="10"/>
                      <a:pt x="5" y="11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3" y="10"/>
                      <a:pt x="6" y="13"/>
                      <a:pt x="5" y="12"/>
                    </a:cubicBezTo>
                    <a:cubicBezTo>
                      <a:pt x="6" y="13"/>
                      <a:pt x="7" y="14"/>
                      <a:pt x="7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4"/>
                      <a:pt x="4" y="12"/>
                      <a:pt x="3" y="11"/>
                    </a:cubicBezTo>
                    <a:cubicBezTo>
                      <a:pt x="4" y="12"/>
                      <a:pt x="3" y="11"/>
                      <a:pt x="4" y="12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2"/>
                      <a:pt x="5" y="14"/>
                      <a:pt x="4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2" y="13"/>
                      <a:pt x="0" y="13"/>
                      <a:pt x="2" y="15"/>
                    </a:cubicBezTo>
                    <a:cubicBezTo>
                      <a:pt x="2" y="15"/>
                      <a:pt x="4" y="17"/>
                      <a:pt x="5" y="17"/>
                    </a:cubicBezTo>
                    <a:cubicBezTo>
                      <a:pt x="4" y="16"/>
                      <a:pt x="3" y="15"/>
                      <a:pt x="3" y="1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3" y="15"/>
                      <a:pt x="3" y="14"/>
                      <a:pt x="2" y="13"/>
                    </a:cubicBezTo>
                    <a:cubicBezTo>
                      <a:pt x="2" y="13"/>
                      <a:pt x="4" y="14"/>
                      <a:pt x="3" y="13"/>
                    </a:cubicBezTo>
                    <a:cubicBezTo>
                      <a:pt x="4" y="15"/>
                      <a:pt x="4" y="15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6" y="15"/>
                      <a:pt x="6" y="16"/>
                    </a:cubicBezTo>
                    <a:cubicBezTo>
                      <a:pt x="5" y="14"/>
                      <a:pt x="7" y="16"/>
                      <a:pt x="7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5" y="14"/>
                      <a:pt x="6" y="14"/>
                      <a:pt x="6" y="14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7" y="14"/>
                      <a:pt x="5" y="13"/>
                      <a:pt x="6" y="13"/>
                    </a:cubicBezTo>
                    <a:cubicBezTo>
                      <a:pt x="7" y="14"/>
                      <a:pt x="7" y="13"/>
                      <a:pt x="8" y="14"/>
                    </a:cubicBezTo>
                    <a:cubicBezTo>
                      <a:pt x="7" y="13"/>
                      <a:pt x="8" y="13"/>
                      <a:pt x="7" y="12"/>
                    </a:cubicBezTo>
                    <a:cubicBezTo>
                      <a:pt x="7" y="12"/>
                      <a:pt x="7" y="12"/>
                      <a:pt x="8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8" y="12"/>
                      <a:pt x="8" y="12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7" y="11"/>
                      <a:pt x="9" y="11"/>
                    </a:cubicBezTo>
                    <a:cubicBezTo>
                      <a:pt x="8" y="11"/>
                      <a:pt x="8" y="10"/>
                      <a:pt x="6" y="9"/>
                    </a:cubicBezTo>
                    <a:cubicBezTo>
                      <a:pt x="7" y="10"/>
                      <a:pt x="8" y="11"/>
                      <a:pt x="8" y="10"/>
                    </a:cubicBezTo>
                    <a:cubicBezTo>
                      <a:pt x="7" y="9"/>
                      <a:pt x="9" y="10"/>
                      <a:pt x="8" y="10"/>
                    </a:cubicBezTo>
                    <a:cubicBezTo>
                      <a:pt x="10" y="11"/>
                      <a:pt x="9" y="10"/>
                      <a:pt x="10" y="11"/>
                    </a:cubicBezTo>
                    <a:cubicBezTo>
                      <a:pt x="11" y="11"/>
                      <a:pt x="9" y="10"/>
                      <a:pt x="9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9" y="9"/>
                      <a:pt x="1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9"/>
                      <a:pt x="10" y="8"/>
                      <a:pt x="11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2" y="8"/>
                      <a:pt x="10" y="7"/>
                      <a:pt x="9" y="5"/>
                    </a:cubicBezTo>
                    <a:cubicBezTo>
                      <a:pt x="9" y="5"/>
                      <a:pt x="9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2" y="6"/>
                      <a:pt x="10" y="5"/>
                    </a:cubicBezTo>
                    <a:cubicBezTo>
                      <a:pt x="10" y="5"/>
                      <a:pt x="11" y="6"/>
                      <a:pt x="12" y="6"/>
                    </a:cubicBezTo>
                    <a:cubicBezTo>
                      <a:pt x="10" y="4"/>
                      <a:pt x="14" y="5"/>
                      <a:pt x="11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4"/>
                      <a:pt x="8" y="3"/>
                      <a:pt x="8" y="3"/>
                    </a:cubicBezTo>
                    <a:cubicBezTo>
                      <a:pt x="8" y="3"/>
                      <a:pt x="10" y="3"/>
                      <a:pt x="9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4" y="4"/>
                      <a:pt x="9" y="1"/>
                      <a:pt x="13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1" name="Freeform 317"/>
              <p:cNvSpPr>
                <a:spLocks/>
              </p:cNvSpPr>
              <p:nvPr/>
            </p:nvSpPr>
            <p:spPr bwMode="auto">
              <a:xfrm>
                <a:off x="2445" y="2889"/>
                <a:ext cx="9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2" name="Freeform 318"/>
              <p:cNvSpPr>
                <a:spLocks/>
              </p:cNvSpPr>
              <p:nvPr/>
            </p:nvSpPr>
            <p:spPr bwMode="auto">
              <a:xfrm>
                <a:off x="2445" y="2885"/>
                <a:ext cx="5" cy="4"/>
              </a:xfrm>
              <a:custGeom>
                <a:avLst/>
                <a:gdLst>
                  <a:gd name="T0" fmla="*/ 5 w 5"/>
                  <a:gd name="T1" fmla="*/ 4 h 4"/>
                  <a:gd name="T2" fmla="*/ 0 w 5"/>
                  <a:gd name="T3" fmla="*/ 0 h 4"/>
                  <a:gd name="T4" fmla="*/ 0 w 5"/>
                  <a:gd name="T5" fmla="*/ 0 h 4"/>
                  <a:gd name="T6" fmla="*/ 5 w 5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4">
                    <a:moveTo>
                      <a:pt x="5" y="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3" name="Freeform 319"/>
              <p:cNvSpPr>
                <a:spLocks/>
              </p:cNvSpPr>
              <p:nvPr/>
            </p:nvSpPr>
            <p:spPr bwMode="auto">
              <a:xfrm>
                <a:off x="2454" y="2864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4" name="Freeform 320"/>
              <p:cNvSpPr>
                <a:spLocks/>
              </p:cNvSpPr>
              <p:nvPr/>
            </p:nvSpPr>
            <p:spPr bwMode="auto">
              <a:xfrm>
                <a:off x="2450" y="2860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5" name="Freeform 321"/>
              <p:cNvSpPr>
                <a:spLocks/>
              </p:cNvSpPr>
              <p:nvPr/>
            </p:nvSpPr>
            <p:spPr bwMode="auto">
              <a:xfrm>
                <a:off x="2429" y="2839"/>
                <a:ext cx="33" cy="21"/>
              </a:xfrm>
              <a:custGeom>
                <a:avLst/>
                <a:gdLst>
                  <a:gd name="T0" fmla="*/ 3 w 8"/>
                  <a:gd name="T1" fmla="*/ 0 h 5"/>
                  <a:gd name="T2" fmla="*/ 2 w 8"/>
                  <a:gd name="T3" fmla="*/ 1 h 5"/>
                  <a:gd name="T4" fmla="*/ 2 w 8"/>
                  <a:gd name="T5" fmla="*/ 0 h 5"/>
                  <a:gd name="T6" fmla="*/ 1 w 8"/>
                  <a:gd name="T7" fmla="*/ 2 h 5"/>
                  <a:gd name="T8" fmla="*/ 3 w 8"/>
                  <a:gd name="T9" fmla="*/ 2 h 5"/>
                  <a:gd name="T10" fmla="*/ 2 w 8"/>
                  <a:gd name="T11" fmla="*/ 2 h 5"/>
                  <a:gd name="T12" fmla="*/ 4 w 8"/>
                  <a:gd name="T13" fmla="*/ 2 h 5"/>
                  <a:gd name="T14" fmla="*/ 1 w 8"/>
                  <a:gd name="T15" fmla="*/ 2 h 5"/>
                  <a:gd name="T16" fmla="*/ 2 w 8"/>
                  <a:gd name="T17" fmla="*/ 3 h 5"/>
                  <a:gd name="T18" fmla="*/ 3 w 8"/>
                  <a:gd name="T19" fmla="*/ 3 h 5"/>
                  <a:gd name="T20" fmla="*/ 3 w 8"/>
                  <a:gd name="T21" fmla="*/ 3 h 5"/>
                  <a:gd name="T22" fmla="*/ 3 w 8"/>
                  <a:gd name="T23" fmla="*/ 3 h 5"/>
                  <a:gd name="T24" fmla="*/ 3 w 8"/>
                  <a:gd name="T25" fmla="*/ 3 h 5"/>
                  <a:gd name="T26" fmla="*/ 3 w 8"/>
                  <a:gd name="T27" fmla="*/ 3 h 5"/>
                  <a:gd name="T28" fmla="*/ 3 w 8"/>
                  <a:gd name="T29" fmla="*/ 4 h 5"/>
                  <a:gd name="T30" fmla="*/ 2 w 8"/>
                  <a:gd name="T31" fmla="*/ 3 h 5"/>
                  <a:gd name="T32" fmla="*/ 4 w 8"/>
                  <a:gd name="T33" fmla="*/ 5 h 5"/>
                  <a:gd name="T34" fmla="*/ 5 w 8"/>
                  <a:gd name="T35" fmla="*/ 5 h 5"/>
                  <a:gd name="T36" fmla="*/ 4 w 8"/>
                  <a:gd name="T37" fmla="*/ 4 h 5"/>
                  <a:gd name="T38" fmla="*/ 4 w 8"/>
                  <a:gd name="T39" fmla="*/ 4 h 5"/>
                  <a:gd name="T40" fmla="*/ 4 w 8"/>
                  <a:gd name="T41" fmla="*/ 3 h 5"/>
                  <a:gd name="T42" fmla="*/ 6 w 8"/>
                  <a:gd name="T43" fmla="*/ 4 h 5"/>
                  <a:gd name="T44" fmla="*/ 7 w 8"/>
                  <a:gd name="T45" fmla="*/ 3 h 5"/>
                  <a:gd name="T46" fmla="*/ 7 w 8"/>
                  <a:gd name="T47" fmla="*/ 3 h 5"/>
                  <a:gd name="T48" fmla="*/ 6 w 8"/>
                  <a:gd name="T49" fmla="*/ 3 h 5"/>
                  <a:gd name="T50" fmla="*/ 6 w 8"/>
                  <a:gd name="T51" fmla="*/ 3 h 5"/>
                  <a:gd name="T52" fmla="*/ 3 w 8"/>
                  <a:gd name="T53" fmla="*/ 3 h 5"/>
                  <a:gd name="T54" fmla="*/ 3 w 8"/>
                  <a:gd name="T55" fmla="*/ 2 h 5"/>
                  <a:gd name="T56" fmla="*/ 5 w 8"/>
                  <a:gd name="T57" fmla="*/ 3 h 5"/>
                  <a:gd name="T58" fmla="*/ 4 w 8"/>
                  <a:gd name="T59" fmla="*/ 2 h 5"/>
                  <a:gd name="T60" fmla="*/ 6 w 8"/>
                  <a:gd name="T61" fmla="*/ 2 h 5"/>
                  <a:gd name="T62" fmla="*/ 4 w 8"/>
                  <a:gd name="T63" fmla="*/ 2 h 5"/>
                  <a:gd name="T64" fmla="*/ 4 w 8"/>
                  <a:gd name="T65" fmla="*/ 1 h 5"/>
                  <a:gd name="T66" fmla="*/ 5 w 8"/>
                  <a:gd name="T67" fmla="*/ 1 h 5"/>
                  <a:gd name="T68" fmla="*/ 4 w 8"/>
                  <a:gd name="T69" fmla="*/ 1 h 5"/>
                  <a:gd name="T70" fmla="*/ 4 w 8"/>
                  <a:gd name="T71" fmla="*/ 0 h 5"/>
                  <a:gd name="T72" fmla="*/ 3 w 8"/>
                  <a:gd name="T73" fmla="*/ 1 h 5"/>
                  <a:gd name="T74" fmla="*/ 3 w 8"/>
                  <a:gd name="T75" fmla="*/ 0 h 5"/>
                  <a:gd name="T76" fmla="*/ 3 w 8"/>
                  <a:gd name="T77" fmla="*/ 0 h 5"/>
                  <a:gd name="T78" fmla="*/ 1 w 8"/>
                  <a:gd name="T79" fmla="*/ 2 h 5"/>
                  <a:gd name="T80" fmla="*/ 3 w 8"/>
                  <a:gd name="T8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5">
                    <a:moveTo>
                      <a:pt x="3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1"/>
                      <a:pt x="2" y="0"/>
                    </a:cubicBezTo>
                    <a:cubicBezTo>
                      <a:pt x="1" y="2"/>
                      <a:pt x="1" y="0"/>
                      <a:pt x="1" y="2"/>
                    </a:cubicBezTo>
                    <a:cubicBezTo>
                      <a:pt x="2" y="2"/>
                      <a:pt x="1" y="3"/>
                      <a:pt x="3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4" y="2"/>
                      <a:pt x="0" y="2"/>
                      <a:pt x="4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5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4" y="3"/>
                      <a:pt x="3" y="4"/>
                    </a:cubicBezTo>
                    <a:cubicBezTo>
                      <a:pt x="3" y="4"/>
                      <a:pt x="2" y="3"/>
                      <a:pt x="2" y="3"/>
                    </a:cubicBezTo>
                    <a:cubicBezTo>
                      <a:pt x="3" y="4"/>
                      <a:pt x="1" y="4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6" y="5"/>
                      <a:pt x="5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1" y="3"/>
                      <a:pt x="5" y="4"/>
                      <a:pt x="4" y="3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8" y="4"/>
                      <a:pt x="4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4" y="3"/>
                      <a:pt x="3" y="3"/>
                    </a:cubicBezTo>
                    <a:cubicBezTo>
                      <a:pt x="5" y="3"/>
                      <a:pt x="3" y="3"/>
                      <a:pt x="3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6" y="2"/>
                      <a:pt x="6" y="2"/>
                    </a:cubicBezTo>
                    <a:cubicBezTo>
                      <a:pt x="5" y="2"/>
                      <a:pt x="6" y="2"/>
                      <a:pt x="4" y="2"/>
                    </a:cubicBezTo>
                    <a:cubicBezTo>
                      <a:pt x="6" y="2"/>
                      <a:pt x="5" y="1"/>
                      <a:pt x="4" y="1"/>
                    </a:cubicBezTo>
                    <a:cubicBezTo>
                      <a:pt x="4" y="1"/>
                      <a:pt x="5" y="0"/>
                      <a:pt x="5" y="1"/>
                    </a:cubicBezTo>
                    <a:cubicBezTo>
                      <a:pt x="5" y="0"/>
                      <a:pt x="5" y="1"/>
                      <a:pt x="4" y="1"/>
                    </a:cubicBezTo>
                    <a:cubicBezTo>
                      <a:pt x="3" y="1"/>
                      <a:pt x="3" y="1"/>
                      <a:pt x="4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2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6" name="Freeform 322"/>
              <p:cNvSpPr>
                <a:spLocks/>
              </p:cNvSpPr>
              <p:nvPr/>
            </p:nvSpPr>
            <p:spPr bwMode="auto">
              <a:xfrm>
                <a:off x="2429" y="2839"/>
                <a:ext cx="4" cy="13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0" y="3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7" name="Freeform 323"/>
              <p:cNvSpPr>
                <a:spLocks/>
              </p:cNvSpPr>
              <p:nvPr/>
            </p:nvSpPr>
            <p:spPr bwMode="auto">
              <a:xfrm>
                <a:off x="2416" y="2835"/>
                <a:ext cx="17" cy="25"/>
              </a:xfrm>
              <a:custGeom>
                <a:avLst/>
                <a:gdLst>
                  <a:gd name="T0" fmla="*/ 2 w 4"/>
                  <a:gd name="T1" fmla="*/ 3 h 6"/>
                  <a:gd name="T2" fmla="*/ 2 w 4"/>
                  <a:gd name="T3" fmla="*/ 4 h 6"/>
                  <a:gd name="T4" fmla="*/ 3 w 4"/>
                  <a:gd name="T5" fmla="*/ 4 h 6"/>
                  <a:gd name="T6" fmla="*/ 3 w 4"/>
                  <a:gd name="T7" fmla="*/ 2 h 6"/>
                  <a:gd name="T8" fmla="*/ 3 w 4"/>
                  <a:gd name="T9" fmla="*/ 4 h 6"/>
                  <a:gd name="T10" fmla="*/ 4 w 4"/>
                  <a:gd name="T11" fmla="*/ 2 h 6"/>
                  <a:gd name="T12" fmla="*/ 3 w 4"/>
                  <a:gd name="T13" fmla="*/ 3 h 6"/>
                  <a:gd name="T14" fmla="*/ 4 w 4"/>
                  <a:gd name="T15" fmla="*/ 2 h 6"/>
                  <a:gd name="T16" fmla="*/ 3 w 4"/>
                  <a:gd name="T17" fmla="*/ 2 h 6"/>
                  <a:gd name="T18" fmla="*/ 4 w 4"/>
                  <a:gd name="T19" fmla="*/ 1 h 6"/>
                  <a:gd name="T20" fmla="*/ 3 w 4"/>
                  <a:gd name="T21" fmla="*/ 3 h 6"/>
                  <a:gd name="T22" fmla="*/ 3 w 4"/>
                  <a:gd name="T23" fmla="*/ 1 h 6"/>
                  <a:gd name="T24" fmla="*/ 2 w 4"/>
                  <a:gd name="T25" fmla="*/ 0 h 6"/>
                  <a:gd name="T26" fmla="*/ 2 w 4"/>
                  <a:gd name="T27" fmla="*/ 1 h 6"/>
                  <a:gd name="T28" fmla="*/ 2 w 4"/>
                  <a:gd name="T29" fmla="*/ 2 h 6"/>
                  <a:gd name="T30" fmla="*/ 2 w 4"/>
                  <a:gd name="T31" fmla="*/ 0 h 6"/>
                  <a:gd name="T32" fmla="*/ 1 w 4"/>
                  <a:gd name="T33" fmla="*/ 1 h 6"/>
                  <a:gd name="T34" fmla="*/ 1 w 4"/>
                  <a:gd name="T35" fmla="*/ 4 h 6"/>
                  <a:gd name="T36" fmla="*/ 1 w 4"/>
                  <a:gd name="T37" fmla="*/ 2 h 6"/>
                  <a:gd name="T38" fmla="*/ 0 w 4"/>
                  <a:gd name="T39" fmla="*/ 2 h 6"/>
                  <a:gd name="T40" fmla="*/ 0 w 4"/>
                  <a:gd name="T41" fmla="*/ 5 h 6"/>
                  <a:gd name="T42" fmla="*/ 2 w 4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6">
                    <a:moveTo>
                      <a:pt x="2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4"/>
                    </a:cubicBezTo>
                    <a:cubicBezTo>
                      <a:pt x="3" y="5"/>
                      <a:pt x="3" y="3"/>
                      <a:pt x="3" y="2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4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4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4"/>
                      <a:pt x="3" y="1"/>
                      <a:pt x="2" y="0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2"/>
                    </a:cubicBezTo>
                    <a:cubicBezTo>
                      <a:pt x="1" y="3"/>
                      <a:pt x="1" y="4"/>
                      <a:pt x="0" y="5"/>
                    </a:cubicBezTo>
                    <a:cubicBezTo>
                      <a:pt x="1" y="6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8" name="Freeform 324"/>
              <p:cNvSpPr>
                <a:spLocks/>
              </p:cNvSpPr>
              <p:nvPr/>
            </p:nvSpPr>
            <p:spPr bwMode="auto">
              <a:xfrm>
                <a:off x="2420" y="2852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  <a:gd name="T3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9" name="Freeform 325"/>
              <p:cNvSpPr>
                <a:spLocks/>
              </p:cNvSpPr>
              <p:nvPr/>
            </p:nvSpPr>
            <p:spPr bwMode="auto">
              <a:xfrm>
                <a:off x="2290" y="3140"/>
                <a:ext cx="0" cy="4"/>
              </a:xfrm>
              <a:custGeom>
                <a:avLst/>
                <a:gdLst>
                  <a:gd name="T0" fmla="*/ 4 h 4"/>
                  <a:gd name="T1" fmla="*/ 4 h 4"/>
                  <a:gd name="T2" fmla="*/ 0 h 4"/>
                  <a:gd name="T3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0" name="Freeform 326"/>
              <p:cNvSpPr>
                <a:spLocks/>
              </p:cNvSpPr>
              <p:nvPr/>
            </p:nvSpPr>
            <p:spPr bwMode="auto">
              <a:xfrm>
                <a:off x="2290" y="3136"/>
                <a:ext cx="9" cy="21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0 h 5"/>
                  <a:gd name="T6" fmla="*/ 1 w 2"/>
                  <a:gd name="T7" fmla="*/ 3 h 5"/>
                  <a:gd name="T8" fmla="*/ 1 w 2"/>
                  <a:gd name="T9" fmla="*/ 2 h 5"/>
                  <a:gd name="T10" fmla="*/ 2 w 2"/>
                  <a:gd name="T11" fmla="*/ 4 h 5"/>
                  <a:gd name="T12" fmla="*/ 2 w 2"/>
                  <a:gd name="T13" fmla="*/ 4 h 5"/>
                  <a:gd name="T14" fmla="*/ 2 w 2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2"/>
                      <a:pt x="1" y="3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3"/>
                      <a:pt x="1" y="3"/>
                      <a:pt x="2" y="4"/>
                    </a:cubicBezTo>
                    <a:cubicBezTo>
                      <a:pt x="2" y="5"/>
                      <a:pt x="1" y="4"/>
                      <a:pt x="2" y="4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1" name="Freeform 327"/>
              <p:cNvSpPr>
                <a:spLocks/>
              </p:cNvSpPr>
              <p:nvPr/>
            </p:nvSpPr>
            <p:spPr bwMode="auto">
              <a:xfrm>
                <a:off x="2295" y="3144"/>
                <a:ext cx="4" cy="9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2" name="Freeform 328"/>
              <p:cNvSpPr>
                <a:spLocks/>
              </p:cNvSpPr>
              <p:nvPr/>
            </p:nvSpPr>
            <p:spPr bwMode="auto">
              <a:xfrm>
                <a:off x="2295" y="3140"/>
                <a:ext cx="4" cy="8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3" name="Freeform 329"/>
              <p:cNvSpPr>
                <a:spLocks/>
              </p:cNvSpPr>
              <p:nvPr/>
            </p:nvSpPr>
            <p:spPr bwMode="auto">
              <a:xfrm>
                <a:off x="2295" y="3140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4" name="Freeform 330"/>
              <p:cNvSpPr>
                <a:spLocks/>
              </p:cNvSpPr>
              <p:nvPr/>
            </p:nvSpPr>
            <p:spPr bwMode="auto">
              <a:xfrm>
                <a:off x="2295" y="3140"/>
                <a:ext cx="8" cy="13"/>
              </a:xfrm>
              <a:custGeom>
                <a:avLst/>
                <a:gdLst>
                  <a:gd name="T0" fmla="*/ 0 w 2"/>
                  <a:gd name="T1" fmla="*/ 0 h 3"/>
                  <a:gd name="T2" fmla="*/ 0 w 2"/>
                  <a:gd name="T3" fmla="*/ 0 h 3"/>
                  <a:gd name="T4" fmla="*/ 0 w 2"/>
                  <a:gd name="T5" fmla="*/ 1 h 3"/>
                  <a:gd name="T6" fmla="*/ 1 w 2"/>
                  <a:gd name="T7" fmla="*/ 2 h 3"/>
                  <a:gd name="T8" fmla="*/ 1 w 2"/>
                  <a:gd name="T9" fmla="*/ 2 h 3"/>
                  <a:gd name="T10" fmla="*/ 2 w 2"/>
                  <a:gd name="T11" fmla="*/ 3 h 3"/>
                  <a:gd name="T12" fmla="*/ 0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3"/>
                      <a:pt x="1" y="1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5" name="Freeform 331"/>
              <p:cNvSpPr>
                <a:spLocks/>
              </p:cNvSpPr>
              <p:nvPr/>
            </p:nvSpPr>
            <p:spPr bwMode="auto">
              <a:xfrm>
                <a:off x="2295" y="3144"/>
                <a:ext cx="4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6" name="Freeform 332"/>
              <p:cNvSpPr>
                <a:spLocks/>
              </p:cNvSpPr>
              <p:nvPr/>
            </p:nvSpPr>
            <p:spPr bwMode="auto">
              <a:xfrm>
                <a:off x="2295" y="3144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7" name="Freeform 333"/>
              <p:cNvSpPr>
                <a:spLocks/>
              </p:cNvSpPr>
              <p:nvPr/>
            </p:nvSpPr>
            <p:spPr bwMode="auto">
              <a:xfrm>
                <a:off x="2295" y="3140"/>
                <a:ext cx="12" cy="17"/>
              </a:xfrm>
              <a:custGeom>
                <a:avLst/>
                <a:gdLst>
                  <a:gd name="T0" fmla="*/ 1 w 3"/>
                  <a:gd name="T1" fmla="*/ 0 h 4"/>
                  <a:gd name="T2" fmla="*/ 1 w 3"/>
                  <a:gd name="T3" fmla="*/ 1 h 4"/>
                  <a:gd name="T4" fmla="*/ 3 w 3"/>
                  <a:gd name="T5" fmla="*/ 4 h 4"/>
                  <a:gd name="T6" fmla="*/ 3 w 3"/>
                  <a:gd name="T7" fmla="*/ 3 h 4"/>
                  <a:gd name="T8" fmla="*/ 1 w 3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cubicBezTo>
                      <a:pt x="2" y="2"/>
                      <a:pt x="0" y="0"/>
                      <a:pt x="1" y="1"/>
                    </a:cubicBezTo>
                    <a:cubicBezTo>
                      <a:pt x="1" y="1"/>
                      <a:pt x="2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8" name="Freeform 334"/>
              <p:cNvSpPr>
                <a:spLocks/>
              </p:cNvSpPr>
              <p:nvPr/>
            </p:nvSpPr>
            <p:spPr bwMode="auto">
              <a:xfrm>
                <a:off x="2311" y="3157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9" name="Freeform 335"/>
              <p:cNvSpPr>
                <a:spLocks/>
              </p:cNvSpPr>
              <p:nvPr/>
            </p:nvSpPr>
            <p:spPr bwMode="auto">
              <a:xfrm>
                <a:off x="2303" y="3144"/>
                <a:ext cx="13" cy="21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2 h 5"/>
                  <a:gd name="T4" fmla="*/ 1 w 3"/>
                  <a:gd name="T5" fmla="*/ 1 h 5"/>
                  <a:gd name="T6" fmla="*/ 1 w 3"/>
                  <a:gd name="T7" fmla="*/ 2 h 5"/>
                  <a:gd name="T8" fmla="*/ 0 w 3"/>
                  <a:gd name="T9" fmla="*/ 0 h 5"/>
                  <a:gd name="T10" fmla="*/ 1 w 3"/>
                  <a:gd name="T11" fmla="*/ 2 h 5"/>
                  <a:gd name="T12" fmla="*/ 0 w 3"/>
                  <a:gd name="T13" fmla="*/ 0 h 5"/>
                  <a:gd name="T14" fmla="*/ 1 w 3"/>
                  <a:gd name="T15" fmla="*/ 2 h 5"/>
                  <a:gd name="T16" fmla="*/ 1 w 3"/>
                  <a:gd name="T17" fmla="*/ 2 h 5"/>
                  <a:gd name="T18" fmla="*/ 2 w 3"/>
                  <a:gd name="T19" fmla="*/ 3 h 5"/>
                  <a:gd name="T20" fmla="*/ 3 w 3"/>
                  <a:gd name="T21" fmla="*/ 4 h 5"/>
                  <a:gd name="T22" fmla="*/ 1 w 3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0" y="0"/>
                      <a:pt x="1" y="1"/>
                      <a:pt x="0" y="0"/>
                    </a:cubicBezTo>
                    <a:cubicBezTo>
                      <a:pt x="0" y="0"/>
                      <a:pt x="0" y="0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0" y="1"/>
                      <a:pt x="1" y="2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1" y="3"/>
                      <a:pt x="3" y="5"/>
                      <a:pt x="3" y="4"/>
                    </a:cubicBezTo>
                    <a:cubicBezTo>
                      <a:pt x="3" y="4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0" name="Freeform 336"/>
              <p:cNvSpPr>
                <a:spLocks/>
              </p:cNvSpPr>
              <p:nvPr/>
            </p:nvSpPr>
            <p:spPr bwMode="auto">
              <a:xfrm>
                <a:off x="2311" y="3153"/>
                <a:ext cx="0" cy="4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  <a:gd name="T3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1" name="Freeform 337"/>
              <p:cNvSpPr>
                <a:spLocks/>
              </p:cNvSpPr>
              <p:nvPr/>
            </p:nvSpPr>
            <p:spPr bwMode="auto">
              <a:xfrm>
                <a:off x="2307" y="3140"/>
                <a:ext cx="13" cy="21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2 h 5"/>
                  <a:gd name="T4" fmla="*/ 0 w 3"/>
                  <a:gd name="T5" fmla="*/ 1 h 5"/>
                  <a:gd name="T6" fmla="*/ 1 w 3"/>
                  <a:gd name="T7" fmla="*/ 2 h 5"/>
                  <a:gd name="T8" fmla="*/ 0 w 3"/>
                  <a:gd name="T9" fmla="*/ 1 h 5"/>
                  <a:gd name="T10" fmla="*/ 2 w 3"/>
                  <a:gd name="T11" fmla="*/ 4 h 5"/>
                  <a:gd name="T12" fmla="*/ 2 w 3"/>
                  <a:gd name="T13" fmla="*/ 3 h 5"/>
                  <a:gd name="T14" fmla="*/ 2 w 3"/>
                  <a:gd name="T15" fmla="*/ 3 h 5"/>
                  <a:gd name="T16" fmla="*/ 1 w 3"/>
                  <a:gd name="T17" fmla="*/ 2 h 5"/>
                  <a:gd name="T18" fmla="*/ 1 w 3"/>
                  <a:gd name="T19" fmla="*/ 2 h 5"/>
                  <a:gd name="T20" fmla="*/ 0 w 3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2" y="4"/>
                      <a:pt x="1" y="2"/>
                      <a:pt x="0" y="1"/>
                    </a:cubicBezTo>
                    <a:cubicBezTo>
                      <a:pt x="1" y="2"/>
                      <a:pt x="1" y="2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3" y="5"/>
                      <a:pt x="2" y="3"/>
                      <a:pt x="2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2" name="Freeform 338"/>
              <p:cNvSpPr>
                <a:spLocks/>
              </p:cNvSpPr>
              <p:nvPr/>
            </p:nvSpPr>
            <p:spPr bwMode="auto">
              <a:xfrm>
                <a:off x="2303" y="3140"/>
                <a:ext cx="4" cy="4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3" name="Freeform 339"/>
              <p:cNvSpPr>
                <a:spLocks/>
              </p:cNvSpPr>
              <p:nvPr/>
            </p:nvSpPr>
            <p:spPr bwMode="auto">
              <a:xfrm>
                <a:off x="2316" y="31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4" name="Freeform 340"/>
              <p:cNvSpPr>
                <a:spLocks/>
              </p:cNvSpPr>
              <p:nvPr/>
            </p:nvSpPr>
            <p:spPr bwMode="auto">
              <a:xfrm>
                <a:off x="2307" y="3140"/>
                <a:ext cx="4" cy="4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5" name="Freeform 341"/>
              <p:cNvSpPr>
                <a:spLocks/>
              </p:cNvSpPr>
              <p:nvPr/>
            </p:nvSpPr>
            <p:spPr bwMode="auto">
              <a:xfrm>
                <a:off x="2307" y="3123"/>
                <a:ext cx="30" cy="34"/>
              </a:xfrm>
              <a:custGeom>
                <a:avLst/>
                <a:gdLst>
                  <a:gd name="T0" fmla="*/ 7 w 7"/>
                  <a:gd name="T1" fmla="*/ 4 h 8"/>
                  <a:gd name="T2" fmla="*/ 6 w 7"/>
                  <a:gd name="T3" fmla="*/ 3 h 8"/>
                  <a:gd name="T4" fmla="*/ 5 w 7"/>
                  <a:gd name="T5" fmla="*/ 2 h 8"/>
                  <a:gd name="T6" fmla="*/ 4 w 7"/>
                  <a:gd name="T7" fmla="*/ 0 h 8"/>
                  <a:gd name="T8" fmla="*/ 4 w 7"/>
                  <a:gd name="T9" fmla="*/ 1 h 8"/>
                  <a:gd name="T10" fmla="*/ 3 w 7"/>
                  <a:gd name="T11" fmla="*/ 0 h 8"/>
                  <a:gd name="T12" fmla="*/ 3 w 7"/>
                  <a:gd name="T13" fmla="*/ 1 h 8"/>
                  <a:gd name="T14" fmla="*/ 3 w 7"/>
                  <a:gd name="T15" fmla="*/ 2 h 8"/>
                  <a:gd name="T16" fmla="*/ 1 w 7"/>
                  <a:gd name="T17" fmla="*/ 3 h 8"/>
                  <a:gd name="T18" fmla="*/ 2 w 7"/>
                  <a:gd name="T19" fmla="*/ 5 h 8"/>
                  <a:gd name="T20" fmla="*/ 1 w 7"/>
                  <a:gd name="T21" fmla="*/ 4 h 8"/>
                  <a:gd name="T22" fmla="*/ 1 w 7"/>
                  <a:gd name="T23" fmla="*/ 4 h 8"/>
                  <a:gd name="T24" fmla="*/ 1 w 7"/>
                  <a:gd name="T25" fmla="*/ 4 h 8"/>
                  <a:gd name="T26" fmla="*/ 2 w 7"/>
                  <a:gd name="T27" fmla="*/ 6 h 8"/>
                  <a:gd name="T28" fmla="*/ 0 w 7"/>
                  <a:gd name="T29" fmla="*/ 4 h 8"/>
                  <a:gd name="T30" fmla="*/ 1 w 7"/>
                  <a:gd name="T31" fmla="*/ 5 h 8"/>
                  <a:gd name="T32" fmla="*/ 2 w 7"/>
                  <a:gd name="T33" fmla="*/ 7 h 8"/>
                  <a:gd name="T34" fmla="*/ 3 w 7"/>
                  <a:gd name="T35" fmla="*/ 7 h 8"/>
                  <a:gd name="T36" fmla="*/ 2 w 7"/>
                  <a:gd name="T37" fmla="*/ 4 h 8"/>
                  <a:gd name="T38" fmla="*/ 3 w 7"/>
                  <a:gd name="T39" fmla="*/ 5 h 8"/>
                  <a:gd name="T40" fmla="*/ 4 w 7"/>
                  <a:gd name="T41" fmla="*/ 6 h 8"/>
                  <a:gd name="T42" fmla="*/ 3 w 7"/>
                  <a:gd name="T43" fmla="*/ 4 h 8"/>
                  <a:gd name="T44" fmla="*/ 4 w 7"/>
                  <a:gd name="T45" fmla="*/ 4 h 8"/>
                  <a:gd name="T46" fmla="*/ 3 w 7"/>
                  <a:gd name="T47" fmla="*/ 3 h 8"/>
                  <a:gd name="T48" fmla="*/ 4 w 7"/>
                  <a:gd name="T49" fmla="*/ 4 h 8"/>
                  <a:gd name="T50" fmla="*/ 3 w 7"/>
                  <a:gd name="T51" fmla="*/ 2 h 8"/>
                  <a:gd name="T52" fmla="*/ 6 w 7"/>
                  <a:gd name="T53" fmla="*/ 5 h 8"/>
                  <a:gd name="T54" fmla="*/ 5 w 7"/>
                  <a:gd name="T55" fmla="*/ 4 h 8"/>
                  <a:gd name="T56" fmla="*/ 4 w 7"/>
                  <a:gd name="T57" fmla="*/ 3 h 8"/>
                  <a:gd name="T58" fmla="*/ 6 w 7"/>
                  <a:gd name="T59" fmla="*/ 4 h 8"/>
                  <a:gd name="T60" fmla="*/ 5 w 7"/>
                  <a:gd name="T61" fmla="*/ 3 h 8"/>
                  <a:gd name="T62" fmla="*/ 4 w 7"/>
                  <a:gd name="T63" fmla="*/ 2 h 8"/>
                  <a:gd name="T64" fmla="*/ 5 w 7"/>
                  <a:gd name="T65" fmla="*/ 2 h 8"/>
                  <a:gd name="T66" fmla="*/ 6 w 7"/>
                  <a:gd name="T67" fmla="*/ 4 h 8"/>
                  <a:gd name="T68" fmla="*/ 7 w 7"/>
                  <a:gd name="T69" fmla="*/ 5 h 8"/>
                  <a:gd name="T70" fmla="*/ 5 w 7"/>
                  <a:gd name="T71" fmla="*/ 2 h 8"/>
                  <a:gd name="T72" fmla="*/ 7 w 7"/>
                  <a:gd name="T7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2"/>
                      <a:pt x="6" y="2"/>
                      <a:pt x="5" y="2"/>
                    </a:cubicBezTo>
                    <a:cubicBezTo>
                      <a:pt x="5" y="1"/>
                      <a:pt x="4" y="1"/>
                      <a:pt x="4" y="0"/>
                    </a:cubicBezTo>
                    <a:cubicBezTo>
                      <a:pt x="3" y="0"/>
                      <a:pt x="4" y="1"/>
                      <a:pt x="4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4" y="1"/>
                      <a:pt x="4" y="2"/>
                      <a:pt x="3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5"/>
                      <a:pt x="1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0" y="2"/>
                      <a:pt x="1" y="4"/>
                      <a:pt x="1" y="4"/>
                    </a:cubicBezTo>
                    <a:cubicBezTo>
                      <a:pt x="1" y="4"/>
                      <a:pt x="2" y="5"/>
                      <a:pt x="2" y="6"/>
                    </a:cubicBezTo>
                    <a:cubicBezTo>
                      <a:pt x="1" y="4"/>
                      <a:pt x="2" y="6"/>
                      <a:pt x="0" y="4"/>
                    </a:cubicBezTo>
                    <a:cubicBezTo>
                      <a:pt x="0" y="3"/>
                      <a:pt x="1" y="5"/>
                      <a:pt x="1" y="5"/>
                    </a:cubicBezTo>
                    <a:cubicBezTo>
                      <a:pt x="2" y="6"/>
                      <a:pt x="2" y="6"/>
                      <a:pt x="2" y="7"/>
                    </a:cubicBezTo>
                    <a:cubicBezTo>
                      <a:pt x="3" y="8"/>
                      <a:pt x="2" y="6"/>
                      <a:pt x="3" y="7"/>
                    </a:cubicBezTo>
                    <a:cubicBezTo>
                      <a:pt x="3" y="8"/>
                      <a:pt x="2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4" y="6"/>
                    </a:cubicBezTo>
                    <a:cubicBezTo>
                      <a:pt x="4" y="5"/>
                      <a:pt x="5" y="6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4"/>
                      <a:pt x="4" y="4"/>
                    </a:cubicBezTo>
                    <a:cubicBezTo>
                      <a:pt x="4" y="3"/>
                      <a:pt x="3" y="3"/>
                      <a:pt x="3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4" y="3"/>
                      <a:pt x="4" y="3"/>
                    </a:cubicBezTo>
                    <a:cubicBezTo>
                      <a:pt x="4" y="3"/>
                      <a:pt x="5" y="4"/>
                      <a:pt x="6" y="4"/>
                    </a:cubicBezTo>
                    <a:cubicBezTo>
                      <a:pt x="6" y="5"/>
                      <a:pt x="4" y="2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5" y="3"/>
                      <a:pt x="5" y="2"/>
                    </a:cubicBezTo>
                    <a:cubicBezTo>
                      <a:pt x="6" y="3"/>
                      <a:pt x="6" y="3"/>
                      <a:pt x="6" y="4"/>
                    </a:cubicBezTo>
                    <a:cubicBezTo>
                      <a:pt x="7" y="4"/>
                      <a:pt x="7" y="4"/>
                      <a:pt x="7" y="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7" y="4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6" name="Rectangle 342"/>
              <p:cNvSpPr>
                <a:spLocks noChangeArrowheads="1"/>
              </p:cNvSpPr>
              <p:nvPr/>
            </p:nvSpPr>
            <p:spPr bwMode="auto">
              <a:xfrm>
                <a:off x="2337" y="3144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7" name="Freeform 343"/>
              <p:cNvSpPr>
                <a:spLocks/>
              </p:cNvSpPr>
              <p:nvPr/>
            </p:nvSpPr>
            <p:spPr bwMode="auto">
              <a:xfrm>
                <a:off x="2337" y="314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8" name="Rectangle 344"/>
              <p:cNvSpPr>
                <a:spLocks noChangeArrowheads="1"/>
              </p:cNvSpPr>
              <p:nvPr/>
            </p:nvSpPr>
            <p:spPr bwMode="auto">
              <a:xfrm>
                <a:off x="2320" y="3127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9" name="Freeform 345"/>
              <p:cNvSpPr>
                <a:spLocks/>
              </p:cNvSpPr>
              <p:nvPr/>
            </p:nvSpPr>
            <p:spPr bwMode="auto">
              <a:xfrm>
                <a:off x="2332" y="3144"/>
                <a:ext cx="5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0" name="Freeform 346"/>
              <p:cNvSpPr>
                <a:spLocks/>
              </p:cNvSpPr>
              <p:nvPr/>
            </p:nvSpPr>
            <p:spPr bwMode="auto">
              <a:xfrm>
                <a:off x="2328" y="3144"/>
                <a:ext cx="0" cy="4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1" name="Freeform 347"/>
              <p:cNvSpPr>
                <a:spLocks/>
              </p:cNvSpPr>
              <p:nvPr/>
            </p:nvSpPr>
            <p:spPr bwMode="auto">
              <a:xfrm>
                <a:off x="2337" y="3140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0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2" name="Freeform 348"/>
              <p:cNvSpPr>
                <a:spLocks/>
              </p:cNvSpPr>
              <p:nvPr/>
            </p:nvSpPr>
            <p:spPr bwMode="auto">
              <a:xfrm>
                <a:off x="2324" y="3111"/>
                <a:ext cx="21" cy="25"/>
              </a:xfrm>
              <a:custGeom>
                <a:avLst/>
                <a:gdLst>
                  <a:gd name="T0" fmla="*/ 1 w 5"/>
                  <a:gd name="T1" fmla="*/ 1 h 6"/>
                  <a:gd name="T2" fmla="*/ 0 w 5"/>
                  <a:gd name="T3" fmla="*/ 0 h 6"/>
                  <a:gd name="T4" fmla="*/ 3 w 5"/>
                  <a:gd name="T5" fmla="*/ 3 h 6"/>
                  <a:gd name="T6" fmla="*/ 0 w 5"/>
                  <a:gd name="T7" fmla="*/ 1 h 6"/>
                  <a:gd name="T8" fmla="*/ 1 w 5"/>
                  <a:gd name="T9" fmla="*/ 3 h 6"/>
                  <a:gd name="T10" fmla="*/ 0 w 5"/>
                  <a:gd name="T11" fmla="*/ 2 h 6"/>
                  <a:gd name="T12" fmla="*/ 3 w 5"/>
                  <a:gd name="T13" fmla="*/ 5 h 6"/>
                  <a:gd name="T14" fmla="*/ 0 w 5"/>
                  <a:gd name="T15" fmla="*/ 2 h 6"/>
                  <a:gd name="T16" fmla="*/ 0 w 5"/>
                  <a:gd name="T17" fmla="*/ 2 h 6"/>
                  <a:gd name="T18" fmla="*/ 0 w 5"/>
                  <a:gd name="T19" fmla="*/ 3 h 6"/>
                  <a:gd name="T20" fmla="*/ 2 w 5"/>
                  <a:gd name="T21" fmla="*/ 5 h 6"/>
                  <a:gd name="T22" fmla="*/ 3 w 5"/>
                  <a:gd name="T23" fmla="*/ 6 h 6"/>
                  <a:gd name="T24" fmla="*/ 2 w 5"/>
                  <a:gd name="T25" fmla="*/ 5 h 6"/>
                  <a:gd name="T26" fmla="*/ 3 w 5"/>
                  <a:gd name="T27" fmla="*/ 6 h 6"/>
                  <a:gd name="T28" fmla="*/ 3 w 5"/>
                  <a:gd name="T29" fmla="*/ 5 h 6"/>
                  <a:gd name="T30" fmla="*/ 4 w 5"/>
                  <a:gd name="T31" fmla="*/ 6 h 6"/>
                  <a:gd name="T32" fmla="*/ 3 w 5"/>
                  <a:gd name="T33" fmla="*/ 5 h 6"/>
                  <a:gd name="T34" fmla="*/ 3 w 5"/>
                  <a:gd name="T35" fmla="*/ 5 h 6"/>
                  <a:gd name="T36" fmla="*/ 2 w 5"/>
                  <a:gd name="T37" fmla="*/ 4 h 6"/>
                  <a:gd name="T38" fmla="*/ 3 w 5"/>
                  <a:gd name="T39" fmla="*/ 5 h 6"/>
                  <a:gd name="T40" fmla="*/ 3 w 5"/>
                  <a:gd name="T41" fmla="*/ 4 h 6"/>
                  <a:gd name="T42" fmla="*/ 4 w 5"/>
                  <a:gd name="T43" fmla="*/ 5 h 6"/>
                  <a:gd name="T44" fmla="*/ 3 w 5"/>
                  <a:gd name="T45" fmla="*/ 4 h 6"/>
                  <a:gd name="T46" fmla="*/ 4 w 5"/>
                  <a:gd name="T47" fmla="*/ 5 h 6"/>
                  <a:gd name="T48" fmla="*/ 2 w 5"/>
                  <a:gd name="T49" fmla="*/ 3 h 6"/>
                  <a:gd name="T50" fmla="*/ 4 w 5"/>
                  <a:gd name="T51" fmla="*/ 4 h 6"/>
                  <a:gd name="T52" fmla="*/ 4 w 5"/>
                  <a:gd name="T53" fmla="*/ 4 h 6"/>
                  <a:gd name="T54" fmla="*/ 4 w 5"/>
                  <a:gd name="T55" fmla="*/ 4 h 6"/>
                  <a:gd name="T56" fmla="*/ 4 w 5"/>
                  <a:gd name="T57" fmla="*/ 3 h 6"/>
                  <a:gd name="T58" fmla="*/ 3 w 5"/>
                  <a:gd name="T59" fmla="*/ 3 h 6"/>
                  <a:gd name="T60" fmla="*/ 3 w 5"/>
                  <a:gd name="T61" fmla="*/ 2 h 6"/>
                  <a:gd name="T62" fmla="*/ 3 w 5"/>
                  <a:gd name="T63" fmla="*/ 2 h 6"/>
                  <a:gd name="T64" fmla="*/ 2 w 5"/>
                  <a:gd name="T65" fmla="*/ 1 h 6"/>
                  <a:gd name="T66" fmla="*/ 2 w 5"/>
                  <a:gd name="T67" fmla="*/ 2 h 6"/>
                  <a:gd name="T68" fmla="*/ 1 w 5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" h="6">
                    <a:moveTo>
                      <a:pt x="1" y="1"/>
                    </a:moveTo>
                    <a:cubicBezTo>
                      <a:pt x="0" y="0"/>
                      <a:pt x="1" y="1"/>
                      <a:pt x="0" y="0"/>
                    </a:cubicBezTo>
                    <a:cubicBezTo>
                      <a:pt x="1" y="1"/>
                      <a:pt x="3" y="3"/>
                      <a:pt x="3" y="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3" y="6"/>
                      <a:pt x="3" y="5"/>
                    </a:cubicBezTo>
                    <a:cubicBezTo>
                      <a:pt x="1" y="3"/>
                      <a:pt x="1" y="4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2" y="5"/>
                      <a:pt x="2" y="6"/>
                      <a:pt x="3" y="6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3" y="6"/>
                      <a:pt x="2" y="5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6"/>
                      <a:pt x="4" y="6"/>
                    </a:cubicBezTo>
                    <a:cubicBezTo>
                      <a:pt x="3" y="6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5" y="6"/>
                      <a:pt x="4" y="5"/>
                    </a:cubicBezTo>
                    <a:cubicBezTo>
                      <a:pt x="4" y="5"/>
                      <a:pt x="4" y="4"/>
                      <a:pt x="3" y="4"/>
                    </a:cubicBezTo>
                    <a:cubicBezTo>
                      <a:pt x="3" y="4"/>
                      <a:pt x="4" y="5"/>
                      <a:pt x="4" y="5"/>
                    </a:cubicBezTo>
                    <a:cubicBezTo>
                      <a:pt x="3" y="4"/>
                      <a:pt x="2" y="3"/>
                      <a:pt x="2" y="3"/>
                    </a:cubicBezTo>
                    <a:cubicBezTo>
                      <a:pt x="3" y="4"/>
                      <a:pt x="2" y="2"/>
                      <a:pt x="4" y="4"/>
                    </a:cubicBezTo>
                    <a:cubicBezTo>
                      <a:pt x="4" y="4"/>
                      <a:pt x="3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5" y="4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3" name="Freeform 349"/>
              <p:cNvSpPr>
                <a:spLocks/>
              </p:cNvSpPr>
              <p:nvPr/>
            </p:nvSpPr>
            <p:spPr bwMode="auto">
              <a:xfrm>
                <a:off x="2337" y="3132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4" name="Freeform 350"/>
              <p:cNvSpPr>
                <a:spLocks/>
              </p:cNvSpPr>
              <p:nvPr/>
            </p:nvSpPr>
            <p:spPr bwMode="auto">
              <a:xfrm>
                <a:off x="2328" y="3102"/>
                <a:ext cx="25" cy="30"/>
              </a:xfrm>
              <a:custGeom>
                <a:avLst/>
                <a:gdLst>
                  <a:gd name="T0" fmla="*/ 3 w 6"/>
                  <a:gd name="T1" fmla="*/ 4 h 7"/>
                  <a:gd name="T2" fmla="*/ 4 w 6"/>
                  <a:gd name="T3" fmla="*/ 5 h 7"/>
                  <a:gd name="T4" fmla="*/ 1 w 6"/>
                  <a:gd name="T5" fmla="*/ 3 h 7"/>
                  <a:gd name="T6" fmla="*/ 1 w 6"/>
                  <a:gd name="T7" fmla="*/ 2 h 7"/>
                  <a:gd name="T8" fmla="*/ 4 w 6"/>
                  <a:gd name="T9" fmla="*/ 4 h 7"/>
                  <a:gd name="T10" fmla="*/ 4 w 6"/>
                  <a:gd name="T11" fmla="*/ 4 h 7"/>
                  <a:gd name="T12" fmla="*/ 2 w 6"/>
                  <a:gd name="T13" fmla="*/ 3 h 7"/>
                  <a:gd name="T14" fmla="*/ 2 w 6"/>
                  <a:gd name="T15" fmla="*/ 2 h 7"/>
                  <a:gd name="T16" fmla="*/ 2 w 6"/>
                  <a:gd name="T17" fmla="*/ 2 h 7"/>
                  <a:gd name="T18" fmla="*/ 4 w 6"/>
                  <a:gd name="T19" fmla="*/ 4 h 7"/>
                  <a:gd name="T20" fmla="*/ 0 w 6"/>
                  <a:gd name="T21" fmla="*/ 0 h 7"/>
                  <a:gd name="T22" fmla="*/ 0 w 6"/>
                  <a:gd name="T23" fmla="*/ 0 h 7"/>
                  <a:gd name="T24" fmla="*/ 2 w 6"/>
                  <a:gd name="T25" fmla="*/ 2 h 7"/>
                  <a:gd name="T26" fmla="*/ 2 w 6"/>
                  <a:gd name="T27" fmla="*/ 1 h 7"/>
                  <a:gd name="T28" fmla="*/ 1 w 6"/>
                  <a:gd name="T29" fmla="*/ 1 h 7"/>
                  <a:gd name="T30" fmla="*/ 0 w 6"/>
                  <a:gd name="T31" fmla="*/ 2 h 7"/>
                  <a:gd name="T32" fmla="*/ 0 w 6"/>
                  <a:gd name="T33" fmla="*/ 2 h 7"/>
                  <a:gd name="T34" fmla="*/ 1 w 6"/>
                  <a:gd name="T35" fmla="*/ 3 h 7"/>
                  <a:gd name="T36" fmla="*/ 3 w 6"/>
                  <a:gd name="T37" fmla="*/ 4 h 7"/>
                  <a:gd name="T38" fmla="*/ 2 w 6"/>
                  <a:gd name="T39" fmla="*/ 4 h 7"/>
                  <a:gd name="T40" fmla="*/ 4 w 6"/>
                  <a:gd name="T41" fmla="*/ 5 h 7"/>
                  <a:gd name="T42" fmla="*/ 5 w 6"/>
                  <a:gd name="T43" fmla="*/ 6 h 7"/>
                  <a:gd name="T44" fmla="*/ 5 w 6"/>
                  <a:gd name="T45" fmla="*/ 6 h 7"/>
                  <a:gd name="T46" fmla="*/ 3 w 6"/>
                  <a:gd name="T4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" h="7">
                    <a:moveTo>
                      <a:pt x="3" y="4"/>
                    </a:moveTo>
                    <a:cubicBezTo>
                      <a:pt x="3" y="4"/>
                      <a:pt x="4" y="4"/>
                      <a:pt x="4" y="5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2" y="3"/>
                      <a:pt x="3" y="4"/>
                      <a:pt x="4" y="4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3" y="3"/>
                      <a:pt x="4" y="3"/>
                      <a:pt x="2" y="3"/>
                    </a:cubicBezTo>
                    <a:cubicBezTo>
                      <a:pt x="2" y="2"/>
                      <a:pt x="1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4" y="4"/>
                    </a:cubicBezTo>
                    <a:cubicBezTo>
                      <a:pt x="3" y="2"/>
                      <a:pt x="3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1"/>
                      <a:pt x="2" y="2"/>
                    </a:cubicBezTo>
                    <a:cubicBezTo>
                      <a:pt x="2" y="1"/>
                      <a:pt x="3" y="2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3" y="4"/>
                      <a:pt x="3" y="5"/>
                      <a:pt x="4" y="5"/>
                    </a:cubicBezTo>
                    <a:cubicBezTo>
                      <a:pt x="4" y="5"/>
                      <a:pt x="3" y="5"/>
                      <a:pt x="5" y="6"/>
                    </a:cubicBezTo>
                    <a:cubicBezTo>
                      <a:pt x="6" y="7"/>
                      <a:pt x="4" y="5"/>
                      <a:pt x="5" y="6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5" name="Freeform 351"/>
              <p:cNvSpPr>
                <a:spLocks/>
              </p:cNvSpPr>
              <p:nvPr/>
            </p:nvSpPr>
            <p:spPr bwMode="auto">
              <a:xfrm>
                <a:off x="2337" y="3119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4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6" name="Freeform 352"/>
              <p:cNvSpPr>
                <a:spLocks/>
              </p:cNvSpPr>
              <p:nvPr/>
            </p:nvSpPr>
            <p:spPr bwMode="auto">
              <a:xfrm>
                <a:off x="2328" y="3111"/>
                <a:ext cx="4" cy="4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7" name="Freeform 353"/>
              <p:cNvSpPr>
                <a:spLocks/>
              </p:cNvSpPr>
              <p:nvPr/>
            </p:nvSpPr>
            <p:spPr bwMode="auto">
              <a:xfrm>
                <a:off x="2345" y="31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8" name="Freeform 354"/>
              <p:cNvSpPr>
                <a:spLocks/>
              </p:cNvSpPr>
              <p:nvPr/>
            </p:nvSpPr>
            <p:spPr bwMode="auto">
              <a:xfrm>
                <a:off x="2328" y="3098"/>
                <a:ext cx="17" cy="13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1 h 3"/>
                  <a:gd name="T4" fmla="*/ 3 w 4"/>
                  <a:gd name="T5" fmla="*/ 3 h 3"/>
                  <a:gd name="T6" fmla="*/ 1 w 4"/>
                  <a:gd name="T7" fmla="*/ 1 h 3"/>
                  <a:gd name="T8" fmla="*/ 1 w 4"/>
                  <a:gd name="T9" fmla="*/ 1 h 3"/>
                  <a:gd name="T10" fmla="*/ 0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0" y="1"/>
                      <a:pt x="1" y="1"/>
                      <a:pt x="0" y="1"/>
                    </a:cubicBezTo>
                    <a:cubicBezTo>
                      <a:pt x="1" y="2"/>
                      <a:pt x="2" y="2"/>
                      <a:pt x="3" y="3"/>
                    </a:cubicBezTo>
                    <a:cubicBezTo>
                      <a:pt x="4" y="3"/>
                      <a:pt x="2" y="2"/>
                      <a:pt x="1" y="1"/>
                    </a:cubicBezTo>
                    <a:cubicBezTo>
                      <a:pt x="2" y="2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9" name="Freeform 355"/>
              <p:cNvSpPr>
                <a:spLocks/>
              </p:cNvSpPr>
              <p:nvPr/>
            </p:nvSpPr>
            <p:spPr bwMode="auto">
              <a:xfrm>
                <a:off x="2332" y="3086"/>
                <a:ext cx="30" cy="29"/>
              </a:xfrm>
              <a:custGeom>
                <a:avLst/>
                <a:gdLst>
                  <a:gd name="T0" fmla="*/ 4 w 7"/>
                  <a:gd name="T1" fmla="*/ 5 h 7"/>
                  <a:gd name="T2" fmla="*/ 3 w 7"/>
                  <a:gd name="T3" fmla="*/ 5 h 7"/>
                  <a:gd name="T4" fmla="*/ 4 w 7"/>
                  <a:gd name="T5" fmla="*/ 5 h 7"/>
                  <a:gd name="T6" fmla="*/ 5 w 7"/>
                  <a:gd name="T7" fmla="*/ 6 h 7"/>
                  <a:gd name="T8" fmla="*/ 4 w 7"/>
                  <a:gd name="T9" fmla="*/ 5 h 7"/>
                  <a:gd name="T10" fmla="*/ 4 w 7"/>
                  <a:gd name="T11" fmla="*/ 4 h 7"/>
                  <a:gd name="T12" fmla="*/ 3 w 7"/>
                  <a:gd name="T13" fmla="*/ 4 h 7"/>
                  <a:gd name="T14" fmla="*/ 5 w 7"/>
                  <a:gd name="T15" fmla="*/ 5 h 7"/>
                  <a:gd name="T16" fmla="*/ 2 w 7"/>
                  <a:gd name="T17" fmla="*/ 3 h 7"/>
                  <a:gd name="T18" fmla="*/ 3 w 7"/>
                  <a:gd name="T19" fmla="*/ 3 h 7"/>
                  <a:gd name="T20" fmla="*/ 3 w 7"/>
                  <a:gd name="T21" fmla="*/ 3 h 7"/>
                  <a:gd name="T22" fmla="*/ 4 w 7"/>
                  <a:gd name="T23" fmla="*/ 3 h 7"/>
                  <a:gd name="T24" fmla="*/ 5 w 7"/>
                  <a:gd name="T25" fmla="*/ 4 h 7"/>
                  <a:gd name="T26" fmla="*/ 5 w 7"/>
                  <a:gd name="T27" fmla="*/ 3 h 7"/>
                  <a:gd name="T28" fmla="*/ 6 w 7"/>
                  <a:gd name="T29" fmla="*/ 4 h 7"/>
                  <a:gd name="T30" fmla="*/ 5 w 7"/>
                  <a:gd name="T31" fmla="*/ 2 h 7"/>
                  <a:gd name="T32" fmla="*/ 6 w 7"/>
                  <a:gd name="T33" fmla="*/ 2 h 7"/>
                  <a:gd name="T34" fmla="*/ 3 w 7"/>
                  <a:gd name="T35" fmla="*/ 1 h 7"/>
                  <a:gd name="T36" fmla="*/ 4 w 7"/>
                  <a:gd name="T37" fmla="*/ 1 h 7"/>
                  <a:gd name="T38" fmla="*/ 6 w 7"/>
                  <a:gd name="T39" fmla="*/ 2 h 7"/>
                  <a:gd name="T40" fmla="*/ 5 w 7"/>
                  <a:gd name="T41" fmla="*/ 1 h 7"/>
                  <a:gd name="T42" fmla="*/ 7 w 7"/>
                  <a:gd name="T43" fmla="*/ 2 h 7"/>
                  <a:gd name="T44" fmla="*/ 4 w 7"/>
                  <a:gd name="T45" fmla="*/ 1 h 7"/>
                  <a:gd name="T46" fmla="*/ 5 w 7"/>
                  <a:gd name="T47" fmla="*/ 1 h 7"/>
                  <a:gd name="T48" fmla="*/ 2 w 7"/>
                  <a:gd name="T49" fmla="*/ 0 h 7"/>
                  <a:gd name="T50" fmla="*/ 2 w 7"/>
                  <a:gd name="T51" fmla="*/ 1 h 7"/>
                  <a:gd name="T52" fmla="*/ 3 w 7"/>
                  <a:gd name="T53" fmla="*/ 2 h 7"/>
                  <a:gd name="T54" fmla="*/ 1 w 7"/>
                  <a:gd name="T55" fmla="*/ 1 h 7"/>
                  <a:gd name="T56" fmla="*/ 3 w 7"/>
                  <a:gd name="T57" fmla="*/ 2 h 7"/>
                  <a:gd name="T58" fmla="*/ 1 w 7"/>
                  <a:gd name="T59" fmla="*/ 1 h 7"/>
                  <a:gd name="T60" fmla="*/ 3 w 7"/>
                  <a:gd name="T61" fmla="*/ 2 h 7"/>
                  <a:gd name="T62" fmla="*/ 1 w 7"/>
                  <a:gd name="T63" fmla="*/ 1 h 7"/>
                  <a:gd name="T64" fmla="*/ 1 w 7"/>
                  <a:gd name="T65" fmla="*/ 3 h 7"/>
                  <a:gd name="T66" fmla="*/ 2 w 7"/>
                  <a:gd name="T67" fmla="*/ 4 h 7"/>
                  <a:gd name="T68" fmla="*/ 2 w 7"/>
                  <a:gd name="T69" fmla="*/ 5 h 7"/>
                  <a:gd name="T70" fmla="*/ 3 w 7"/>
                  <a:gd name="T71" fmla="*/ 5 h 7"/>
                  <a:gd name="T72" fmla="*/ 0 w 7"/>
                  <a:gd name="T73" fmla="*/ 4 h 7"/>
                  <a:gd name="T74" fmla="*/ 0 w 7"/>
                  <a:gd name="T75" fmla="*/ 4 h 7"/>
                  <a:gd name="T76" fmla="*/ 1 w 7"/>
                  <a:gd name="T77" fmla="*/ 4 h 7"/>
                  <a:gd name="T78" fmla="*/ 0 w 7"/>
                  <a:gd name="T79" fmla="*/ 4 h 7"/>
                  <a:gd name="T80" fmla="*/ 4 w 7"/>
                  <a:gd name="T81" fmla="*/ 6 h 7"/>
                  <a:gd name="T82" fmla="*/ 5 w 7"/>
                  <a:gd name="T83" fmla="*/ 6 h 7"/>
                  <a:gd name="T84" fmla="*/ 4 w 7"/>
                  <a:gd name="T8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7">
                    <a:moveTo>
                      <a:pt x="4" y="5"/>
                    </a:moveTo>
                    <a:cubicBezTo>
                      <a:pt x="4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6" y="6"/>
                      <a:pt x="4" y="5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3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4" y="4"/>
                      <a:pt x="4" y="4"/>
                      <a:pt x="5" y="5"/>
                    </a:cubicBezTo>
                    <a:cubicBezTo>
                      <a:pt x="5" y="4"/>
                      <a:pt x="3" y="4"/>
                      <a:pt x="2" y="3"/>
                    </a:cubicBezTo>
                    <a:cubicBezTo>
                      <a:pt x="4" y="4"/>
                      <a:pt x="2" y="2"/>
                      <a:pt x="3" y="3"/>
                    </a:cubicBezTo>
                    <a:cubicBezTo>
                      <a:pt x="3" y="3"/>
                      <a:pt x="4" y="3"/>
                      <a:pt x="3" y="3"/>
                    </a:cubicBezTo>
                    <a:cubicBezTo>
                      <a:pt x="5" y="4"/>
                      <a:pt x="3" y="3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4" y="3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3"/>
                      <a:pt x="6" y="3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6" y="3"/>
                      <a:pt x="3" y="1"/>
                    </a:cubicBezTo>
                    <a:cubicBezTo>
                      <a:pt x="6" y="3"/>
                      <a:pt x="2" y="1"/>
                      <a:pt x="4" y="1"/>
                    </a:cubicBezTo>
                    <a:cubicBezTo>
                      <a:pt x="5" y="1"/>
                      <a:pt x="4" y="2"/>
                      <a:pt x="6" y="2"/>
                    </a:cubicBezTo>
                    <a:cubicBezTo>
                      <a:pt x="4" y="1"/>
                      <a:pt x="5" y="2"/>
                      <a:pt x="5" y="1"/>
                    </a:cubicBezTo>
                    <a:cubicBezTo>
                      <a:pt x="6" y="2"/>
                      <a:pt x="5" y="1"/>
                      <a:pt x="7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4" y="2"/>
                      <a:pt x="2" y="1"/>
                      <a:pt x="3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2" y="2"/>
                      <a:pt x="1" y="1"/>
                    </a:cubicBezTo>
                    <a:cubicBezTo>
                      <a:pt x="1" y="1"/>
                      <a:pt x="2" y="2"/>
                      <a:pt x="3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6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1" y="4"/>
                      <a:pt x="0" y="4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0" y="4"/>
                    </a:cubicBezTo>
                    <a:cubicBezTo>
                      <a:pt x="2" y="5"/>
                      <a:pt x="3" y="5"/>
                      <a:pt x="4" y="6"/>
                    </a:cubicBezTo>
                    <a:cubicBezTo>
                      <a:pt x="2" y="4"/>
                      <a:pt x="6" y="7"/>
                      <a:pt x="5" y="6"/>
                    </a:cubicBezTo>
                    <a:cubicBezTo>
                      <a:pt x="5" y="6"/>
                      <a:pt x="4" y="6"/>
                      <a:pt x="4" y="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0" name="Freeform 356"/>
              <p:cNvSpPr>
                <a:spLocks/>
              </p:cNvSpPr>
              <p:nvPr/>
            </p:nvSpPr>
            <p:spPr bwMode="auto">
              <a:xfrm>
                <a:off x="2332" y="3098"/>
                <a:ext cx="0" cy="4"/>
              </a:xfrm>
              <a:custGeom>
                <a:avLst/>
                <a:gdLst>
                  <a:gd name="T0" fmla="*/ 0 h 4"/>
                  <a:gd name="T1" fmla="*/ 4 h 4"/>
                  <a:gd name="T2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1" name="Freeform 357"/>
              <p:cNvSpPr>
                <a:spLocks/>
              </p:cNvSpPr>
              <p:nvPr/>
            </p:nvSpPr>
            <p:spPr bwMode="auto">
              <a:xfrm>
                <a:off x="2349" y="3086"/>
                <a:ext cx="4" cy="4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2" name="Rectangle 358"/>
              <p:cNvSpPr>
                <a:spLocks noChangeArrowheads="1"/>
              </p:cNvSpPr>
              <p:nvPr/>
            </p:nvSpPr>
            <p:spPr bwMode="auto">
              <a:xfrm>
                <a:off x="2332" y="310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3" name="Freeform 359"/>
              <p:cNvSpPr>
                <a:spLocks/>
              </p:cNvSpPr>
              <p:nvPr/>
            </p:nvSpPr>
            <p:spPr bwMode="auto">
              <a:xfrm>
                <a:off x="2345" y="3111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0 w 4"/>
                  <a:gd name="T3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4" name="Freeform 360"/>
              <p:cNvSpPr>
                <a:spLocks/>
              </p:cNvSpPr>
              <p:nvPr/>
            </p:nvSpPr>
            <p:spPr bwMode="auto">
              <a:xfrm>
                <a:off x="2357" y="3086"/>
                <a:ext cx="5" cy="0"/>
              </a:xfrm>
              <a:custGeom>
                <a:avLst/>
                <a:gdLst>
                  <a:gd name="T0" fmla="*/ 5 w 5"/>
                  <a:gd name="T1" fmla="*/ 0 w 5"/>
                  <a:gd name="T2" fmla="*/ 5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">
                    <a:moveTo>
                      <a:pt x="5" y="0"/>
                    </a:moveTo>
                    <a:lnTo>
                      <a:pt x="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5" name="Freeform 361"/>
              <p:cNvSpPr>
                <a:spLocks/>
              </p:cNvSpPr>
              <p:nvPr/>
            </p:nvSpPr>
            <p:spPr bwMode="auto">
              <a:xfrm>
                <a:off x="2366" y="3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6" name="Freeform 362"/>
              <p:cNvSpPr>
                <a:spLocks/>
              </p:cNvSpPr>
              <p:nvPr/>
            </p:nvSpPr>
            <p:spPr bwMode="auto">
              <a:xfrm>
                <a:off x="2324" y="3048"/>
                <a:ext cx="46" cy="42"/>
              </a:xfrm>
              <a:custGeom>
                <a:avLst/>
                <a:gdLst>
                  <a:gd name="T0" fmla="*/ 6 w 11"/>
                  <a:gd name="T1" fmla="*/ 1 h 10"/>
                  <a:gd name="T2" fmla="*/ 3 w 11"/>
                  <a:gd name="T3" fmla="*/ 1 h 10"/>
                  <a:gd name="T4" fmla="*/ 2 w 11"/>
                  <a:gd name="T5" fmla="*/ 1 h 10"/>
                  <a:gd name="T6" fmla="*/ 4 w 11"/>
                  <a:gd name="T7" fmla="*/ 1 h 10"/>
                  <a:gd name="T8" fmla="*/ 4 w 11"/>
                  <a:gd name="T9" fmla="*/ 2 h 10"/>
                  <a:gd name="T10" fmla="*/ 4 w 11"/>
                  <a:gd name="T11" fmla="*/ 3 h 10"/>
                  <a:gd name="T12" fmla="*/ 6 w 11"/>
                  <a:gd name="T13" fmla="*/ 4 h 10"/>
                  <a:gd name="T14" fmla="*/ 5 w 11"/>
                  <a:gd name="T15" fmla="*/ 4 h 10"/>
                  <a:gd name="T16" fmla="*/ 4 w 11"/>
                  <a:gd name="T17" fmla="*/ 4 h 10"/>
                  <a:gd name="T18" fmla="*/ 8 w 11"/>
                  <a:gd name="T19" fmla="*/ 5 h 10"/>
                  <a:gd name="T20" fmla="*/ 8 w 11"/>
                  <a:gd name="T21" fmla="*/ 5 h 10"/>
                  <a:gd name="T22" fmla="*/ 6 w 11"/>
                  <a:gd name="T23" fmla="*/ 5 h 10"/>
                  <a:gd name="T24" fmla="*/ 6 w 11"/>
                  <a:gd name="T25" fmla="*/ 6 h 10"/>
                  <a:gd name="T26" fmla="*/ 6 w 11"/>
                  <a:gd name="T27" fmla="*/ 6 h 10"/>
                  <a:gd name="T28" fmla="*/ 6 w 11"/>
                  <a:gd name="T29" fmla="*/ 7 h 10"/>
                  <a:gd name="T30" fmla="*/ 8 w 11"/>
                  <a:gd name="T31" fmla="*/ 8 h 10"/>
                  <a:gd name="T32" fmla="*/ 6 w 11"/>
                  <a:gd name="T33" fmla="*/ 7 h 10"/>
                  <a:gd name="T34" fmla="*/ 6 w 11"/>
                  <a:gd name="T35" fmla="*/ 8 h 10"/>
                  <a:gd name="T36" fmla="*/ 6 w 11"/>
                  <a:gd name="T37" fmla="*/ 9 h 10"/>
                  <a:gd name="T38" fmla="*/ 6 w 11"/>
                  <a:gd name="T39" fmla="*/ 9 h 10"/>
                  <a:gd name="T40" fmla="*/ 5 w 11"/>
                  <a:gd name="T41" fmla="*/ 8 h 10"/>
                  <a:gd name="T42" fmla="*/ 9 w 11"/>
                  <a:gd name="T43" fmla="*/ 9 h 10"/>
                  <a:gd name="T44" fmla="*/ 10 w 11"/>
                  <a:gd name="T45" fmla="*/ 9 h 10"/>
                  <a:gd name="T46" fmla="*/ 9 w 11"/>
                  <a:gd name="T47" fmla="*/ 8 h 10"/>
                  <a:gd name="T48" fmla="*/ 10 w 11"/>
                  <a:gd name="T49" fmla="*/ 8 h 10"/>
                  <a:gd name="T50" fmla="*/ 10 w 11"/>
                  <a:gd name="T51" fmla="*/ 7 h 10"/>
                  <a:gd name="T52" fmla="*/ 9 w 11"/>
                  <a:gd name="T53" fmla="*/ 7 h 10"/>
                  <a:gd name="T54" fmla="*/ 10 w 11"/>
                  <a:gd name="T55" fmla="*/ 7 h 10"/>
                  <a:gd name="T56" fmla="*/ 10 w 11"/>
                  <a:gd name="T57" fmla="*/ 6 h 10"/>
                  <a:gd name="T58" fmla="*/ 9 w 11"/>
                  <a:gd name="T59" fmla="*/ 6 h 10"/>
                  <a:gd name="T60" fmla="*/ 8 w 11"/>
                  <a:gd name="T61" fmla="*/ 5 h 10"/>
                  <a:gd name="T62" fmla="*/ 10 w 11"/>
                  <a:gd name="T63" fmla="*/ 5 h 10"/>
                  <a:gd name="T64" fmla="*/ 10 w 11"/>
                  <a:gd name="T65" fmla="*/ 5 h 10"/>
                  <a:gd name="T66" fmla="*/ 8 w 11"/>
                  <a:gd name="T67" fmla="*/ 4 h 10"/>
                  <a:gd name="T68" fmla="*/ 8 w 11"/>
                  <a:gd name="T69" fmla="*/ 4 h 10"/>
                  <a:gd name="T70" fmla="*/ 7 w 11"/>
                  <a:gd name="T71" fmla="*/ 3 h 10"/>
                  <a:gd name="T72" fmla="*/ 7 w 11"/>
                  <a:gd name="T73" fmla="*/ 3 h 10"/>
                  <a:gd name="T74" fmla="*/ 7 w 11"/>
                  <a:gd name="T75" fmla="*/ 2 h 10"/>
                  <a:gd name="T76" fmla="*/ 5 w 11"/>
                  <a:gd name="T77" fmla="*/ 2 h 10"/>
                  <a:gd name="T78" fmla="*/ 8 w 11"/>
                  <a:gd name="T7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" h="10">
                    <a:moveTo>
                      <a:pt x="8" y="1"/>
                    </a:moveTo>
                    <a:cubicBezTo>
                      <a:pt x="7" y="1"/>
                      <a:pt x="7" y="0"/>
                      <a:pt x="6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5" y="0"/>
                      <a:pt x="3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3" y="1"/>
                      <a:pt x="6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4" y="2"/>
                      <a:pt x="6" y="1"/>
                      <a:pt x="6" y="1"/>
                    </a:cubicBezTo>
                    <a:cubicBezTo>
                      <a:pt x="0" y="2"/>
                      <a:pt x="8" y="2"/>
                      <a:pt x="4" y="2"/>
                    </a:cubicBezTo>
                    <a:cubicBezTo>
                      <a:pt x="5" y="2"/>
                      <a:pt x="4" y="3"/>
                      <a:pt x="5" y="3"/>
                    </a:cubicBezTo>
                    <a:cubicBezTo>
                      <a:pt x="4" y="3"/>
                      <a:pt x="5" y="3"/>
                      <a:pt x="4" y="3"/>
                    </a:cubicBezTo>
                    <a:cubicBezTo>
                      <a:pt x="7" y="3"/>
                      <a:pt x="2" y="3"/>
                      <a:pt x="6" y="3"/>
                    </a:cubicBezTo>
                    <a:cubicBezTo>
                      <a:pt x="5" y="4"/>
                      <a:pt x="7" y="3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7" y="4"/>
                      <a:pt x="5" y="4"/>
                    </a:cubicBezTo>
                    <a:cubicBezTo>
                      <a:pt x="5" y="4"/>
                      <a:pt x="6" y="4"/>
                      <a:pt x="7" y="4"/>
                    </a:cubicBezTo>
                    <a:cubicBezTo>
                      <a:pt x="7" y="4"/>
                      <a:pt x="6" y="4"/>
                      <a:pt x="4" y="4"/>
                    </a:cubicBezTo>
                    <a:cubicBezTo>
                      <a:pt x="6" y="4"/>
                      <a:pt x="5" y="4"/>
                      <a:pt x="6" y="5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5"/>
                      <a:pt x="9" y="5"/>
                      <a:pt x="10" y="5"/>
                    </a:cubicBezTo>
                    <a:cubicBezTo>
                      <a:pt x="7" y="5"/>
                      <a:pt x="10" y="5"/>
                      <a:pt x="8" y="5"/>
                    </a:cubicBezTo>
                    <a:cubicBezTo>
                      <a:pt x="7" y="5"/>
                      <a:pt x="7" y="5"/>
                      <a:pt x="5" y="4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6" y="5"/>
                      <a:pt x="5" y="5"/>
                      <a:pt x="5" y="5"/>
                    </a:cubicBezTo>
                    <a:cubicBezTo>
                      <a:pt x="4" y="5"/>
                      <a:pt x="7" y="6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7" y="6"/>
                      <a:pt x="5" y="6"/>
                      <a:pt x="6" y="6"/>
                    </a:cubicBezTo>
                    <a:cubicBezTo>
                      <a:pt x="6" y="6"/>
                      <a:pt x="7" y="7"/>
                      <a:pt x="7" y="7"/>
                    </a:cubicBezTo>
                    <a:cubicBezTo>
                      <a:pt x="4" y="6"/>
                      <a:pt x="8" y="7"/>
                      <a:pt x="6" y="7"/>
                    </a:cubicBezTo>
                    <a:cubicBezTo>
                      <a:pt x="8" y="7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6" y="7"/>
                      <a:pt x="5" y="7"/>
                    </a:cubicBezTo>
                    <a:cubicBezTo>
                      <a:pt x="6" y="7"/>
                      <a:pt x="5" y="7"/>
                      <a:pt x="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8" y="8"/>
                      <a:pt x="6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3" y="8"/>
                      <a:pt x="6" y="9"/>
                    </a:cubicBezTo>
                    <a:cubicBezTo>
                      <a:pt x="6" y="9"/>
                      <a:pt x="8" y="10"/>
                      <a:pt x="9" y="10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7" y="9"/>
                      <a:pt x="6" y="8"/>
                      <a:pt x="5" y="8"/>
                    </a:cubicBezTo>
                    <a:cubicBezTo>
                      <a:pt x="4" y="8"/>
                      <a:pt x="7" y="8"/>
                      <a:pt x="6" y="8"/>
                    </a:cubicBezTo>
                    <a:cubicBezTo>
                      <a:pt x="8" y="9"/>
                      <a:pt x="8" y="9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9"/>
                      <a:pt x="9" y="9"/>
                      <a:pt x="10" y="9"/>
                    </a:cubicBezTo>
                    <a:cubicBezTo>
                      <a:pt x="8" y="8"/>
                      <a:pt x="10" y="9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0" y="8"/>
                      <a:pt x="9" y="8"/>
                      <a:pt x="10" y="8"/>
                    </a:cubicBezTo>
                    <a:cubicBezTo>
                      <a:pt x="9" y="8"/>
                      <a:pt x="8" y="7"/>
                      <a:pt x="8" y="7"/>
                    </a:cubicBezTo>
                    <a:cubicBezTo>
                      <a:pt x="9" y="8"/>
                      <a:pt x="9" y="7"/>
                      <a:pt x="10" y="7"/>
                    </a:cubicBezTo>
                    <a:cubicBezTo>
                      <a:pt x="8" y="7"/>
                      <a:pt x="10" y="7"/>
                      <a:pt x="9" y="7"/>
                    </a:cubicBezTo>
                    <a:cubicBezTo>
                      <a:pt x="8" y="7"/>
                      <a:pt x="8" y="6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9" y="6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6"/>
                      <a:pt x="8" y="6"/>
                      <a:pt x="9" y="6"/>
                    </a:cubicBezTo>
                    <a:cubicBezTo>
                      <a:pt x="8" y="6"/>
                      <a:pt x="8" y="6"/>
                      <a:pt x="6" y="5"/>
                    </a:cubicBezTo>
                    <a:cubicBezTo>
                      <a:pt x="7" y="5"/>
                      <a:pt x="9" y="6"/>
                      <a:pt x="8" y="5"/>
                    </a:cubicBezTo>
                    <a:cubicBezTo>
                      <a:pt x="7" y="5"/>
                      <a:pt x="9" y="5"/>
                      <a:pt x="8" y="5"/>
                    </a:cubicBezTo>
                    <a:cubicBezTo>
                      <a:pt x="10" y="5"/>
                      <a:pt x="8" y="5"/>
                      <a:pt x="10" y="5"/>
                    </a:cubicBezTo>
                    <a:cubicBezTo>
                      <a:pt x="11" y="5"/>
                      <a:pt x="9" y="5"/>
                      <a:pt x="9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8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9" y="4"/>
                      <a:pt x="9" y="4"/>
                      <a:pt x="10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4"/>
                      <a:pt x="8" y="3"/>
                      <a:pt x="6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9" y="3"/>
                      <a:pt x="7" y="3"/>
                    </a:cubicBezTo>
                    <a:cubicBezTo>
                      <a:pt x="7" y="3"/>
                      <a:pt x="9" y="3"/>
                      <a:pt x="9" y="2"/>
                    </a:cubicBezTo>
                    <a:cubicBezTo>
                      <a:pt x="6" y="2"/>
                      <a:pt x="11" y="1"/>
                      <a:pt x="7" y="2"/>
                    </a:cubicBezTo>
                    <a:cubicBezTo>
                      <a:pt x="7" y="2"/>
                      <a:pt x="6" y="2"/>
                      <a:pt x="6" y="2"/>
                    </a:cubicBezTo>
                    <a:cubicBezTo>
                      <a:pt x="6" y="2"/>
                      <a:pt x="5" y="2"/>
                      <a:pt x="5" y="2"/>
                    </a:cubicBezTo>
                    <a:cubicBezTo>
                      <a:pt x="5" y="2"/>
                      <a:pt x="6" y="2"/>
                      <a:pt x="5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1"/>
                      <a:pt x="4" y="1"/>
                      <a:pt x="8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7" name="Freeform 363"/>
              <p:cNvSpPr>
                <a:spLocks/>
              </p:cNvSpPr>
              <p:nvPr/>
            </p:nvSpPr>
            <p:spPr bwMode="auto">
              <a:xfrm>
                <a:off x="2357" y="3061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8" name="Freeform 364"/>
              <p:cNvSpPr>
                <a:spLocks/>
              </p:cNvSpPr>
              <p:nvPr/>
            </p:nvSpPr>
            <p:spPr bwMode="auto">
              <a:xfrm>
                <a:off x="2357" y="30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9" name="Freeform 365"/>
              <p:cNvSpPr>
                <a:spLocks/>
              </p:cNvSpPr>
              <p:nvPr/>
            </p:nvSpPr>
            <p:spPr bwMode="auto">
              <a:xfrm>
                <a:off x="2353" y="3048"/>
                <a:ext cx="4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0" name="Freeform 366"/>
              <p:cNvSpPr>
                <a:spLocks/>
              </p:cNvSpPr>
              <p:nvPr/>
            </p:nvSpPr>
            <p:spPr bwMode="auto">
              <a:xfrm>
                <a:off x="2349" y="3048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1" name="Freeform 367"/>
              <p:cNvSpPr>
                <a:spLocks/>
              </p:cNvSpPr>
              <p:nvPr/>
            </p:nvSpPr>
            <p:spPr bwMode="auto">
              <a:xfrm>
                <a:off x="2324" y="3031"/>
                <a:ext cx="33" cy="21"/>
              </a:xfrm>
              <a:custGeom>
                <a:avLst/>
                <a:gdLst>
                  <a:gd name="T0" fmla="*/ 3 w 8"/>
                  <a:gd name="T1" fmla="*/ 1 h 5"/>
                  <a:gd name="T2" fmla="*/ 2 w 8"/>
                  <a:gd name="T3" fmla="*/ 1 h 5"/>
                  <a:gd name="T4" fmla="*/ 3 w 8"/>
                  <a:gd name="T5" fmla="*/ 1 h 5"/>
                  <a:gd name="T6" fmla="*/ 0 w 8"/>
                  <a:gd name="T7" fmla="*/ 2 h 5"/>
                  <a:gd name="T8" fmla="*/ 3 w 8"/>
                  <a:gd name="T9" fmla="*/ 3 h 5"/>
                  <a:gd name="T10" fmla="*/ 2 w 8"/>
                  <a:gd name="T11" fmla="*/ 3 h 5"/>
                  <a:gd name="T12" fmla="*/ 4 w 8"/>
                  <a:gd name="T13" fmla="*/ 3 h 5"/>
                  <a:gd name="T14" fmla="*/ 2 w 8"/>
                  <a:gd name="T15" fmla="*/ 4 h 5"/>
                  <a:gd name="T16" fmla="*/ 2 w 8"/>
                  <a:gd name="T17" fmla="*/ 4 h 5"/>
                  <a:gd name="T18" fmla="*/ 3 w 8"/>
                  <a:gd name="T19" fmla="*/ 4 h 5"/>
                  <a:gd name="T20" fmla="*/ 3 w 8"/>
                  <a:gd name="T21" fmla="*/ 4 h 5"/>
                  <a:gd name="T22" fmla="*/ 3 w 8"/>
                  <a:gd name="T23" fmla="*/ 4 h 5"/>
                  <a:gd name="T24" fmla="*/ 4 w 8"/>
                  <a:gd name="T25" fmla="*/ 4 h 5"/>
                  <a:gd name="T26" fmla="*/ 3 w 8"/>
                  <a:gd name="T27" fmla="*/ 4 h 5"/>
                  <a:gd name="T28" fmla="*/ 4 w 8"/>
                  <a:gd name="T29" fmla="*/ 4 h 5"/>
                  <a:gd name="T30" fmla="*/ 3 w 8"/>
                  <a:gd name="T31" fmla="*/ 4 h 5"/>
                  <a:gd name="T32" fmla="*/ 5 w 8"/>
                  <a:gd name="T33" fmla="*/ 4 h 5"/>
                  <a:gd name="T34" fmla="*/ 6 w 8"/>
                  <a:gd name="T35" fmla="*/ 4 h 5"/>
                  <a:gd name="T36" fmla="*/ 5 w 8"/>
                  <a:gd name="T37" fmla="*/ 4 h 5"/>
                  <a:gd name="T38" fmla="*/ 5 w 8"/>
                  <a:gd name="T39" fmla="*/ 4 h 5"/>
                  <a:gd name="T40" fmla="*/ 4 w 8"/>
                  <a:gd name="T41" fmla="*/ 4 h 5"/>
                  <a:gd name="T42" fmla="*/ 6 w 8"/>
                  <a:gd name="T43" fmla="*/ 4 h 5"/>
                  <a:gd name="T44" fmla="*/ 7 w 8"/>
                  <a:gd name="T45" fmla="*/ 3 h 5"/>
                  <a:gd name="T46" fmla="*/ 7 w 8"/>
                  <a:gd name="T47" fmla="*/ 3 h 5"/>
                  <a:gd name="T48" fmla="*/ 7 w 8"/>
                  <a:gd name="T49" fmla="*/ 3 h 5"/>
                  <a:gd name="T50" fmla="*/ 6 w 8"/>
                  <a:gd name="T51" fmla="*/ 3 h 5"/>
                  <a:gd name="T52" fmla="*/ 3 w 8"/>
                  <a:gd name="T53" fmla="*/ 4 h 5"/>
                  <a:gd name="T54" fmla="*/ 3 w 8"/>
                  <a:gd name="T55" fmla="*/ 3 h 5"/>
                  <a:gd name="T56" fmla="*/ 5 w 8"/>
                  <a:gd name="T57" fmla="*/ 3 h 5"/>
                  <a:gd name="T58" fmla="*/ 4 w 8"/>
                  <a:gd name="T59" fmla="*/ 3 h 5"/>
                  <a:gd name="T60" fmla="*/ 6 w 8"/>
                  <a:gd name="T61" fmla="*/ 2 h 5"/>
                  <a:gd name="T62" fmla="*/ 4 w 8"/>
                  <a:gd name="T63" fmla="*/ 3 h 5"/>
                  <a:gd name="T64" fmla="*/ 4 w 8"/>
                  <a:gd name="T65" fmla="*/ 2 h 5"/>
                  <a:gd name="T66" fmla="*/ 5 w 8"/>
                  <a:gd name="T67" fmla="*/ 2 h 5"/>
                  <a:gd name="T68" fmla="*/ 4 w 8"/>
                  <a:gd name="T69" fmla="*/ 2 h 5"/>
                  <a:gd name="T70" fmla="*/ 4 w 8"/>
                  <a:gd name="T71" fmla="*/ 1 h 5"/>
                  <a:gd name="T72" fmla="*/ 3 w 8"/>
                  <a:gd name="T73" fmla="*/ 2 h 5"/>
                  <a:gd name="T74" fmla="*/ 3 w 8"/>
                  <a:gd name="T75" fmla="*/ 1 h 5"/>
                  <a:gd name="T76" fmla="*/ 3 w 8"/>
                  <a:gd name="T77" fmla="*/ 1 h 5"/>
                  <a:gd name="T78" fmla="*/ 1 w 8"/>
                  <a:gd name="T79" fmla="*/ 2 h 5"/>
                  <a:gd name="T80" fmla="*/ 3 w 8"/>
                  <a:gd name="T8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5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1" y="1"/>
                      <a:pt x="3" y="0"/>
                      <a:pt x="0" y="2"/>
                    </a:cubicBezTo>
                    <a:cubicBezTo>
                      <a:pt x="1" y="2"/>
                      <a:pt x="0" y="3"/>
                      <a:pt x="3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0" y="4"/>
                      <a:pt x="4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3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4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1" y="5"/>
                      <a:pt x="5" y="4"/>
                    </a:cubicBezTo>
                    <a:cubicBezTo>
                      <a:pt x="5" y="4"/>
                      <a:pt x="6" y="4"/>
                      <a:pt x="6" y="4"/>
                    </a:cubicBezTo>
                    <a:cubicBezTo>
                      <a:pt x="7" y="4"/>
                      <a:pt x="6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2" y="5"/>
                      <a:pt x="5" y="4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8" y="3"/>
                      <a:pt x="4" y="4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4" y="3"/>
                      <a:pt x="3" y="4"/>
                    </a:cubicBezTo>
                    <a:cubicBezTo>
                      <a:pt x="5" y="3"/>
                      <a:pt x="3" y="4"/>
                      <a:pt x="3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6" y="3"/>
                      <a:pt x="6" y="2"/>
                    </a:cubicBezTo>
                    <a:cubicBezTo>
                      <a:pt x="5" y="3"/>
                      <a:pt x="6" y="3"/>
                      <a:pt x="4" y="3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6" y="2"/>
                      <a:pt x="5" y="2"/>
                      <a:pt x="4" y="2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4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2" name="Freeform 368"/>
              <p:cNvSpPr>
                <a:spLocks/>
              </p:cNvSpPr>
              <p:nvPr/>
            </p:nvSpPr>
            <p:spPr bwMode="auto">
              <a:xfrm>
                <a:off x="2324" y="3031"/>
                <a:ext cx="13" cy="9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1 h 2"/>
                  <a:gd name="T4" fmla="*/ 0 w 3"/>
                  <a:gd name="T5" fmla="*/ 1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1" y="1"/>
                      <a:pt x="0" y="1"/>
                    </a:cubicBezTo>
                    <a:cubicBezTo>
                      <a:pt x="0" y="1"/>
                      <a:pt x="0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3" name="Freeform 369"/>
              <p:cNvSpPr>
                <a:spLocks/>
              </p:cNvSpPr>
              <p:nvPr/>
            </p:nvSpPr>
            <p:spPr bwMode="auto">
              <a:xfrm>
                <a:off x="2311" y="3027"/>
                <a:ext cx="26" cy="13"/>
              </a:xfrm>
              <a:custGeom>
                <a:avLst/>
                <a:gdLst>
                  <a:gd name="T0" fmla="*/ 3 w 6"/>
                  <a:gd name="T1" fmla="*/ 1 h 3"/>
                  <a:gd name="T2" fmla="*/ 2 w 6"/>
                  <a:gd name="T3" fmla="*/ 1 h 3"/>
                  <a:gd name="T4" fmla="*/ 2 w 6"/>
                  <a:gd name="T5" fmla="*/ 2 h 3"/>
                  <a:gd name="T6" fmla="*/ 4 w 6"/>
                  <a:gd name="T7" fmla="*/ 2 h 3"/>
                  <a:gd name="T8" fmla="*/ 3 w 6"/>
                  <a:gd name="T9" fmla="*/ 2 h 3"/>
                  <a:gd name="T10" fmla="*/ 5 w 6"/>
                  <a:gd name="T11" fmla="*/ 2 h 3"/>
                  <a:gd name="T12" fmla="*/ 4 w 6"/>
                  <a:gd name="T13" fmla="*/ 2 h 3"/>
                  <a:gd name="T14" fmla="*/ 5 w 6"/>
                  <a:gd name="T15" fmla="*/ 2 h 3"/>
                  <a:gd name="T16" fmla="*/ 4 w 6"/>
                  <a:gd name="T17" fmla="*/ 2 h 3"/>
                  <a:gd name="T18" fmla="*/ 5 w 6"/>
                  <a:gd name="T19" fmla="*/ 1 h 3"/>
                  <a:gd name="T20" fmla="*/ 3 w 6"/>
                  <a:gd name="T21" fmla="*/ 2 h 3"/>
                  <a:gd name="T22" fmla="*/ 5 w 6"/>
                  <a:gd name="T23" fmla="*/ 1 h 3"/>
                  <a:gd name="T24" fmla="*/ 5 w 6"/>
                  <a:gd name="T25" fmla="*/ 0 h 3"/>
                  <a:gd name="T26" fmla="*/ 5 w 6"/>
                  <a:gd name="T27" fmla="*/ 1 h 3"/>
                  <a:gd name="T28" fmla="*/ 4 w 6"/>
                  <a:gd name="T29" fmla="*/ 1 h 3"/>
                  <a:gd name="T30" fmla="*/ 5 w 6"/>
                  <a:gd name="T31" fmla="*/ 0 h 3"/>
                  <a:gd name="T32" fmla="*/ 4 w 6"/>
                  <a:gd name="T33" fmla="*/ 0 h 3"/>
                  <a:gd name="T34" fmla="*/ 2 w 6"/>
                  <a:gd name="T35" fmla="*/ 1 h 3"/>
                  <a:gd name="T36" fmla="*/ 4 w 6"/>
                  <a:gd name="T37" fmla="*/ 0 h 3"/>
                  <a:gd name="T38" fmla="*/ 4 w 6"/>
                  <a:gd name="T39" fmla="*/ 0 h 3"/>
                  <a:gd name="T40" fmla="*/ 1 w 6"/>
                  <a:gd name="T41" fmla="*/ 1 h 3"/>
                  <a:gd name="T42" fmla="*/ 3 w 6"/>
                  <a:gd name="T4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" h="3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3" y="2"/>
                      <a:pt x="2" y="2"/>
                    </a:cubicBezTo>
                    <a:cubicBezTo>
                      <a:pt x="2" y="3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3"/>
                      <a:pt x="5" y="2"/>
                    </a:cubicBezTo>
                    <a:cubicBezTo>
                      <a:pt x="5" y="2"/>
                      <a:pt x="4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1"/>
                      <a:pt x="3" y="2"/>
                      <a:pt x="3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2" y="2"/>
                      <a:pt x="5" y="1"/>
                      <a:pt x="5" y="0"/>
                    </a:cubicBezTo>
                    <a:cubicBezTo>
                      <a:pt x="4" y="1"/>
                      <a:pt x="3" y="1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0" y="2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4" name="Rectangle 370"/>
              <p:cNvSpPr>
                <a:spLocks noChangeArrowheads="1"/>
              </p:cNvSpPr>
              <p:nvPr/>
            </p:nvSpPr>
            <p:spPr bwMode="auto">
              <a:xfrm>
                <a:off x="2320" y="3031"/>
                <a:ext cx="1" cy="5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5" name="Freeform 371"/>
              <p:cNvSpPr>
                <a:spLocks/>
              </p:cNvSpPr>
              <p:nvPr/>
            </p:nvSpPr>
            <p:spPr bwMode="auto">
              <a:xfrm>
                <a:off x="1231" y="2526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0 h 4"/>
                  <a:gd name="T4" fmla="*/ 0 w 4"/>
                  <a:gd name="T5" fmla="*/ 4 h 4"/>
                  <a:gd name="T6" fmla="*/ 4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6" name="Freeform 372"/>
              <p:cNvSpPr>
                <a:spLocks/>
              </p:cNvSpPr>
              <p:nvPr/>
            </p:nvSpPr>
            <p:spPr bwMode="auto">
              <a:xfrm>
                <a:off x="1231" y="2513"/>
                <a:ext cx="17" cy="17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1 h 4"/>
                  <a:gd name="T4" fmla="*/ 0 w 4"/>
                  <a:gd name="T5" fmla="*/ 4 h 4"/>
                  <a:gd name="T6" fmla="*/ 2 w 4"/>
                  <a:gd name="T7" fmla="*/ 2 h 4"/>
                  <a:gd name="T8" fmla="*/ 2 w 4"/>
                  <a:gd name="T9" fmla="*/ 3 h 4"/>
                  <a:gd name="T10" fmla="*/ 3 w 4"/>
                  <a:gd name="T11" fmla="*/ 1 h 4"/>
                  <a:gd name="T12" fmla="*/ 3 w 4"/>
                  <a:gd name="T13" fmla="*/ 1 h 4"/>
                  <a:gd name="T14" fmla="*/ 4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1" y="3"/>
                      <a:pt x="2" y="2"/>
                      <a:pt x="0" y="4"/>
                    </a:cubicBezTo>
                    <a:cubicBezTo>
                      <a:pt x="0" y="4"/>
                      <a:pt x="1" y="3"/>
                      <a:pt x="2" y="2"/>
                    </a:cubicBezTo>
                    <a:cubicBezTo>
                      <a:pt x="2" y="2"/>
                      <a:pt x="1" y="3"/>
                      <a:pt x="2" y="3"/>
                    </a:cubicBezTo>
                    <a:cubicBezTo>
                      <a:pt x="2" y="2"/>
                      <a:pt x="2" y="2"/>
                      <a:pt x="3" y="1"/>
                    </a:cubicBezTo>
                    <a:cubicBezTo>
                      <a:pt x="4" y="1"/>
                      <a:pt x="3" y="2"/>
                      <a:pt x="3" y="1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7" name="Freeform 373"/>
              <p:cNvSpPr>
                <a:spLocks/>
              </p:cNvSpPr>
              <p:nvPr/>
            </p:nvSpPr>
            <p:spPr bwMode="auto">
              <a:xfrm>
                <a:off x="1235" y="2517"/>
                <a:ext cx="9" cy="5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8" name="Freeform 374"/>
              <p:cNvSpPr>
                <a:spLocks/>
              </p:cNvSpPr>
              <p:nvPr/>
            </p:nvSpPr>
            <p:spPr bwMode="auto">
              <a:xfrm>
                <a:off x="1231" y="2522"/>
                <a:ext cx="9" cy="4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9" name="Freeform 375"/>
              <p:cNvSpPr>
                <a:spLocks/>
              </p:cNvSpPr>
              <p:nvPr/>
            </p:nvSpPr>
            <p:spPr bwMode="auto">
              <a:xfrm>
                <a:off x="1235" y="2522"/>
                <a:ext cx="0" cy="4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0" name="Freeform 376"/>
              <p:cNvSpPr>
                <a:spLocks/>
              </p:cNvSpPr>
              <p:nvPr/>
            </p:nvSpPr>
            <p:spPr bwMode="auto">
              <a:xfrm>
                <a:off x="1231" y="2517"/>
                <a:ext cx="13" cy="9"/>
              </a:xfrm>
              <a:custGeom>
                <a:avLst/>
                <a:gdLst>
                  <a:gd name="T0" fmla="*/ 1 w 3"/>
                  <a:gd name="T1" fmla="*/ 1 h 2"/>
                  <a:gd name="T2" fmla="*/ 1 w 3"/>
                  <a:gd name="T3" fmla="*/ 1 h 2"/>
                  <a:gd name="T4" fmla="*/ 1 w 3"/>
                  <a:gd name="T5" fmla="*/ 1 h 2"/>
                  <a:gd name="T6" fmla="*/ 2 w 3"/>
                  <a:gd name="T7" fmla="*/ 0 h 2"/>
                  <a:gd name="T8" fmla="*/ 2 w 3"/>
                  <a:gd name="T9" fmla="*/ 0 h 2"/>
                  <a:gd name="T10" fmla="*/ 3 w 3"/>
                  <a:gd name="T11" fmla="*/ 0 h 2"/>
                  <a:gd name="T12" fmla="*/ 1 w 3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3" y="0"/>
                      <a:pt x="2" y="0"/>
                    </a:cubicBezTo>
                    <a:cubicBezTo>
                      <a:pt x="3" y="0"/>
                      <a:pt x="1" y="1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1" name="Freeform 377"/>
              <p:cNvSpPr>
                <a:spLocks/>
              </p:cNvSpPr>
              <p:nvPr/>
            </p:nvSpPr>
            <p:spPr bwMode="auto">
              <a:xfrm>
                <a:off x="1235" y="25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2" name="Freeform 378"/>
              <p:cNvSpPr>
                <a:spLocks/>
              </p:cNvSpPr>
              <p:nvPr/>
            </p:nvSpPr>
            <p:spPr bwMode="auto">
              <a:xfrm>
                <a:off x="1235" y="2522"/>
                <a:ext cx="5" cy="0"/>
              </a:xfrm>
              <a:custGeom>
                <a:avLst/>
                <a:gdLst>
                  <a:gd name="T0" fmla="*/ 0 w 5"/>
                  <a:gd name="T1" fmla="*/ 0 w 5"/>
                  <a:gd name="T2" fmla="*/ 5 w 5"/>
                  <a:gd name="T3" fmla="*/ 0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">
                    <a:moveTo>
                      <a:pt x="0" y="0"/>
                    </a:moveTo>
                    <a:lnTo>
                      <a:pt x="0" y="0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3" name="Freeform 379"/>
              <p:cNvSpPr>
                <a:spLocks/>
              </p:cNvSpPr>
              <p:nvPr/>
            </p:nvSpPr>
            <p:spPr bwMode="auto">
              <a:xfrm>
                <a:off x="1231" y="2513"/>
                <a:ext cx="17" cy="9"/>
              </a:xfrm>
              <a:custGeom>
                <a:avLst/>
                <a:gdLst>
                  <a:gd name="T0" fmla="*/ 0 w 4"/>
                  <a:gd name="T1" fmla="*/ 2 h 2"/>
                  <a:gd name="T2" fmla="*/ 2 w 4"/>
                  <a:gd name="T3" fmla="*/ 1 h 2"/>
                  <a:gd name="T4" fmla="*/ 4 w 4"/>
                  <a:gd name="T5" fmla="*/ 0 h 2"/>
                  <a:gd name="T6" fmla="*/ 3 w 4"/>
                  <a:gd name="T7" fmla="*/ 0 h 2"/>
                  <a:gd name="T8" fmla="*/ 0 w 4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0" y="2"/>
                      <a:pt x="2" y="1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4" name="Freeform 380"/>
              <p:cNvSpPr>
                <a:spLocks/>
              </p:cNvSpPr>
              <p:nvPr/>
            </p:nvSpPr>
            <p:spPr bwMode="auto">
              <a:xfrm>
                <a:off x="1252" y="25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5" name="Freeform 381"/>
              <p:cNvSpPr>
                <a:spLocks/>
              </p:cNvSpPr>
              <p:nvPr/>
            </p:nvSpPr>
            <p:spPr bwMode="auto">
              <a:xfrm>
                <a:off x="1235" y="2505"/>
                <a:ext cx="21" cy="12"/>
              </a:xfrm>
              <a:custGeom>
                <a:avLst/>
                <a:gdLst>
                  <a:gd name="T0" fmla="*/ 1 w 5"/>
                  <a:gd name="T1" fmla="*/ 2 h 3"/>
                  <a:gd name="T2" fmla="*/ 3 w 5"/>
                  <a:gd name="T3" fmla="*/ 2 h 3"/>
                  <a:gd name="T4" fmla="*/ 1 w 5"/>
                  <a:gd name="T5" fmla="*/ 2 h 3"/>
                  <a:gd name="T6" fmla="*/ 2 w 5"/>
                  <a:gd name="T7" fmla="*/ 2 h 3"/>
                  <a:gd name="T8" fmla="*/ 0 w 5"/>
                  <a:gd name="T9" fmla="*/ 3 h 3"/>
                  <a:gd name="T10" fmla="*/ 2 w 5"/>
                  <a:gd name="T11" fmla="*/ 2 h 3"/>
                  <a:gd name="T12" fmla="*/ 1 w 5"/>
                  <a:gd name="T13" fmla="*/ 3 h 3"/>
                  <a:gd name="T14" fmla="*/ 3 w 5"/>
                  <a:gd name="T15" fmla="*/ 2 h 3"/>
                  <a:gd name="T16" fmla="*/ 2 w 5"/>
                  <a:gd name="T17" fmla="*/ 2 h 3"/>
                  <a:gd name="T18" fmla="*/ 4 w 5"/>
                  <a:gd name="T19" fmla="*/ 1 h 3"/>
                  <a:gd name="T20" fmla="*/ 5 w 5"/>
                  <a:gd name="T21" fmla="*/ 0 h 3"/>
                  <a:gd name="T22" fmla="*/ 1 w 5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0" y="3"/>
                      <a:pt x="2" y="2"/>
                      <a:pt x="0" y="3"/>
                    </a:cubicBezTo>
                    <a:cubicBezTo>
                      <a:pt x="0" y="3"/>
                      <a:pt x="0" y="3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1" y="3"/>
                      <a:pt x="2" y="2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3" y="1"/>
                      <a:pt x="5" y="0"/>
                      <a:pt x="5" y="0"/>
                    </a:cubicBezTo>
                    <a:cubicBezTo>
                      <a:pt x="5" y="0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6" name="Freeform 382"/>
              <p:cNvSpPr>
                <a:spLocks/>
              </p:cNvSpPr>
              <p:nvPr/>
            </p:nvSpPr>
            <p:spPr bwMode="auto">
              <a:xfrm>
                <a:off x="1244" y="2509"/>
                <a:ext cx="4" cy="0"/>
              </a:xfrm>
              <a:custGeom>
                <a:avLst/>
                <a:gdLst>
                  <a:gd name="T0" fmla="*/ 4 w 4"/>
                  <a:gd name="T1" fmla="*/ 4 w 4"/>
                  <a:gd name="T2" fmla="*/ 0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7" name="Freeform 383"/>
              <p:cNvSpPr>
                <a:spLocks/>
              </p:cNvSpPr>
              <p:nvPr/>
            </p:nvSpPr>
            <p:spPr bwMode="auto">
              <a:xfrm>
                <a:off x="1235" y="2505"/>
                <a:ext cx="21" cy="8"/>
              </a:xfrm>
              <a:custGeom>
                <a:avLst/>
                <a:gdLst>
                  <a:gd name="T0" fmla="*/ 0 w 5"/>
                  <a:gd name="T1" fmla="*/ 2 h 2"/>
                  <a:gd name="T2" fmla="*/ 1 w 5"/>
                  <a:gd name="T3" fmla="*/ 2 h 2"/>
                  <a:gd name="T4" fmla="*/ 0 w 5"/>
                  <a:gd name="T5" fmla="*/ 2 h 2"/>
                  <a:gd name="T6" fmla="*/ 2 w 5"/>
                  <a:gd name="T7" fmla="*/ 2 h 2"/>
                  <a:gd name="T8" fmla="*/ 1 w 5"/>
                  <a:gd name="T9" fmla="*/ 2 h 2"/>
                  <a:gd name="T10" fmla="*/ 4 w 5"/>
                  <a:gd name="T11" fmla="*/ 0 h 2"/>
                  <a:gd name="T12" fmla="*/ 3 w 5"/>
                  <a:gd name="T13" fmla="*/ 1 h 2"/>
                  <a:gd name="T14" fmla="*/ 3 w 5"/>
                  <a:gd name="T15" fmla="*/ 1 h 2"/>
                  <a:gd name="T16" fmla="*/ 2 w 5"/>
                  <a:gd name="T17" fmla="*/ 1 h 2"/>
                  <a:gd name="T18" fmla="*/ 1 w 5"/>
                  <a:gd name="T19" fmla="*/ 1 h 2"/>
                  <a:gd name="T20" fmla="*/ 0 w 5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4" y="1"/>
                      <a:pt x="1" y="2"/>
                      <a:pt x="1" y="2"/>
                    </a:cubicBezTo>
                    <a:cubicBezTo>
                      <a:pt x="2" y="1"/>
                      <a:pt x="2" y="1"/>
                      <a:pt x="4" y="0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5" y="0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8" name="Freeform 384"/>
              <p:cNvSpPr>
                <a:spLocks/>
              </p:cNvSpPr>
              <p:nvPr/>
            </p:nvSpPr>
            <p:spPr bwMode="auto">
              <a:xfrm>
                <a:off x="1235" y="2513"/>
                <a:ext cx="0" cy="4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9" name="Freeform 385"/>
              <p:cNvSpPr>
                <a:spLocks/>
              </p:cNvSpPr>
              <p:nvPr/>
            </p:nvSpPr>
            <p:spPr bwMode="auto">
              <a:xfrm>
                <a:off x="1244" y="2509"/>
                <a:ext cx="4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0" name="Freeform 386"/>
              <p:cNvSpPr>
                <a:spLocks/>
              </p:cNvSpPr>
              <p:nvPr/>
            </p:nvSpPr>
            <p:spPr bwMode="auto">
              <a:xfrm>
                <a:off x="1235" y="2513"/>
                <a:ext cx="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1" name="Freeform 387"/>
              <p:cNvSpPr>
                <a:spLocks/>
              </p:cNvSpPr>
              <p:nvPr/>
            </p:nvSpPr>
            <p:spPr bwMode="auto">
              <a:xfrm>
                <a:off x="1223" y="2496"/>
                <a:ext cx="29" cy="17"/>
              </a:xfrm>
              <a:custGeom>
                <a:avLst/>
                <a:gdLst>
                  <a:gd name="T0" fmla="*/ 5 w 7"/>
                  <a:gd name="T1" fmla="*/ 0 h 4"/>
                  <a:gd name="T2" fmla="*/ 4 w 7"/>
                  <a:gd name="T3" fmla="*/ 0 h 4"/>
                  <a:gd name="T4" fmla="*/ 3 w 7"/>
                  <a:gd name="T5" fmla="*/ 0 h 4"/>
                  <a:gd name="T6" fmla="*/ 0 w 7"/>
                  <a:gd name="T7" fmla="*/ 1 h 4"/>
                  <a:gd name="T8" fmla="*/ 2 w 7"/>
                  <a:gd name="T9" fmla="*/ 1 h 4"/>
                  <a:gd name="T10" fmla="*/ 0 w 7"/>
                  <a:gd name="T11" fmla="*/ 1 h 4"/>
                  <a:gd name="T12" fmla="*/ 1 w 7"/>
                  <a:gd name="T13" fmla="*/ 2 h 4"/>
                  <a:gd name="T14" fmla="*/ 2 w 7"/>
                  <a:gd name="T15" fmla="*/ 2 h 4"/>
                  <a:gd name="T16" fmla="*/ 2 w 7"/>
                  <a:gd name="T17" fmla="*/ 3 h 4"/>
                  <a:gd name="T18" fmla="*/ 4 w 7"/>
                  <a:gd name="T19" fmla="*/ 3 h 4"/>
                  <a:gd name="T20" fmla="*/ 3 w 7"/>
                  <a:gd name="T21" fmla="*/ 3 h 4"/>
                  <a:gd name="T22" fmla="*/ 3 w 7"/>
                  <a:gd name="T23" fmla="*/ 3 h 4"/>
                  <a:gd name="T24" fmla="*/ 2 w 7"/>
                  <a:gd name="T25" fmla="*/ 4 h 4"/>
                  <a:gd name="T26" fmla="*/ 5 w 7"/>
                  <a:gd name="T27" fmla="*/ 3 h 4"/>
                  <a:gd name="T28" fmla="*/ 2 w 7"/>
                  <a:gd name="T29" fmla="*/ 4 h 4"/>
                  <a:gd name="T30" fmla="*/ 4 w 7"/>
                  <a:gd name="T31" fmla="*/ 3 h 4"/>
                  <a:gd name="T32" fmla="*/ 5 w 7"/>
                  <a:gd name="T33" fmla="*/ 3 h 4"/>
                  <a:gd name="T34" fmla="*/ 6 w 7"/>
                  <a:gd name="T35" fmla="*/ 2 h 4"/>
                  <a:gd name="T36" fmla="*/ 3 w 7"/>
                  <a:gd name="T37" fmla="*/ 3 h 4"/>
                  <a:gd name="T38" fmla="*/ 5 w 7"/>
                  <a:gd name="T39" fmla="*/ 2 h 4"/>
                  <a:gd name="T40" fmla="*/ 6 w 7"/>
                  <a:gd name="T41" fmla="*/ 1 h 4"/>
                  <a:gd name="T42" fmla="*/ 3 w 7"/>
                  <a:gd name="T43" fmla="*/ 2 h 4"/>
                  <a:gd name="T44" fmla="*/ 4 w 7"/>
                  <a:gd name="T45" fmla="*/ 2 h 4"/>
                  <a:gd name="T46" fmla="*/ 3 w 7"/>
                  <a:gd name="T47" fmla="*/ 2 h 4"/>
                  <a:gd name="T48" fmla="*/ 5 w 7"/>
                  <a:gd name="T49" fmla="*/ 1 h 4"/>
                  <a:gd name="T50" fmla="*/ 2 w 7"/>
                  <a:gd name="T51" fmla="*/ 2 h 4"/>
                  <a:gd name="T52" fmla="*/ 5 w 7"/>
                  <a:gd name="T53" fmla="*/ 1 h 4"/>
                  <a:gd name="T54" fmla="*/ 4 w 7"/>
                  <a:gd name="T55" fmla="*/ 1 h 4"/>
                  <a:gd name="T56" fmla="*/ 3 w 7"/>
                  <a:gd name="T57" fmla="*/ 1 h 4"/>
                  <a:gd name="T58" fmla="*/ 5 w 7"/>
                  <a:gd name="T59" fmla="*/ 1 h 4"/>
                  <a:gd name="T60" fmla="*/ 4 w 7"/>
                  <a:gd name="T61" fmla="*/ 1 h 4"/>
                  <a:gd name="T62" fmla="*/ 3 w 7"/>
                  <a:gd name="T63" fmla="*/ 1 h 4"/>
                  <a:gd name="T64" fmla="*/ 3 w 7"/>
                  <a:gd name="T65" fmla="*/ 1 h 4"/>
                  <a:gd name="T66" fmla="*/ 5 w 7"/>
                  <a:gd name="T67" fmla="*/ 0 h 4"/>
                  <a:gd name="T68" fmla="*/ 6 w 7"/>
                  <a:gd name="T69" fmla="*/ 0 h 4"/>
                  <a:gd name="T70" fmla="*/ 3 w 7"/>
                  <a:gd name="T71" fmla="*/ 0 h 4"/>
                  <a:gd name="T72" fmla="*/ 5 w 7"/>
                  <a:gd name="T7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1"/>
                      <a:pt x="1" y="1"/>
                      <a:pt x="0" y="1"/>
                    </a:cubicBezTo>
                    <a:cubicBezTo>
                      <a:pt x="0" y="1"/>
                      <a:pt x="2" y="1"/>
                      <a:pt x="2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4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1" y="4"/>
                      <a:pt x="3" y="3"/>
                      <a:pt x="2" y="4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3" y="4"/>
                      <a:pt x="5" y="3"/>
                      <a:pt x="2" y="4"/>
                    </a:cubicBezTo>
                    <a:cubicBezTo>
                      <a:pt x="2" y="4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2"/>
                      <a:pt x="5" y="3"/>
                      <a:pt x="6" y="2"/>
                    </a:cubicBezTo>
                    <a:cubicBezTo>
                      <a:pt x="7" y="2"/>
                      <a:pt x="4" y="3"/>
                      <a:pt x="3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6" y="1"/>
                    </a:cubicBezTo>
                    <a:cubicBezTo>
                      <a:pt x="4" y="2"/>
                      <a:pt x="6" y="1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5" y="1"/>
                      <a:pt x="5" y="1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5" y="1"/>
                      <a:pt x="3" y="1"/>
                      <a:pt x="3" y="1"/>
                    </a:cubicBezTo>
                    <a:cubicBezTo>
                      <a:pt x="3" y="1"/>
                      <a:pt x="5" y="1"/>
                      <a:pt x="5" y="1"/>
                    </a:cubicBezTo>
                    <a:cubicBezTo>
                      <a:pt x="6" y="0"/>
                      <a:pt x="3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2" name="Rectangle 388"/>
              <p:cNvSpPr>
                <a:spLocks noChangeArrowheads="1"/>
              </p:cNvSpPr>
              <p:nvPr/>
            </p:nvSpPr>
            <p:spPr bwMode="auto">
              <a:xfrm>
                <a:off x="1248" y="249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3" name="Freeform 389"/>
              <p:cNvSpPr>
                <a:spLocks/>
              </p:cNvSpPr>
              <p:nvPr/>
            </p:nvSpPr>
            <p:spPr bwMode="auto">
              <a:xfrm>
                <a:off x="1244" y="24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4" name="Rectangle 390"/>
              <p:cNvSpPr>
                <a:spLocks noChangeArrowheads="1"/>
              </p:cNvSpPr>
              <p:nvPr/>
            </p:nvSpPr>
            <p:spPr bwMode="auto">
              <a:xfrm>
                <a:off x="1227" y="250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5" name="Freeform 391"/>
              <p:cNvSpPr>
                <a:spLocks/>
              </p:cNvSpPr>
              <p:nvPr/>
            </p:nvSpPr>
            <p:spPr bwMode="auto">
              <a:xfrm>
                <a:off x="1244" y="2496"/>
                <a:ext cx="8" cy="5"/>
              </a:xfrm>
              <a:custGeom>
                <a:avLst/>
                <a:gdLst>
                  <a:gd name="T0" fmla="*/ 8 w 8"/>
                  <a:gd name="T1" fmla="*/ 0 h 5"/>
                  <a:gd name="T2" fmla="*/ 0 w 8"/>
                  <a:gd name="T3" fmla="*/ 5 h 5"/>
                  <a:gd name="T4" fmla="*/ 8 w 8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5">
                    <a:moveTo>
                      <a:pt x="8" y="0"/>
                    </a:moveTo>
                    <a:lnTo>
                      <a:pt x="0" y="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6" name="Freeform 392"/>
              <p:cNvSpPr>
                <a:spLocks/>
              </p:cNvSpPr>
              <p:nvPr/>
            </p:nvSpPr>
            <p:spPr bwMode="auto">
              <a:xfrm>
                <a:off x="1248" y="2501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7" name="Rectangle 393"/>
              <p:cNvSpPr>
                <a:spLocks noChangeArrowheads="1"/>
              </p:cNvSpPr>
              <p:nvPr/>
            </p:nvSpPr>
            <p:spPr bwMode="auto">
              <a:xfrm>
                <a:off x="1248" y="2496"/>
                <a:ext cx="4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8" name="Freeform 394"/>
              <p:cNvSpPr>
                <a:spLocks/>
              </p:cNvSpPr>
              <p:nvPr/>
            </p:nvSpPr>
            <p:spPr bwMode="auto">
              <a:xfrm>
                <a:off x="1214" y="2492"/>
                <a:ext cx="38" cy="9"/>
              </a:xfrm>
              <a:custGeom>
                <a:avLst/>
                <a:gdLst>
                  <a:gd name="T0" fmla="*/ 2 w 9"/>
                  <a:gd name="T1" fmla="*/ 0 h 2"/>
                  <a:gd name="T2" fmla="*/ 1 w 9"/>
                  <a:gd name="T3" fmla="*/ 0 h 2"/>
                  <a:gd name="T4" fmla="*/ 4 w 9"/>
                  <a:gd name="T5" fmla="*/ 0 h 2"/>
                  <a:gd name="T6" fmla="*/ 1 w 9"/>
                  <a:gd name="T7" fmla="*/ 0 h 2"/>
                  <a:gd name="T8" fmla="*/ 4 w 9"/>
                  <a:gd name="T9" fmla="*/ 1 h 2"/>
                  <a:gd name="T10" fmla="*/ 2 w 9"/>
                  <a:gd name="T11" fmla="*/ 1 h 2"/>
                  <a:gd name="T12" fmla="*/ 6 w 9"/>
                  <a:gd name="T13" fmla="*/ 1 h 2"/>
                  <a:gd name="T14" fmla="*/ 2 w 9"/>
                  <a:gd name="T15" fmla="*/ 1 h 2"/>
                  <a:gd name="T16" fmla="*/ 2 w 9"/>
                  <a:gd name="T17" fmla="*/ 1 h 2"/>
                  <a:gd name="T18" fmla="*/ 3 w 9"/>
                  <a:gd name="T19" fmla="*/ 2 h 2"/>
                  <a:gd name="T20" fmla="*/ 5 w 9"/>
                  <a:gd name="T21" fmla="*/ 1 h 2"/>
                  <a:gd name="T22" fmla="*/ 7 w 9"/>
                  <a:gd name="T23" fmla="*/ 1 h 2"/>
                  <a:gd name="T24" fmla="*/ 6 w 9"/>
                  <a:gd name="T25" fmla="*/ 1 h 2"/>
                  <a:gd name="T26" fmla="*/ 7 w 9"/>
                  <a:gd name="T27" fmla="*/ 1 h 2"/>
                  <a:gd name="T28" fmla="*/ 6 w 9"/>
                  <a:gd name="T29" fmla="*/ 1 h 2"/>
                  <a:gd name="T30" fmla="*/ 7 w 9"/>
                  <a:gd name="T31" fmla="*/ 1 h 2"/>
                  <a:gd name="T32" fmla="*/ 6 w 9"/>
                  <a:gd name="T33" fmla="*/ 1 h 2"/>
                  <a:gd name="T34" fmla="*/ 6 w 9"/>
                  <a:gd name="T35" fmla="*/ 1 h 2"/>
                  <a:gd name="T36" fmla="*/ 5 w 9"/>
                  <a:gd name="T37" fmla="*/ 1 h 2"/>
                  <a:gd name="T38" fmla="*/ 6 w 9"/>
                  <a:gd name="T39" fmla="*/ 0 h 2"/>
                  <a:gd name="T40" fmla="*/ 5 w 9"/>
                  <a:gd name="T41" fmla="*/ 1 h 2"/>
                  <a:gd name="T42" fmla="*/ 7 w 9"/>
                  <a:gd name="T43" fmla="*/ 0 h 2"/>
                  <a:gd name="T44" fmla="*/ 6 w 9"/>
                  <a:gd name="T45" fmla="*/ 0 h 2"/>
                  <a:gd name="T46" fmla="*/ 7 w 9"/>
                  <a:gd name="T47" fmla="*/ 0 h 2"/>
                  <a:gd name="T48" fmla="*/ 4 w 9"/>
                  <a:gd name="T49" fmla="*/ 1 h 2"/>
                  <a:gd name="T50" fmla="*/ 6 w 9"/>
                  <a:gd name="T51" fmla="*/ 0 h 2"/>
                  <a:gd name="T52" fmla="*/ 6 w 9"/>
                  <a:gd name="T53" fmla="*/ 0 h 2"/>
                  <a:gd name="T54" fmla="*/ 6 w 9"/>
                  <a:gd name="T55" fmla="*/ 0 h 2"/>
                  <a:gd name="T56" fmla="*/ 5 w 9"/>
                  <a:gd name="T57" fmla="*/ 0 h 2"/>
                  <a:gd name="T58" fmla="*/ 5 w 9"/>
                  <a:gd name="T59" fmla="*/ 0 h 2"/>
                  <a:gd name="T60" fmla="*/ 4 w 9"/>
                  <a:gd name="T61" fmla="*/ 0 h 2"/>
                  <a:gd name="T62" fmla="*/ 4 w 9"/>
                  <a:gd name="T63" fmla="*/ 0 h 2"/>
                  <a:gd name="T64" fmla="*/ 2 w 9"/>
                  <a:gd name="T65" fmla="*/ 0 h 2"/>
                  <a:gd name="T66" fmla="*/ 4 w 9"/>
                  <a:gd name="T67" fmla="*/ 0 h 2"/>
                  <a:gd name="T68" fmla="*/ 2 w 9"/>
                  <a:gd name="T6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2">
                    <a:moveTo>
                      <a:pt x="2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1" y="1"/>
                      <a:pt x="4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7" y="1"/>
                      <a:pt x="6" y="1"/>
                    </a:cubicBezTo>
                    <a:cubicBezTo>
                      <a:pt x="4" y="1"/>
                      <a:pt x="4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4" y="1"/>
                      <a:pt x="5" y="1"/>
                      <a:pt x="5" y="1"/>
                    </a:cubicBezTo>
                    <a:cubicBezTo>
                      <a:pt x="5" y="1"/>
                      <a:pt x="6" y="1"/>
                      <a:pt x="7" y="1"/>
                    </a:cubicBezTo>
                    <a:cubicBezTo>
                      <a:pt x="6" y="1"/>
                      <a:pt x="7" y="1"/>
                      <a:pt x="6" y="1"/>
                    </a:cubicBezTo>
                    <a:cubicBezTo>
                      <a:pt x="7" y="1"/>
                      <a:pt x="6" y="1"/>
                      <a:pt x="7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0"/>
                      <a:pt x="5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0"/>
                      <a:pt x="9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6" y="0"/>
                      <a:pt x="4" y="0"/>
                      <a:pt x="4" y="1"/>
                    </a:cubicBezTo>
                    <a:cubicBezTo>
                      <a:pt x="5" y="0"/>
                      <a:pt x="3" y="0"/>
                      <a:pt x="6" y="0"/>
                    </a:cubicBezTo>
                    <a:cubicBezTo>
                      <a:pt x="7" y="0"/>
                      <a:pt x="5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7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9" name="Freeform 395"/>
              <p:cNvSpPr>
                <a:spLocks/>
              </p:cNvSpPr>
              <p:nvPr/>
            </p:nvSpPr>
            <p:spPr bwMode="auto">
              <a:xfrm>
                <a:off x="1240" y="2496"/>
                <a:ext cx="4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0" name="Freeform 396"/>
              <p:cNvSpPr>
                <a:spLocks/>
              </p:cNvSpPr>
              <p:nvPr/>
            </p:nvSpPr>
            <p:spPr bwMode="auto">
              <a:xfrm>
                <a:off x="1210" y="2484"/>
                <a:ext cx="42" cy="4"/>
              </a:xfrm>
              <a:custGeom>
                <a:avLst/>
                <a:gdLst>
                  <a:gd name="T0" fmla="*/ 5 w 10"/>
                  <a:gd name="T1" fmla="*/ 1 h 1"/>
                  <a:gd name="T2" fmla="*/ 7 w 10"/>
                  <a:gd name="T3" fmla="*/ 1 h 1"/>
                  <a:gd name="T4" fmla="*/ 4 w 10"/>
                  <a:gd name="T5" fmla="*/ 1 h 1"/>
                  <a:gd name="T6" fmla="*/ 3 w 10"/>
                  <a:gd name="T7" fmla="*/ 1 h 1"/>
                  <a:gd name="T8" fmla="*/ 6 w 10"/>
                  <a:gd name="T9" fmla="*/ 1 h 1"/>
                  <a:gd name="T10" fmla="*/ 6 w 10"/>
                  <a:gd name="T11" fmla="*/ 1 h 1"/>
                  <a:gd name="T12" fmla="*/ 5 w 10"/>
                  <a:gd name="T13" fmla="*/ 1 h 1"/>
                  <a:gd name="T14" fmla="*/ 3 w 10"/>
                  <a:gd name="T15" fmla="*/ 0 h 1"/>
                  <a:gd name="T16" fmla="*/ 4 w 10"/>
                  <a:gd name="T17" fmla="*/ 1 h 1"/>
                  <a:gd name="T18" fmla="*/ 6 w 10"/>
                  <a:gd name="T19" fmla="*/ 1 h 1"/>
                  <a:gd name="T20" fmla="*/ 1 w 10"/>
                  <a:gd name="T21" fmla="*/ 0 h 1"/>
                  <a:gd name="T22" fmla="*/ 1 w 10"/>
                  <a:gd name="T23" fmla="*/ 0 h 1"/>
                  <a:gd name="T24" fmla="*/ 4 w 10"/>
                  <a:gd name="T25" fmla="*/ 0 h 1"/>
                  <a:gd name="T26" fmla="*/ 3 w 10"/>
                  <a:gd name="T27" fmla="*/ 0 h 1"/>
                  <a:gd name="T28" fmla="*/ 2 w 10"/>
                  <a:gd name="T29" fmla="*/ 0 h 1"/>
                  <a:gd name="T30" fmla="*/ 2 w 10"/>
                  <a:gd name="T31" fmla="*/ 1 h 1"/>
                  <a:gd name="T32" fmla="*/ 2 w 10"/>
                  <a:gd name="T33" fmla="*/ 1 h 1"/>
                  <a:gd name="T34" fmla="*/ 3 w 10"/>
                  <a:gd name="T35" fmla="*/ 1 h 1"/>
                  <a:gd name="T36" fmla="*/ 6 w 10"/>
                  <a:gd name="T37" fmla="*/ 1 h 1"/>
                  <a:gd name="T38" fmla="*/ 5 w 10"/>
                  <a:gd name="T39" fmla="*/ 1 h 1"/>
                  <a:gd name="T40" fmla="*/ 7 w 10"/>
                  <a:gd name="T41" fmla="*/ 1 h 1"/>
                  <a:gd name="T42" fmla="*/ 8 w 10"/>
                  <a:gd name="T43" fmla="*/ 1 h 1"/>
                  <a:gd name="T44" fmla="*/ 8 w 10"/>
                  <a:gd name="T45" fmla="*/ 1 h 1"/>
                  <a:gd name="T46" fmla="*/ 5 w 10"/>
                  <a:gd name="T4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1">
                    <a:moveTo>
                      <a:pt x="5" y="1"/>
                    </a:moveTo>
                    <a:cubicBezTo>
                      <a:pt x="6" y="1"/>
                      <a:pt x="6" y="1"/>
                      <a:pt x="7" y="1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4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6" y="1"/>
                      <a:pt x="5" y="1"/>
                      <a:pt x="6" y="1"/>
                    </a:cubicBezTo>
                    <a:cubicBezTo>
                      <a:pt x="4" y="0"/>
                      <a:pt x="4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3" y="0"/>
                      <a:pt x="4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6" y="1"/>
                      <a:pt x="5" y="1"/>
                    </a:cubicBezTo>
                    <a:cubicBezTo>
                      <a:pt x="6" y="1"/>
                      <a:pt x="6" y="1"/>
                      <a:pt x="7" y="1"/>
                    </a:cubicBezTo>
                    <a:cubicBezTo>
                      <a:pt x="8" y="1"/>
                      <a:pt x="7" y="1"/>
                      <a:pt x="8" y="1"/>
                    </a:cubicBezTo>
                    <a:cubicBezTo>
                      <a:pt x="10" y="1"/>
                      <a:pt x="7" y="1"/>
                      <a:pt x="8" y="1"/>
                    </a:cubicBezTo>
                    <a:lnTo>
                      <a:pt x="5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1" name="Freeform 397"/>
              <p:cNvSpPr>
                <a:spLocks/>
              </p:cNvSpPr>
              <p:nvPr/>
            </p:nvSpPr>
            <p:spPr bwMode="auto">
              <a:xfrm>
                <a:off x="1231" y="2488"/>
                <a:ext cx="9" cy="0"/>
              </a:xfrm>
              <a:custGeom>
                <a:avLst/>
                <a:gdLst>
                  <a:gd name="T0" fmla="*/ 9 w 9"/>
                  <a:gd name="T1" fmla="*/ 0 w 9"/>
                  <a:gd name="T2" fmla="*/ 4 w 9"/>
                  <a:gd name="T3" fmla="*/ 9 w 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9">
                    <a:moveTo>
                      <a:pt x="9" y="0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2" name="Freeform 398"/>
              <p:cNvSpPr>
                <a:spLocks/>
              </p:cNvSpPr>
              <p:nvPr/>
            </p:nvSpPr>
            <p:spPr bwMode="auto">
              <a:xfrm>
                <a:off x="1219" y="2488"/>
                <a:ext cx="4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3" name="Freeform 399"/>
              <p:cNvSpPr>
                <a:spLocks/>
              </p:cNvSpPr>
              <p:nvPr/>
            </p:nvSpPr>
            <p:spPr bwMode="auto">
              <a:xfrm>
                <a:off x="1235" y="24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4" name="Freeform 400"/>
              <p:cNvSpPr>
                <a:spLocks/>
              </p:cNvSpPr>
              <p:nvPr/>
            </p:nvSpPr>
            <p:spPr bwMode="auto">
              <a:xfrm>
                <a:off x="1214" y="2480"/>
                <a:ext cx="17" cy="4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1 h 1"/>
                  <a:gd name="T4" fmla="*/ 4 w 4"/>
                  <a:gd name="T5" fmla="*/ 1 h 1"/>
                  <a:gd name="T6" fmla="*/ 1 w 4"/>
                  <a:gd name="T7" fmla="*/ 1 h 1"/>
                  <a:gd name="T8" fmla="*/ 1 w 4"/>
                  <a:gd name="T9" fmla="*/ 0 h 1"/>
                  <a:gd name="T10" fmla="*/ 0 w 4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0" y="1"/>
                      <a:pt x="1" y="1"/>
                      <a:pt x="0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2" y="1"/>
                      <a:pt x="1" y="1"/>
                    </a:cubicBezTo>
                    <a:cubicBezTo>
                      <a:pt x="3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5" name="Freeform 401"/>
              <p:cNvSpPr>
                <a:spLocks/>
              </p:cNvSpPr>
              <p:nvPr/>
            </p:nvSpPr>
            <p:spPr bwMode="auto">
              <a:xfrm>
                <a:off x="1219" y="2463"/>
                <a:ext cx="29" cy="21"/>
              </a:xfrm>
              <a:custGeom>
                <a:avLst/>
                <a:gdLst>
                  <a:gd name="T0" fmla="*/ 4 w 7"/>
                  <a:gd name="T1" fmla="*/ 4 h 5"/>
                  <a:gd name="T2" fmla="*/ 3 w 7"/>
                  <a:gd name="T3" fmla="*/ 4 h 5"/>
                  <a:gd name="T4" fmla="*/ 4 w 7"/>
                  <a:gd name="T5" fmla="*/ 4 h 5"/>
                  <a:gd name="T6" fmla="*/ 5 w 7"/>
                  <a:gd name="T7" fmla="*/ 4 h 5"/>
                  <a:gd name="T8" fmla="*/ 4 w 7"/>
                  <a:gd name="T9" fmla="*/ 4 h 5"/>
                  <a:gd name="T10" fmla="*/ 4 w 7"/>
                  <a:gd name="T11" fmla="*/ 4 h 5"/>
                  <a:gd name="T12" fmla="*/ 2 w 7"/>
                  <a:gd name="T13" fmla="*/ 3 h 5"/>
                  <a:gd name="T14" fmla="*/ 5 w 7"/>
                  <a:gd name="T15" fmla="*/ 4 h 5"/>
                  <a:gd name="T16" fmla="*/ 1 w 7"/>
                  <a:gd name="T17" fmla="*/ 3 h 5"/>
                  <a:gd name="T18" fmla="*/ 3 w 7"/>
                  <a:gd name="T19" fmla="*/ 3 h 5"/>
                  <a:gd name="T20" fmla="*/ 3 w 7"/>
                  <a:gd name="T21" fmla="*/ 3 h 5"/>
                  <a:gd name="T22" fmla="*/ 3 w 7"/>
                  <a:gd name="T23" fmla="*/ 3 h 5"/>
                  <a:gd name="T24" fmla="*/ 5 w 7"/>
                  <a:gd name="T25" fmla="*/ 3 h 5"/>
                  <a:gd name="T26" fmla="*/ 4 w 7"/>
                  <a:gd name="T27" fmla="*/ 3 h 5"/>
                  <a:gd name="T28" fmla="*/ 5 w 7"/>
                  <a:gd name="T29" fmla="*/ 3 h 5"/>
                  <a:gd name="T30" fmla="*/ 4 w 7"/>
                  <a:gd name="T31" fmla="*/ 2 h 5"/>
                  <a:gd name="T32" fmla="*/ 5 w 7"/>
                  <a:gd name="T33" fmla="*/ 2 h 5"/>
                  <a:gd name="T34" fmla="*/ 2 w 7"/>
                  <a:gd name="T35" fmla="*/ 2 h 5"/>
                  <a:gd name="T36" fmla="*/ 2 w 7"/>
                  <a:gd name="T37" fmla="*/ 1 h 5"/>
                  <a:gd name="T38" fmla="*/ 4 w 7"/>
                  <a:gd name="T39" fmla="*/ 2 h 5"/>
                  <a:gd name="T40" fmla="*/ 3 w 7"/>
                  <a:gd name="T41" fmla="*/ 2 h 5"/>
                  <a:gd name="T42" fmla="*/ 5 w 7"/>
                  <a:gd name="T43" fmla="*/ 2 h 5"/>
                  <a:gd name="T44" fmla="*/ 3 w 7"/>
                  <a:gd name="T45" fmla="*/ 1 h 5"/>
                  <a:gd name="T46" fmla="*/ 3 w 7"/>
                  <a:gd name="T47" fmla="*/ 1 h 5"/>
                  <a:gd name="T48" fmla="*/ 0 w 7"/>
                  <a:gd name="T49" fmla="*/ 0 h 5"/>
                  <a:gd name="T50" fmla="*/ 0 w 7"/>
                  <a:gd name="T51" fmla="*/ 1 h 5"/>
                  <a:gd name="T52" fmla="*/ 2 w 7"/>
                  <a:gd name="T53" fmla="*/ 2 h 5"/>
                  <a:gd name="T54" fmla="*/ 0 w 7"/>
                  <a:gd name="T55" fmla="*/ 2 h 5"/>
                  <a:gd name="T56" fmla="*/ 2 w 7"/>
                  <a:gd name="T57" fmla="*/ 2 h 5"/>
                  <a:gd name="T58" fmla="*/ 0 w 7"/>
                  <a:gd name="T59" fmla="*/ 2 h 5"/>
                  <a:gd name="T60" fmla="*/ 2 w 7"/>
                  <a:gd name="T61" fmla="*/ 2 h 5"/>
                  <a:gd name="T62" fmla="*/ 0 w 7"/>
                  <a:gd name="T63" fmla="*/ 2 h 5"/>
                  <a:gd name="T64" fmla="*/ 0 w 7"/>
                  <a:gd name="T65" fmla="*/ 4 h 5"/>
                  <a:gd name="T66" fmla="*/ 2 w 7"/>
                  <a:gd name="T67" fmla="*/ 4 h 5"/>
                  <a:gd name="T68" fmla="*/ 2 w 7"/>
                  <a:gd name="T69" fmla="*/ 4 h 5"/>
                  <a:gd name="T70" fmla="*/ 3 w 7"/>
                  <a:gd name="T71" fmla="*/ 4 h 5"/>
                  <a:gd name="T72" fmla="*/ 0 w 7"/>
                  <a:gd name="T73" fmla="*/ 4 h 5"/>
                  <a:gd name="T74" fmla="*/ 0 w 7"/>
                  <a:gd name="T75" fmla="*/ 4 h 5"/>
                  <a:gd name="T76" fmla="*/ 1 w 7"/>
                  <a:gd name="T77" fmla="*/ 4 h 5"/>
                  <a:gd name="T78" fmla="*/ 0 w 7"/>
                  <a:gd name="T79" fmla="*/ 4 h 5"/>
                  <a:gd name="T80" fmla="*/ 4 w 7"/>
                  <a:gd name="T81" fmla="*/ 5 h 5"/>
                  <a:gd name="T82" fmla="*/ 6 w 7"/>
                  <a:gd name="T83" fmla="*/ 4 h 5"/>
                  <a:gd name="T84" fmla="*/ 4 w 7"/>
                  <a:gd name="T8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" h="5">
                    <a:moveTo>
                      <a:pt x="4" y="4"/>
                    </a:moveTo>
                    <a:cubicBezTo>
                      <a:pt x="4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4"/>
                      <a:pt x="4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3" y="4"/>
                      <a:pt x="4" y="4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4" y="3"/>
                      <a:pt x="4" y="4"/>
                      <a:pt x="5" y="4"/>
                    </a:cubicBezTo>
                    <a:cubicBezTo>
                      <a:pt x="4" y="4"/>
                      <a:pt x="3" y="3"/>
                      <a:pt x="1" y="3"/>
                    </a:cubicBezTo>
                    <a:cubicBezTo>
                      <a:pt x="3" y="3"/>
                      <a:pt x="1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5" y="3"/>
                      <a:pt x="2" y="3"/>
                      <a:pt x="3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3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5" y="3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2" y="2"/>
                    </a:cubicBezTo>
                    <a:cubicBezTo>
                      <a:pt x="5" y="2"/>
                      <a:pt x="1" y="1"/>
                      <a:pt x="2" y="1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5" y="2"/>
                      <a:pt x="4" y="2"/>
                      <a:pt x="5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2" y="2"/>
                      <a:pt x="0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0" y="2"/>
                      <a:pt x="1" y="2"/>
                      <a:pt x="2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3"/>
                      <a:pt x="0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5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0" y="4"/>
                    </a:cubicBezTo>
                    <a:cubicBezTo>
                      <a:pt x="2" y="5"/>
                      <a:pt x="3" y="5"/>
                      <a:pt x="4" y="5"/>
                    </a:cubicBezTo>
                    <a:cubicBezTo>
                      <a:pt x="1" y="4"/>
                      <a:pt x="7" y="5"/>
                      <a:pt x="6" y="4"/>
                    </a:cubicBez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6" name="Freeform 402"/>
              <p:cNvSpPr>
                <a:spLocks/>
              </p:cNvSpPr>
              <p:nvPr/>
            </p:nvSpPr>
            <p:spPr bwMode="auto">
              <a:xfrm>
                <a:off x="1214" y="2480"/>
                <a:ext cx="5" cy="0"/>
              </a:xfrm>
              <a:custGeom>
                <a:avLst/>
                <a:gdLst>
                  <a:gd name="T0" fmla="*/ 0 w 5"/>
                  <a:gd name="T1" fmla="*/ 5 w 5"/>
                  <a:gd name="T2" fmla="*/ 0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">
                    <a:moveTo>
                      <a:pt x="0" y="0"/>
                    </a:move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7" name="Freeform 403"/>
              <p:cNvSpPr>
                <a:spLocks/>
              </p:cNvSpPr>
              <p:nvPr/>
            </p:nvSpPr>
            <p:spPr bwMode="auto">
              <a:xfrm>
                <a:off x="1231" y="24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8" name="Rectangle 404"/>
              <p:cNvSpPr>
                <a:spLocks noChangeArrowheads="1"/>
              </p:cNvSpPr>
              <p:nvPr/>
            </p:nvSpPr>
            <p:spPr bwMode="auto">
              <a:xfrm>
                <a:off x="1219" y="2480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9" name="Freeform 405"/>
              <p:cNvSpPr>
                <a:spLocks/>
              </p:cNvSpPr>
              <p:nvPr/>
            </p:nvSpPr>
            <p:spPr bwMode="auto">
              <a:xfrm>
                <a:off x="1231" y="2484"/>
                <a:ext cx="4" cy="0"/>
              </a:xfrm>
              <a:custGeom>
                <a:avLst/>
                <a:gdLst>
                  <a:gd name="T0" fmla="*/ 4 w 4"/>
                  <a:gd name="T1" fmla="*/ 4 w 4"/>
                  <a:gd name="T2" fmla="*/ 0 w 4"/>
                  <a:gd name="T3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35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5" name="Freeform 407"/>
            <p:cNvSpPr>
              <a:spLocks/>
            </p:cNvSpPr>
            <p:nvPr/>
          </p:nvSpPr>
          <p:spPr bwMode="auto">
            <a:xfrm>
              <a:off x="2791225" y="4212432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Freeform 408"/>
            <p:cNvSpPr>
              <a:spLocks/>
            </p:cNvSpPr>
            <p:nvPr/>
          </p:nvSpPr>
          <p:spPr bwMode="auto">
            <a:xfrm>
              <a:off x="2801941" y="42076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Freeform 409"/>
            <p:cNvSpPr>
              <a:spLocks/>
            </p:cNvSpPr>
            <p:nvPr/>
          </p:nvSpPr>
          <p:spPr bwMode="auto">
            <a:xfrm>
              <a:off x="2772175" y="4168378"/>
              <a:ext cx="39291" cy="48816"/>
            </a:xfrm>
            <a:custGeom>
              <a:avLst/>
              <a:gdLst>
                <a:gd name="T0" fmla="*/ 5 w 8"/>
                <a:gd name="T1" fmla="*/ 3 h 10"/>
                <a:gd name="T2" fmla="*/ 4 w 8"/>
                <a:gd name="T3" fmla="*/ 1 h 10"/>
                <a:gd name="T4" fmla="*/ 3 w 8"/>
                <a:gd name="T5" fmla="*/ 0 h 10"/>
                <a:gd name="T6" fmla="*/ 4 w 8"/>
                <a:gd name="T7" fmla="*/ 2 h 10"/>
                <a:gd name="T8" fmla="*/ 3 w 8"/>
                <a:gd name="T9" fmla="*/ 2 h 10"/>
                <a:gd name="T10" fmla="*/ 2 w 8"/>
                <a:gd name="T11" fmla="*/ 3 h 10"/>
                <a:gd name="T12" fmla="*/ 3 w 8"/>
                <a:gd name="T13" fmla="*/ 4 h 10"/>
                <a:gd name="T14" fmla="*/ 3 w 8"/>
                <a:gd name="T15" fmla="*/ 4 h 10"/>
                <a:gd name="T16" fmla="*/ 2 w 8"/>
                <a:gd name="T17" fmla="*/ 4 h 10"/>
                <a:gd name="T18" fmla="*/ 5 w 8"/>
                <a:gd name="T19" fmla="*/ 6 h 10"/>
                <a:gd name="T20" fmla="*/ 5 w 8"/>
                <a:gd name="T21" fmla="*/ 6 h 10"/>
                <a:gd name="T22" fmla="*/ 3 w 8"/>
                <a:gd name="T23" fmla="*/ 6 h 10"/>
                <a:gd name="T24" fmla="*/ 3 w 8"/>
                <a:gd name="T25" fmla="*/ 6 h 10"/>
                <a:gd name="T26" fmla="*/ 2 w 8"/>
                <a:gd name="T27" fmla="*/ 6 h 10"/>
                <a:gd name="T28" fmla="*/ 3 w 8"/>
                <a:gd name="T29" fmla="*/ 7 h 10"/>
                <a:gd name="T30" fmla="*/ 4 w 8"/>
                <a:gd name="T31" fmla="*/ 8 h 10"/>
                <a:gd name="T32" fmla="*/ 3 w 8"/>
                <a:gd name="T33" fmla="*/ 7 h 10"/>
                <a:gd name="T34" fmla="*/ 3 w 8"/>
                <a:gd name="T35" fmla="*/ 8 h 10"/>
                <a:gd name="T36" fmla="*/ 2 w 8"/>
                <a:gd name="T37" fmla="*/ 9 h 10"/>
                <a:gd name="T38" fmla="*/ 3 w 8"/>
                <a:gd name="T39" fmla="*/ 8 h 10"/>
                <a:gd name="T40" fmla="*/ 2 w 8"/>
                <a:gd name="T41" fmla="*/ 8 h 10"/>
                <a:gd name="T42" fmla="*/ 6 w 8"/>
                <a:gd name="T43" fmla="*/ 9 h 10"/>
                <a:gd name="T44" fmla="*/ 6 w 8"/>
                <a:gd name="T45" fmla="*/ 9 h 10"/>
                <a:gd name="T46" fmla="*/ 6 w 8"/>
                <a:gd name="T47" fmla="*/ 9 h 10"/>
                <a:gd name="T48" fmla="*/ 6 w 8"/>
                <a:gd name="T49" fmla="*/ 9 h 10"/>
                <a:gd name="T50" fmla="*/ 7 w 8"/>
                <a:gd name="T51" fmla="*/ 9 h 10"/>
                <a:gd name="T52" fmla="*/ 6 w 8"/>
                <a:gd name="T53" fmla="*/ 8 h 10"/>
                <a:gd name="T54" fmla="*/ 6 w 8"/>
                <a:gd name="T55" fmla="*/ 8 h 10"/>
                <a:gd name="T56" fmla="*/ 6 w 8"/>
                <a:gd name="T57" fmla="*/ 8 h 10"/>
                <a:gd name="T58" fmla="*/ 6 w 8"/>
                <a:gd name="T59" fmla="*/ 8 h 10"/>
                <a:gd name="T60" fmla="*/ 5 w 8"/>
                <a:gd name="T61" fmla="*/ 7 h 10"/>
                <a:gd name="T62" fmla="*/ 7 w 8"/>
                <a:gd name="T63" fmla="*/ 8 h 10"/>
                <a:gd name="T64" fmla="*/ 7 w 8"/>
                <a:gd name="T65" fmla="*/ 8 h 10"/>
                <a:gd name="T66" fmla="*/ 6 w 8"/>
                <a:gd name="T67" fmla="*/ 7 h 10"/>
                <a:gd name="T68" fmla="*/ 5 w 8"/>
                <a:gd name="T69" fmla="*/ 6 h 10"/>
                <a:gd name="T70" fmla="*/ 5 w 8"/>
                <a:gd name="T71" fmla="*/ 5 h 10"/>
                <a:gd name="T72" fmla="*/ 5 w 8"/>
                <a:gd name="T73" fmla="*/ 5 h 10"/>
                <a:gd name="T74" fmla="*/ 5 w 8"/>
                <a:gd name="T75" fmla="*/ 4 h 10"/>
                <a:gd name="T76" fmla="*/ 4 w 8"/>
                <a:gd name="T77" fmla="*/ 3 h 10"/>
                <a:gd name="T78" fmla="*/ 6 w 8"/>
                <a:gd name="T7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" h="10">
                  <a:moveTo>
                    <a:pt x="7" y="5"/>
                  </a:moveTo>
                  <a:cubicBezTo>
                    <a:pt x="6" y="4"/>
                    <a:pt x="6" y="4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2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3"/>
                    <a:pt x="3" y="1"/>
                    <a:pt x="3" y="0"/>
                  </a:cubicBezTo>
                  <a:cubicBezTo>
                    <a:pt x="3" y="1"/>
                    <a:pt x="5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2"/>
                    <a:pt x="5" y="3"/>
                    <a:pt x="5" y="3"/>
                  </a:cubicBezTo>
                  <a:cubicBezTo>
                    <a:pt x="1" y="0"/>
                    <a:pt x="6" y="5"/>
                    <a:pt x="3" y="2"/>
                  </a:cubicBezTo>
                  <a:cubicBezTo>
                    <a:pt x="3" y="3"/>
                    <a:pt x="3" y="3"/>
                    <a:pt x="4" y="4"/>
                  </a:cubicBezTo>
                  <a:cubicBezTo>
                    <a:pt x="3" y="3"/>
                    <a:pt x="4" y="4"/>
                    <a:pt x="2" y="3"/>
                  </a:cubicBezTo>
                  <a:cubicBezTo>
                    <a:pt x="5" y="5"/>
                    <a:pt x="1" y="2"/>
                    <a:pt x="4" y="5"/>
                  </a:cubicBezTo>
                  <a:cubicBezTo>
                    <a:pt x="3" y="4"/>
                    <a:pt x="4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4" y="5"/>
                    <a:pt x="3" y="4"/>
                  </a:cubicBezTo>
                  <a:cubicBezTo>
                    <a:pt x="2" y="4"/>
                    <a:pt x="4" y="5"/>
                    <a:pt x="5" y="6"/>
                  </a:cubicBezTo>
                  <a:cubicBezTo>
                    <a:pt x="4" y="5"/>
                    <a:pt x="4" y="5"/>
                    <a:pt x="2" y="4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6"/>
                    <a:pt x="6" y="7"/>
                    <a:pt x="6" y="7"/>
                  </a:cubicBezTo>
                  <a:cubicBezTo>
                    <a:pt x="4" y="6"/>
                    <a:pt x="6" y="7"/>
                    <a:pt x="5" y="6"/>
                  </a:cubicBezTo>
                  <a:cubicBezTo>
                    <a:pt x="4" y="6"/>
                    <a:pt x="4" y="6"/>
                    <a:pt x="3" y="5"/>
                  </a:cubicBezTo>
                  <a:cubicBezTo>
                    <a:pt x="2" y="5"/>
                    <a:pt x="3" y="5"/>
                    <a:pt x="3" y="6"/>
                  </a:cubicBezTo>
                  <a:cubicBezTo>
                    <a:pt x="3" y="6"/>
                    <a:pt x="3" y="5"/>
                    <a:pt x="2" y="5"/>
                  </a:cubicBezTo>
                  <a:cubicBezTo>
                    <a:pt x="1" y="5"/>
                    <a:pt x="4" y="7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1" y="6"/>
                    <a:pt x="5" y="8"/>
                    <a:pt x="3" y="7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2" y="7"/>
                    <a:pt x="1" y="7"/>
                    <a:pt x="3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4" y="8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0" y="8"/>
                    <a:pt x="2" y="9"/>
                  </a:cubicBezTo>
                  <a:cubicBezTo>
                    <a:pt x="3" y="9"/>
                    <a:pt x="5" y="10"/>
                    <a:pt x="6" y="10"/>
                  </a:cubicBezTo>
                  <a:cubicBezTo>
                    <a:pt x="5" y="9"/>
                    <a:pt x="4" y="9"/>
                    <a:pt x="3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1" y="7"/>
                    <a:pt x="3" y="8"/>
                    <a:pt x="2" y="8"/>
                  </a:cubicBezTo>
                  <a:cubicBezTo>
                    <a:pt x="4" y="9"/>
                    <a:pt x="4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6" y="9"/>
                  </a:cubicBezTo>
                  <a:cubicBezTo>
                    <a:pt x="4" y="8"/>
                    <a:pt x="7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8"/>
                    <a:pt x="4" y="8"/>
                  </a:cubicBezTo>
                  <a:cubicBezTo>
                    <a:pt x="6" y="9"/>
                    <a:pt x="5" y="8"/>
                    <a:pt x="7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8"/>
                    <a:pt x="5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5" y="8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4" y="7"/>
                    <a:pt x="6" y="8"/>
                  </a:cubicBezTo>
                  <a:cubicBezTo>
                    <a:pt x="5" y="7"/>
                    <a:pt x="5" y="7"/>
                    <a:pt x="4" y="6"/>
                  </a:cubicBezTo>
                  <a:cubicBezTo>
                    <a:pt x="4" y="6"/>
                    <a:pt x="5" y="7"/>
                    <a:pt x="5" y="7"/>
                  </a:cubicBezTo>
                  <a:cubicBezTo>
                    <a:pt x="4" y="6"/>
                    <a:pt x="6" y="7"/>
                    <a:pt x="5" y="7"/>
                  </a:cubicBezTo>
                  <a:cubicBezTo>
                    <a:pt x="6" y="8"/>
                    <a:pt x="5" y="7"/>
                    <a:pt x="7" y="8"/>
                  </a:cubicBezTo>
                  <a:cubicBezTo>
                    <a:pt x="7" y="8"/>
                    <a:pt x="6" y="7"/>
                    <a:pt x="6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5" y="6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7" y="7"/>
                    <a:pt x="6" y="6"/>
                    <a:pt x="4" y="4"/>
                  </a:cubicBezTo>
                  <a:cubicBezTo>
                    <a:pt x="4" y="4"/>
                    <a:pt x="5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7" y="6"/>
                    <a:pt x="5" y="5"/>
                  </a:cubicBezTo>
                  <a:cubicBezTo>
                    <a:pt x="5" y="4"/>
                    <a:pt x="6" y="6"/>
                    <a:pt x="7" y="6"/>
                  </a:cubicBezTo>
                  <a:cubicBezTo>
                    <a:pt x="5" y="4"/>
                    <a:pt x="8" y="7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3"/>
                    <a:pt x="4" y="3"/>
                  </a:cubicBezTo>
                  <a:cubicBezTo>
                    <a:pt x="3" y="3"/>
                    <a:pt x="5" y="4"/>
                    <a:pt x="4" y="3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6"/>
                    <a:pt x="4" y="2"/>
                    <a:pt x="7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Freeform 410"/>
            <p:cNvSpPr>
              <a:spLocks/>
            </p:cNvSpPr>
            <p:nvPr/>
          </p:nvSpPr>
          <p:spPr bwMode="auto">
            <a:xfrm>
              <a:off x="2801941" y="4198144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Freeform 411"/>
            <p:cNvSpPr>
              <a:spLocks/>
            </p:cNvSpPr>
            <p:nvPr/>
          </p:nvSpPr>
          <p:spPr bwMode="auto">
            <a:xfrm>
              <a:off x="2801941" y="4193382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Freeform 412"/>
            <p:cNvSpPr>
              <a:spLocks/>
            </p:cNvSpPr>
            <p:nvPr/>
          </p:nvSpPr>
          <p:spPr bwMode="auto">
            <a:xfrm>
              <a:off x="2801941" y="418742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Rectangle 413"/>
            <p:cNvSpPr>
              <a:spLocks noChangeArrowheads="1"/>
            </p:cNvSpPr>
            <p:nvPr/>
          </p:nvSpPr>
          <p:spPr bwMode="auto">
            <a:xfrm>
              <a:off x="2801941" y="418266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414"/>
            <p:cNvSpPr>
              <a:spLocks/>
            </p:cNvSpPr>
            <p:nvPr/>
          </p:nvSpPr>
          <p:spPr bwMode="auto">
            <a:xfrm>
              <a:off x="2786462" y="4152900"/>
              <a:ext cx="25003" cy="34528"/>
            </a:xfrm>
            <a:custGeom>
              <a:avLst/>
              <a:gdLst>
                <a:gd name="T0" fmla="*/ 4 w 5"/>
                <a:gd name="T1" fmla="*/ 3 h 7"/>
                <a:gd name="T2" fmla="*/ 4 w 5"/>
                <a:gd name="T3" fmla="*/ 1 h 7"/>
                <a:gd name="T4" fmla="*/ 5 w 5"/>
                <a:gd name="T5" fmla="*/ 2 h 7"/>
                <a:gd name="T6" fmla="*/ 4 w 5"/>
                <a:gd name="T7" fmla="*/ 0 h 7"/>
                <a:gd name="T8" fmla="*/ 3 w 5"/>
                <a:gd name="T9" fmla="*/ 2 h 7"/>
                <a:gd name="T10" fmla="*/ 2 w 5"/>
                <a:gd name="T11" fmla="*/ 1 h 7"/>
                <a:gd name="T12" fmla="*/ 3 w 5"/>
                <a:gd name="T13" fmla="*/ 3 h 7"/>
                <a:gd name="T14" fmla="*/ 1 w 5"/>
                <a:gd name="T15" fmla="*/ 2 h 7"/>
                <a:gd name="T16" fmla="*/ 1 w 5"/>
                <a:gd name="T17" fmla="*/ 3 h 7"/>
                <a:gd name="T18" fmla="*/ 2 w 5"/>
                <a:gd name="T19" fmla="*/ 3 h 7"/>
                <a:gd name="T20" fmla="*/ 2 w 5"/>
                <a:gd name="T21" fmla="*/ 3 h 7"/>
                <a:gd name="T22" fmla="*/ 2 w 5"/>
                <a:gd name="T23" fmla="*/ 3 h 7"/>
                <a:gd name="T24" fmla="*/ 2 w 5"/>
                <a:gd name="T25" fmla="*/ 4 h 7"/>
                <a:gd name="T26" fmla="*/ 1 w 5"/>
                <a:gd name="T27" fmla="*/ 3 h 7"/>
                <a:gd name="T28" fmla="*/ 2 w 5"/>
                <a:gd name="T29" fmla="*/ 4 h 7"/>
                <a:gd name="T30" fmla="*/ 1 w 5"/>
                <a:gd name="T31" fmla="*/ 3 h 7"/>
                <a:gd name="T32" fmla="*/ 2 w 5"/>
                <a:gd name="T33" fmla="*/ 5 h 7"/>
                <a:gd name="T34" fmla="*/ 3 w 5"/>
                <a:gd name="T35" fmla="*/ 6 h 7"/>
                <a:gd name="T36" fmla="*/ 2 w 5"/>
                <a:gd name="T37" fmla="*/ 5 h 7"/>
                <a:gd name="T38" fmla="*/ 2 w 5"/>
                <a:gd name="T39" fmla="*/ 5 h 7"/>
                <a:gd name="T40" fmla="*/ 2 w 5"/>
                <a:gd name="T41" fmla="*/ 4 h 7"/>
                <a:gd name="T42" fmla="*/ 3 w 5"/>
                <a:gd name="T43" fmla="*/ 6 h 7"/>
                <a:gd name="T44" fmla="*/ 4 w 5"/>
                <a:gd name="T45" fmla="*/ 6 h 7"/>
                <a:gd name="T46" fmla="*/ 4 w 5"/>
                <a:gd name="T47" fmla="*/ 6 h 7"/>
                <a:gd name="T48" fmla="*/ 4 w 5"/>
                <a:gd name="T49" fmla="*/ 6 h 7"/>
                <a:gd name="T50" fmla="*/ 3 w 5"/>
                <a:gd name="T51" fmla="*/ 5 h 7"/>
                <a:gd name="T52" fmla="*/ 2 w 5"/>
                <a:gd name="T53" fmla="*/ 3 h 7"/>
                <a:gd name="T54" fmla="*/ 2 w 5"/>
                <a:gd name="T55" fmla="*/ 3 h 7"/>
                <a:gd name="T56" fmla="*/ 3 w 5"/>
                <a:gd name="T57" fmla="*/ 5 h 7"/>
                <a:gd name="T58" fmla="*/ 3 w 5"/>
                <a:gd name="T59" fmla="*/ 4 h 7"/>
                <a:gd name="T60" fmla="*/ 4 w 5"/>
                <a:gd name="T61" fmla="*/ 6 h 7"/>
                <a:gd name="T62" fmla="*/ 3 w 5"/>
                <a:gd name="T63" fmla="*/ 4 h 7"/>
                <a:gd name="T64" fmla="*/ 4 w 5"/>
                <a:gd name="T65" fmla="*/ 3 h 7"/>
                <a:gd name="T66" fmla="*/ 4 w 5"/>
                <a:gd name="T67" fmla="*/ 4 h 7"/>
                <a:gd name="T68" fmla="*/ 3 w 5"/>
                <a:gd name="T69" fmla="*/ 3 h 7"/>
                <a:gd name="T70" fmla="*/ 4 w 5"/>
                <a:gd name="T71" fmla="*/ 4 h 7"/>
                <a:gd name="T72" fmla="*/ 4 w 5"/>
                <a:gd name="T73" fmla="*/ 3 h 7"/>
                <a:gd name="T74" fmla="*/ 4 w 5"/>
                <a:gd name="T75" fmla="*/ 3 h 7"/>
                <a:gd name="T76" fmla="*/ 4 w 5"/>
                <a:gd name="T77" fmla="*/ 3 h 7"/>
                <a:gd name="T78" fmla="*/ 3 w 5"/>
                <a:gd name="T79" fmla="*/ 1 h 7"/>
                <a:gd name="T80" fmla="*/ 4 w 5"/>
                <a:gd name="T8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" h="7">
                  <a:moveTo>
                    <a:pt x="4" y="3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1"/>
                    <a:pt x="5" y="2"/>
                  </a:cubicBezTo>
                  <a:cubicBezTo>
                    <a:pt x="4" y="1"/>
                    <a:pt x="5" y="2"/>
                    <a:pt x="4" y="0"/>
                  </a:cubicBezTo>
                  <a:cubicBezTo>
                    <a:pt x="3" y="1"/>
                    <a:pt x="2" y="0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3"/>
                    <a:pt x="0" y="0"/>
                    <a:pt x="3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3" y="4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2" y="3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4"/>
                    <a:pt x="0" y="2"/>
                    <a:pt x="2" y="5"/>
                  </a:cubicBezTo>
                  <a:cubicBezTo>
                    <a:pt x="2" y="5"/>
                    <a:pt x="3" y="6"/>
                    <a:pt x="3" y="6"/>
                  </a:cubicBezTo>
                  <a:cubicBezTo>
                    <a:pt x="4" y="6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2"/>
                    <a:pt x="3" y="5"/>
                    <a:pt x="2" y="4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5" y="7"/>
                    <a:pt x="2" y="4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7"/>
                    <a:pt x="4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3"/>
                  </a:cubicBezTo>
                  <a:cubicBezTo>
                    <a:pt x="3" y="4"/>
                    <a:pt x="2" y="3"/>
                    <a:pt x="2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5"/>
                    <a:pt x="4" y="6"/>
                  </a:cubicBezTo>
                  <a:cubicBezTo>
                    <a:pt x="4" y="5"/>
                    <a:pt x="4" y="5"/>
                    <a:pt x="3" y="4"/>
                  </a:cubicBezTo>
                  <a:cubicBezTo>
                    <a:pt x="4" y="5"/>
                    <a:pt x="4" y="5"/>
                    <a:pt x="4" y="3"/>
                  </a:cubicBezTo>
                  <a:cubicBezTo>
                    <a:pt x="4" y="4"/>
                    <a:pt x="4" y="5"/>
                    <a:pt x="4" y="4"/>
                  </a:cubicBezTo>
                  <a:cubicBezTo>
                    <a:pt x="4" y="5"/>
                    <a:pt x="4" y="4"/>
                    <a:pt x="3" y="3"/>
                  </a:cubicBezTo>
                  <a:cubicBezTo>
                    <a:pt x="3" y="2"/>
                    <a:pt x="4" y="3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1"/>
                    <a:pt x="5" y="4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0"/>
                    <a:pt x="3" y="1"/>
                  </a:cubicBezTo>
                  <a:cubicBezTo>
                    <a:pt x="4" y="2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 415"/>
            <p:cNvSpPr>
              <a:spLocks/>
            </p:cNvSpPr>
            <p:nvPr/>
          </p:nvSpPr>
          <p:spPr bwMode="auto">
            <a:xfrm>
              <a:off x="2801941" y="4148138"/>
              <a:ext cx="9525" cy="14287"/>
            </a:xfrm>
            <a:custGeom>
              <a:avLst/>
              <a:gdLst>
                <a:gd name="T0" fmla="*/ 1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1 w 2"/>
                <a:gd name="T7" fmla="*/ 1 h 3"/>
                <a:gd name="T8" fmla="*/ 1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1"/>
                    <a:pt x="1" y="0"/>
                  </a:cubicBezTo>
                  <a:cubicBezTo>
                    <a:pt x="1" y="1"/>
                    <a:pt x="0" y="0"/>
                    <a:pt x="1" y="1"/>
                  </a:cubicBezTo>
                  <a:cubicBezTo>
                    <a:pt x="1" y="1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416"/>
            <p:cNvSpPr>
              <a:spLocks/>
            </p:cNvSpPr>
            <p:nvPr/>
          </p:nvSpPr>
          <p:spPr bwMode="auto">
            <a:xfrm>
              <a:off x="2801941" y="4132660"/>
              <a:ext cx="20241" cy="35719"/>
            </a:xfrm>
            <a:custGeom>
              <a:avLst/>
              <a:gdLst>
                <a:gd name="T0" fmla="*/ 2 w 4"/>
                <a:gd name="T1" fmla="*/ 3 h 7"/>
                <a:gd name="T2" fmla="*/ 2 w 4"/>
                <a:gd name="T3" fmla="*/ 2 h 7"/>
                <a:gd name="T4" fmla="*/ 1 w 4"/>
                <a:gd name="T5" fmla="*/ 2 h 7"/>
                <a:gd name="T6" fmla="*/ 2 w 4"/>
                <a:gd name="T7" fmla="*/ 4 h 7"/>
                <a:gd name="T8" fmla="*/ 1 w 4"/>
                <a:gd name="T9" fmla="*/ 3 h 7"/>
                <a:gd name="T10" fmla="*/ 2 w 4"/>
                <a:gd name="T11" fmla="*/ 5 h 7"/>
                <a:gd name="T12" fmla="*/ 1 w 4"/>
                <a:gd name="T13" fmla="*/ 4 h 7"/>
                <a:gd name="T14" fmla="*/ 2 w 4"/>
                <a:gd name="T15" fmla="*/ 5 h 7"/>
                <a:gd name="T16" fmla="*/ 2 w 4"/>
                <a:gd name="T17" fmla="*/ 5 h 7"/>
                <a:gd name="T18" fmla="*/ 2 w 4"/>
                <a:gd name="T19" fmla="*/ 6 h 7"/>
                <a:gd name="T20" fmla="*/ 2 w 4"/>
                <a:gd name="T21" fmla="*/ 3 h 7"/>
                <a:gd name="T22" fmla="*/ 2 w 4"/>
                <a:gd name="T23" fmla="*/ 5 h 7"/>
                <a:gd name="T24" fmla="*/ 3 w 4"/>
                <a:gd name="T25" fmla="*/ 6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6 h 7"/>
                <a:gd name="T32" fmla="*/ 3 w 4"/>
                <a:gd name="T33" fmla="*/ 4 h 7"/>
                <a:gd name="T34" fmla="*/ 3 w 4"/>
                <a:gd name="T35" fmla="*/ 2 h 7"/>
                <a:gd name="T36" fmla="*/ 3 w 4"/>
                <a:gd name="T37" fmla="*/ 4 h 7"/>
                <a:gd name="T38" fmla="*/ 3 w 4"/>
                <a:gd name="T39" fmla="*/ 4 h 7"/>
                <a:gd name="T40" fmla="*/ 3 w 4"/>
                <a:gd name="T41" fmla="*/ 1 h 7"/>
                <a:gd name="T42" fmla="*/ 2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2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1" y="2"/>
                  </a:cubicBezTo>
                  <a:cubicBezTo>
                    <a:pt x="1" y="2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3"/>
                    <a:pt x="2" y="5"/>
                  </a:cubicBezTo>
                  <a:cubicBezTo>
                    <a:pt x="2" y="5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2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2" y="5"/>
                    <a:pt x="3" y="6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2" y="2"/>
                    <a:pt x="3" y="5"/>
                    <a:pt x="3" y="6"/>
                  </a:cubicBezTo>
                  <a:cubicBezTo>
                    <a:pt x="3" y="4"/>
                    <a:pt x="3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3" y="4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2" y="0"/>
                    <a:pt x="3" y="4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Rectangle 417"/>
            <p:cNvSpPr>
              <a:spLocks noChangeArrowheads="1"/>
            </p:cNvSpPr>
            <p:nvPr/>
          </p:nvSpPr>
          <p:spPr bwMode="auto">
            <a:xfrm>
              <a:off x="2811466" y="4143375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418"/>
            <p:cNvSpPr>
              <a:spLocks/>
            </p:cNvSpPr>
            <p:nvPr/>
          </p:nvSpPr>
          <p:spPr bwMode="auto">
            <a:xfrm>
              <a:off x="3773491" y="4913709"/>
              <a:ext cx="0" cy="10716"/>
            </a:xfrm>
            <a:custGeom>
              <a:avLst/>
              <a:gdLst>
                <a:gd name="T0" fmla="*/ 5 h 9"/>
                <a:gd name="T1" fmla="*/ 9 h 9"/>
                <a:gd name="T2" fmla="*/ 0 h 9"/>
                <a:gd name="T3" fmla="*/ 5 h 9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9">
                  <a:moveTo>
                    <a:pt x="0" y="5"/>
                  </a:moveTo>
                  <a:lnTo>
                    <a:pt x="0" y="9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419"/>
            <p:cNvSpPr>
              <a:spLocks/>
            </p:cNvSpPr>
            <p:nvPr/>
          </p:nvSpPr>
          <p:spPr bwMode="auto">
            <a:xfrm>
              <a:off x="3773491" y="4913709"/>
              <a:ext cx="10716" cy="25003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4 h 5"/>
                <a:gd name="T4" fmla="*/ 0 w 2"/>
                <a:gd name="T5" fmla="*/ 0 h 5"/>
                <a:gd name="T6" fmla="*/ 1 w 2"/>
                <a:gd name="T7" fmla="*/ 3 h 5"/>
                <a:gd name="T8" fmla="*/ 1 w 2"/>
                <a:gd name="T9" fmla="*/ 2 h 5"/>
                <a:gd name="T10" fmla="*/ 2 w 2"/>
                <a:gd name="T11" fmla="*/ 4 h 5"/>
                <a:gd name="T12" fmla="*/ 2 w 2"/>
                <a:gd name="T13" fmla="*/ 3 h 5"/>
                <a:gd name="T14" fmla="*/ 2 w 2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0" y="1"/>
                    <a:pt x="1" y="2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0" y="2"/>
                    <a:pt x="1" y="2"/>
                  </a:cubicBezTo>
                  <a:cubicBezTo>
                    <a:pt x="1" y="3"/>
                    <a:pt x="1" y="3"/>
                    <a:pt x="2" y="4"/>
                  </a:cubicBezTo>
                  <a:cubicBezTo>
                    <a:pt x="2" y="5"/>
                    <a:pt x="1" y="3"/>
                    <a:pt x="2" y="3"/>
                  </a:cubicBezTo>
                  <a:lnTo>
                    <a:pt x="2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420"/>
            <p:cNvSpPr>
              <a:spLocks/>
            </p:cNvSpPr>
            <p:nvPr/>
          </p:nvSpPr>
          <p:spPr bwMode="auto">
            <a:xfrm>
              <a:off x="3778253" y="4924425"/>
              <a:ext cx="595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421"/>
            <p:cNvSpPr>
              <a:spLocks/>
            </p:cNvSpPr>
            <p:nvPr/>
          </p:nvSpPr>
          <p:spPr bwMode="auto">
            <a:xfrm>
              <a:off x="3773491" y="4919663"/>
              <a:ext cx="4763" cy="9525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2 h 2"/>
                <a:gd name="T4" fmla="*/ 0 w 1"/>
                <a:gd name="T5" fmla="*/ 0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1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422"/>
            <p:cNvSpPr>
              <a:spLocks/>
            </p:cNvSpPr>
            <p:nvPr/>
          </p:nvSpPr>
          <p:spPr bwMode="auto">
            <a:xfrm>
              <a:off x="3778253" y="49196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423"/>
            <p:cNvSpPr>
              <a:spLocks/>
            </p:cNvSpPr>
            <p:nvPr/>
          </p:nvSpPr>
          <p:spPr bwMode="auto">
            <a:xfrm>
              <a:off x="3773491" y="4913709"/>
              <a:ext cx="10716" cy="20241"/>
            </a:xfrm>
            <a:custGeom>
              <a:avLst/>
              <a:gdLst>
                <a:gd name="T0" fmla="*/ 1 w 2"/>
                <a:gd name="T1" fmla="*/ 1 h 4"/>
                <a:gd name="T2" fmla="*/ 1 w 2"/>
                <a:gd name="T3" fmla="*/ 1 h 4"/>
                <a:gd name="T4" fmla="*/ 1 w 2"/>
                <a:gd name="T5" fmla="*/ 1 h 4"/>
                <a:gd name="T6" fmla="*/ 2 w 2"/>
                <a:gd name="T7" fmla="*/ 3 h 4"/>
                <a:gd name="T8" fmla="*/ 2 w 2"/>
                <a:gd name="T9" fmla="*/ 3 h 4"/>
                <a:gd name="T10" fmla="*/ 2 w 2"/>
                <a:gd name="T11" fmla="*/ 4 h 4"/>
                <a:gd name="T12" fmla="*/ 1 w 2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1" y="1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2" y="3"/>
                    <a:pt x="1" y="2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424"/>
            <p:cNvSpPr>
              <a:spLocks/>
            </p:cNvSpPr>
            <p:nvPr/>
          </p:nvSpPr>
          <p:spPr bwMode="auto">
            <a:xfrm>
              <a:off x="3778253" y="4919663"/>
              <a:ext cx="0" cy="4762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3" name="Rectangle 425"/>
            <p:cNvSpPr>
              <a:spLocks noChangeArrowheads="1"/>
            </p:cNvSpPr>
            <p:nvPr/>
          </p:nvSpPr>
          <p:spPr bwMode="auto">
            <a:xfrm>
              <a:off x="3778253" y="4919663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426"/>
            <p:cNvSpPr>
              <a:spLocks/>
            </p:cNvSpPr>
            <p:nvPr/>
          </p:nvSpPr>
          <p:spPr bwMode="auto">
            <a:xfrm>
              <a:off x="3778253" y="4919663"/>
              <a:ext cx="10716" cy="14287"/>
            </a:xfrm>
            <a:custGeom>
              <a:avLst/>
              <a:gdLst>
                <a:gd name="T0" fmla="*/ 0 w 2"/>
                <a:gd name="T1" fmla="*/ 0 h 3"/>
                <a:gd name="T2" fmla="*/ 1 w 2"/>
                <a:gd name="T3" fmla="*/ 1 h 3"/>
                <a:gd name="T4" fmla="*/ 2 w 2"/>
                <a:gd name="T5" fmla="*/ 3 h 3"/>
                <a:gd name="T6" fmla="*/ 2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2"/>
                    <a:pt x="0" y="0"/>
                    <a:pt x="1" y="1"/>
                  </a:cubicBezTo>
                  <a:cubicBezTo>
                    <a:pt x="1" y="1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427"/>
            <p:cNvSpPr>
              <a:spLocks/>
            </p:cNvSpPr>
            <p:nvPr/>
          </p:nvSpPr>
          <p:spPr bwMode="auto">
            <a:xfrm>
              <a:off x="3793731" y="49387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428"/>
            <p:cNvSpPr>
              <a:spLocks/>
            </p:cNvSpPr>
            <p:nvPr/>
          </p:nvSpPr>
          <p:spPr bwMode="auto">
            <a:xfrm>
              <a:off x="3784206" y="4924425"/>
              <a:ext cx="14288" cy="19050"/>
            </a:xfrm>
            <a:custGeom>
              <a:avLst/>
              <a:gdLst>
                <a:gd name="T0" fmla="*/ 1 w 3"/>
                <a:gd name="T1" fmla="*/ 0 h 4"/>
                <a:gd name="T2" fmla="*/ 2 w 3"/>
                <a:gd name="T3" fmla="*/ 2 h 4"/>
                <a:gd name="T4" fmla="*/ 1 w 3"/>
                <a:gd name="T5" fmla="*/ 0 h 4"/>
                <a:gd name="T6" fmla="*/ 1 w 3"/>
                <a:gd name="T7" fmla="*/ 1 h 4"/>
                <a:gd name="T8" fmla="*/ 0 w 3"/>
                <a:gd name="T9" fmla="*/ 0 h 4"/>
                <a:gd name="T10" fmla="*/ 1 w 3"/>
                <a:gd name="T11" fmla="*/ 1 h 4"/>
                <a:gd name="T12" fmla="*/ 0 w 3"/>
                <a:gd name="T13" fmla="*/ 0 h 4"/>
                <a:gd name="T14" fmla="*/ 1 w 3"/>
                <a:gd name="T15" fmla="*/ 2 h 4"/>
                <a:gd name="T16" fmla="*/ 1 w 3"/>
                <a:gd name="T17" fmla="*/ 2 h 4"/>
                <a:gd name="T18" fmla="*/ 2 w 3"/>
                <a:gd name="T19" fmla="*/ 3 h 4"/>
                <a:gd name="T20" fmla="*/ 3 w 3"/>
                <a:gd name="T21" fmla="*/ 4 h 4"/>
                <a:gd name="T22" fmla="*/ 1 w 3"/>
                <a:gd name="T2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0"/>
                    <a:pt x="1" y="1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0" y="0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4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429"/>
            <p:cNvSpPr>
              <a:spLocks/>
            </p:cNvSpPr>
            <p:nvPr/>
          </p:nvSpPr>
          <p:spPr bwMode="auto">
            <a:xfrm>
              <a:off x="3793731" y="4933950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430"/>
            <p:cNvSpPr>
              <a:spLocks/>
            </p:cNvSpPr>
            <p:nvPr/>
          </p:nvSpPr>
          <p:spPr bwMode="auto">
            <a:xfrm>
              <a:off x="3788969" y="4919663"/>
              <a:ext cx="14288" cy="23812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2 h 5"/>
                <a:gd name="T4" fmla="*/ 0 w 3"/>
                <a:gd name="T5" fmla="*/ 1 h 5"/>
                <a:gd name="T6" fmla="*/ 1 w 3"/>
                <a:gd name="T7" fmla="*/ 2 h 5"/>
                <a:gd name="T8" fmla="*/ 0 w 3"/>
                <a:gd name="T9" fmla="*/ 1 h 5"/>
                <a:gd name="T10" fmla="*/ 2 w 3"/>
                <a:gd name="T11" fmla="*/ 4 h 5"/>
                <a:gd name="T12" fmla="*/ 2 w 3"/>
                <a:gd name="T13" fmla="*/ 3 h 5"/>
                <a:gd name="T14" fmla="*/ 2 w 3"/>
                <a:gd name="T15" fmla="*/ 3 h 5"/>
                <a:gd name="T16" fmla="*/ 1 w 3"/>
                <a:gd name="T17" fmla="*/ 2 h 5"/>
                <a:gd name="T18" fmla="*/ 1 w 3"/>
                <a:gd name="T19" fmla="*/ 2 h 5"/>
                <a:gd name="T20" fmla="*/ 0 w 3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2" y="4"/>
                    <a:pt x="0" y="2"/>
                    <a:pt x="0" y="1"/>
                  </a:cubicBezTo>
                  <a:cubicBezTo>
                    <a:pt x="1" y="2"/>
                    <a:pt x="1" y="2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3" y="5"/>
                    <a:pt x="2" y="3"/>
                    <a:pt x="2" y="3"/>
                  </a:cubicBezTo>
                  <a:cubicBezTo>
                    <a:pt x="2" y="3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431"/>
            <p:cNvSpPr>
              <a:spLocks/>
            </p:cNvSpPr>
            <p:nvPr/>
          </p:nvSpPr>
          <p:spPr bwMode="auto">
            <a:xfrm>
              <a:off x="3784206" y="4919663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432"/>
            <p:cNvSpPr>
              <a:spLocks/>
            </p:cNvSpPr>
            <p:nvPr/>
          </p:nvSpPr>
          <p:spPr bwMode="auto">
            <a:xfrm>
              <a:off x="3798494" y="49339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433"/>
            <p:cNvSpPr>
              <a:spLocks/>
            </p:cNvSpPr>
            <p:nvPr/>
          </p:nvSpPr>
          <p:spPr bwMode="auto">
            <a:xfrm>
              <a:off x="3788969" y="4919663"/>
              <a:ext cx="0" cy="4762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434"/>
            <p:cNvSpPr>
              <a:spLocks/>
            </p:cNvSpPr>
            <p:nvPr/>
          </p:nvSpPr>
          <p:spPr bwMode="auto">
            <a:xfrm>
              <a:off x="3788969" y="4904184"/>
              <a:ext cx="25003" cy="34528"/>
            </a:xfrm>
            <a:custGeom>
              <a:avLst/>
              <a:gdLst>
                <a:gd name="T0" fmla="*/ 5 w 5"/>
                <a:gd name="T1" fmla="*/ 4 h 7"/>
                <a:gd name="T2" fmla="*/ 4 w 5"/>
                <a:gd name="T3" fmla="*/ 3 h 7"/>
                <a:gd name="T4" fmla="*/ 4 w 5"/>
                <a:gd name="T5" fmla="*/ 2 h 7"/>
                <a:gd name="T6" fmla="*/ 2 w 5"/>
                <a:gd name="T7" fmla="*/ 0 h 7"/>
                <a:gd name="T8" fmla="*/ 3 w 5"/>
                <a:gd name="T9" fmla="*/ 1 h 7"/>
                <a:gd name="T10" fmla="*/ 2 w 5"/>
                <a:gd name="T11" fmla="*/ 0 h 7"/>
                <a:gd name="T12" fmla="*/ 2 w 5"/>
                <a:gd name="T13" fmla="*/ 1 h 7"/>
                <a:gd name="T14" fmla="*/ 2 w 5"/>
                <a:gd name="T15" fmla="*/ 2 h 7"/>
                <a:gd name="T16" fmla="*/ 1 w 5"/>
                <a:gd name="T17" fmla="*/ 2 h 7"/>
                <a:gd name="T18" fmla="*/ 2 w 5"/>
                <a:gd name="T19" fmla="*/ 4 h 7"/>
                <a:gd name="T20" fmla="*/ 1 w 5"/>
                <a:gd name="T21" fmla="*/ 3 h 7"/>
                <a:gd name="T22" fmla="*/ 1 w 5"/>
                <a:gd name="T23" fmla="*/ 3 h 7"/>
                <a:gd name="T24" fmla="*/ 0 w 5"/>
                <a:gd name="T25" fmla="*/ 3 h 7"/>
                <a:gd name="T26" fmla="*/ 2 w 5"/>
                <a:gd name="T27" fmla="*/ 5 h 7"/>
                <a:gd name="T28" fmla="*/ 0 w 5"/>
                <a:gd name="T29" fmla="*/ 3 h 7"/>
                <a:gd name="T30" fmla="*/ 1 w 5"/>
                <a:gd name="T31" fmla="*/ 4 h 7"/>
                <a:gd name="T32" fmla="*/ 2 w 5"/>
                <a:gd name="T33" fmla="*/ 6 h 7"/>
                <a:gd name="T34" fmla="*/ 2 w 5"/>
                <a:gd name="T35" fmla="*/ 6 h 7"/>
                <a:gd name="T36" fmla="*/ 2 w 5"/>
                <a:gd name="T37" fmla="*/ 3 h 7"/>
                <a:gd name="T38" fmla="*/ 2 w 5"/>
                <a:gd name="T39" fmla="*/ 5 h 7"/>
                <a:gd name="T40" fmla="*/ 3 w 5"/>
                <a:gd name="T41" fmla="*/ 5 h 7"/>
                <a:gd name="T42" fmla="*/ 2 w 5"/>
                <a:gd name="T43" fmla="*/ 3 h 7"/>
                <a:gd name="T44" fmla="*/ 3 w 5"/>
                <a:gd name="T45" fmla="*/ 4 h 7"/>
                <a:gd name="T46" fmla="*/ 2 w 5"/>
                <a:gd name="T47" fmla="*/ 3 h 7"/>
                <a:gd name="T48" fmla="*/ 3 w 5"/>
                <a:gd name="T49" fmla="*/ 4 h 7"/>
                <a:gd name="T50" fmla="*/ 2 w 5"/>
                <a:gd name="T51" fmla="*/ 2 h 7"/>
                <a:gd name="T52" fmla="*/ 4 w 5"/>
                <a:gd name="T53" fmla="*/ 5 h 7"/>
                <a:gd name="T54" fmla="*/ 3 w 5"/>
                <a:gd name="T55" fmla="*/ 4 h 7"/>
                <a:gd name="T56" fmla="*/ 3 w 5"/>
                <a:gd name="T57" fmla="*/ 3 h 7"/>
                <a:gd name="T58" fmla="*/ 4 w 5"/>
                <a:gd name="T59" fmla="*/ 4 h 7"/>
                <a:gd name="T60" fmla="*/ 4 w 5"/>
                <a:gd name="T61" fmla="*/ 3 h 7"/>
                <a:gd name="T62" fmla="*/ 3 w 5"/>
                <a:gd name="T63" fmla="*/ 2 h 7"/>
                <a:gd name="T64" fmla="*/ 3 w 5"/>
                <a:gd name="T65" fmla="*/ 2 h 7"/>
                <a:gd name="T66" fmla="*/ 5 w 5"/>
                <a:gd name="T67" fmla="*/ 4 h 7"/>
                <a:gd name="T68" fmla="*/ 5 w 5"/>
                <a:gd name="T69" fmla="*/ 5 h 7"/>
                <a:gd name="T70" fmla="*/ 4 w 5"/>
                <a:gd name="T71" fmla="*/ 2 h 7"/>
                <a:gd name="T72" fmla="*/ 5 w 5"/>
                <a:gd name="T7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" h="7">
                  <a:moveTo>
                    <a:pt x="5" y="4"/>
                  </a:moveTo>
                  <a:cubicBezTo>
                    <a:pt x="5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3" y="2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1" y="2"/>
                    <a:pt x="2" y="3"/>
                    <a:pt x="1" y="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2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1"/>
                    <a:pt x="1" y="3"/>
                    <a:pt x="0" y="3"/>
                  </a:cubicBezTo>
                  <a:cubicBezTo>
                    <a:pt x="0" y="3"/>
                    <a:pt x="1" y="5"/>
                    <a:pt x="2" y="5"/>
                  </a:cubicBezTo>
                  <a:cubicBezTo>
                    <a:pt x="0" y="3"/>
                    <a:pt x="2" y="5"/>
                    <a:pt x="0" y="3"/>
                  </a:cubicBezTo>
                  <a:cubicBezTo>
                    <a:pt x="0" y="2"/>
                    <a:pt x="1" y="4"/>
                    <a:pt x="1" y="4"/>
                  </a:cubicBezTo>
                  <a:cubicBezTo>
                    <a:pt x="2" y="5"/>
                    <a:pt x="1" y="5"/>
                    <a:pt x="2" y="6"/>
                  </a:cubicBezTo>
                  <a:cubicBezTo>
                    <a:pt x="2" y="7"/>
                    <a:pt x="2" y="5"/>
                    <a:pt x="2" y="6"/>
                  </a:cubicBezTo>
                  <a:cubicBezTo>
                    <a:pt x="3" y="7"/>
                    <a:pt x="2" y="4"/>
                    <a:pt x="2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3"/>
                    <a:pt x="3" y="5"/>
                  </a:cubicBezTo>
                  <a:cubicBezTo>
                    <a:pt x="3" y="4"/>
                    <a:pt x="4" y="5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3"/>
                    <a:pt x="2" y="3"/>
                    <a:pt x="2" y="2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3" y="2"/>
                    <a:pt x="4" y="4"/>
                    <a:pt x="4" y="4"/>
                  </a:cubicBezTo>
                  <a:cubicBezTo>
                    <a:pt x="5" y="5"/>
                    <a:pt x="3" y="2"/>
                    <a:pt x="4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ubicBezTo>
                    <a:pt x="5" y="4"/>
                    <a:pt x="4" y="4"/>
                    <a:pt x="5" y="4"/>
                  </a:cubicBezTo>
                  <a:cubicBezTo>
                    <a:pt x="5" y="4"/>
                    <a:pt x="5" y="4"/>
                    <a:pt x="5" y="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4"/>
                    <a:pt x="5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Rectangle 435"/>
            <p:cNvSpPr>
              <a:spLocks noChangeArrowheads="1"/>
            </p:cNvSpPr>
            <p:nvPr/>
          </p:nvSpPr>
          <p:spPr bwMode="auto">
            <a:xfrm>
              <a:off x="3813972" y="4929188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Freeform 436"/>
            <p:cNvSpPr>
              <a:spLocks/>
            </p:cNvSpPr>
            <p:nvPr/>
          </p:nvSpPr>
          <p:spPr bwMode="auto">
            <a:xfrm>
              <a:off x="3813972" y="49244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Rectangle 437"/>
            <p:cNvSpPr>
              <a:spLocks noChangeArrowheads="1"/>
            </p:cNvSpPr>
            <p:nvPr/>
          </p:nvSpPr>
          <p:spPr bwMode="auto">
            <a:xfrm>
              <a:off x="3798494" y="490894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438"/>
            <p:cNvSpPr>
              <a:spLocks/>
            </p:cNvSpPr>
            <p:nvPr/>
          </p:nvSpPr>
          <p:spPr bwMode="auto">
            <a:xfrm>
              <a:off x="3809210" y="492918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439"/>
            <p:cNvSpPr>
              <a:spLocks/>
            </p:cNvSpPr>
            <p:nvPr/>
          </p:nvSpPr>
          <p:spPr bwMode="auto">
            <a:xfrm>
              <a:off x="3809210" y="4929188"/>
              <a:ext cx="0" cy="476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440"/>
            <p:cNvSpPr>
              <a:spLocks/>
            </p:cNvSpPr>
            <p:nvPr/>
          </p:nvSpPr>
          <p:spPr bwMode="auto">
            <a:xfrm>
              <a:off x="3813972" y="4924425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441"/>
            <p:cNvSpPr>
              <a:spLocks/>
            </p:cNvSpPr>
            <p:nvPr/>
          </p:nvSpPr>
          <p:spPr bwMode="auto">
            <a:xfrm>
              <a:off x="3798494" y="4894659"/>
              <a:ext cx="25003" cy="29766"/>
            </a:xfrm>
            <a:custGeom>
              <a:avLst/>
              <a:gdLst>
                <a:gd name="T0" fmla="*/ 1 w 5"/>
                <a:gd name="T1" fmla="*/ 1 h 6"/>
                <a:gd name="T2" fmla="*/ 0 w 5"/>
                <a:gd name="T3" fmla="*/ 0 h 6"/>
                <a:gd name="T4" fmla="*/ 3 w 5"/>
                <a:gd name="T5" fmla="*/ 3 h 6"/>
                <a:gd name="T6" fmla="*/ 1 w 5"/>
                <a:gd name="T7" fmla="*/ 1 h 6"/>
                <a:gd name="T8" fmla="*/ 2 w 5"/>
                <a:gd name="T9" fmla="*/ 3 h 6"/>
                <a:gd name="T10" fmla="*/ 1 w 5"/>
                <a:gd name="T11" fmla="*/ 2 h 6"/>
                <a:gd name="T12" fmla="*/ 3 w 5"/>
                <a:gd name="T13" fmla="*/ 4 h 6"/>
                <a:gd name="T14" fmla="*/ 0 w 5"/>
                <a:gd name="T15" fmla="*/ 2 h 6"/>
                <a:gd name="T16" fmla="*/ 0 w 5"/>
                <a:gd name="T17" fmla="*/ 1 h 6"/>
                <a:gd name="T18" fmla="*/ 1 w 5"/>
                <a:gd name="T19" fmla="*/ 2 h 6"/>
                <a:gd name="T20" fmla="*/ 2 w 5"/>
                <a:gd name="T21" fmla="*/ 4 h 6"/>
                <a:gd name="T22" fmla="*/ 3 w 5"/>
                <a:gd name="T23" fmla="*/ 6 h 6"/>
                <a:gd name="T24" fmla="*/ 2 w 5"/>
                <a:gd name="T25" fmla="*/ 4 h 6"/>
                <a:gd name="T26" fmla="*/ 3 w 5"/>
                <a:gd name="T27" fmla="*/ 5 h 6"/>
                <a:gd name="T28" fmla="*/ 3 w 5"/>
                <a:gd name="T29" fmla="*/ 5 h 6"/>
                <a:gd name="T30" fmla="*/ 4 w 5"/>
                <a:gd name="T31" fmla="*/ 6 h 6"/>
                <a:gd name="T32" fmla="*/ 3 w 5"/>
                <a:gd name="T33" fmla="*/ 5 h 6"/>
                <a:gd name="T34" fmla="*/ 3 w 5"/>
                <a:gd name="T35" fmla="*/ 5 h 6"/>
                <a:gd name="T36" fmla="*/ 2 w 5"/>
                <a:gd name="T37" fmla="*/ 3 h 6"/>
                <a:gd name="T38" fmla="*/ 3 w 5"/>
                <a:gd name="T39" fmla="*/ 5 h 6"/>
                <a:gd name="T40" fmla="*/ 3 w 5"/>
                <a:gd name="T41" fmla="*/ 4 h 6"/>
                <a:gd name="T42" fmla="*/ 4 w 5"/>
                <a:gd name="T43" fmla="*/ 5 h 6"/>
                <a:gd name="T44" fmla="*/ 3 w 5"/>
                <a:gd name="T45" fmla="*/ 4 h 6"/>
                <a:gd name="T46" fmla="*/ 4 w 5"/>
                <a:gd name="T47" fmla="*/ 5 h 6"/>
                <a:gd name="T48" fmla="*/ 2 w 5"/>
                <a:gd name="T49" fmla="*/ 2 h 6"/>
                <a:gd name="T50" fmla="*/ 4 w 5"/>
                <a:gd name="T51" fmla="*/ 4 h 6"/>
                <a:gd name="T52" fmla="*/ 4 w 5"/>
                <a:gd name="T53" fmla="*/ 4 h 6"/>
                <a:gd name="T54" fmla="*/ 4 w 5"/>
                <a:gd name="T55" fmla="*/ 4 h 6"/>
                <a:gd name="T56" fmla="*/ 3 w 5"/>
                <a:gd name="T57" fmla="*/ 3 h 6"/>
                <a:gd name="T58" fmla="*/ 3 w 5"/>
                <a:gd name="T59" fmla="*/ 3 h 6"/>
                <a:gd name="T60" fmla="*/ 3 w 5"/>
                <a:gd name="T61" fmla="*/ 2 h 6"/>
                <a:gd name="T62" fmla="*/ 3 w 5"/>
                <a:gd name="T63" fmla="*/ 2 h 6"/>
                <a:gd name="T64" fmla="*/ 2 w 5"/>
                <a:gd name="T65" fmla="*/ 1 h 6"/>
                <a:gd name="T66" fmla="*/ 2 w 5"/>
                <a:gd name="T67" fmla="*/ 2 h 6"/>
                <a:gd name="T68" fmla="*/ 1 w 5"/>
                <a:gd name="T6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" h="6">
                  <a:moveTo>
                    <a:pt x="1" y="1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1" y="1"/>
                    <a:pt x="3" y="3"/>
                    <a:pt x="3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4" y="5"/>
                    <a:pt x="3" y="4"/>
                  </a:cubicBezTo>
                  <a:cubicBezTo>
                    <a:pt x="2" y="3"/>
                    <a:pt x="2" y="3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3" y="5"/>
                    <a:pt x="3" y="6"/>
                  </a:cubicBezTo>
                  <a:cubicBezTo>
                    <a:pt x="3" y="5"/>
                    <a:pt x="3" y="5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3" y="5"/>
                    <a:pt x="3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5"/>
                    <a:pt x="2" y="3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5" y="6"/>
                    <a:pt x="4" y="5"/>
                  </a:cubicBezTo>
                  <a:cubicBezTo>
                    <a:pt x="4" y="5"/>
                    <a:pt x="4" y="4"/>
                    <a:pt x="3" y="4"/>
                  </a:cubicBezTo>
                  <a:cubicBezTo>
                    <a:pt x="3" y="3"/>
                    <a:pt x="4" y="5"/>
                    <a:pt x="4" y="5"/>
                  </a:cubicBezTo>
                  <a:cubicBezTo>
                    <a:pt x="3" y="4"/>
                    <a:pt x="2" y="3"/>
                    <a:pt x="2" y="2"/>
                  </a:cubicBezTo>
                  <a:cubicBezTo>
                    <a:pt x="3" y="3"/>
                    <a:pt x="2" y="2"/>
                    <a:pt x="4" y="4"/>
                  </a:cubicBezTo>
                  <a:cubicBezTo>
                    <a:pt x="4" y="4"/>
                    <a:pt x="3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2"/>
                    <a:pt x="5" y="5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442"/>
            <p:cNvSpPr>
              <a:spLocks/>
            </p:cNvSpPr>
            <p:nvPr/>
          </p:nvSpPr>
          <p:spPr bwMode="auto">
            <a:xfrm>
              <a:off x="3813972" y="4919663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443"/>
            <p:cNvSpPr>
              <a:spLocks/>
            </p:cNvSpPr>
            <p:nvPr/>
          </p:nvSpPr>
          <p:spPr bwMode="auto">
            <a:xfrm>
              <a:off x="3803256" y="4883944"/>
              <a:ext cx="29766" cy="35719"/>
            </a:xfrm>
            <a:custGeom>
              <a:avLst/>
              <a:gdLst>
                <a:gd name="T0" fmla="*/ 2 w 6"/>
                <a:gd name="T1" fmla="*/ 4 h 7"/>
                <a:gd name="T2" fmla="*/ 4 w 6"/>
                <a:gd name="T3" fmla="*/ 5 h 7"/>
                <a:gd name="T4" fmla="*/ 1 w 6"/>
                <a:gd name="T5" fmla="*/ 3 h 7"/>
                <a:gd name="T6" fmla="*/ 1 w 6"/>
                <a:gd name="T7" fmla="*/ 2 h 7"/>
                <a:gd name="T8" fmla="*/ 3 w 6"/>
                <a:gd name="T9" fmla="*/ 4 h 7"/>
                <a:gd name="T10" fmla="*/ 4 w 6"/>
                <a:gd name="T11" fmla="*/ 5 h 7"/>
                <a:gd name="T12" fmla="*/ 2 w 6"/>
                <a:gd name="T13" fmla="*/ 3 h 7"/>
                <a:gd name="T14" fmla="*/ 2 w 6"/>
                <a:gd name="T15" fmla="*/ 2 h 7"/>
                <a:gd name="T16" fmla="*/ 2 w 6"/>
                <a:gd name="T17" fmla="*/ 3 h 7"/>
                <a:gd name="T18" fmla="*/ 4 w 6"/>
                <a:gd name="T19" fmla="*/ 4 h 7"/>
                <a:gd name="T20" fmla="*/ 0 w 6"/>
                <a:gd name="T21" fmla="*/ 0 h 7"/>
                <a:gd name="T22" fmla="*/ 0 w 6"/>
                <a:gd name="T23" fmla="*/ 1 h 7"/>
                <a:gd name="T24" fmla="*/ 2 w 6"/>
                <a:gd name="T25" fmla="*/ 2 h 7"/>
                <a:gd name="T26" fmla="*/ 1 w 6"/>
                <a:gd name="T27" fmla="*/ 2 h 7"/>
                <a:gd name="T28" fmla="*/ 1 w 6"/>
                <a:gd name="T29" fmla="*/ 1 h 7"/>
                <a:gd name="T30" fmla="*/ 0 w 6"/>
                <a:gd name="T31" fmla="*/ 2 h 7"/>
                <a:gd name="T32" fmla="*/ 0 w 6"/>
                <a:gd name="T33" fmla="*/ 2 h 7"/>
                <a:gd name="T34" fmla="*/ 1 w 6"/>
                <a:gd name="T35" fmla="*/ 3 h 7"/>
                <a:gd name="T36" fmla="*/ 3 w 6"/>
                <a:gd name="T37" fmla="*/ 4 h 7"/>
                <a:gd name="T38" fmla="*/ 2 w 6"/>
                <a:gd name="T39" fmla="*/ 4 h 7"/>
                <a:gd name="T40" fmla="*/ 4 w 6"/>
                <a:gd name="T41" fmla="*/ 5 h 7"/>
                <a:gd name="T42" fmla="*/ 4 w 6"/>
                <a:gd name="T43" fmla="*/ 6 h 7"/>
                <a:gd name="T44" fmla="*/ 4 w 6"/>
                <a:gd name="T45" fmla="*/ 6 h 7"/>
                <a:gd name="T46" fmla="*/ 2 w 6"/>
                <a:gd name="T4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" h="7">
                  <a:moveTo>
                    <a:pt x="2" y="4"/>
                  </a:moveTo>
                  <a:cubicBezTo>
                    <a:pt x="3" y="4"/>
                    <a:pt x="3" y="5"/>
                    <a:pt x="4" y="5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2" y="3"/>
                    <a:pt x="1" y="2"/>
                    <a:pt x="1" y="2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3" y="4"/>
                    <a:pt x="4" y="5"/>
                    <a:pt x="4" y="5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2" y="3"/>
                    <a:pt x="3" y="2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2"/>
                    <a:pt x="2" y="3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4"/>
                    <a:pt x="2" y="4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6" y="7"/>
                    <a:pt x="3" y="5"/>
                    <a:pt x="4" y="6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Freeform 444"/>
            <p:cNvSpPr>
              <a:spLocks/>
            </p:cNvSpPr>
            <p:nvPr/>
          </p:nvSpPr>
          <p:spPr bwMode="auto">
            <a:xfrm>
              <a:off x="3813972" y="4904184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3" name="Freeform 445"/>
            <p:cNvSpPr>
              <a:spLocks/>
            </p:cNvSpPr>
            <p:nvPr/>
          </p:nvSpPr>
          <p:spPr bwMode="auto">
            <a:xfrm>
              <a:off x="3803256" y="4889897"/>
              <a:ext cx="5953" cy="9525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446"/>
            <p:cNvSpPr>
              <a:spLocks/>
            </p:cNvSpPr>
            <p:nvPr/>
          </p:nvSpPr>
          <p:spPr bwMode="auto">
            <a:xfrm>
              <a:off x="3818735" y="4904184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447"/>
            <p:cNvSpPr>
              <a:spLocks/>
            </p:cNvSpPr>
            <p:nvPr/>
          </p:nvSpPr>
          <p:spPr bwMode="auto">
            <a:xfrm>
              <a:off x="3803256" y="4883944"/>
              <a:ext cx="15478" cy="15478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0 h 3"/>
                <a:gd name="T4" fmla="*/ 3 w 3"/>
                <a:gd name="T5" fmla="*/ 3 h 3"/>
                <a:gd name="T6" fmla="*/ 1 w 3"/>
                <a:gd name="T7" fmla="*/ 1 h 3"/>
                <a:gd name="T8" fmla="*/ 1 w 3"/>
                <a:gd name="T9" fmla="*/ 1 h 3"/>
                <a:gd name="T10" fmla="*/ 0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1"/>
                    <a:pt x="1" y="1"/>
                  </a:cubicBezTo>
                  <a:cubicBezTo>
                    <a:pt x="2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448"/>
            <p:cNvSpPr>
              <a:spLocks/>
            </p:cNvSpPr>
            <p:nvPr/>
          </p:nvSpPr>
          <p:spPr bwMode="auto">
            <a:xfrm>
              <a:off x="3809210" y="4874419"/>
              <a:ext cx="29766" cy="34528"/>
            </a:xfrm>
            <a:custGeom>
              <a:avLst/>
              <a:gdLst>
                <a:gd name="T0" fmla="*/ 3 w 6"/>
                <a:gd name="T1" fmla="*/ 4 h 7"/>
                <a:gd name="T2" fmla="*/ 3 w 6"/>
                <a:gd name="T3" fmla="*/ 4 h 7"/>
                <a:gd name="T4" fmla="*/ 3 w 6"/>
                <a:gd name="T5" fmla="*/ 5 h 7"/>
                <a:gd name="T6" fmla="*/ 4 w 6"/>
                <a:gd name="T7" fmla="*/ 5 h 7"/>
                <a:gd name="T8" fmla="*/ 4 w 6"/>
                <a:gd name="T9" fmla="*/ 5 h 7"/>
                <a:gd name="T10" fmla="*/ 3 w 6"/>
                <a:gd name="T11" fmla="*/ 4 h 7"/>
                <a:gd name="T12" fmla="*/ 2 w 6"/>
                <a:gd name="T13" fmla="*/ 3 h 7"/>
                <a:gd name="T14" fmla="*/ 5 w 6"/>
                <a:gd name="T15" fmla="*/ 4 h 7"/>
                <a:gd name="T16" fmla="*/ 1 w 6"/>
                <a:gd name="T17" fmla="*/ 2 h 7"/>
                <a:gd name="T18" fmla="*/ 3 w 6"/>
                <a:gd name="T19" fmla="*/ 3 h 7"/>
                <a:gd name="T20" fmla="*/ 3 w 6"/>
                <a:gd name="T21" fmla="*/ 3 h 7"/>
                <a:gd name="T22" fmla="*/ 3 w 6"/>
                <a:gd name="T23" fmla="*/ 3 h 7"/>
                <a:gd name="T24" fmla="*/ 5 w 6"/>
                <a:gd name="T25" fmla="*/ 4 h 7"/>
                <a:gd name="T26" fmla="*/ 5 w 6"/>
                <a:gd name="T27" fmla="*/ 3 h 7"/>
                <a:gd name="T28" fmla="*/ 5 w 6"/>
                <a:gd name="T29" fmla="*/ 4 h 7"/>
                <a:gd name="T30" fmla="*/ 5 w 6"/>
                <a:gd name="T31" fmla="*/ 3 h 7"/>
                <a:gd name="T32" fmla="*/ 6 w 6"/>
                <a:gd name="T33" fmla="*/ 3 h 7"/>
                <a:gd name="T34" fmla="*/ 3 w 6"/>
                <a:gd name="T35" fmla="*/ 1 h 7"/>
                <a:gd name="T36" fmla="*/ 3 w 6"/>
                <a:gd name="T37" fmla="*/ 1 h 7"/>
                <a:gd name="T38" fmla="*/ 5 w 6"/>
                <a:gd name="T39" fmla="*/ 2 h 7"/>
                <a:gd name="T40" fmla="*/ 4 w 6"/>
                <a:gd name="T41" fmla="*/ 2 h 7"/>
                <a:gd name="T42" fmla="*/ 6 w 6"/>
                <a:gd name="T43" fmla="*/ 3 h 7"/>
                <a:gd name="T44" fmla="*/ 3 w 6"/>
                <a:gd name="T45" fmla="*/ 1 h 7"/>
                <a:gd name="T46" fmla="*/ 4 w 6"/>
                <a:gd name="T47" fmla="*/ 1 h 7"/>
                <a:gd name="T48" fmla="*/ 1 w 6"/>
                <a:gd name="T49" fmla="*/ 0 h 7"/>
                <a:gd name="T50" fmla="*/ 1 w 6"/>
                <a:gd name="T51" fmla="*/ 1 h 7"/>
                <a:gd name="T52" fmla="*/ 3 w 6"/>
                <a:gd name="T53" fmla="*/ 2 h 7"/>
                <a:gd name="T54" fmla="*/ 1 w 6"/>
                <a:gd name="T55" fmla="*/ 1 h 7"/>
                <a:gd name="T56" fmla="*/ 3 w 6"/>
                <a:gd name="T57" fmla="*/ 2 h 7"/>
                <a:gd name="T58" fmla="*/ 1 w 6"/>
                <a:gd name="T59" fmla="*/ 1 h 7"/>
                <a:gd name="T60" fmla="*/ 2 w 6"/>
                <a:gd name="T61" fmla="*/ 2 h 7"/>
                <a:gd name="T62" fmla="*/ 0 w 6"/>
                <a:gd name="T63" fmla="*/ 1 h 7"/>
                <a:gd name="T64" fmla="*/ 1 w 6"/>
                <a:gd name="T65" fmla="*/ 2 h 7"/>
                <a:gd name="T66" fmla="*/ 2 w 6"/>
                <a:gd name="T67" fmla="*/ 3 h 7"/>
                <a:gd name="T68" fmla="*/ 2 w 6"/>
                <a:gd name="T69" fmla="*/ 4 h 7"/>
                <a:gd name="T70" fmla="*/ 2 w 6"/>
                <a:gd name="T71" fmla="*/ 4 h 7"/>
                <a:gd name="T72" fmla="*/ 0 w 6"/>
                <a:gd name="T73" fmla="*/ 2 h 7"/>
                <a:gd name="T74" fmla="*/ 0 w 6"/>
                <a:gd name="T75" fmla="*/ 3 h 7"/>
                <a:gd name="T76" fmla="*/ 1 w 6"/>
                <a:gd name="T77" fmla="*/ 3 h 7"/>
                <a:gd name="T78" fmla="*/ 0 w 6"/>
                <a:gd name="T79" fmla="*/ 3 h 7"/>
                <a:gd name="T80" fmla="*/ 3 w 6"/>
                <a:gd name="T81" fmla="*/ 5 h 7"/>
                <a:gd name="T82" fmla="*/ 5 w 6"/>
                <a:gd name="T83" fmla="*/ 6 h 7"/>
                <a:gd name="T84" fmla="*/ 3 w 6"/>
                <a:gd name="T8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" h="7">
                  <a:moveTo>
                    <a:pt x="3" y="4"/>
                  </a:moveTo>
                  <a:cubicBezTo>
                    <a:pt x="3" y="4"/>
                    <a:pt x="2" y="4"/>
                    <a:pt x="3" y="4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5" y="6"/>
                    <a:pt x="3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4"/>
                    <a:pt x="3" y="4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3" y="4"/>
                    <a:pt x="3" y="4"/>
                    <a:pt x="5" y="4"/>
                  </a:cubicBezTo>
                  <a:cubicBezTo>
                    <a:pt x="4" y="4"/>
                    <a:pt x="3" y="3"/>
                    <a:pt x="1" y="2"/>
                  </a:cubicBezTo>
                  <a:cubicBezTo>
                    <a:pt x="3" y="3"/>
                    <a:pt x="1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4"/>
                    <a:pt x="3" y="3"/>
                    <a:pt x="3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3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2"/>
                    <a:pt x="5" y="3"/>
                    <a:pt x="3" y="1"/>
                  </a:cubicBezTo>
                  <a:cubicBezTo>
                    <a:pt x="6" y="3"/>
                    <a:pt x="2" y="1"/>
                    <a:pt x="3" y="1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5" y="3"/>
                    <a:pt x="4" y="2"/>
                    <a:pt x="6" y="3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2" y="0"/>
                    <a:pt x="1" y="0"/>
                  </a:cubicBezTo>
                  <a:cubicBezTo>
                    <a:pt x="2" y="0"/>
                    <a:pt x="2" y="1"/>
                    <a:pt x="1" y="1"/>
                  </a:cubicBezTo>
                  <a:cubicBezTo>
                    <a:pt x="3" y="2"/>
                    <a:pt x="1" y="1"/>
                    <a:pt x="3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2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3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4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3"/>
                    <a:pt x="0" y="2"/>
                  </a:cubicBezTo>
                  <a:cubicBezTo>
                    <a:pt x="0" y="3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1" y="4"/>
                    <a:pt x="2" y="4"/>
                    <a:pt x="3" y="5"/>
                  </a:cubicBezTo>
                  <a:cubicBezTo>
                    <a:pt x="1" y="3"/>
                    <a:pt x="5" y="7"/>
                    <a:pt x="5" y="6"/>
                  </a:cubicBezTo>
                  <a:cubicBezTo>
                    <a:pt x="4" y="5"/>
                    <a:pt x="4" y="5"/>
                    <a:pt x="3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449"/>
            <p:cNvSpPr>
              <a:spLocks/>
            </p:cNvSpPr>
            <p:nvPr/>
          </p:nvSpPr>
          <p:spPr bwMode="auto">
            <a:xfrm>
              <a:off x="3809210" y="48839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450"/>
            <p:cNvSpPr>
              <a:spLocks/>
            </p:cNvSpPr>
            <p:nvPr/>
          </p:nvSpPr>
          <p:spPr bwMode="auto">
            <a:xfrm>
              <a:off x="3828260" y="48791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Rectangle 451"/>
            <p:cNvSpPr>
              <a:spLocks noChangeArrowheads="1"/>
            </p:cNvSpPr>
            <p:nvPr/>
          </p:nvSpPr>
          <p:spPr bwMode="auto">
            <a:xfrm>
              <a:off x="3809210" y="4889897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452"/>
            <p:cNvSpPr>
              <a:spLocks/>
            </p:cNvSpPr>
            <p:nvPr/>
          </p:nvSpPr>
          <p:spPr bwMode="auto">
            <a:xfrm>
              <a:off x="3818735" y="4899422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453"/>
            <p:cNvSpPr>
              <a:spLocks/>
            </p:cNvSpPr>
            <p:nvPr/>
          </p:nvSpPr>
          <p:spPr bwMode="auto">
            <a:xfrm>
              <a:off x="3833022" y="4879181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454"/>
            <p:cNvSpPr>
              <a:spLocks/>
            </p:cNvSpPr>
            <p:nvPr/>
          </p:nvSpPr>
          <p:spPr bwMode="auto">
            <a:xfrm>
              <a:off x="3843738" y="486965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455"/>
            <p:cNvSpPr>
              <a:spLocks/>
            </p:cNvSpPr>
            <p:nvPr/>
          </p:nvSpPr>
          <p:spPr bwMode="auto">
            <a:xfrm>
              <a:off x="3798494" y="4849416"/>
              <a:ext cx="50006" cy="34528"/>
            </a:xfrm>
            <a:custGeom>
              <a:avLst/>
              <a:gdLst>
                <a:gd name="T0" fmla="*/ 5 w 10"/>
                <a:gd name="T1" fmla="*/ 0 h 7"/>
                <a:gd name="T2" fmla="*/ 3 w 10"/>
                <a:gd name="T3" fmla="*/ 0 h 7"/>
                <a:gd name="T4" fmla="*/ 2 w 10"/>
                <a:gd name="T5" fmla="*/ 1 h 7"/>
                <a:gd name="T6" fmla="*/ 3 w 10"/>
                <a:gd name="T7" fmla="*/ 1 h 7"/>
                <a:gd name="T8" fmla="*/ 3 w 10"/>
                <a:gd name="T9" fmla="*/ 1 h 7"/>
                <a:gd name="T10" fmla="*/ 3 w 10"/>
                <a:gd name="T11" fmla="*/ 2 h 7"/>
                <a:gd name="T12" fmla="*/ 5 w 10"/>
                <a:gd name="T13" fmla="*/ 2 h 7"/>
                <a:gd name="T14" fmla="*/ 4 w 10"/>
                <a:gd name="T15" fmla="*/ 2 h 7"/>
                <a:gd name="T16" fmla="*/ 4 w 10"/>
                <a:gd name="T17" fmla="*/ 2 h 7"/>
                <a:gd name="T18" fmla="*/ 7 w 10"/>
                <a:gd name="T19" fmla="*/ 3 h 7"/>
                <a:gd name="T20" fmla="*/ 7 w 10"/>
                <a:gd name="T21" fmla="*/ 3 h 7"/>
                <a:gd name="T22" fmla="*/ 6 w 10"/>
                <a:gd name="T23" fmla="*/ 3 h 7"/>
                <a:gd name="T24" fmla="*/ 6 w 10"/>
                <a:gd name="T25" fmla="*/ 3 h 7"/>
                <a:gd name="T26" fmla="*/ 5 w 10"/>
                <a:gd name="T27" fmla="*/ 4 h 7"/>
                <a:gd name="T28" fmla="*/ 6 w 10"/>
                <a:gd name="T29" fmla="*/ 4 h 7"/>
                <a:gd name="T30" fmla="*/ 7 w 10"/>
                <a:gd name="T31" fmla="*/ 5 h 7"/>
                <a:gd name="T32" fmla="*/ 5 w 10"/>
                <a:gd name="T33" fmla="*/ 5 h 7"/>
                <a:gd name="T34" fmla="*/ 6 w 10"/>
                <a:gd name="T35" fmla="*/ 5 h 7"/>
                <a:gd name="T36" fmla="*/ 5 w 10"/>
                <a:gd name="T37" fmla="*/ 6 h 7"/>
                <a:gd name="T38" fmla="*/ 6 w 10"/>
                <a:gd name="T39" fmla="*/ 5 h 7"/>
                <a:gd name="T40" fmla="*/ 5 w 10"/>
                <a:gd name="T41" fmla="*/ 5 h 7"/>
                <a:gd name="T42" fmla="*/ 8 w 10"/>
                <a:gd name="T43" fmla="*/ 6 h 7"/>
                <a:gd name="T44" fmla="*/ 9 w 10"/>
                <a:gd name="T45" fmla="*/ 6 h 7"/>
                <a:gd name="T46" fmla="*/ 9 w 10"/>
                <a:gd name="T47" fmla="*/ 6 h 7"/>
                <a:gd name="T48" fmla="*/ 9 w 10"/>
                <a:gd name="T49" fmla="*/ 5 h 7"/>
                <a:gd name="T50" fmla="*/ 10 w 10"/>
                <a:gd name="T51" fmla="*/ 5 h 7"/>
                <a:gd name="T52" fmla="*/ 9 w 10"/>
                <a:gd name="T53" fmla="*/ 4 h 7"/>
                <a:gd name="T54" fmla="*/ 9 w 10"/>
                <a:gd name="T55" fmla="*/ 4 h 7"/>
                <a:gd name="T56" fmla="*/ 9 w 10"/>
                <a:gd name="T57" fmla="*/ 4 h 7"/>
                <a:gd name="T58" fmla="*/ 9 w 10"/>
                <a:gd name="T59" fmla="*/ 4 h 7"/>
                <a:gd name="T60" fmla="*/ 8 w 10"/>
                <a:gd name="T61" fmla="*/ 3 h 7"/>
                <a:gd name="T62" fmla="*/ 9 w 10"/>
                <a:gd name="T63" fmla="*/ 3 h 7"/>
                <a:gd name="T64" fmla="*/ 10 w 10"/>
                <a:gd name="T65" fmla="*/ 3 h 7"/>
                <a:gd name="T66" fmla="*/ 8 w 10"/>
                <a:gd name="T67" fmla="*/ 3 h 7"/>
                <a:gd name="T68" fmla="*/ 7 w 10"/>
                <a:gd name="T69" fmla="*/ 2 h 7"/>
                <a:gd name="T70" fmla="*/ 6 w 10"/>
                <a:gd name="T71" fmla="*/ 1 h 7"/>
                <a:gd name="T72" fmla="*/ 7 w 10"/>
                <a:gd name="T73" fmla="*/ 1 h 7"/>
                <a:gd name="T74" fmla="*/ 6 w 10"/>
                <a:gd name="T75" fmla="*/ 1 h 7"/>
                <a:gd name="T76" fmla="*/ 4 w 10"/>
                <a:gd name="T77" fmla="*/ 1 h 7"/>
                <a:gd name="T78" fmla="*/ 7 w 10"/>
                <a:gd name="T7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" h="7">
                  <a:moveTo>
                    <a:pt x="7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0"/>
                    <a:pt x="2" y="1"/>
                    <a:pt x="2" y="1"/>
                  </a:cubicBezTo>
                  <a:cubicBezTo>
                    <a:pt x="2" y="1"/>
                    <a:pt x="5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5" y="0"/>
                    <a:pt x="5" y="0"/>
                  </a:cubicBezTo>
                  <a:cubicBezTo>
                    <a:pt x="0" y="2"/>
                    <a:pt x="7" y="0"/>
                    <a:pt x="3" y="1"/>
                  </a:cubicBezTo>
                  <a:cubicBezTo>
                    <a:pt x="4" y="1"/>
                    <a:pt x="3" y="1"/>
                    <a:pt x="5" y="1"/>
                  </a:cubicBezTo>
                  <a:cubicBezTo>
                    <a:pt x="3" y="1"/>
                    <a:pt x="4" y="1"/>
                    <a:pt x="3" y="2"/>
                  </a:cubicBezTo>
                  <a:cubicBezTo>
                    <a:pt x="6" y="1"/>
                    <a:pt x="1" y="2"/>
                    <a:pt x="6" y="2"/>
                  </a:cubicBezTo>
                  <a:cubicBezTo>
                    <a:pt x="4" y="2"/>
                    <a:pt x="6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6" y="2"/>
                    <a:pt x="4" y="2"/>
                  </a:cubicBezTo>
                  <a:cubicBezTo>
                    <a:pt x="4" y="2"/>
                    <a:pt x="5" y="2"/>
                    <a:pt x="6" y="2"/>
                  </a:cubicBezTo>
                  <a:cubicBezTo>
                    <a:pt x="6" y="2"/>
                    <a:pt x="5" y="2"/>
                    <a:pt x="4" y="2"/>
                  </a:cubicBezTo>
                  <a:cubicBezTo>
                    <a:pt x="6" y="2"/>
                    <a:pt x="5" y="2"/>
                    <a:pt x="6" y="3"/>
                  </a:cubicBezTo>
                  <a:cubicBezTo>
                    <a:pt x="6" y="3"/>
                    <a:pt x="6" y="2"/>
                    <a:pt x="7" y="3"/>
                  </a:cubicBezTo>
                  <a:cubicBezTo>
                    <a:pt x="7" y="3"/>
                    <a:pt x="8" y="3"/>
                    <a:pt x="9" y="3"/>
                  </a:cubicBezTo>
                  <a:cubicBezTo>
                    <a:pt x="7" y="3"/>
                    <a:pt x="9" y="3"/>
                    <a:pt x="7" y="3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4" y="3"/>
                    <a:pt x="5" y="3"/>
                    <a:pt x="6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7" y="3"/>
                    <a:pt x="6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4"/>
                    <a:pt x="4" y="3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3" y="3"/>
                    <a:pt x="8" y="5"/>
                    <a:pt x="6" y="4"/>
                  </a:cubicBezTo>
                  <a:cubicBezTo>
                    <a:pt x="7" y="5"/>
                    <a:pt x="8" y="5"/>
                    <a:pt x="9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5"/>
                    <a:pt x="5" y="4"/>
                    <a:pt x="4" y="4"/>
                  </a:cubicBezTo>
                  <a:cubicBezTo>
                    <a:pt x="5" y="4"/>
                    <a:pt x="4" y="4"/>
                    <a:pt x="5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7" y="5"/>
                    <a:pt x="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3" y="4"/>
                    <a:pt x="5" y="6"/>
                  </a:cubicBezTo>
                  <a:cubicBezTo>
                    <a:pt x="6" y="6"/>
                    <a:pt x="8" y="7"/>
                    <a:pt x="8" y="7"/>
                  </a:cubicBezTo>
                  <a:cubicBezTo>
                    <a:pt x="8" y="6"/>
                    <a:pt x="6" y="6"/>
                    <a:pt x="6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4" y="5"/>
                    <a:pt x="6" y="5"/>
                    <a:pt x="5" y="5"/>
                  </a:cubicBezTo>
                  <a:cubicBezTo>
                    <a:pt x="7" y="5"/>
                    <a:pt x="7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9" y="6"/>
                  </a:cubicBezTo>
                  <a:cubicBezTo>
                    <a:pt x="7" y="5"/>
                    <a:pt x="10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5"/>
                    <a:pt x="8" y="5"/>
                    <a:pt x="7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7" y="5"/>
                    <a:pt x="7" y="5"/>
                  </a:cubicBezTo>
                  <a:cubicBezTo>
                    <a:pt x="9" y="5"/>
                    <a:pt x="8" y="5"/>
                    <a:pt x="10" y="5"/>
                  </a:cubicBezTo>
                  <a:cubicBezTo>
                    <a:pt x="8" y="4"/>
                    <a:pt x="9" y="4"/>
                    <a:pt x="8" y="4"/>
                  </a:cubicBezTo>
                  <a:cubicBezTo>
                    <a:pt x="7" y="4"/>
                    <a:pt x="8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8" y="4"/>
                    <a:pt x="9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7" y="4"/>
                    <a:pt x="9" y="4"/>
                  </a:cubicBezTo>
                  <a:cubicBezTo>
                    <a:pt x="8" y="4"/>
                    <a:pt x="8" y="3"/>
                    <a:pt x="6" y="3"/>
                  </a:cubicBezTo>
                  <a:cubicBezTo>
                    <a:pt x="6" y="3"/>
                    <a:pt x="8" y="3"/>
                    <a:pt x="8" y="3"/>
                  </a:cubicBezTo>
                  <a:cubicBezTo>
                    <a:pt x="6" y="3"/>
                    <a:pt x="8" y="3"/>
                    <a:pt x="7" y="3"/>
                  </a:cubicBezTo>
                  <a:cubicBezTo>
                    <a:pt x="9" y="3"/>
                    <a:pt x="8" y="3"/>
                    <a:pt x="9" y="3"/>
                  </a:cubicBezTo>
                  <a:cubicBezTo>
                    <a:pt x="10" y="3"/>
                    <a:pt x="8" y="3"/>
                    <a:pt x="8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9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7" y="2"/>
                    <a:pt x="5" y="2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8" y="1"/>
                    <a:pt x="7" y="1"/>
                  </a:cubicBezTo>
                  <a:cubicBezTo>
                    <a:pt x="6" y="1"/>
                    <a:pt x="8" y="1"/>
                    <a:pt x="8" y="1"/>
                  </a:cubicBezTo>
                  <a:cubicBezTo>
                    <a:pt x="6" y="1"/>
                    <a:pt x="10" y="0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1"/>
                    <a:pt x="5" y="1"/>
                    <a:pt x="5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0"/>
                    <a:pt x="4" y="1"/>
                    <a:pt x="7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456"/>
            <p:cNvSpPr>
              <a:spLocks/>
            </p:cNvSpPr>
            <p:nvPr/>
          </p:nvSpPr>
          <p:spPr bwMode="auto">
            <a:xfrm>
              <a:off x="3833022" y="4854178"/>
              <a:ext cx="10716" cy="4762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1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457"/>
            <p:cNvSpPr>
              <a:spLocks/>
            </p:cNvSpPr>
            <p:nvPr/>
          </p:nvSpPr>
          <p:spPr bwMode="auto">
            <a:xfrm>
              <a:off x="3833022" y="4854178"/>
              <a:ext cx="5953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458"/>
            <p:cNvSpPr>
              <a:spLocks/>
            </p:cNvSpPr>
            <p:nvPr/>
          </p:nvSpPr>
          <p:spPr bwMode="auto">
            <a:xfrm>
              <a:off x="3828260" y="4844653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459"/>
            <p:cNvSpPr>
              <a:spLocks/>
            </p:cNvSpPr>
            <p:nvPr/>
          </p:nvSpPr>
          <p:spPr bwMode="auto">
            <a:xfrm>
              <a:off x="3823497" y="4844653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460"/>
            <p:cNvSpPr>
              <a:spLocks/>
            </p:cNvSpPr>
            <p:nvPr/>
          </p:nvSpPr>
          <p:spPr bwMode="auto">
            <a:xfrm>
              <a:off x="3793731" y="4839891"/>
              <a:ext cx="39291" cy="14287"/>
            </a:xfrm>
            <a:custGeom>
              <a:avLst/>
              <a:gdLst>
                <a:gd name="T0" fmla="*/ 4 w 8"/>
                <a:gd name="T1" fmla="*/ 0 h 3"/>
                <a:gd name="T2" fmla="*/ 2 w 8"/>
                <a:gd name="T3" fmla="*/ 0 h 3"/>
                <a:gd name="T4" fmla="*/ 3 w 8"/>
                <a:gd name="T5" fmla="*/ 0 h 3"/>
                <a:gd name="T6" fmla="*/ 1 w 8"/>
                <a:gd name="T7" fmla="*/ 1 h 3"/>
                <a:gd name="T8" fmla="*/ 3 w 8"/>
                <a:gd name="T9" fmla="*/ 1 h 3"/>
                <a:gd name="T10" fmla="*/ 2 w 8"/>
                <a:gd name="T11" fmla="*/ 2 h 3"/>
                <a:gd name="T12" fmla="*/ 4 w 8"/>
                <a:gd name="T13" fmla="*/ 1 h 3"/>
                <a:gd name="T14" fmla="*/ 2 w 8"/>
                <a:gd name="T15" fmla="*/ 2 h 3"/>
                <a:gd name="T16" fmla="*/ 3 w 8"/>
                <a:gd name="T17" fmla="*/ 2 h 3"/>
                <a:gd name="T18" fmla="*/ 4 w 8"/>
                <a:gd name="T19" fmla="*/ 2 h 3"/>
                <a:gd name="T20" fmla="*/ 3 w 8"/>
                <a:gd name="T21" fmla="*/ 2 h 3"/>
                <a:gd name="T22" fmla="*/ 4 w 8"/>
                <a:gd name="T23" fmla="*/ 2 h 3"/>
                <a:gd name="T24" fmla="*/ 4 w 8"/>
                <a:gd name="T25" fmla="*/ 2 h 3"/>
                <a:gd name="T26" fmla="*/ 3 w 8"/>
                <a:gd name="T27" fmla="*/ 2 h 3"/>
                <a:gd name="T28" fmla="*/ 4 w 8"/>
                <a:gd name="T29" fmla="*/ 2 h 3"/>
                <a:gd name="T30" fmla="*/ 3 w 8"/>
                <a:gd name="T31" fmla="*/ 2 h 3"/>
                <a:gd name="T32" fmla="*/ 5 w 8"/>
                <a:gd name="T33" fmla="*/ 2 h 3"/>
                <a:gd name="T34" fmla="*/ 6 w 8"/>
                <a:gd name="T35" fmla="*/ 2 h 3"/>
                <a:gd name="T36" fmla="*/ 5 w 8"/>
                <a:gd name="T37" fmla="*/ 2 h 3"/>
                <a:gd name="T38" fmla="*/ 5 w 8"/>
                <a:gd name="T39" fmla="*/ 2 h 3"/>
                <a:gd name="T40" fmla="*/ 4 w 8"/>
                <a:gd name="T41" fmla="*/ 2 h 3"/>
                <a:gd name="T42" fmla="*/ 6 w 8"/>
                <a:gd name="T43" fmla="*/ 1 h 3"/>
                <a:gd name="T44" fmla="*/ 7 w 8"/>
                <a:gd name="T45" fmla="*/ 0 h 3"/>
                <a:gd name="T46" fmla="*/ 7 w 8"/>
                <a:gd name="T47" fmla="*/ 0 h 3"/>
                <a:gd name="T48" fmla="*/ 7 w 8"/>
                <a:gd name="T49" fmla="*/ 1 h 3"/>
                <a:gd name="T50" fmla="*/ 6 w 8"/>
                <a:gd name="T51" fmla="*/ 1 h 3"/>
                <a:gd name="T52" fmla="*/ 4 w 8"/>
                <a:gd name="T53" fmla="*/ 2 h 3"/>
                <a:gd name="T54" fmla="*/ 4 w 8"/>
                <a:gd name="T55" fmla="*/ 1 h 3"/>
                <a:gd name="T56" fmla="*/ 6 w 8"/>
                <a:gd name="T57" fmla="*/ 1 h 3"/>
                <a:gd name="T58" fmla="*/ 5 w 8"/>
                <a:gd name="T59" fmla="*/ 1 h 3"/>
                <a:gd name="T60" fmla="*/ 7 w 8"/>
                <a:gd name="T61" fmla="*/ 0 h 3"/>
                <a:gd name="T62" fmla="*/ 5 w 8"/>
                <a:gd name="T63" fmla="*/ 1 h 3"/>
                <a:gd name="T64" fmla="*/ 4 w 8"/>
                <a:gd name="T65" fmla="*/ 1 h 3"/>
                <a:gd name="T66" fmla="*/ 5 w 8"/>
                <a:gd name="T67" fmla="*/ 0 h 3"/>
                <a:gd name="T68" fmla="*/ 4 w 8"/>
                <a:gd name="T69" fmla="*/ 1 h 3"/>
                <a:gd name="T70" fmla="*/ 5 w 8"/>
                <a:gd name="T71" fmla="*/ 0 h 3"/>
                <a:gd name="T72" fmla="*/ 4 w 8"/>
                <a:gd name="T73" fmla="*/ 0 h 3"/>
                <a:gd name="T74" fmla="*/ 4 w 8"/>
                <a:gd name="T75" fmla="*/ 0 h 3"/>
                <a:gd name="T76" fmla="*/ 4 w 8"/>
                <a:gd name="T77" fmla="*/ 0 h 3"/>
                <a:gd name="T78" fmla="*/ 2 w 8"/>
                <a:gd name="T79" fmla="*/ 1 h 3"/>
                <a:gd name="T80" fmla="*/ 4 w 8"/>
                <a:gd name="T8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" h="3">
                  <a:moveTo>
                    <a:pt x="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2" y="0"/>
                    <a:pt x="3" y="0"/>
                  </a:cubicBezTo>
                  <a:cubicBezTo>
                    <a:pt x="2" y="1"/>
                    <a:pt x="3" y="0"/>
                    <a:pt x="1" y="1"/>
                  </a:cubicBezTo>
                  <a:cubicBezTo>
                    <a:pt x="2" y="1"/>
                    <a:pt x="1" y="2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1"/>
                    <a:pt x="0" y="3"/>
                    <a:pt x="4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5" y="1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4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2"/>
                    <a:pt x="2" y="3"/>
                    <a:pt x="5" y="2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7" y="1"/>
                    <a:pt x="6" y="1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2" y="3"/>
                    <a:pt x="6" y="1"/>
                    <a:pt x="4" y="2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8" y="0"/>
                    <a:pt x="4" y="2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7" y="0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5" y="1"/>
                    <a:pt x="3" y="2"/>
                    <a:pt x="4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7" y="0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6" y="0"/>
                    <a:pt x="6" y="0"/>
                    <a:pt x="4" y="1"/>
                  </a:cubicBezTo>
                  <a:cubicBezTo>
                    <a:pt x="5" y="1"/>
                    <a:pt x="6" y="0"/>
                    <a:pt x="5" y="0"/>
                  </a:cubicBezTo>
                  <a:cubicBezTo>
                    <a:pt x="6" y="0"/>
                    <a:pt x="5" y="0"/>
                    <a:pt x="4" y="1"/>
                  </a:cubicBezTo>
                  <a:cubicBezTo>
                    <a:pt x="3" y="1"/>
                    <a:pt x="4" y="1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1" y="1"/>
                    <a:pt x="2" y="1"/>
                  </a:cubicBezTo>
                  <a:cubicBezTo>
                    <a:pt x="3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461"/>
            <p:cNvSpPr>
              <a:spLocks/>
            </p:cNvSpPr>
            <p:nvPr/>
          </p:nvSpPr>
          <p:spPr bwMode="auto">
            <a:xfrm>
              <a:off x="3793731" y="4839891"/>
              <a:ext cx="15478" cy="4762"/>
            </a:xfrm>
            <a:custGeom>
              <a:avLst/>
              <a:gdLst>
                <a:gd name="T0" fmla="*/ 2 w 3"/>
                <a:gd name="T1" fmla="*/ 1 h 1"/>
                <a:gd name="T2" fmla="*/ 3 w 3"/>
                <a:gd name="T3" fmla="*/ 0 h 1"/>
                <a:gd name="T4" fmla="*/ 1 w 3"/>
                <a:gd name="T5" fmla="*/ 1 h 1"/>
                <a:gd name="T6" fmla="*/ 1 w 3"/>
                <a:gd name="T7" fmla="*/ 1 h 1"/>
                <a:gd name="T8" fmla="*/ 2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1" y="1"/>
                    <a:pt x="1" y="1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1" y="1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462"/>
            <p:cNvSpPr>
              <a:spLocks/>
            </p:cNvSpPr>
            <p:nvPr/>
          </p:nvSpPr>
          <p:spPr bwMode="auto">
            <a:xfrm>
              <a:off x="3784206" y="4835128"/>
              <a:ext cx="29766" cy="14287"/>
            </a:xfrm>
            <a:custGeom>
              <a:avLst/>
              <a:gdLst>
                <a:gd name="T0" fmla="*/ 3 w 6"/>
                <a:gd name="T1" fmla="*/ 1 h 3"/>
                <a:gd name="T2" fmla="*/ 2 w 6"/>
                <a:gd name="T3" fmla="*/ 2 h 3"/>
                <a:gd name="T4" fmla="*/ 2 w 6"/>
                <a:gd name="T5" fmla="*/ 2 h 3"/>
                <a:gd name="T6" fmla="*/ 4 w 6"/>
                <a:gd name="T7" fmla="*/ 1 h 3"/>
                <a:gd name="T8" fmla="*/ 3 w 6"/>
                <a:gd name="T9" fmla="*/ 2 h 3"/>
                <a:gd name="T10" fmla="*/ 4 w 6"/>
                <a:gd name="T11" fmla="*/ 1 h 3"/>
                <a:gd name="T12" fmla="*/ 3 w 6"/>
                <a:gd name="T13" fmla="*/ 1 h 3"/>
                <a:gd name="T14" fmla="*/ 4 w 6"/>
                <a:gd name="T15" fmla="*/ 1 h 3"/>
                <a:gd name="T16" fmla="*/ 4 w 6"/>
                <a:gd name="T17" fmla="*/ 1 h 3"/>
                <a:gd name="T18" fmla="*/ 5 w 6"/>
                <a:gd name="T19" fmla="*/ 1 h 3"/>
                <a:gd name="T20" fmla="*/ 3 w 6"/>
                <a:gd name="T21" fmla="*/ 1 h 3"/>
                <a:gd name="T22" fmla="*/ 5 w 6"/>
                <a:gd name="T23" fmla="*/ 0 h 3"/>
                <a:gd name="T24" fmla="*/ 5 w 6"/>
                <a:gd name="T25" fmla="*/ 0 h 3"/>
                <a:gd name="T26" fmla="*/ 4 w 6"/>
                <a:gd name="T27" fmla="*/ 0 h 3"/>
                <a:gd name="T28" fmla="*/ 3 w 6"/>
                <a:gd name="T29" fmla="*/ 1 h 3"/>
                <a:gd name="T30" fmla="*/ 5 w 6"/>
                <a:gd name="T31" fmla="*/ 0 h 3"/>
                <a:gd name="T32" fmla="*/ 4 w 6"/>
                <a:gd name="T33" fmla="*/ 0 h 3"/>
                <a:gd name="T34" fmla="*/ 2 w 6"/>
                <a:gd name="T35" fmla="*/ 1 h 3"/>
                <a:gd name="T36" fmla="*/ 3 w 6"/>
                <a:gd name="T37" fmla="*/ 0 h 3"/>
                <a:gd name="T38" fmla="*/ 4 w 6"/>
                <a:gd name="T39" fmla="*/ 0 h 3"/>
                <a:gd name="T40" fmla="*/ 1 w 6"/>
                <a:gd name="T41" fmla="*/ 2 h 3"/>
                <a:gd name="T42" fmla="*/ 3 w 6"/>
                <a:gd name="T4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" h="3">
                  <a:moveTo>
                    <a:pt x="3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1"/>
                    <a:pt x="2" y="2"/>
                  </a:cubicBezTo>
                  <a:cubicBezTo>
                    <a:pt x="1" y="2"/>
                    <a:pt x="3" y="1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2"/>
                    <a:pt x="4" y="1"/>
                  </a:cubicBezTo>
                  <a:cubicBezTo>
                    <a:pt x="4" y="1"/>
                    <a:pt x="3" y="2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6" y="0"/>
                    <a:pt x="2" y="2"/>
                    <a:pt x="3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1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2" y="2"/>
                    <a:pt x="4" y="0"/>
                    <a:pt x="5" y="0"/>
                  </a:cubicBezTo>
                  <a:cubicBezTo>
                    <a:pt x="4" y="1"/>
                    <a:pt x="3" y="1"/>
                    <a:pt x="4" y="0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1"/>
                    <a:pt x="1" y="2"/>
                  </a:cubicBezTo>
                  <a:cubicBezTo>
                    <a:pt x="0" y="3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Rectangle 463"/>
            <p:cNvSpPr>
              <a:spLocks noChangeArrowheads="1"/>
            </p:cNvSpPr>
            <p:nvPr/>
          </p:nvSpPr>
          <p:spPr bwMode="auto">
            <a:xfrm>
              <a:off x="3793731" y="48446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2" name="Freeform 464"/>
            <p:cNvSpPr>
              <a:spLocks/>
            </p:cNvSpPr>
            <p:nvPr/>
          </p:nvSpPr>
          <p:spPr bwMode="auto">
            <a:xfrm>
              <a:off x="3050781" y="5078016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3" name="Freeform 465"/>
            <p:cNvSpPr>
              <a:spLocks/>
            </p:cNvSpPr>
            <p:nvPr/>
          </p:nvSpPr>
          <p:spPr bwMode="auto">
            <a:xfrm>
              <a:off x="3041256" y="5058966"/>
              <a:ext cx="9525" cy="2381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2 w 2"/>
                <a:gd name="T5" fmla="*/ 5 h 5"/>
                <a:gd name="T6" fmla="*/ 1 w 2"/>
                <a:gd name="T7" fmla="*/ 2 h 5"/>
                <a:gd name="T8" fmla="*/ 1 w 2"/>
                <a:gd name="T9" fmla="*/ 3 h 5"/>
                <a:gd name="T10" fmla="*/ 0 w 2"/>
                <a:gd name="T11" fmla="*/ 1 h 5"/>
                <a:gd name="T12" fmla="*/ 0 w 2"/>
                <a:gd name="T13" fmla="*/ 2 h 5"/>
                <a:gd name="T14" fmla="*/ 0 w 2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4"/>
                    <a:pt x="1" y="3"/>
                    <a:pt x="2" y="5"/>
                  </a:cubicBezTo>
                  <a:cubicBezTo>
                    <a:pt x="2" y="5"/>
                    <a:pt x="2" y="4"/>
                    <a:pt x="1" y="2"/>
                  </a:cubicBezTo>
                  <a:cubicBezTo>
                    <a:pt x="1" y="3"/>
                    <a:pt x="2" y="4"/>
                    <a:pt x="1" y="3"/>
                  </a:cubicBezTo>
                  <a:cubicBezTo>
                    <a:pt x="1" y="3"/>
                    <a:pt x="1" y="3"/>
                    <a:pt x="0" y="1"/>
                  </a:cubicBezTo>
                  <a:cubicBezTo>
                    <a:pt x="0" y="0"/>
                    <a:pt x="1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4" name="Freeform 466"/>
            <p:cNvSpPr>
              <a:spLocks/>
            </p:cNvSpPr>
            <p:nvPr/>
          </p:nvSpPr>
          <p:spPr bwMode="auto">
            <a:xfrm>
              <a:off x="3041256" y="5068491"/>
              <a:ext cx="4763" cy="9525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5" name="Freeform 467"/>
            <p:cNvSpPr>
              <a:spLocks/>
            </p:cNvSpPr>
            <p:nvPr/>
          </p:nvSpPr>
          <p:spPr bwMode="auto">
            <a:xfrm>
              <a:off x="3041256" y="5073253"/>
              <a:ext cx="4763" cy="9525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6" name="Freeform 468"/>
            <p:cNvSpPr>
              <a:spLocks/>
            </p:cNvSpPr>
            <p:nvPr/>
          </p:nvSpPr>
          <p:spPr bwMode="auto">
            <a:xfrm>
              <a:off x="3041256" y="5078016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Freeform 469"/>
            <p:cNvSpPr>
              <a:spLocks/>
            </p:cNvSpPr>
            <p:nvPr/>
          </p:nvSpPr>
          <p:spPr bwMode="auto">
            <a:xfrm>
              <a:off x="3041256" y="5063728"/>
              <a:ext cx="4763" cy="19050"/>
            </a:xfrm>
            <a:custGeom>
              <a:avLst/>
              <a:gdLst>
                <a:gd name="T0" fmla="*/ 0 w 1"/>
                <a:gd name="T1" fmla="*/ 3 h 4"/>
                <a:gd name="T2" fmla="*/ 0 w 1"/>
                <a:gd name="T3" fmla="*/ 3 h 4"/>
                <a:gd name="T4" fmla="*/ 0 w 1"/>
                <a:gd name="T5" fmla="*/ 3 h 4"/>
                <a:gd name="T6" fmla="*/ 0 w 1"/>
                <a:gd name="T7" fmla="*/ 1 h 4"/>
                <a:gd name="T8" fmla="*/ 0 w 1"/>
                <a:gd name="T9" fmla="*/ 1 h 4"/>
                <a:gd name="T10" fmla="*/ 0 w 1"/>
                <a:gd name="T11" fmla="*/ 0 h 4"/>
                <a:gd name="T12" fmla="*/ 0 w 1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4">
                  <a:moveTo>
                    <a:pt x="0" y="3"/>
                  </a:moveTo>
                  <a:cubicBezTo>
                    <a:pt x="1" y="4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0" y="1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Freeform 470"/>
            <p:cNvSpPr>
              <a:spLocks/>
            </p:cNvSpPr>
            <p:nvPr/>
          </p:nvSpPr>
          <p:spPr bwMode="auto">
            <a:xfrm>
              <a:off x="3041256" y="50780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Freeform 471"/>
            <p:cNvSpPr>
              <a:spLocks/>
            </p:cNvSpPr>
            <p:nvPr/>
          </p:nvSpPr>
          <p:spPr bwMode="auto">
            <a:xfrm>
              <a:off x="3041256" y="5073253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472"/>
            <p:cNvSpPr>
              <a:spLocks/>
            </p:cNvSpPr>
            <p:nvPr/>
          </p:nvSpPr>
          <p:spPr bwMode="auto">
            <a:xfrm>
              <a:off x="3036494" y="5063728"/>
              <a:ext cx="4763" cy="19050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2 h 4"/>
                <a:gd name="T4" fmla="*/ 0 w 1"/>
                <a:gd name="T5" fmla="*/ 0 h 4"/>
                <a:gd name="T6" fmla="*/ 0 w 1"/>
                <a:gd name="T7" fmla="*/ 0 h 4"/>
                <a:gd name="T8" fmla="*/ 1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0" y="1"/>
                    <a:pt x="1" y="4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3"/>
                    <a:pt x="1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473"/>
            <p:cNvSpPr>
              <a:spLocks/>
            </p:cNvSpPr>
            <p:nvPr/>
          </p:nvSpPr>
          <p:spPr bwMode="auto">
            <a:xfrm>
              <a:off x="3030541" y="5053013"/>
              <a:ext cx="5953" cy="5953"/>
            </a:xfrm>
            <a:custGeom>
              <a:avLst/>
              <a:gdLst>
                <a:gd name="T0" fmla="*/ 0 w 5"/>
                <a:gd name="T1" fmla="*/ 0 h 5"/>
                <a:gd name="T2" fmla="*/ 5 w 5"/>
                <a:gd name="T3" fmla="*/ 5 h 5"/>
                <a:gd name="T4" fmla="*/ 0 w 5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5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474"/>
            <p:cNvSpPr>
              <a:spLocks/>
            </p:cNvSpPr>
            <p:nvPr/>
          </p:nvSpPr>
          <p:spPr bwMode="auto">
            <a:xfrm>
              <a:off x="3030541" y="5048250"/>
              <a:ext cx="5953" cy="29766"/>
            </a:xfrm>
            <a:custGeom>
              <a:avLst/>
              <a:gdLst>
                <a:gd name="T0" fmla="*/ 0 w 1"/>
                <a:gd name="T1" fmla="*/ 5 h 6"/>
                <a:gd name="T2" fmla="*/ 0 w 1"/>
                <a:gd name="T3" fmla="*/ 3 h 6"/>
                <a:gd name="T4" fmla="*/ 1 w 1"/>
                <a:gd name="T5" fmla="*/ 5 h 6"/>
                <a:gd name="T6" fmla="*/ 1 w 1"/>
                <a:gd name="T7" fmla="*/ 4 h 6"/>
                <a:gd name="T8" fmla="*/ 1 w 1"/>
                <a:gd name="T9" fmla="*/ 6 h 6"/>
                <a:gd name="T10" fmla="*/ 1 w 1"/>
                <a:gd name="T11" fmla="*/ 4 h 6"/>
                <a:gd name="T12" fmla="*/ 1 w 1"/>
                <a:gd name="T13" fmla="*/ 5 h 6"/>
                <a:gd name="T14" fmla="*/ 1 w 1"/>
                <a:gd name="T15" fmla="*/ 3 h 6"/>
                <a:gd name="T16" fmla="*/ 1 w 1"/>
                <a:gd name="T17" fmla="*/ 3 h 6"/>
                <a:gd name="T18" fmla="*/ 1 w 1"/>
                <a:gd name="T19" fmla="*/ 2 h 6"/>
                <a:gd name="T20" fmla="*/ 0 w 1"/>
                <a:gd name="T21" fmla="*/ 0 h 6"/>
                <a:gd name="T22" fmla="*/ 0 w 1"/>
                <a:gd name="T2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6">
                  <a:moveTo>
                    <a:pt x="0" y="5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3"/>
                    <a:pt x="1" y="4"/>
                  </a:cubicBezTo>
                  <a:cubicBezTo>
                    <a:pt x="1" y="6"/>
                    <a:pt x="1" y="4"/>
                    <a:pt x="1" y="6"/>
                  </a:cubicBezTo>
                  <a:cubicBezTo>
                    <a:pt x="1" y="6"/>
                    <a:pt x="1" y="5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5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0" y="0"/>
                    <a:pt x="0" y="4"/>
                    <a:pt x="0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475"/>
            <p:cNvSpPr>
              <a:spLocks/>
            </p:cNvSpPr>
            <p:nvPr/>
          </p:nvSpPr>
          <p:spPr bwMode="auto">
            <a:xfrm>
              <a:off x="3030541" y="5058966"/>
              <a:ext cx="0" cy="4762"/>
            </a:xfrm>
            <a:custGeom>
              <a:avLst/>
              <a:gdLst>
                <a:gd name="T0" fmla="*/ 4 h 4"/>
                <a:gd name="T1" fmla="*/ 0 h 4"/>
                <a:gd name="T2" fmla="*/ 4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476"/>
            <p:cNvSpPr>
              <a:spLocks/>
            </p:cNvSpPr>
            <p:nvPr/>
          </p:nvSpPr>
          <p:spPr bwMode="auto">
            <a:xfrm>
              <a:off x="3030541" y="5048250"/>
              <a:ext cx="0" cy="29766"/>
            </a:xfrm>
            <a:custGeom>
              <a:avLst/>
              <a:gdLst>
                <a:gd name="T0" fmla="*/ 6 h 6"/>
                <a:gd name="T1" fmla="*/ 4 h 6"/>
                <a:gd name="T2" fmla="*/ 5 h 6"/>
                <a:gd name="T3" fmla="*/ 3 h 6"/>
                <a:gd name="T4" fmla="*/ 4 h 6"/>
                <a:gd name="T5" fmla="*/ 1 h 6"/>
                <a:gd name="T6" fmla="*/ 2 h 6"/>
                <a:gd name="T7" fmla="*/ 2 h 6"/>
                <a:gd name="T8" fmla="*/ 3 h 6"/>
                <a:gd name="T9" fmla="*/ 4 h 6"/>
                <a:gd name="T10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1"/>
                    <a:pt x="0" y="4"/>
                    <a:pt x="0" y="4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0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5" name="Freeform 477"/>
            <p:cNvSpPr>
              <a:spLocks/>
            </p:cNvSpPr>
            <p:nvPr/>
          </p:nvSpPr>
          <p:spPr bwMode="auto">
            <a:xfrm>
              <a:off x="3030541" y="5073253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Freeform 478"/>
            <p:cNvSpPr>
              <a:spLocks/>
            </p:cNvSpPr>
            <p:nvPr/>
          </p:nvSpPr>
          <p:spPr bwMode="auto">
            <a:xfrm>
              <a:off x="3030541" y="5058966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7" name="Freeform 479"/>
            <p:cNvSpPr>
              <a:spLocks/>
            </p:cNvSpPr>
            <p:nvPr/>
          </p:nvSpPr>
          <p:spPr bwMode="auto">
            <a:xfrm>
              <a:off x="3025778" y="5073253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8" name="Freeform 480"/>
            <p:cNvSpPr>
              <a:spLocks/>
            </p:cNvSpPr>
            <p:nvPr/>
          </p:nvSpPr>
          <p:spPr bwMode="auto">
            <a:xfrm>
              <a:off x="3000775" y="5048250"/>
              <a:ext cx="29766" cy="34528"/>
            </a:xfrm>
            <a:custGeom>
              <a:avLst/>
              <a:gdLst>
                <a:gd name="T0" fmla="*/ 3 w 6"/>
                <a:gd name="T1" fmla="*/ 1 h 7"/>
                <a:gd name="T2" fmla="*/ 2 w 6"/>
                <a:gd name="T3" fmla="*/ 2 h 7"/>
                <a:gd name="T4" fmla="*/ 1 w 6"/>
                <a:gd name="T5" fmla="*/ 3 h 7"/>
                <a:gd name="T6" fmla="*/ 0 w 6"/>
                <a:gd name="T7" fmla="*/ 5 h 7"/>
                <a:gd name="T8" fmla="*/ 1 w 6"/>
                <a:gd name="T9" fmla="*/ 4 h 7"/>
                <a:gd name="T10" fmla="*/ 0 w 6"/>
                <a:gd name="T11" fmla="*/ 5 h 7"/>
                <a:gd name="T12" fmla="*/ 1 w 6"/>
                <a:gd name="T13" fmla="*/ 5 h 7"/>
                <a:gd name="T14" fmla="*/ 2 w 6"/>
                <a:gd name="T15" fmla="*/ 5 h 7"/>
                <a:gd name="T16" fmla="*/ 4 w 6"/>
                <a:gd name="T17" fmla="*/ 6 h 7"/>
                <a:gd name="T18" fmla="*/ 4 w 6"/>
                <a:gd name="T19" fmla="*/ 4 h 7"/>
                <a:gd name="T20" fmla="*/ 4 w 6"/>
                <a:gd name="T21" fmla="*/ 5 h 7"/>
                <a:gd name="T22" fmla="*/ 4 w 6"/>
                <a:gd name="T23" fmla="*/ 5 h 7"/>
                <a:gd name="T24" fmla="*/ 5 w 6"/>
                <a:gd name="T25" fmla="*/ 6 h 7"/>
                <a:gd name="T26" fmla="*/ 5 w 6"/>
                <a:gd name="T27" fmla="*/ 3 h 7"/>
                <a:gd name="T28" fmla="*/ 5 w 6"/>
                <a:gd name="T29" fmla="*/ 6 h 7"/>
                <a:gd name="T30" fmla="*/ 5 w 6"/>
                <a:gd name="T31" fmla="*/ 4 h 7"/>
                <a:gd name="T32" fmla="*/ 5 w 6"/>
                <a:gd name="T33" fmla="*/ 2 h 7"/>
                <a:gd name="T34" fmla="*/ 6 w 6"/>
                <a:gd name="T35" fmla="*/ 1 h 7"/>
                <a:gd name="T36" fmla="*/ 4 w 6"/>
                <a:gd name="T37" fmla="*/ 4 h 7"/>
                <a:gd name="T38" fmla="*/ 4 w 6"/>
                <a:gd name="T39" fmla="*/ 3 h 7"/>
                <a:gd name="T40" fmla="*/ 4 w 6"/>
                <a:gd name="T41" fmla="*/ 2 h 7"/>
                <a:gd name="T42" fmla="*/ 3 w 6"/>
                <a:gd name="T43" fmla="*/ 4 h 7"/>
                <a:gd name="T44" fmla="*/ 3 w 6"/>
                <a:gd name="T45" fmla="*/ 3 h 7"/>
                <a:gd name="T46" fmla="*/ 3 w 6"/>
                <a:gd name="T47" fmla="*/ 4 h 7"/>
                <a:gd name="T48" fmla="*/ 3 w 6"/>
                <a:gd name="T49" fmla="*/ 2 h 7"/>
                <a:gd name="T50" fmla="*/ 2 w 6"/>
                <a:gd name="T51" fmla="*/ 5 h 7"/>
                <a:gd name="T52" fmla="*/ 3 w 6"/>
                <a:gd name="T53" fmla="*/ 1 h 7"/>
                <a:gd name="T54" fmla="*/ 3 w 6"/>
                <a:gd name="T55" fmla="*/ 3 h 7"/>
                <a:gd name="T56" fmla="*/ 2 w 6"/>
                <a:gd name="T57" fmla="*/ 3 h 7"/>
                <a:gd name="T58" fmla="*/ 3 w 6"/>
                <a:gd name="T59" fmla="*/ 1 h 7"/>
                <a:gd name="T60" fmla="*/ 2 w 6"/>
                <a:gd name="T61" fmla="*/ 3 h 7"/>
                <a:gd name="T62" fmla="*/ 2 w 6"/>
                <a:gd name="T63" fmla="*/ 4 h 7"/>
                <a:gd name="T64" fmla="*/ 2 w 6"/>
                <a:gd name="T65" fmla="*/ 3 h 7"/>
                <a:gd name="T66" fmla="*/ 3 w 6"/>
                <a:gd name="T67" fmla="*/ 1 h 7"/>
                <a:gd name="T68" fmla="*/ 3 w 6"/>
                <a:gd name="T69" fmla="*/ 0 h 7"/>
                <a:gd name="T70" fmla="*/ 2 w 6"/>
                <a:gd name="T71" fmla="*/ 2 h 7"/>
                <a:gd name="T72" fmla="*/ 3 w 6"/>
                <a:gd name="T7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" h="7">
                  <a:moveTo>
                    <a:pt x="3" y="1"/>
                  </a:moveTo>
                  <a:cubicBezTo>
                    <a:pt x="2" y="1"/>
                    <a:pt x="2" y="2"/>
                    <a:pt x="2" y="2"/>
                  </a:cubicBezTo>
                  <a:cubicBezTo>
                    <a:pt x="1" y="3"/>
                    <a:pt x="1" y="2"/>
                    <a:pt x="1" y="3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5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4"/>
                    <a:pt x="1" y="5"/>
                  </a:cubicBezTo>
                  <a:cubicBezTo>
                    <a:pt x="1" y="5"/>
                    <a:pt x="2" y="5"/>
                    <a:pt x="2" y="5"/>
                  </a:cubicBezTo>
                  <a:cubicBezTo>
                    <a:pt x="2" y="6"/>
                    <a:pt x="3" y="5"/>
                    <a:pt x="4" y="6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5" y="4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7"/>
                    <a:pt x="5" y="5"/>
                    <a:pt x="5" y="6"/>
                  </a:cubicBezTo>
                  <a:cubicBezTo>
                    <a:pt x="5" y="5"/>
                    <a:pt x="5" y="4"/>
                    <a:pt x="5" y="3"/>
                  </a:cubicBezTo>
                  <a:cubicBezTo>
                    <a:pt x="5" y="6"/>
                    <a:pt x="5" y="3"/>
                    <a:pt x="5" y="6"/>
                  </a:cubicBezTo>
                  <a:cubicBezTo>
                    <a:pt x="5" y="7"/>
                    <a:pt x="5" y="4"/>
                    <a:pt x="5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1"/>
                    <a:pt x="5" y="3"/>
                    <a:pt x="6" y="1"/>
                  </a:cubicBezTo>
                  <a:cubicBezTo>
                    <a:pt x="5" y="1"/>
                    <a:pt x="5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2"/>
                  </a:cubicBezTo>
                  <a:cubicBezTo>
                    <a:pt x="4" y="3"/>
                    <a:pt x="4" y="1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2"/>
                    <a:pt x="3" y="2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3" y="1"/>
                    <a:pt x="2" y="4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1"/>
                    <a:pt x="3" y="2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9" name="Rectangle 481"/>
            <p:cNvSpPr>
              <a:spLocks noChangeArrowheads="1"/>
            </p:cNvSpPr>
            <p:nvPr/>
          </p:nvSpPr>
          <p:spPr bwMode="auto">
            <a:xfrm>
              <a:off x="3016253" y="504825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0" name="Freeform 482"/>
            <p:cNvSpPr>
              <a:spLocks/>
            </p:cNvSpPr>
            <p:nvPr/>
          </p:nvSpPr>
          <p:spPr bwMode="auto">
            <a:xfrm>
              <a:off x="3016253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1" name="Rectangle 483"/>
            <p:cNvSpPr>
              <a:spLocks noChangeArrowheads="1"/>
            </p:cNvSpPr>
            <p:nvPr/>
          </p:nvSpPr>
          <p:spPr bwMode="auto">
            <a:xfrm>
              <a:off x="3005538" y="50732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2" name="Freeform 484"/>
            <p:cNvSpPr>
              <a:spLocks/>
            </p:cNvSpPr>
            <p:nvPr/>
          </p:nvSpPr>
          <p:spPr bwMode="auto">
            <a:xfrm>
              <a:off x="3016253" y="5048250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485"/>
            <p:cNvSpPr>
              <a:spLocks/>
            </p:cNvSpPr>
            <p:nvPr/>
          </p:nvSpPr>
          <p:spPr bwMode="auto">
            <a:xfrm>
              <a:off x="3021016" y="5053013"/>
              <a:ext cx="0" cy="5953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Rectangle 486"/>
            <p:cNvSpPr>
              <a:spLocks noChangeArrowheads="1"/>
            </p:cNvSpPr>
            <p:nvPr/>
          </p:nvSpPr>
          <p:spPr bwMode="auto">
            <a:xfrm>
              <a:off x="3016253" y="5048250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5" name="Freeform 487"/>
            <p:cNvSpPr>
              <a:spLocks/>
            </p:cNvSpPr>
            <p:nvPr/>
          </p:nvSpPr>
          <p:spPr bwMode="auto">
            <a:xfrm>
              <a:off x="2981725" y="5043488"/>
              <a:ext cx="34528" cy="29766"/>
            </a:xfrm>
            <a:custGeom>
              <a:avLst/>
              <a:gdLst>
                <a:gd name="T0" fmla="*/ 1 w 7"/>
                <a:gd name="T1" fmla="*/ 3 h 6"/>
                <a:gd name="T2" fmla="*/ 1 w 7"/>
                <a:gd name="T3" fmla="*/ 4 h 6"/>
                <a:gd name="T4" fmla="*/ 4 w 7"/>
                <a:gd name="T5" fmla="*/ 3 h 6"/>
                <a:gd name="T6" fmla="*/ 1 w 7"/>
                <a:gd name="T7" fmla="*/ 4 h 6"/>
                <a:gd name="T8" fmla="*/ 4 w 7"/>
                <a:gd name="T9" fmla="*/ 4 h 6"/>
                <a:gd name="T10" fmla="*/ 3 w 7"/>
                <a:gd name="T11" fmla="*/ 5 h 6"/>
                <a:gd name="T12" fmla="*/ 5 w 7"/>
                <a:gd name="T13" fmla="*/ 3 h 6"/>
                <a:gd name="T14" fmla="*/ 3 w 7"/>
                <a:gd name="T15" fmla="*/ 5 h 6"/>
                <a:gd name="T16" fmla="*/ 3 w 7"/>
                <a:gd name="T17" fmla="*/ 5 h 6"/>
                <a:gd name="T18" fmla="*/ 4 w 7"/>
                <a:gd name="T19" fmla="*/ 5 h 6"/>
                <a:gd name="T20" fmla="*/ 5 w 7"/>
                <a:gd name="T21" fmla="*/ 4 h 6"/>
                <a:gd name="T22" fmla="*/ 6 w 7"/>
                <a:gd name="T23" fmla="*/ 2 h 6"/>
                <a:gd name="T24" fmla="*/ 5 w 7"/>
                <a:gd name="T25" fmla="*/ 3 h 6"/>
                <a:gd name="T26" fmla="*/ 6 w 7"/>
                <a:gd name="T27" fmla="*/ 2 h 6"/>
                <a:gd name="T28" fmla="*/ 5 w 7"/>
                <a:gd name="T29" fmla="*/ 3 h 6"/>
                <a:gd name="T30" fmla="*/ 6 w 7"/>
                <a:gd name="T31" fmla="*/ 2 h 6"/>
                <a:gd name="T32" fmla="*/ 5 w 7"/>
                <a:gd name="T33" fmla="*/ 2 h 6"/>
                <a:gd name="T34" fmla="*/ 6 w 7"/>
                <a:gd name="T35" fmla="*/ 2 h 6"/>
                <a:gd name="T36" fmla="*/ 4 w 7"/>
                <a:gd name="T37" fmla="*/ 3 h 6"/>
                <a:gd name="T38" fmla="*/ 6 w 7"/>
                <a:gd name="T39" fmla="*/ 2 h 6"/>
                <a:gd name="T40" fmla="*/ 5 w 7"/>
                <a:gd name="T41" fmla="*/ 3 h 6"/>
                <a:gd name="T42" fmla="*/ 6 w 7"/>
                <a:gd name="T43" fmla="*/ 1 h 6"/>
                <a:gd name="T44" fmla="*/ 5 w 7"/>
                <a:gd name="T45" fmla="*/ 2 h 6"/>
                <a:gd name="T46" fmla="*/ 6 w 7"/>
                <a:gd name="T47" fmla="*/ 1 h 6"/>
                <a:gd name="T48" fmla="*/ 3 w 7"/>
                <a:gd name="T49" fmla="*/ 4 h 6"/>
                <a:gd name="T50" fmla="*/ 5 w 7"/>
                <a:gd name="T51" fmla="*/ 2 h 6"/>
                <a:gd name="T52" fmla="*/ 5 w 7"/>
                <a:gd name="T53" fmla="*/ 2 h 6"/>
                <a:gd name="T54" fmla="*/ 5 w 7"/>
                <a:gd name="T55" fmla="*/ 1 h 6"/>
                <a:gd name="T56" fmla="*/ 4 w 7"/>
                <a:gd name="T57" fmla="*/ 2 h 6"/>
                <a:gd name="T58" fmla="*/ 4 w 7"/>
                <a:gd name="T59" fmla="*/ 2 h 6"/>
                <a:gd name="T60" fmla="*/ 3 w 7"/>
                <a:gd name="T61" fmla="*/ 3 h 6"/>
                <a:gd name="T62" fmla="*/ 3 w 7"/>
                <a:gd name="T63" fmla="*/ 2 h 6"/>
                <a:gd name="T64" fmla="*/ 1 w 7"/>
                <a:gd name="T65" fmla="*/ 3 h 6"/>
                <a:gd name="T66" fmla="*/ 3 w 7"/>
                <a:gd name="T67" fmla="*/ 3 h 6"/>
                <a:gd name="T68" fmla="*/ 1 w 7"/>
                <a:gd name="T6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6">
                  <a:moveTo>
                    <a:pt x="1" y="3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3" y="3"/>
                    <a:pt x="4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2" y="6"/>
                    <a:pt x="4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6" y="2"/>
                    <a:pt x="5" y="3"/>
                  </a:cubicBezTo>
                  <a:cubicBezTo>
                    <a:pt x="4" y="4"/>
                    <a:pt x="4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4" y="4"/>
                    <a:pt x="5" y="3"/>
                    <a:pt x="5" y="4"/>
                  </a:cubicBezTo>
                  <a:cubicBezTo>
                    <a:pt x="5" y="3"/>
                    <a:pt x="6" y="3"/>
                    <a:pt x="6" y="2"/>
                  </a:cubicBezTo>
                  <a:cubicBezTo>
                    <a:pt x="6" y="3"/>
                    <a:pt x="6" y="2"/>
                    <a:pt x="5" y="3"/>
                  </a:cubicBezTo>
                  <a:cubicBezTo>
                    <a:pt x="6" y="2"/>
                    <a:pt x="6" y="3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6" y="2"/>
                    <a:pt x="4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7" y="0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6" y="2"/>
                    <a:pt x="6" y="1"/>
                  </a:cubicBezTo>
                  <a:cubicBezTo>
                    <a:pt x="5" y="2"/>
                    <a:pt x="4" y="3"/>
                    <a:pt x="3" y="4"/>
                  </a:cubicBezTo>
                  <a:cubicBezTo>
                    <a:pt x="4" y="3"/>
                    <a:pt x="3" y="3"/>
                    <a:pt x="5" y="2"/>
                  </a:cubicBezTo>
                  <a:cubicBezTo>
                    <a:pt x="5" y="1"/>
                    <a:pt x="4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2"/>
                    <a:pt x="6" y="1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2" y="3"/>
                    <a:pt x="3" y="3"/>
                  </a:cubicBezTo>
                  <a:cubicBezTo>
                    <a:pt x="2" y="3"/>
                    <a:pt x="1" y="4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6" name="Freeform 488"/>
            <p:cNvSpPr>
              <a:spLocks/>
            </p:cNvSpPr>
            <p:nvPr/>
          </p:nvSpPr>
          <p:spPr bwMode="auto">
            <a:xfrm>
              <a:off x="3011491" y="50530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7" name="Freeform 489"/>
            <p:cNvSpPr>
              <a:spLocks/>
            </p:cNvSpPr>
            <p:nvPr/>
          </p:nvSpPr>
          <p:spPr bwMode="auto">
            <a:xfrm>
              <a:off x="2971009" y="5043488"/>
              <a:ext cx="50006" cy="15478"/>
            </a:xfrm>
            <a:custGeom>
              <a:avLst/>
              <a:gdLst>
                <a:gd name="T0" fmla="*/ 5 w 10"/>
                <a:gd name="T1" fmla="*/ 2 h 3"/>
                <a:gd name="T2" fmla="*/ 7 w 10"/>
                <a:gd name="T3" fmla="*/ 1 h 3"/>
                <a:gd name="T4" fmla="*/ 3 w 10"/>
                <a:gd name="T5" fmla="*/ 2 h 3"/>
                <a:gd name="T6" fmla="*/ 3 w 10"/>
                <a:gd name="T7" fmla="*/ 2 h 3"/>
                <a:gd name="T8" fmla="*/ 6 w 10"/>
                <a:gd name="T9" fmla="*/ 1 h 3"/>
                <a:gd name="T10" fmla="*/ 6 w 10"/>
                <a:gd name="T11" fmla="*/ 1 h 3"/>
                <a:gd name="T12" fmla="*/ 4 w 10"/>
                <a:gd name="T13" fmla="*/ 1 h 3"/>
                <a:gd name="T14" fmla="*/ 3 w 10"/>
                <a:gd name="T15" fmla="*/ 1 h 3"/>
                <a:gd name="T16" fmla="*/ 4 w 10"/>
                <a:gd name="T17" fmla="*/ 1 h 3"/>
                <a:gd name="T18" fmla="*/ 6 w 10"/>
                <a:gd name="T19" fmla="*/ 1 h 3"/>
                <a:gd name="T20" fmla="*/ 1 w 10"/>
                <a:gd name="T21" fmla="*/ 1 h 3"/>
                <a:gd name="T22" fmla="*/ 1 w 10"/>
                <a:gd name="T23" fmla="*/ 1 h 3"/>
                <a:gd name="T24" fmla="*/ 3 w 10"/>
                <a:gd name="T25" fmla="*/ 1 h 3"/>
                <a:gd name="T26" fmla="*/ 3 w 10"/>
                <a:gd name="T27" fmla="*/ 1 h 3"/>
                <a:gd name="T28" fmla="*/ 1 w 10"/>
                <a:gd name="T29" fmla="*/ 1 h 3"/>
                <a:gd name="T30" fmla="*/ 2 w 10"/>
                <a:gd name="T31" fmla="*/ 3 h 3"/>
                <a:gd name="T32" fmla="*/ 2 w 10"/>
                <a:gd name="T33" fmla="*/ 3 h 3"/>
                <a:gd name="T34" fmla="*/ 3 w 10"/>
                <a:gd name="T35" fmla="*/ 2 h 3"/>
                <a:gd name="T36" fmla="*/ 5 w 10"/>
                <a:gd name="T37" fmla="*/ 2 h 3"/>
                <a:gd name="T38" fmla="*/ 5 w 10"/>
                <a:gd name="T39" fmla="*/ 2 h 3"/>
                <a:gd name="T40" fmla="*/ 7 w 10"/>
                <a:gd name="T41" fmla="*/ 1 h 3"/>
                <a:gd name="T42" fmla="*/ 8 w 10"/>
                <a:gd name="T43" fmla="*/ 1 h 3"/>
                <a:gd name="T44" fmla="*/ 8 w 10"/>
                <a:gd name="T45" fmla="*/ 1 h 3"/>
                <a:gd name="T46" fmla="*/ 5 w 10"/>
                <a:gd name="T4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3">
                  <a:moveTo>
                    <a:pt x="5" y="2"/>
                  </a:moveTo>
                  <a:cubicBezTo>
                    <a:pt x="5" y="1"/>
                    <a:pt x="6" y="1"/>
                    <a:pt x="7" y="1"/>
                  </a:cubicBezTo>
                  <a:cubicBezTo>
                    <a:pt x="6" y="1"/>
                    <a:pt x="5" y="2"/>
                    <a:pt x="3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3" y="2"/>
                    <a:pt x="2" y="2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4" y="1"/>
                    <a:pt x="6" y="1"/>
                  </a:cubicBezTo>
                  <a:cubicBezTo>
                    <a:pt x="4" y="1"/>
                    <a:pt x="4" y="0"/>
                    <a:pt x="1" y="1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3" y="3"/>
                    <a:pt x="3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5" y="2"/>
                  </a:cubicBezTo>
                  <a:cubicBezTo>
                    <a:pt x="6" y="2"/>
                    <a:pt x="6" y="1"/>
                    <a:pt x="7" y="1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10" y="0"/>
                    <a:pt x="6" y="1"/>
                    <a:pt x="8" y="1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8" name="Freeform 490"/>
            <p:cNvSpPr>
              <a:spLocks/>
            </p:cNvSpPr>
            <p:nvPr/>
          </p:nvSpPr>
          <p:spPr bwMode="auto">
            <a:xfrm>
              <a:off x="2996013" y="5048250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9" name="Freeform 491"/>
            <p:cNvSpPr>
              <a:spLocks/>
            </p:cNvSpPr>
            <p:nvPr/>
          </p:nvSpPr>
          <p:spPr bwMode="auto">
            <a:xfrm>
              <a:off x="2981725" y="5058966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0" name="Freeform 492"/>
            <p:cNvSpPr>
              <a:spLocks/>
            </p:cNvSpPr>
            <p:nvPr/>
          </p:nvSpPr>
          <p:spPr bwMode="auto">
            <a:xfrm>
              <a:off x="2996013" y="5048250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1" name="Freeform 493"/>
            <p:cNvSpPr>
              <a:spLocks/>
            </p:cNvSpPr>
            <p:nvPr/>
          </p:nvSpPr>
          <p:spPr bwMode="auto">
            <a:xfrm>
              <a:off x="2971009" y="5043488"/>
              <a:ext cx="25003" cy="4762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1 h 1"/>
                <a:gd name="T4" fmla="*/ 4 w 5"/>
                <a:gd name="T5" fmla="*/ 0 h 1"/>
                <a:gd name="T6" fmla="*/ 2 w 5"/>
                <a:gd name="T7" fmla="*/ 0 h 1"/>
                <a:gd name="T8" fmla="*/ 2 w 5"/>
                <a:gd name="T9" fmla="*/ 0 h 1"/>
                <a:gd name="T10" fmla="*/ 0 w 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0" y="0"/>
                    <a:pt x="1" y="0"/>
                    <a:pt x="0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5" y="0"/>
                    <a:pt x="2" y="0"/>
                    <a:pt x="2" y="0"/>
                  </a:cubicBezTo>
                  <a:cubicBezTo>
                    <a:pt x="3" y="0"/>
                    <a:pt x="2" y="0"/>
                    <a:pt x="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2" name="Freeform 494"/>
            <p:cNvSpPr>
              <a:spLocks/>
            </p:cNvSpPr>
            <p:nvPr/>
          </p:nvSpPr>
          <p:spPr bwMode="auto">
            <a:xfrm>
              <a:off x="2975772" y="5004197"/>
              <a:ext cx="35719" cy="44053"/>
            </a:xfrm>
            <a:custGeom>
              <a:avLst/>
              <a:gdLst>
                <a:gd name="T0" fmla="*/ 4 w 7"/>
                <a:gd name="T1" fmla="*/ 7 h 9"/>
                <a:gd name="T2" fmla="*/ 4 w 7"/>
                <a:gd name="T3" fmla="*/ 7 h 9"/>
                <a:gd name="T4" fmla="*/ 5 w 7"/>
                <a:gd name="T5" fmla="*/ 7 h 9"/>
                <a:gd name="T6" fmla="*/ 5 w 7"/>
                <a:gd name="T7" fmla="*/ 7 h 9"/>
                <a:gd name="T8" fmla="*/ 5 w 7"/>
                <a:gd name="T9" fmla="*/ 7 h 9"/>
                <a:gd name="T10" fmla="*/ 4 w 7"/>
                <a:gd name="T11" fmla="*/ 7 h 9"/>
                <a:gd name="T12" fmla="*/ 3 w 7"/>
                <a:gd name="T13" fmla="*/ 6 h 9"/>
                <a:gd name="T14" fmla="*/ 6 w 7"/>
                <a:gd name="T15" fmla="*/ 7 h 9"/>
                <a:gd name="T16" fmla="*/ 2 w 7"/>
                <a:gd name="T17" fmla="*/ 5 h 9"/>
                <a:gd name="T18" fmla="*/ 3 w 7"/>
                <a:gd name="T19" fmla="*/ 5 h 9"/>
                <a:gd name="T20" fmla="*/ 4 w 7"/>
                <a:gd name="T21" fmla="*/ 6 h 9"/>
                <a:gd name="T22" fmla="*/ 4 w 7"/>
                <a:gd name="T23" fmla="*/ 5 h 9"/>
                <a:gd name="T24" fmla="*/ 5 w 7"/>
                <a:gd name="T25" fmla="*/ 6 h 9"/>
                <a:gd name="T26" fmla="*/ 5 w 7"/>
                <a:gd name="T27" fmla="*/ 6 h 9"/>
                <a:gd name="T28" fmla="*/ 6 w 7"/>
                <a:gd name="T29" fmla="*/ 6 h 9"/>
                <a:gd name="T30" fmla="*/ 3 w 7"/>
                <a:gd name="T31" fmla="*/ 1 h 9"/>
                <a:gd name="T32" fmla="*/ 3 w 7"/>
                <a:gd name="T33" fmla="*/ 0 h 9"/>
                <a:gd name="T34" fmla="*/ 3 w 7"/>
                <a:gd name="T35" fmla="*/ 4 h 9"/>
                <a:gd name="T36" fmla="*/ 3 w 7"/>
                <a:gd name="T37" fmla="*/ 3 h 9"/>
                <a:gd name="T38" fmla="*/ 3 w 7"/>
                <a:gd name="T39" fmla="*/ 1 h 9"/>
                <a:gd name="T40" fmla="*/ 3 w 7"/>
                <a:gd name="T41" fmla="*/ 2 h 9"/>
                <a:gd name="T42" fmla="*/ 3 w 7"/>
                <a:gd name="T43" fmla="*/ 0 h 9"/>
                <a:gd name="T44" fmla="*/ 2 w 7"/>
                <a:gd name="T45" fmla="*/ 3 h 9"/>
                <a:gd name="T46" fmla="*/ 2 w 7"/>
                <a:gd name="T47" fmla="*/ 2 h 9"/>
                <a:gd name="T48" fmla="*/ 2 w 7"/>
                <a:gd name="T49" fmla="*/ 5 h 9"/>
                <a:gd name="T50" fmla="*/ 2 w 7"/>
                <a:gd name="T51" fmla="*/ 3 h 9"/>
                <a:gd name="T52" fmla="*/ 3 w 7"/>
                <a:gd name="T53" fmla="*/ 4 h 9"/>
                <a:gd name="T54" fmla="*/ 2 w 7"/>
                <a:gd name="T55" fmla="*/ 3 h 9"/>
                <a:gd name="T56" fmla="*/ 3 w 7"/>
                <a:gd name="T57" fmla="*/ 4 h 9"/>
                <a:gd name="T58" fmla="*/ 2 w 7"/>
                <a:gd name="T59" fmla="*/ 3 h 9"/>
                <a:gd name="T60" fmla="*/ 3 w 7"/>
                <a:gd name="T61" fmla="*/ 4 h 9"/>
                <a:gd name="T62" fmla="*/ 1 w 7"/>
                <a:gd name="T63" fmla="*/ 3 h 9"/>
                <a:gd name="T64" fmla="*/ 1 w 7"/>
                <a:gd name="T65" fmla="*/ 6 h 9"/>
                <a:gd name="T66" fmla="*/ 2 w 7"/>
                <a:gd name="T67" fmla="*/ 7 h 9"/>
                <a:gd name="T68" fmla="*/ 2 w 7"/>
                <a:gd name="T69" fmla="*/ 7 h 9"/>
                <a:gd name="T70" fmla="*/ 4 w 7"/>
                <a:gd name="T71" fmla="*/ 8 h 9"/>
                <a:gd name="T72" fmla="*/ 0 w 7"/>
                <a:gd name="T73" fmla="*/ 7 h 9"/>
                <a:gd name="T74" fmla="*/ 1 w 7"/>
                <a:gd name="T75" fmla="*/ 8 h 9"/>
                <a:gd name="T76" fmla="*/ 1 w 7"/>
                <a:gd name="T77" fmla="*/ 7 h 9"/>
                <a:gd name="T78" fmla="*/ 1 w 7"/>
                <a:gd name="T79" fmla="*/ 8 h 9"/>
                <a:gd name="T80" fmla="*/ 5 w 7"/>
                <a:gd name="T81" fmla="*/ 8 h 9"/>
                <a:gd name="T82" fmla="*/ 6 w 7"/>
                <a:gd name="T83" fmla="*/ 8 h 9"/>
                <a:gd name="T84" fmla="*/ 4 w 7"/>
                <a:gd name="T8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9">
                  <a:moveTo>
                    <a:pt x="4" y="7"/>
                  </a:moveTo>
                  <a:cubicBezTo>
                    <a:pt x="4" y="7"/>
                    <a:pt x="3" y="7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6" y="8"/>
                    <a:pt x="4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3" y="7"/>
                    <a:pt x="4" y="7"/>
                  </a:cubicBezTo>
                  <a:cubicBezTo>
                    <a:pt x="4" y="7"/>
                    <a:pt x="4" y="6"/>
                    <a:pt x="3" y="6"/>
                  </a:cubicBezTo>
                  <a:cubicBezTo>
                    <a:pt x="4" y="6"/>
                    <a:pt x="4" y="6"/>
                    <a:pt x="6" y="7"/>
                  </a:cubicBezTo>
                  <a:cubicBezTo>
                    <a:pt x="5" y="7"/>
                    <a:pt x="3" y="6"/>
                    <a:pt x="2" y="5"/>
                  </a:cubicBezTo>
                  <a:cubicBezTo>
                    <a:pt x="4" y="6"/>
                    <a:pt x="2" y="5"/>
                    <a:pt x="3" y="5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6" y="7"/>
                    <a:pt x="3" y="5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5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4" y="4"/>
                    <a:pt x="7" y="9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4" y="1"/>
                    <a:pt x="3" y="4"/>
                  </a:cubicBezTo>
                  <a:cubicBezTo>
                    <a:pt x="4" y="0"/>
                    <a:pt x="3" y="5"/>
                    <a:pt x="3" y="3"/>
                  </a:cubicBezTo>
                  <a:cubicBezTo>
                    <a:pt x="3" y="2"/>
                    <a:pt x="3" y="3"/>
                    <a:pt x="3" y="1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1"/>
                    <a:pt x="3" y="2"/>
                    <a:pt x="3" y="0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5"/>
                    <a:pt x="2" y="5"/>
                  </a:cubicBezTo>
                  <a:cubicBezTo>
                    <a:pt x="2" y="4"/>
                    <a:pt x="4" y="7"/>
                    <a:pt x="2" y="3"/>
                  </a:cubicBezTo>
                  <a:cubicBezTo>
                    <a:pt x="4" y="4"/>
                    <a:pt x="2" y="3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4"/>
                    <a:pt x="2" y="4"/>
                    <a:pt x="2" y="3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5"/>
                    <a:pt x="2" y="6"/>
                    <a:pt x="1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5" y="8"/>
                    <a:pt x="2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8"/>
                    <a:pt x="2" y="8"/>
                    <a:pt x="1" y="8"/>
                  </a:cubicBezTo>
                  <a:cubicBezTo>
                    <a:pt x="2" y="8"/>
                    <a:pt x="3" y="8"/>
                    <a:pt x="5" y="8"/>
                  </a:cubicBezTo>
                  <a:cubicBezTo>
                    <a:pt x="2" y="7"/>
                    <a:pt x="7" y="8"/>
                    <a:pt x="6" y="8"/>
                  </a:cubicBezTo>
                  <a:cubicBezTo>
                    <a:pt x="5" y="7"/>
                    <a:pt x="5" y="7"/>
                    <a:pt x="4" y="7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3" name="Freeform 495"/>
            <p:cNvSpPr>
              <a:spLocks/>
            </p:cNvSpPr>
            <p:nvPr/>
          </p:nvSpPr>
          <p:spPr bwMode="auto">
            <a:xfrm>
              <a:off x="2975772" y="50387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4" name="Freeform 496"/>
            <p:cNvSpPr>
              <a:spLocks/>
            </p:cNvSpPr>
            <p:nvPr/>
          </p:nvSpPr>
          <p:spPr bwMode="auto">
            <a:xfrm>
              <a:off x="2986488" y="5013722"/>
              <a:ext cx="0" cy="4762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5" name="Rectangle 497"/>
            <p:cNvSpPr>
              <a:spLocks noChangeArrowheads="1"/>
            </p:cNvSpPr>
            <p:nvPr/>
          </p:nvSpPr>
          <p:spPr bwMode="auto">
            <a:xfrm>
              <a:off x="2981725" y="504348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6" name="Rectangle 498"/>
            <p:cNvSpPr>
              <a:spLocks noChangeArrowheads="1"/>
            </p:cNvSpPr>
            <p:nvPr/>
          </p:nvSpPr>
          <p:spPr bwMode="auto">
            <a:xfrm>
              <a:off x="2996013" y="504348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7" name="Freeform 499"/>
            <p:cNvSpPr>
              <a:spLocks/>
            </p:cNvSpPr>
            <p:nvPr/>
          </p:nvSpPr>
          <p:spPr bwMode="auto">
            <a:xfrm>
              <a:off x="2986488" y="5004197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8" name="Freeform 500"/>
            <p:cNvSpPr>
              <a:spLocks/>
            </p:cNvSpPr>
            <p:nvPr/>
          </p:nvSpPr>
          <p:spPr bwMode="auto">
            <a:xfrm>
              <a:off x="2975772" y="49982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9" name="Freeform 501"/>
            <p:cNvSpPr>
              <a:spLocks/>
            </p:cNvSpPr>
            <p:nvPr/>
          </p:nvSpPr>
          <p:spPr bwMode="auto">
            <a:xfrm>
              <a:off x="2921003" y="4983956"/>
              <a:ext cx="65484" cy="50006"/>
            </a:xfrm>
            <a:custGeom>
              <a:avLst/>
              <a:gdLst>
                <a:gd name="T0" fmla="*/ 5 w 13"/>
                <a:gd name="T1" fmla="*/ 1 h 10"/>
                <a:gd name="T2" fmla="*/ 2 w 13"/>
                <a:gd name="T3" fmla="*/ 2 h 10"/>
                <a:gd name="T4" fmla="*/ 2 w 13"/>
                <a:gd name="T5" fmla="*/ 3 h 10"/>
                <a:gd name="T6" fmla="*/ 3 w 13"/>
                <a:gd name="T7" fmla="*/ 3 h 10"/>
                <a:gd name="T8" fmla="*/ 4 w 13"/>
                <a:gd name="T9" fmla="*/ 4 h 10"/>
                <a:gd name="T10" fmla="*/ 4 w 13"/>
                <a:gd name="T11" fmla="*/ 5 h 10"/>
                <a:gd name="T12" fmla="*/ 6 w 13"/>
                <a:gd name="T13" fmla="*/ 5 h 10"/>
                <a:gd name="T14" fmla="*/ 6 w 13"/>
                <a:gd name="T15" fmla="*/ 5 h 10"/>
                <a:gd name="T16" fmla="*/ 6 w 13"/>
                <a:gd name="T17" fmla="*/ 6 h 10"/>
                <a:gd name="T18" fmla="*/ 9 w 13"/>
                <a:gd name="T19" fmla="*/ 4 h 10"/>
                <a:gd name="T20" fmla="*/ 9 w 13"/>
                <a:gd name="T21" fmla="*/ 4 h 10"/>
                <a:gd name="T22" fmla="*/ 9 w 13"/>
                <a:gd name="T23" fmla="*/ 5 h 10"/>
                <a:gd name="T24" fmla="*/ 9 w 13"/>
                <a:gd name="T25" fmla="*/ 6 h 10"/>
                <a:gd name="T26" fmla="*/ 9 w 13"/>
                <a:gd name="T27" fmla="*/ 7 h 10"/>
                <a:gd name="T28" fmla="*/ 10 w 13"/>
                <a:gd name="T29" fmla="*/ 6 h 10"/>
                <a:gd name="T30" fmla="*/ 11 w 13"/>
                <a:gd name="T31" fmla="*/ 5 h 10"/>
                <a:gd name="T32" fmla="*/ 11 w 13"/>
                <a:gd name="T33" fmla="*/ 7 h 10"/>
                <a:gd name="T34" fmla="*/ 11 w 13"/>
                <a:gd name="T35" fmla="*/ 7 h 10"/>
                <a:gd name="T36" fmla="*/ 13 w 13"/>
                <a:gd name="T37" fmla="*/ 7 h 10"/>
                <a:gd name="T38" fmla="*/ 12 w 13"/>
                <a:gd name="T39" fmla="*/ 7 h 10"/>
                <a:gd name="T40" fmla="*/ 12 w 13"/>
                <a:gd name="T41" fmla="*/ 8 h 10"/>
                <a:gd name="T42" fmla="*/ 13 w 13"/>
                <a:gd name="T43" fmla="*/ 4 h 10"/>
                <a:gd name="T44" fmla="*/ 13 w 13"/>
                <a:gd name="T45" fmla="*/ 3 h 10"/>
                <a:gd name="T46" fmla="*/ 12 w 13"/>
                <a:gd name="T47" fmla="*/ 4 h 10"/>
                <a:gd name="T48" fmla="*/ 12 w 13"/>
                <a:gd name="T49" fmla="*/ 3 h 10"/>
                <a:gd name="T50" fmla="*/ 12 w 13"/>
                <a:gd name="T51" fmla="*/ 3 h 10"/>
                <a:gd name="T52" fmla="*/ 11 w 13"/>
                <a:gd name="T53" fmla="*/ 3 h 10"/>
                <a:gd name="T54" fmla="*/ 11 w 13"/>
                <a:gd name="T55" fmla="*/ 3 h 10"/>
                <a:gd name="T56" fmla="*/ 11 w 13"/>
                <a:gd name="T57" fmla="*/ 3 h 10"/>
                <a:gd name="T58" fmla="*/ 11 w 13"/>
                <a:gd name="T59" fmla="*/ 3 h 10"/>
                <a:gd name="T60" fmla="*/ 10 w 13"/>
                <a:gd name="T61" fmla="*/ 4 h 10"/>
                <a:gd name="T62" fmla="*/ 11 w 13"/>
                <a:gd name="T63" fmla="*/ 2 h 10"/>
                <a:gd name="T64" fmla="*/ 11 w 13"/>
                <a:gd name="T65" fmla="*/ 2 h 10"/>
                <a:gd name="T66" fmla="*/ 9 w 13"/>
                <a:gd name="T67" fmla="*/ 3 h 10"/>
                <a:gd name="T68" fmla="*/ 8 w 13"/>
                <a:gd name="T69" fmla="*/ 3 h 10"/>
                <a:gd name="T70" fmla="*/ 7 w 13"/>
                <a:gd name="T71" fmla="*/ 3 h 10"/>
                <a:gd name="T72" fmla="*/ 7 w 13"/>
                <a:gd name="T73" fmla="*/ 3 h 10"/>
                <a:gd name="T74" fmla="*/ 6 w 13"/>
                <a:gd name="T75" fmla="*/ 2 h 10"/>
                <a:gd name="T76" fmla="*/ 5 w 13"/>
                <a:gd name="T77" fmla="*/ 4 h 10"/>
                <a:gd name="T78" fmla="*/ 7 w 13"/>
                <a:gd name="T7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" h="10">
                  <a:moveTo>
                    <a:pt x="7" y="1"/>
                  </a:moveTo>
                  <a:cubicBezTo>
                    <a:pt x="6" y="1"/>
                    <a:pt x="6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2" y="2"/>
                    <a:pt x="2" y="3"/>
                  </a:cubicBezTo>
                  <a:cubicBezTo>
                    <a:pt x="2" y="3"/>
                    <a:pt x="5" y="2"/>
                    <a:pt x="4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3" y="3"/>
                    <a:pt x="5" y="2"/>
                    <a:pt x="5" y="2"/>
                  </a:cubicBezTo>
                  <a:cubicBezTo>
                    <a:pt x="0" y="5"/>
                    <a:pt x="7" y="2"/>
                    <a:pt x="4" y="4"/>
                  </a:cubicBezTo>
                  <a:cubicBezTo>
                    <a:pt x="5" y="4"/>
                    <a:pt x="4" y="4"/>
                    <a:pt x="5" y="4"/>
                  </a:cubicBezTo>
                  <a:cubicBezTo>
                    <a:pt x="4" y="5"/>
                    <a:pt x="6" y="4"/>
                    <a:pt x="4" y="5"/>
                  </a:cubicBezTo>
                  <a:cubicBezTo>
                    <a:pt x="7" y="3"/>
                    <a:pt x="3" y="7"/>
                    <a:pt x="7" y="4"/>
                  </a:cubicBezTo>
                  <a:cubicBezTo>
                    <a:pt x="6" y="5"/>
                    <a:pt x="7" y="4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6"/>
                    <a:pt x="7" y="4"/>
                    <a:pt x="6" y="5"/>
                  </a:cubicBezTo>
                  <a:cubicBezTo>
                    <a:pt x="6" y="6"/>
                    <a:pt x="7" y="5"/>
                    <a:pt x="8" y="4"/>
                  </a:cubicBezTo>
                  <a:cubicBezTo>
                    <a:pt x="8" y="4"/>
                    <a:pt x="7" y="5"/>
                    <a:pt x="6" y="6"/>
                  </a:cubicBezTo>
                  <a:cubicBezTo>
                    <a:pt x="8" y="5"/>
                    <a:pt x="7" y="6"/>
                    <a:pt x="8" y="5"/>
                  </a:cubicBezTo>
                  <a:cubicBezTo>
                    <a:pt x="8" y="5"/>
                    <a:pt x="8" y="4"/>
                    <a:pt x="9" y="4"/>
                  </a:cubicBezTo>
                  <a:cubicBezTo>
                    <a:pt x="9" y="4"/>
                    <a:pt x="10" y="3"/>
                    <a:pt x="10" y="3"/>
                  </a:cubicBezTo>
                  <a:cubicBezTo>
                    <a:pt x="9" y="4"/>
                    <a:pt x="10" y="3"/>
                    <a:pt x="9" y="4"/>
                  </a:cubicBezTo>
                  <a:cubicBezTo>
                    <a:pt x="8" y="5"/>
                    <a:pt x="8" y="5"/>
                    <a:pt x="7" y="6"/>
                  </a:cubicBezTo>
                  <a:cubicBezTo>
                    <a:pt x="7" y="6"/>
                    <a:pt x="8" y="6"/>
                    <a:pt x="9" y="5"/>
                  </a:cubicBezTo>
                  <a:cubicBezTo>
                    <a:pt x="9" y="6"/>
                    <a:pt x="8" y="6"/>
                    <a:pt x="8" y="6"/>
                  </a:cubicBezTo>
                  <a:cubicBezTo>
                    <a:pt x="8" y="8"/>
                    <a:pt x="10" y="5"/>
                    <a:pt x="9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8"/>
                    <a:pt x="11" y="4"/>
                    <a:pt x="10" y="6"/>
                  </a:cubicBezTo>
                  <a:cubicBezTo>
                    <a:pt x="11" y="5"/>
                    <a:pt x="12" y="4"/>
                    <a:pt x="12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0" y="7"/>
                    <a:pt x="10" y="8"/>
                  </a:cubicBezTo>
                  <a:cubicBezTo>
                    <a:pt x="10" y="7"/>
                    <a:pt x="10" y="8"/>
                    <a:pt x="11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5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2" y="10"/>
                    <a:pt x="13" y="7"/>
                  </a:cubicBezTo>
                  <a:cubicBezTo>
                    <a:pt x="13" y="7"/>
                    <a:pt x="13" y="5"/>
                    <a:pt x="13" y="4"/>
                  </a:cubicBezTo>
                  <a:cubicBezTo>
                    <a:pt x="13" y="5"/>
                    <a:pt x="13" y="6"/>
                    <a:pt x="12" y="7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6"/>
                    <a:pt x="12" y="7"/>
                    <a:pt x="12" y="8"/>
                  </a:cubicBezTo>
                  <a:cubicBezTo>
                    <a:pt x="11" y="8"/>
                    <a:pt x="12" y="6"/>
                    <a:pt x="12" y="7"/>
                  </a:cubicBezTo>
                  <a:cubicBezTo>
                    <a:pt x="12" y="5"/>
                    <a:pt x="12" y="5"/>
                    <a:pt x="13" y="4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4"/>
                    <a:pt x="13" y="4"/>
                    <a:pt x="13" y="3"/>
                  </a:cubicBezTo>
                  <a:cubicBezTo>
                    <a:pt x="12" y="5"/>
                    <a:pt x="13" y="3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3"/>
                    <a:pt x="12" y="4"/>
                    <a:pt x="12" y="3"/>
                  </a:cubicBezTo>
                  <a:cubicBezTo>
                    <a:pt x="12" y="4"/>
                    <a:pt x="11" y="5"/>
                    <a:pt x="11" y="5"/>
                  </a:cubicBezTo>
                  <a:cubicBezTo>
                    <a:pt x="12" y="4"/>
                    <a:pt x="11" y="4"/>
                    <a:pt x="12" y="3"/>
                  </a:cubicBezTo>
                  <a:cubicBezTo>
                    <a:pt x="11" y="4"/>
                    <a:pt x="11" y="3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1" y="4"/>
                    <a:pt x="11" y="3"/>
                  </a:cubicBezTo>
                  <a:cubicBezTo>
                    <a:pt x="12" y="3"/>
                    <a:pt x="12" y="3"/>
                    <a:pt x="12" y="2"/>
                  </a:cubicBezTo>
                  <a:cubicBezTo>
                    <a:pt x="12" y="2"/>
                    <a:pt x="10" y="5"/>
                    <a:pt x="11" y="3"/>
                  </a:cubicBezTo>
                  <a:cubicBezTo>
                    <a:pt x="10" y="4"/>
                    <a:pt x="10" y="4"/>
                    <a:pt x="9" y="5"/>
                  </a:cubicBezTo>
                  <a:cubicBezTo>
                    <a:pt x="9" y="5"/>
                    <a:pt x="10" y="4"/>
                    <a:pt x="10" y="4"/>
                  </a:cubicBezTo>
                  <a:cubicBezTo>
                    <a:pt x="9" y="5"/>
                    <a:pt x="10" y="3"/>
                    <a:pt x="9" y="4"/>
                  </a:cubicBezTo>
                  <a:cubicBezTo>
                    <a:pt x="11" y="3"/>
                    <a:pt x="10" y="3"/>
                    <a:pt x="11" y="2"/>
                  </a:cubicBezTo>
                  <a:cubicBezTo>
                    <a:pt x="11" y="2"/>
                    <a:pt x="10" y="3"/>
                    <a:pt x="10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3"/>
                    <a:pt x="10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3"/>
                    <a:pt x="9" y="3"/>
                    <a:pt x="10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10" y="1"/>
                    <a:pt x="8" y="3"/>
                    <a:pt x="6" y="4"/>
                  </a:cubicBezTo>
                  <a:cubicBezTo>
                    <a:pt x="6" y="4"/>
                    <a:pt x="7" y="3"/>
                    <a:pt x="7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2"/>
                    <a:pt x="7" y="3"/>
                  </a:cubicBezTo>
                  <a:cubicBezTo>
                    <a:pt x="7" y="3"/>
                    <a:pt x="8" y="2"/>
                    <a:pt x="8" y="2"/>
                  </a:cubicBezTo>
                  <a:cubicBezTo>
                    <a:pt x="6" y="3"/>
                    <a:pt x="10" y="0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4" y="4"/>
                    <a:pt x="6" y="3"/>
                    <a:pt x="5" y="3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0"/>
                    <a:pt x="4" y="3"/>
                    <a:pt x="7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0" name="Freeform 502"/>
            <p:cNvSpPr>
              <a:spLocks/>
            </p:cNvSpPr>
            <p:nvPr/>
          </p:nvSpPr>
          <p:spPr bwMode="auto">
            <a:xfrm>
              <a:off x="2961484" y="4993481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1" name="Rectangle 503"/>
            <p:cNvSpPr>
              <a:spLocks noChangeArrowheads="1"/>
            </p:cNvSpPr>
            <p:nvPr/>
          </p:nvSpPr>
          <p:spPr bwMode="auto">
            <a:xfrm>
              <a:off x="2961484" y="4993481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2" name="Freeform 504"/>
            <p:cNvSpPr>
              <a:spLocks/>
            </p:cNvSpPr>
            <p:nvPr/>
          </p:nvSpPr>
          <p:spPr bwMode="auto">
            <a:xfrm>
              <a:off x="2950769" y="4983956"/>
              <a:ext cx="59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3" name="Rectangle 505"/>
            <p:cNvSpPr>
              <a:spLocks noChangeArrowheads="1"/>
            </p:cNvSpPr>
            <p:nvPr/>
          </p:nvSpPr>
          <p:spPr bwMode="auto">
            <a:xfrm>
              <a:off x="2946006" y="4983956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4" name="Freeform 506"/>
            <p:cNvSpPr>
              <a:spLocks/>
            </p:cNvSpPr>
            <p:nvPr/>
          </p:nvSpPr>
          <p:spPr bwMode="auto">
            <a:xfrm>
              <a:off x="2911478" y="4949428"/>
              <a:ext cx="45244" cy="44053"/>
            </a:xfrm>
            <a:custGeom>
              <a:avLst/>
              <a:gdLst>
                <a:gd name="T0" fmla="*/ 6 w 9"/>
                <a:gd name="T1" fmla="*/ 2 h 9"/>
                <a:gd name="T2" fmla="*/ 4 w 9"/>
                <a:gd name="T3" fmla="*/ 1 h 9"/>
                <a:gd name="T4" fmla="*/ 5 w 9"/>
                <a:gd name="T5" fmla="*/ 2 h 9"/>
                <a:gd name="T6" fmla="*/ 4 w 9"/>
                <a:gd name="T7" fmla="*/ 0 h 9"/>
                <a:gd name="T8" fmla="*/ 3 w 9"/>
                <a:gd name="T9" fmla="*/ 5 h 9"/>
                <a:gd name="T10" fmla="*/ 2 w 9"/>
                <a:gd name="T11" fmla="*/ 4 h 9"/>
                <a:gd name="T12" fmla="*/ 4 w 9"/>
                <a:gd name="T13" fmla="*/ 6 h 9"/>
                <a:gd name="T14" fmla="*/ 2 w 9"/>
                <a:gd name="T15" fmla="*/ 6 h 9"/>
                <a:gd name="T16" fmla="*/ 3 w 9"/>
                <a:gd name="T17" fmla="*/ 7 h 9"/>
                <a:gd name="T18" fmla="*/ 4 w 9"/>
                <a:gd name="T19" fmla="*/ 7 h 9"/>
                <a:gd name="T20" fmla="*/ 4 w 9"/>
                <a:gd name="T21" fmla="*/ 7 h 9"/>
                <a:gd name="T22" fmla="*/ 4 w 9"/>
                <a:gd name="T23" fmla="*/ 7 h 9"/>
                <a:gd name="T24" fmla="*/ 4 w 9"/>
                <a:gd name="T25" fmla="*/ 7 h 9"/>
                <a:gd name="T26" fmla="*/ 4 w 9"/>
                <a:gd name="T27" fmla="*/ 7 h 9"/>
                <a:gd name="T28" fmla="*/ 5 w 9"/>
                <a:gd name="T29" fmla="*/ 7 h 9"/>
                <a:gd name="T30" fmla="*/ 3 w 9"/>
                <a:gd name="T31" fmla="*/ 8 h 9"/>
                <a:gd name="T32" fmla="*/ 5 w 9"/>
                <a:gd name="T33" fmla="*/ 8 h 9"/>
                <a:gd name="T34" fmla="*/ 7 w 9"/>
                <a:gd name="T35" fmla="*/ 8 h 9"/>
                <a:gd name="T36" fmla="*/ 5 w 9"/>
                <a:gd name="T37" fmla="*/ 7 h 9"/>
                <a:gd name="T38" fmla="*/ 5 w 9"/>
                <a:gd name="T39" fmla="*/ 7 h 9"/>
                <a:gd name="T40" fmla="*/ 5 w 9"/>
                <a:gd name="T41" fmla="*/ 7 h 9"/>
                <a:gd name="T42" fmla="*/ 7 w 9"/>
                <a:gd name="T43" fmla="*/ 7 h 9"/>
                <a:gd name="T44" fmla="*/ 8 w 9"/>
                <a:gd name="T45" fmla="*/ 6 h 9"/>
                <a:gd name="T46" fmla="*/ 8 w 9"/>
                <a:gd name="T47" fmla="*/ 6 h 9"/>
                <a:gd name="T48" fmla="*/ 7 w 9"/>
                <a:gd name="T49" fmla="*/ 6 h 9"/>
                <a:gd name="T50" fmla="*/ 6 w 9"/>
                <a:gd name="T51" fmla="*/ 6 h 9"/>
                <a:gd name="T52" fmla="*/ 4 w 9"/>
                <a:gd name="T53" fmla="*/ 7 h 9"/>
                <a:gd name="T54" fmla="*/ 4 w 9"/>
                <a:gd name="T55" fmla="*/ 6 h 9"/>
                <a:gd name="T56" fmla="*/ 6 w 9"/>
                <a:gd name="T57" fmla="*/ 6 h 9"/>
                <a:gd name="T58" fmla="*/ 5 w 9"/>
                <a:gd name="T59" fmla="*/ 6 h 9"/>
                <a:gd name="T60" fmla="*/ 7 w 9"/>
                <a:gd name="T61" fmla="*/ 6 h 9"/>
                <a:gd name="T62" fmla="*/ 5 w 9"/>
                <a:gd name="T63" fmla="*/ 6 h 9"/>
                <a:gd name="T64" fmla="*/ 5 w 9"/>
                <a:gd name="T65" fmla="*/ 4 h 9"/>
                <a:gd name="T66" fmla="*/ 6 w 9"/>
                <a:gd name="T67" fmla="*/ 5 h 9"/>
                <a:gd name="T68" fmla="*/ 5 w 9"/>
                <a:gd name="T69" fmla="*/ 4 h 9"/>
                <a:gd name="T70" fmla="*/ 6 w 9"/>
                <a:gd name="T71" fmla="*/ 4 h 9"/>
                <a:gd name="T72" fmla="*/ 5 w 9"/>
                <a:gd name="T73" fmla="*/ 3 h 9"/>
                <a:gd name="T74" fmla="*/ 5 w 9"/>
                <a:gd name="T75" fmla="*/ 3 h 9"/>
                <a:gd name="T76" fmla="*/ 5 w 9"/>
                <a:gd name="T77" fmla="*/ 3 h 9"/>
                <a:gd name="T78" fmla="*/ 4 w 9"/>
                <a:gd name="T79" fmla="*/ 1 h 9"/>
                <a:gd name="T80" fmla="*/ 6 w 9"/>
                <a:gd name="T8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" h="9">
                  <a:moveTo>
                    <a:pt x="6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5" y="2"/>
                    <a:pt x="4" y="1"/>
                    <a:pt x="5" y="2"/>
                  </a:cubicBezTo>
                  <a:cubicBezTo>
                    <a:pt x="4" y="0"/>
                    <a:pt x="6" y="1"/>
                    <a:pt x="4" y="0"/>
                  </a:cubicBezTo>
                  <a:cubicBezTo>
                    <a:pt x="4" y="1"/>
                    <a:pt x="1" y="3"/>
                    <a:pt x="3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5" y="5"/>
                    <a:pt x="0" y="5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5" y="6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4" y="7"/>
                  </a:cubicBezTo>
                  <a:cubicBezTo>
                    <a:pt x="4" y="8"/>
                    <a:pt x="4" y="7"/>
                    <a:pt x="4" y="7"/>
                  </a:cubicBezTo>
                  <a:cubicBezTo>
                    <a:pt x="3" y="8"/>
                    <a:pt x="4" y="7"/>
                    <a:pt x="5" y="7"/>
                  </a:cubicBezTo>
                  <a:cubicBezTo>
                    <a:pt x="4" y="8"/>
                    <a:pt x="4" y="8"/>
                    <a:pt x="3" y="8"/>
                  </a:cubicBezTo>
                  <a:cubicBezTo>
                    <a:pt x="4" y="8"/>
                    <a:pt x="2" y="9"/>
                    <a:pt x="5" y="8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8" y="7"/>
                    <a:pt x="6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2" y="8"/>
                    <a:pt x="6" y="7"/>
                    <a:pt x="5" y="7"/>
                  </a:cubicBezTo>
                  <a:cubicBezTo>
                    <a:pt x="6" y="7"/>
                    <a:pt x="6" y="7"/>
                    <a:pt x="7" y="7"/>
                  </a:cubicBezTo>
                  <a:cubicBezTo>
                    <a:pt x="9" y="6"/>
                    <a:pt x="5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5" y="6"/>
                    <a:pt x="4" y="7"/>
                  </a:cubicBezTo>
                  <a:cubicBezTo>
                    <a:pt x="5" y="6"/>
                    <a:pt x="3" y="6"/>
                    <a:pt x="4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6" y="6"/>
                    <a:pt x="7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7" y="6"/>
                    <a:pt x="6" y="5"/>
                    <a:pt x="5" y="4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5"/>
                    <a:pt x="6" y="4"/>
                    <a:pt x="5" y="4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3" y="1"/>
                    <a:pt x="4" y="1"/>
                  </a:cubicBezTo>
                  <a:cubicBezTo>
                    <a:pt x="5" y="2"/>
                    <a:pt x="4" y="2"/>
                    <a:pt x="6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5" name="Freeform 507"/>
            <p:cNvSpPr>
              <a:spLocks/>
            </p:cNvSpPr>
            <p:nvPr/>
          </p:nvSpPr>
          <p:spPr bwMode="auto">
            <a:xfrm>
              <a:off x="2925766" y="4943475"/>
              <a:ext cx="15478" cy="10716"/>
            </a:xfrm>
            <a:custGeom>
              <a:avLst/>
              <a:gdLst>
                <a:gd name="T0" fmla="*/ 1 w 3"/>
                <a:gd name="T1" fmla="*/ 1 h 2"/>
                <a:gd name="T2" fmla="*/ 2 w 3"/>
                <a:gd name="T3" fmla="*/ 2 h 2"/>
                <a:gd name="T4" fmla="*/ 1 w 3"/>
                <a:gd name="T5" fmla="*/ 0 h 2"/>
                <a:gd name="T6" fmla="*/ 1 w 3"/>
                <a:gd name="T7" fmla="*/ 1 h 2"/>
                <a:gd name="T8" fmla="*/ 1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1" y="1"/>
                    <a:pt x="1" y="0"/>
                  </a:cubicBezTo>
                  <a:cubicBezTo>
                    <a:pt x="1" y="0"/>
                    <a:pt x="0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Freeform 508"/>
            <p:cNvSpPr>
              <a:spLocks/>
            </p:cNvSpPr>
            <p:nvPr/>
          </p:nvSpPr>
          <p:spPr bwMode="auto">
            <a:xfrm>
              <a:off x="2925766" y="4919663"/>
              <a:ext cx="25003" cy="34528"/>
            </a:xfrm>
            <a:custGeom>
              <a:avLst/>
              <a:gdLst>
                <a:gd name="T0" fmla="*/ 4 w 5"/>
                <a:gd name="T1" fmla="*/ 4 h 7"/>
                <a:gd name="T2" fmla="*/ 3 w 5"/>
                <a:gd name="T3" fmla="*/ 3 h 7"/>
                <a:gd name="T4" fmla="*/ 1 w 5"/>
                <a:gd name="T5" fmla="*/ 4 h 7"/>
                <a:gd name="T6" fmla="*/ 2 w 5"/>
                <a:gd name="T7" fmla="*/ 5 h 7"/>
                <a:gd name="T8" fmla="*/ 1 w 5"/>
                <a:gd name="T9" fmla="*/ 5 h 7"/>
                <a:gd name="T10" fmla="*/ 2 w 5"/>
                <a:gd name="T11" fmla="*/ 6 h 7"/>
                <a:gd name="T12" fmla="*/ 2 w 5"/>
                <a:gd name="T13" fmla="*/ 5 h 7"/>
                <a:gd name="T14" fmla="*/ 2 w 5"/>
                <a:gd name="T15" fmla="*/ 6 h 7"/>
                <a:gd name="T16" fmla="*/ 2 w 5"/>
                <a:gd name="T17" fmla="*/ 6 h 7"/>
                <a:gd name="T18" fmla="*/ 3 w 5"/>
                <a:gd name="T19" fmla="*/ 6 h 7"/>
                <a:gd name="T20" fmla="*/ 2 w 5"/>
                <a:gd name="T21" fmla="*/ 4 h 7"/>
                <a:gd name="T22" fmla="*/ 3 w 5"/>
                <a:gd name="T23" fmla="*/ 6 h 7"/>
                <a:gd name="T24" fmla="*/ 4 w 5"/>
                <a:gd name="T25" fmla="*/ 6 h 7"/>
                <a:gd name="T26" fmla="*/ 4 w 5"/>
                <a:gd name="T27" fmla="*/ 5 h 7"/>
                <a:gd name="T28" fmla="*/ 3 w 5"/>
                <a:gd name="T29" fmla="*/ 4 h 7"/>
                <a:gd name="T30" fmla="*/ 4 w 5"/>
                <a:gd name="T31" fmla="*/ 6 h 7"/>
                <a:gd name="T32" fmla="*/ 5 w 5"/>
                <a:gd name="T33" fmla="*/ 4 h 7"/>
                <a:gd name="T34" fmla="*/ 4 w 5"/>
                <a:gd name="T35" fmla="*/ 2 h 7"/>
                <a:gd name="T36" fmla="*/ 5 w 5"/>
                <a:gd name="T37" fmla="*/ 4 h 7"/>
                <a:gd name="T38" fmla="*/ 5 w 5"/>
                <a:gd name="T39" fmla="*/ 4 h 7"/>
                <a:gd name="T40" fmla="*/ 4 w 5"/>
                <a:gd name="T41" fmla="*/ 1 h 7"/>
                <a:gd name="T42" fmla="*/ 4 w 5"/>
                <a:gd name="T4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" h="7">
                  <a:moveTo>
                    <a:pt x="4" y="4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4"/>
                    <a:pt x="1" y="4"/>
                  </a:cubicBezTo>
                  <a:cubicBezTo>
                    <a:pt x="1" y="3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0" y="5"/>
                    <a:pt x="2" y="6"/>
                  </a:cubicBezTo>
                  <a:cubicBezTo>
                    <a:pt x="2" y="6"/>
                    <a:pt x="1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1" y="4"/>
                    <a:pt x="2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3" y="5"/>
                    <a:pt x="4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4" y="5"/>
                    <a:pt x="3" y="5"/>
                    <a:pt x="3" y="4"/>
                  </a:cubicBezTo>
                  <a:cubicBezTo>
                    <a:pt x="2" y="3"/>
                    <a:pt x="4" y="5"/>
                    <a:pt x="4" y="6"/>
                  </a:cubicBezTo>
                  <a:cubicBezTo>
                    <a:pt x="4" y="4"/>
                    <a:pt x="4" y="3"/>
                    <a:pt x="5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3"/>
                    <a:pt x="4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4" y="2"/>
                    <a:pt x="4" y="1"/>
                  </a:cubicBezTo>
                  <a:cubicBezTo>
                    <a:pt x="3" y="0"/>
                    <a:pt x="4" y="4"/>
                    <a:pt x="4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Freeform 509"/>
            <p:cNvSpPr>
              <a:spLocks/>
            </p:cNvSpPr>
            <p:nvPr/>
          </p:nvSpPr>
          <p:spPr bwMode="auto">
            <a:xfrm>
              <a:off x="2941244" y="4929188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Freeform 510"/>
            <p:cNvSpPr>
              <a:spLocks/>
            </p:cNvSpPr>
            <p:nvPr/>
          </p:nvSpPr>
          <p:spPr bwMode="auto">
            <a:xfrm>
              <a:off x="3399635" y="483512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0 h 4"/>
                <a:gd name="T4" fmla="*/ 4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9" name="Freeform 511"/>
            <p:cNvSpPr>
              <a:spLocks/>
            </p:cNvSpPr>
            <p:nvPr/>
          </p:nvSpPr>
          <p:spPr bwMode="auto">
            <a:xfrm>
              <a:off x="3390110" y="4819650"/>
              <a:ext cx="14288" cy="25003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1 h 5"/>
                <a:gd name="T4" fmla="*/ 3 w 3"/>
                <a:gd name="T5" fmla="*/ 5 h 5"/>
                <a:gd name="T6" fmla="*/ 1 w 3"/>
                <a:gd name="T7" fmla="*/ 2 h 5"/>
                <a:gd name="T8" fmla="*/ 2 w 3"/>
                <a:gd name="T9" fmla="*/ 3 h 5"/>
                <a:gd name="T10" fmla="*/ 1 w 3"/>
                <a:gd name="T11" fmla="*/ 1 h 5"/>
                <a:gd name="T12" fmla="*/ 1 w 3"/>
                <a:gd name="T13" fmla="*/ 2 h 5"/>
                <a:gd name="T14" fmla="*/ 0 w 3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4"/>
                    <a:pt x="1" y="3"/>
                    <a:pt x="3" y="5"/>
                  </a:cubicBezTo>
                  <a:cubicBezTo>
                    <a:pt x="2" y="4"/>
                    <a:pt x="2" y="3"/>
                    <a:pt x="1" y="2"/>
                  </a:cubicBezTo>
                  <a:cubicBezTo>
                    <a:pt x="1" y="2"/>
                    <a:pt x="2" y="4"/>
                    <a:pt x="2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0" y="0"/>
                    <a:pt x="1" y="2"/>
                    <a:pt x="1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0" name="Freeform 512"/>
            <p:cNvSpPr>
              <a:spLocks/>
            </p:cNvSpPr>
            <p:nvPr/>
          </p:nvSpPr>
          <p:spPr bwMode="auto">
            <a:xfrm>
              <a:off x="3390110" y="4829175"/>
              <a:ext cx="4763" cy="595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1" name="Freeform 513"/>
            <p:cNvSpPr>
              <a:spLocks/>
            </p:cNvSpPr>
            <p:nvPr/>
          </p:nvSpPr>
          <p:spPr bwMode="auto">
            <a:xfrm>
              <a:off x="3390110" y="4835128"/>
              <a:ext cx="4763" cy="9525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2" name="Freeform 514"/>
            <p:cNvSpPr>
              <a:spLocks/>
            </p:cNvSpPr>
            <p:nvPr/>
          </p:nvSpPr>
          <p:spPr bwMode="auto">
            <a:xfrm>
              <a:off x="3390110" y="4839891"/>
              <a:ext cx="4763" cy="476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3" name="Freeform 515"/>
            <p:cNvSpPr>
              <a:spLocks/>
            </p:cNvSpPr>
            <p:nvPr/>
          </p:nvSpPr>
          <p:spPr bwMode="auto">
            <a:xfrm>
              <a:off x="3385347" y="4824413"/>
              <a:ext cx="9525" cy="20241"/>
            </a:xfrm>
            <a:custGeom>
              <a:avLst/>
              <a:gdLst>
                <a:gd name="T0" fmla="*/ 1 w 2"/>
                <a:gd name="T1" fmla="*/ 3 h 4"/>
                <a:gd name="T2" fmla="*/ 1 w 2"/>
                <a:gd name="T3" fmla="*/ 3 h 4"/>
                <a:gd name="T4" fmla="*/ 1 w 2"/>
                <a:gd name="T5" fmla="*/ 3 h 4"/>
                <a:gd name="T6" fmla="*/ 1 w 2"/>
                <a:gd name="T7" fmla="*/ 1 h 4"/>
                <a:gd name="T8" fmla="*/ 1 w 2"/>
                <a:gd name="T9" fmla="*/ 1 h 4"/>
                <a:gd name="T10" fmla="*/ 0 w 2"/>
                <a:gd name="T11" fmla="*/ 0 h 4"/>
                <a:gd name="T12" fmla="*/ 1 w 2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1" y="3"/>
                  </a:moveTo>
                  <a:cubicBezTo>
                    <a:pt x="2" y="4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1"/>
                    <a:pt x="1" y="1"/>
                  </a:cubicBezTo>
                  <a:cubicBezTo>
                    <a:pt x="1" y="1"/>
                    <a:pt x="1" y="2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4" name="Freeform 516"/>
            <p:cNvSpPr>
              <a:spLocks/>
            </p:cNvSpPr>
            <p:nvPr/>
          </p:nvSpPr>
          <p:spPr bwMode="auto">
            <a:xfrm>
              <a:off x="3390110" y="48398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5" name="Freeform 517"/>
            <p:cNvSpPr>
              <a:spLocks/>
            </p:cNvSpPr>
            <p:nvPr/>
          </p:nvSpPr>
          <p:spPr bwMode="auto">
            <a:xfrm>
              <a:off x="3390110" y="4835128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0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Freeform 518"/>
            <p:cNvSpPr>
              <a:spLocks/>
            </p:cNvSpPr>
            <p:nvPr/>
          </p:nvSpPr>
          <p:spPr bwMode="auto">
            <a:xfrm>
              <a:off x="3379394" y="4824413"/>
              <a:ext cx="10716" cy="20241"/>
            </a:xfrm>
            <a:custGeom>
              <a:avLst/>
              <a:gdLst>
                <a:gd name="T0" fmla="*/ 2 w 2"/>
                <a:gd name="T1" fmla="*/ 4 h 4"/>
                <a:gd name="T2" fmla="*/ 2 w 2"/>
                <a:gd name="T3" fmla="*/ 2 h 4"/>
                <a:gd name="T4" fmla="*/ 0 w 2"/>
                <a:gd name="T5" fmla="*/ 0 h 4"/>
                <a:gd name="T6" fmla="*/ 0 w 2"/>
                <a:gd name="T7" fmla="*/ 0 h 4"/>
                <a:gd name="T8" fmla="*/ 2 w 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1" y="2"/>
                    <a:pt x="2" y="4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3"/>
                    <a:pt x="2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7" name="Freeform 519"/>
            <p:cNvSpPr>
              <a:spLocks/>
            </p:cNvSpPr>
            <p:nvPr/>
          </p:nvSpPr>
          <p:spPr bwMode="auto">
            <a:xfrm>
              <a:off x="3374631" y="481965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8" name="Freeform 520"/>
            <p:cNvSpPr>
              <a:spLocks/>
            </p:cNvSpPr>
            <p:nvPr/>
          </p:nvSpPr>
          <p:spPr bwMode="auto">
            <a:xfrm>
              <a:off x="3374631" y="4814888"/>
              <a:ext cx="10716" cy="25003"/>
            </a:xfrm>
            <a:custGeom>
              <a:avLst/>
              <a:gdLst>
                <a:gd name="T0" fmla="*/ 1 w 2"/>
                <a:gd name="T1" fmla="*/ 5 h 5"/>
                <a:gd name="T2" fmla="*/ 0 w 2"/>
                <a:gd name="T3" fmla="*/ 2 h 5"/>
                <a:gd name="T4" fmla="*/ 1 w 2"/>
                <a:gd name="T5" fmla="*/ 4 h 5"/>
                <a:gd name="T6" fmla="*/ 1 w 2"/>
                <a:gd name="T7" fmla="*/ 3 h 5"/>
                <a:gd name="T8" fmla="*/ 1 w 2"/>
                <a:gd name="T9" fmla="*/ 5 h 5"/>
                <a:gd name="T10" fmla="*/ 1 w 2"/>
                <a:gd name="T11" fmla="*/ 3 h 5"/>
                <a:gd name="T12" fmla="*/ 2 w 2"/>
                <a:gd name="T13" fmla="*/ 4 h 5"/>
                <a:gd name="T14" fmla="*/ 1 w 2"/>
                <a:gd name="T15" fmla="*/ 2 h 5"/>
                <a:gd name="T16" fmla="*/ 1 w 2"/>
                <a:gd name="T17" fmla="*/ 2 h 5"/>
                <a:gd name="T18" fmla="*/ 1 w 2"/>
                <a:gd name="T19" fmla="*/ 1 h 5"/>
                <a:gd name="T20" fmla="*/ 0 w 2"/>
                <a:gd name="T21" fmla="*/ 0 h 5"/>
                <a:gd name="T22" fmla="*/ 1 w 2"/>
                <a:gd name="T2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1" y="5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5"/>
                    <a:pt x="1" y="3"/>
                    <a:pt x="1" y="5"/>
                  </a:cubicBezTo>
                  <a:cubicBezTo>
                    <a:pt x="1" y="5"/>
                    <a:pt x="2" y="5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4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0" y="0"/>
                    <a:pt x="1" y="4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9" name="Freeform 521"/>
            <p:cNvSpPr>
              <a:spLocks/>
            </p:cNvSpPr>
            <p:nvPr/>
          </p:nvSpPr>
          <p:spPr bwMode="auto">
            <a:xfrm>
              <a:off x="3374631" y="4824413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0" name="Freeform 522"/>
            <p:cNvSpPr>
              <a:spLocks/>
            </p:cNvSpPr>
            <p:nvPr/>
          </p:nvSpPr>
          <p:spPr bwMode="auto">
            <a:xfrm>
              <a:off x="3369869" y="4814888"/>
              <a:ext cx="4763" cy="25003"/>
            </a:xfrm>
            <a:custGeom>
              <a:avLst/>
              <a:gdLst>
                <a:gd name="T0" fmla="*/ 1 w 1"/>
                <a:gd name="T1" fmla="*/ 5 h 5"/>
                <a:gd name="T2" fmla="*/ 1 w 1"/>
                <a:gd name="T3" fmla="*/ 4 h 5"/>
                <a:gd name="T4" fmla="*/ 1 w 1"/>
                <a:gd name="T5" fmla="*/ 5 h 5"/>
                <a:gd name="T6" fmla="*/ 1 w 1"/>
                <a:gd name="T7" fmla="*/ 3 h 5"/>
                <a:gd name="T8" fmla="*/ 1 w 1"/>
                <a:gd name="T9" fmla="*/ 4 h 5"/>
                <a:gd name="T10" fmla="*/ 0 w 1"/>
                <a:gd name="T11" fmla="*/ 1 h 5"/>
                <a:gd name="T12" fmla="*/ 1 w 1"/>
                <a:gd name="T13" fmla="*/ 2 h 5"/>
                <a:gd name="T14" fmla="*/ 0 w 1"/>
                <a:gd name="T15" fmla="*/ 2 h 5"/>
                <a:gd name="T16" fmla="*/ 0 w 1"/>
                <a:gd name="T17" fmla="*/ 3 h 5"/>
                <a:gd name="T18" fmla="*/ 0 w 1"/>
                <a:gd name="T19" fmla="*/ 3 h 5"/>
                <a:gd name="T20" fmla="*/ 1 w 1"/>
                <a:gd name="T2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5">
                  <a:moveTo>
                    <a:pt x="1" y="5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1" y="4"/>
                    <a:pt x="1" y="4"/>
                    <a:pt x="1" y="3"/>
                  </a:cubicBezTo>
                  <a:cubicBezTo>
                    <a:pt x="1" y="1"/>
                    <a:pt x="1" y="4"/>
                    <a:pt x="1" y="4"/>
                  </a:cubicBezTo>
                  <a:cubicBezTo>
                    <a:pt x="0" y="3"/>
                    <a:pt x="1" y="3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0" y="0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5"/>
                    <a:pt x="1" y="5"/>
                    <a:pt x="1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1" name="Freeform 523"/>
            <p:cNvSpPr>
              <a:spLocks/>
            </p:cNvSpPr>
            <p:nvPr/>
          </p:nvSpPr>
          <p:spPr bwMode="auto">
            <a:xfrm>
              <a:off x="3374631" y="4839891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2" name="Freeform 524"/>
            <p:cNvSpPr>
              <a:spLocks/>
            </p:cNvSpPr>
            <p:nvPr/>
          </p:nvSpPr>
          <p:spPr bwMode="auto">
            <a:xfrm>
              <a:off x="3369869" y="48244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3" name="Freeform 525"/>
            <p:cNvSpPr>
              <a:spLocks/>
            </p:cNvSpPr>
            <p:nvPr/>
          </p:nvSpPr>
          <p:spPr bwMode="auto">
            <a:xfrm>
              <a:off x="3369869" y="4835128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4" name="Freeform 526"/>
            <p:cNvSpPr>
              <a:spLocks/>
            </p:cNvSpPr>
            <p:nvPr/>
          </p:nvSpPr>
          <p:spPr bwMode="auto">
            <a:xfrm>
              <a:off x="3335341" y="4814888"/>
              <a:ext cx="34528" cy="34528"/>
            </a:xfrm>
            <a:custGeom>
              <a:avLst/>
              <a:gdLst>
                <a:gd name="T0" fmla="*/ 4 w 7"/>
                <a:gd name="T1" fmla="*/ 0 h 7"/>
                <a:gd name="T2" fmla="*/ 3 w 7"/>
                <a:gd name="T3" fmla="*/ 1 h 7"/>
                <a:gd name="T4" fmla="*/ 2 w 7"/>
                <a:gd name="T5" fmla="*/ 1 h 7"/>
                <a:gd name="T6" fmla="*/ 0 w 7"/>
                <a:gd name="T7" fmla="*/ 3 h 7"/>
                <a:gd name="T8" fmla="*/ 1 w 7"/>
                <a:gd name="T9" fmla="*/ 2 h 7"/>
                <a:gd name="T10" fmla="*/ 0 w 7"/>
                <a:gd name="T11" fmla="*/ 3 h 7"/>
                <a:gd name="T12" fmla="*/ 2 w 7"/>
                <a:gd name="T13" fmla="*/ 4 h 7"/>
                <a:gd name="T14" fmla="*/ 3 w 7"/>
                <a:gd name="T15" fmla="*/ 4 h 7"/>
                <a:gd name="T16" fmla="*/ 5 w 7"/>
                <a:gd name="T17" fmla="*/ 6 h 7"/>
                <a:gd name="T18" fmla="*/ 6 w 7"/>
                <a:gd name="T19" fmla="*/ 3 h 7"/>
                <a:gd name="T20" fmla="*/ 6 w 7"/>
                <a:gd name="T21" fmla="*/ 5 h 7"/>
                <a:gd name="T22" fmla="*/ 6 w 7"/>
                <a:gd name="T23" fmla="*/ 5 h 7"/>
                <a:gd name="T24" fmla="*/ 6 w 7"/>
                <a:gd name="T25" fmla="*/ 5 h 7"/>
                <a:gd name="T26" fmla="*/ 7 w 7"/>
                <a:gd name="T27" fmla="*/ 3 h 7"/>
                <a:gd name="T28" fmla="*/ 7 w 7"/>
                <a:gd name="T29" fmla="*/ 6 h 7"/>
                <a:gd name="T30" fmla="*/ 7 w 7"/>
                <a:gd name="T31" fmla="*/ 4 h 7"/>
                <a:gd name="T32" fmla="*/ 7 w 7"/>
                <a:gd name="T33" fmla="*/ 2 h 7"/>
                <a:gd name="T34" fmla="*/ 7 w 7"/>
                <a:gd name="T35" fmla="*/ 1 h 7"/>
                <a:gd name="T36" fmla="*/ 5 w 7"/>
                <a:gd name="T37" fmla="*/ 4 h 7"/>
                <a:gd name="T38" fmla="*/ 6 w 7"/>
                <a:gd name="T39" fmla="*/ 3 h 7"/>
                <a:gd name="T40" fmla="*/ 6 w 7"/>
                <a:gd name="T41" fmla="*/ 1 h 7"/>
                <a:gd name="T42" fmla="*/ 4 w 7"/>
                <a:gd name="T43" fmla="*/ 3 h 7"/>
                <a:gd name="T44" fmla="*/ 5 w 7"/>
                <a:gd name="T45" fmla="*/ 2 h 7"/>
                <a:gd name="T46" fmla="*/ 4 w 7"/>
                <a:gd name="T47" fmla="*/ 3 h 7"/>
                <a:gd name="T48" fmla="*/ 5 w 7"/>
                <a:gd name="T49" fmla="*/ 2 h 7"/>
                <a:gd name="T50" fmla="*/ 3 w 7"/>
                <a:gd name="T51" fmla="*/ 4 h 7"/>
                <a:gd name="T52" fmla="*/ 5 w 7"/>
                <a:gd name="T53" fmla="*/ 1 h 7"/>
                <a:gd name="T54" fmla="*/ 4 w 7"/>
                <a:gd name="T55" fmla="*/ 2 h 7"/>
                <a:gd name="T56" fmla="*/ 3 w 7"/>
                <a:gd name="T57" fmla="*/ 3 h 7"/>
                <a:gd name="T58" fmla="*/ 5 w 7"/>
                <a:gd name="T59" fmla="*/ 1 h 7"/>
                <a:gd name="T60" fmla="*/ 3 w 7"/>
                <a:gd name="T61" fmla="*/ 2 h 7"/>
                <a:gd name="T62" fmla="*/ 2 w 7"/>
                <a:gd name="T63" fmla="*/ 3 h 7"/>
                <a:gd name="T64" fmla="*/ 3 w 7"/>
                <a:gd name="T65" fmla="*/ 2 h 7"/>
                <a:gd name="T66" fmla="*/ 4 w 7"/>
                <a:gd name="T67" fmla="*/ 0 h 7"/>
                <a:gd name="T68" fmla="*/ 5 w 7"/>
                <a:gd name="T69" fmla="*/ 0 h 7"/>
                <a:gd name="T70" fmla="*/ 3 w 7"/>
                <a:gd name="T71" fmla="*/ 1 h 7"/>
                <a:gd name="T72" fmla="*/ 4 w 7"/>
                <a:gd name="T7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4" y="0"/>
                  </a:moveTo>
                  <a:cubicBezTo>
                    <a:pt x="4" y="0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2"/>
                    <a:pt x="1" y="2"/>
                    <a:pt x="0" y="3"/>
                  </a:cubicBezTo>
                  <a:cubicBezTo>
                    <a:pt x="0" y="3"/>
                    <a:pt x="1" y="2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2" y="4"/>
                    <a:pt x="2" y="4"/>
                    <a:pt x="3" y="4"/>
                  </a:cubicBezTo>
                  <a:cubicBezTo>
                    <a:pt x="3" y="5"/>
                    <a:pt x="5" y="5"/>
                    <a:pt x="5" y="6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5"/>
                    <a:pt x="6" y="3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7"/>
                    <a:pt x="6" y="5"/>
                    <a:pt x="6" y="5"/>
                  </a:cubicBezTo>
                  <a:cubicBezTo>
                    <a:pt x="6" y="5"/>
                    <a:pt x="7" y="3"/>
                    <a:pt x="7" y="3"/>
                  </a:cubicBezTo>
                  <a:cubicBezTo>
                    <a:pt x="6" y="5"/>
                    <a:pt x="7" y="3"/>
                    <a:pt x="7" y="6"/>
                  </a:cubicBezTo>
                  <a:cubicBezTo>
                    <a:pt x="7" y="6"/>
                    <a:pt x="7" y="3"/>
                    <a:pt x="7" y="4"/>
                  </a:cubicBezTo>
                  <a:cubicBezTo>
                    <a:pt x="7" y="2"/>
                    <a:pt x="7" y="3"/>
                    <a:pt x="7" y="2"/>
                  </a:cubicBezTo>
                  <a:cubicBezTo>
                    <a:pt x="7" y="1"/>
                    <a:pt x="7" y="3"/>
                    <a:pt x="7" y="1"/>
                  </a:cubicBezTo>
                  <a:cubicBezTo>
                    <a:pt x="7" y="0"/>
                    <a:pt x="6" y="3"/>
                    <a:pt x="5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4"/>
                    <a:pt x="5" y="3"/>
                    <a:pt x="6" y="1"/>
                  </a:cubicBezTo>
                  <a:cubicBezTo>
                    <a:pt x="5" y="3"/>
                    <a:pt x="6" y="1"/>
                    <a:pt x="4" y="3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4" y="3"/>
                    <a:pt x="4" y="2"/>
                    <a:pt x="5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3" y="3"/>
                  </a:cubicBezTo>
                  <a:cubicBezTo>
                    <a:pt x="3" y="3"/>
                    <a:pt x="4" y="2"/>
                    <a:pt x="5" y="1"/>
                  </a:cubicBezTo>
                  <a:cubicBezTo>
                    <a:pt x="5" y="1"/>
                    <a:pt x="3" y="3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4" y="0"/>
                    <a:pt x="4" y="1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5" name="Freeform 527"/>
            <p:cNvSpPr>
              <a:spLocks/>
            </p:cNvSpPr>
            <p:nvPr/>
          </p:nvSpPr>
          <p:spPr bwMode="auto">
            <a:xfrm>
              <a:off x="3360344" y="4810125"/>
              <a:ext cx="4763" cy="4762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6" name="Freeform 528"/>
            <p:cNvSpPr>
              <a:spLocks/>
            </p:cNvSpPr>
            <p:nvPr/>
          </p:nvSpPr>
          <p:spPr bwMode="auto">
            <a:xfrm>
              <a:off x="3355581" y="48148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7" name="Rectangle 529"/>
            <p:cNvSpPr>
              <a:spLocks noChangeArrowheads="1"/>
            </p:cNvSpPr>
            <p:nvPr/>
          </p:nvSpPr>
          <p:spPr bwMode="auto">
            <a:xfrm>
              <a:off x="3344866" y="483512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8" name="Freeform 530"/>
            <p:cNvSpPr>
              <a:spLocks/>
            </p:cNvSpPr>
            <p:nvPr/>
          </p:nvSpPr>
          <p:spPr bwMode="auto">
            <a:xfrm>
              <a:off x="3360344" y="4814888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9" name="Freeform 531"/>
            <p:cNvSpPr>
              <a:spLocks/>
            </p:cNvSpPr>
            <p:nvPr/>
          </p:nvSpPr>
          <p:spPr bwMode="auto">
            <a:xfrm>
              <a:off x="3365106" y="4814888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0" name="Freeform 532"/>
            <p:cNvSpPr>
              <a:spLocks/>
            </p:cNvSpPr>
            <p:nvPr/>
          </p:nvSpPr>
          <p:spPr bwMode="auto">
            <a:xfrm>
              <a:off x="3360344" y="4810125"/>
              <a:ext cx="0" cy="4762"/>
            </a:xfrm>
            <a:custGeom>
              <a:avLst/>
              <a:gdLst>
                <a:gd name="T0" fmla="*/ 0 h 4"/>
                <a:gd name="T1" fmla="*/ 0 h 4"/>
                <a:gd name="T2" fmla="*/ 4 h 4"/>
                <a:gd name="T3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533"/>
            <p:cNvSpPr>
              <a:spLocks/>
            </p:cNvSpPr>
            <p:nvPr/>
          </p:nvSpPr>
          <p:spPr bwMode="auto">
            <a:xfrm>
              <a:off x="3319863" y="4804172"/>
              <a:ext cx="40481" cy="20241"/>
            </a:xfrm>
            <a:custGeom>
              <a:avLst/>
              <a:gdLst>
                <a:gd name="T0" fmla="*/ 1 w 8"/>
                <a:gd name="T1" fmla="*/ 0 h 4"/>
                <a:gd name="T2" fmla="*/ 0 w 8"/>
                <a:gd name="T3" fmla="*/ 1 h 4"/>
                <a:gd name="T4" fmla="*/ 4 w 8"/>
                <a:gd name="T5" fmla="*/ 1 h 4"/>
                <a:gd name="T6" fmla="*/ 1 w 8"/>
                <a:gd name="T7" fmla="*/ 2 h 4"/>
                <a:gd name="T8" fmla="*/ 3 w 8"/>
                <a:gd name="T9" fmla="*/ 3 h 4"/>
                <a:gd name="T10" fmla="*/ 2 w 8"/>
                <a:gd name="T11" fmla="*/ 3 h 4"/>
                <a:gd name="T12" fmla="*/ 6 w 8"/>
                <a:gd name="T13" fmla="*/ 2 h 4"/>
                <a:gd name="T14" fmla="*/ 2 w 8"/>
                <a:gd name="T15" fmla="*/ 4 h 4"/>
                <a:gd name="T16" fmla="*/ 2 w 8"/>
                <a:gd name="T17" fmla="*/ 4 h 4"/>
                <a:gd name="T18" fmla="*/ 3 w 8"/>
                <a:gd name="T19" fmla="*/ 4 h 4"/>
                <a:gd name="T20" fmla="*/ 5 w 8"/>
                <a:gd name="T21" fmla="*/ 3 h 4"/>
                <a:gd name="T22" fmla="*/ 7 w 8"/>
                <a:gd name="T23" fmla="*/ 2 h 4"/>
                <a:gd name="T24" fmla="*/ 5 w 8"/>
                <a:gd name="T25" fmla="*/ 2 h 4"/>
                <a:gd name="T26" fmla="*/ 7 w 8"/>
                <a:gd name="T27" fmla="*/ 2 h 4"/>
                <a:gd name="T28" fmla="*/ 6 w 8"/>
                <a:gd name="T29" fmla="*/ 2 h 4"/>
                <a:gd name="T30" fmla="*/ 7 w 8"/>
                <a:gd name="T31" fmla="*/ 1 h 4"/>
                <a:gd name="T32" fmla="*/ 6 w 8"/>
                <a:gd name="T33" fmla="*/ 2 h 4"/>
                <a:gd name="T34" fmla="*/ 6 w 8"/>
                <a:gd name="T35" fmla="*/ 2 h 4"/>
                <a:gd name="T36" fmla="*/ 4 w 8"/>
                <a:gd name="T37" fmla="*/ 2 h 4"/>
                <a:gd name="T38" fmla="*/ 6 w 8"/>
                <a:gd name="T39" fmla="*/ 1 h 4"/>
                <a:gd name="T40" fmla="*/ 5 w 8"/>
                <a:gd name="T41" fmla="*/ 2 h 4"/>
                <a:gd name="T42" fmla="*/ 6 w 8"/>
                <a:gd name="T43" fmla="*/ 0 h 4"/>
                <a:gd name="T44" fmla="*/ 5 w 8"/>
                <a:gd name="T45" fmla="*/ 1 h 4"/>
                <a:gd name="T46" fmla="*/ 6 w 8"/>
                <a:gd name="T47" fmla="*/ 1 h 4"/>
                <a:gd name="T48" fmla="*/ 3 w 8"/>
                <a:gd name="T49" fmla="*/ 2 h 4"/>
                <a:gd name="T50" fmla="*/ 6 w 8"/>
                <a:gd name="T51" fmla="*/ 0 h 4"/>
                <a:gd name="T52" fmla="*/ 5 w 8"/>
                <a:gd name="T53" fmla="*/ 0 h 4"/>
                <a:gd name="T54" fmla="*/ 5 w 8"/>
                <a:gd name="T55" fmla="*/ 0 h 4"/>
                <a:gd name="T56" fmla="*/ 4 w 8"/>
                <a:gd name="T57" fmla="*/ 0 h 4"/>
                <a:gd name="T58" fmla="*/ 4 w 8"/>
                <a:gd name="T59" fmla="*/ 0 h 4"/>
                <a:gd name="T60" fmla="*/ 3 w 8"/>
                <a:gd name="T61" fmla="*/ 0 h 4"/>
                <a:gd name="T62" fmla="*/ 4 w 8"/>
                <a:gd name="T63" fmla="*/ 0 h 4"/>
                <a:gd name="T64" fmla="*/ 1 w 8"/>
                <a:gd name="T65" fmla="*/ 0 h 4"/>
                <a:gd name="T66" fmla="*/ 3 w 8"/>
                <a:gd name="T67" fmla="*/ 0 h 4"/>
                <a:gd name="T68" fmla="*/ 1 w 8"/>
                <a:gd name="T6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4">
                  <a:moveTo>
                    <a:pt x="1" y="0"/>
                  </a:moveTo>
                  <a:cubicBezTo>
                    <a:pt x="0" y="1"/>
                    <a:pt x="1" y="1"/>
                    <a:pt x="0" y="1"/>
                  </a:cubicBezTo>
                  <a:cubicBezTo>
                    <a:pt x="1" y="2"/>
                    <a:pt x="4" y="1"/>
                    <a:pt x="4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6" y="1"/>
                    <a:pt x="6" y="2"/>
                  </a:cubicBezTo>
                  <a:cubicBezTo>
                    <a:pt x="4" y="3"/>
                    <a:pt x="4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4"/>
                    <a:pt x="5" y="3"/>
                    <a:pt x="5" y="3"/>
                  </a:cubicBezTo>
                  <a:cubicBezTo>
                    <a:pt x="5" y="3"/>
                    <a:pt x="6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1"/>
                    <a:pt x="4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8" y="0"/>
                    <a:pt x="6" y="0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4" y="1"/>
                    <a:pt x="6" y="1"/>
                    <a:pt x="6" y="1"/>
                  </a:cubicBezTo>
                  <a:cubicBezTo>
                    <a:pt x="5" y="1"/>
                    <a:pt x="4" y="1"/>
                    <a:pt x="3" y="2"/>
                  </a:cubicBezTo>
                  <a:cubicBezTo>
                    <a:pt x="4" y="1"/>
                    <a:pt x="3" y="1"/>
                    <a:pt x="6" y="0"/>
                  </a:cubicBezTo>
                  <a:cubicBezTo>
                    <a:pt x="6" y="0"/>
                    <a:pt x="4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6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" y="0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534"/>
            <p:cNvSpPr>
              <a:spLocks/>
            </p:cNvSpPr>
            <p:nvPr/>
          </p:nvSpPr>
          <p:spPr bwMode="auto">
            <a:xfrm>
              <a:off x="3349628" y="4810125"/>
              <a:ext cx="5953" cy="4762"/>
            </a:xfrm>
            <a:custGeom>
              <a:avLst/>
              <a:gdLst>
                <a:gd name="T0" fmla="*/ 5 w 5"/>
                <a:gd name="T1" fmla="*/ 0 h 4"/>
                <a:gd name="T2" fmla="*/ 0 w 5"/>
                <a:gd name="T3" fmla="*/ 4 h 4"/>
                <a:gd name="T4" fmla="*/ 5 w 5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lnTo>
                    <a:pt x="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535"/>
            <p:cNvSpPr>
              <a:spLocks/>
            </p:cNvSpPr>
            <p:nvPr/>
          </p:nvSpPr>
          <p:spPr bwMode="auto">
            <a:xfrm>
              <a:off x="3310338" y="4785122"/>
              <a:ext cx="50006" cy="19050"/>
            </a:xfrm>
            <a:custGeom>
              <a:avLst/>
              <a:gdLst>
                <a:gd name="T0" fmla="*/ 5 w 10"/>
                <a:gd name="T1" fmla="*/ 3 h 4"/>
                <a:gd name="T2" fmla="*/ 7 w 10"/>
                <a:gd name="T3" fmla="*/ 2 h 4"/>
                <a:gd name="T4" fmla="*/ 3 w 10"/>
                <a:gd name="T5" fmla="*/ 3 h 4"/>
                <a:gd name="T6" fmla="*/ 3 w 10"/>
                <a:gd name="T7" fmla="*/ 2 h 4"/>
                <a:gd name="T8" fmla="*/ 6 w 10"/>
                <a:gd name="T9" fmla="*/ 2 h 4"/>
                <a:gd name="T10" fmla="*/ 6 w 10"/>
                <a:gd name="T11" fmla="*/ 2 h 4"/>
                <a:gd name="T12" fmla="*/ 4 w 10"/>
                <a:gd name="T13" fmla="*/ 2 h 4"/>
                <a:gd name="T14" fmla="*/ 3 w 10"/>
                <a:gd name="T15" fmla="*/ 2 h 4"/>
                <a:gd name="T16" fmla="*/ 4 w 10"/>
                <a:gd name="T17" fmla="*/ 2 h 4"/>
                <a:gd name="T18" fmla="*/ 6 w 10"/>
                <a:gd name="T19" fmla="*/ 2 h 4"/>
                <a:gd name="T20" fmla="*/ 1 w 10"/>
                <a:gd name="T21" fmla="*/ 0 h 4"/>
                <a:gd name="T22" fmla="*/ 1 w 10"/>
                <a:gd name="T23" fmla="*/ 1 h 4"/>
                <a:gd name="T24" fmla="*/ 4 w 10"/>
                <a:gd name="T25" fmla="*/ 1 h 4"/>
                <a:gd name="T26" fmla="*/ 3 w 10"/>
                <a:gd name="T27" fmla="*/ 1 h 4"/>
                <a:gd name="T28" fmla="*/ 2 w 10"/>
                <a:gd name="T29" fmla="*/ 1 h 4"/>
                <a:gd name="T30" fmla="*/ 2 w 10"/>
                <a:gd name="T31" fmla="*/ 4 h 4"/>
                <a:gd name="T32" fmla="*/ 2 w 10"/>
                <a:gd name="T33" fmla="*/ 3 h 4"/>
                <a:gd name="T34" fmla="*/ 3 w 10"/>
                <a:gd name="T35" fmla="*/ 3 h 4"/>
                <a:gd name="T36" fmla="*/ 5 w 10"/>
                <a:gd name="T37" fmla="*/ 3 h 4"/>
                <a:gd name="T38" fmla="*/ 5 w 10"/>
                <a:gd name="T39" fmla="*/ 3 h 4"/>
                <a:gd name="T40" fmla="*/ 7 w 10"/>
                <a:gd name="T41" fmla="*/ 3 h 4"/>
                <a:gd name="T42" fmla="*/ 8 w 10"/>
                <a:gd name="T43" fmla="*/ 3 h 4"/>
                <a:gd name="T44" fmla="*/ 8 w 10"/>
                <a:gd name="T45" fmla="*/ 2 h 4"/>
                <a:gd name="T46" fmla="*/ 5 w 10"/>
                <a:gd name="T4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" h="4">
                  <a:moveTo>
                    <a:pt x="5" y="3"/>
                  </a:moveTo>
                  <a:cubicBezTo>
                    <a:pt x="5" y="3"/>
                    <a:pt x="6" y="3"/>
                    <a:pt x="7" y="2"/>
                  </a:cubicBezTo>
                  <a:cubicBezTo>
                    <a:pt x="6" y="2"/>
                    <a:pt x="5" y="3"/>
                    <a:pt x="3" y="3"/>
                  </a:cubicBezTo>
                  <a:cubicBezTo>
                    <a:pt x="4" y="3"/>
                    <a:pt x="3" y="3"/>
                    <a:pt x="3" y="2"/>
                  </a:cubicBezTo>
                  <a:cubicBezTo>
                    <a:pt x="4" y="2"/>
                    <a:pt x="6" y="2"/>
                    <a:pt x="6" y="2"/>
                  </a:cubicBezTo>
                  <a:cubicBezTo>
                    <a:pt x="5" y="2"/>
                    <a:pt x="6" y="2"/>
                    <a:pt x="6" y="2"/>
                  </a:cubicBezTo>
                  <a:cubicBezTo>
                    <a:pt x="5" y="2"/>
                    <a:pt x="6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6" y="2"/>
                    <a:pt x="5" y="2"/>
                    <a:pt x="6" y="2"/>
                  </a:cubicBezTo>
                  <a:cubicBezTo>
                    <a:pt x="4" y="1"/>
                    <a:pt x="4" y="0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3" y="1"/>
                    <a:pt x="4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3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3"/>
                    <a:pt x="5" y="3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8" y="3"/>
                    <a:pt x="7" y="3"/>
                    <a:pt x="8" y="3"/>
                  </a:cubicBezTo>
                  <a:cubicBezTo>
                    <a:pt x="10" y="2"/>
                    <a:pt x="7" y="3"/>
                    <a:pt x="8" y="2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536"/>
            <p:cNvSpPr>
              <a:spLocks/>
            </p:cNvSpPr>
            <p:nvPr/>
          </p:nvSpPr>
          <p:spPr bwMode="auto">
            <a:xfrm>
              <a:off x="3335341" y="4799409"/>
              <a:ext cx="9525" cy="0"/>
            </a:xfrm>
            <a:custGeom>
              <a:avLst/>
              <a:gdLst>
                <a:gd name="T0" fmla="*/ 8 w 8"/>
                <a:gd name="T1" fmla="*/ 0 w 8"/>
                <a:gd name="T2" fmla="*/ 4 w 8"/>
                <a:gd name="T3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537"/>
            <p:cNvSpPr>
              <a:spLocks/>
            </p:cNvSpPr>
            <p:nvPr/>
          </p:nvSpPr>
          <p:spPr bwMode="auto">
            <a:xfrm>
              <a:off x="3319863" y="4804172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6" name="Freeform 538"/>
            <p:cNvSpPr>
              <a:spLocks/>
            </p:cNvSpPr>
            <p:nvPr/>
          </p:nvSpPr>
          <p:spPr bwMode="auto">
            <a:xfrm>
              <a:off x="3340103" y="47898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7" name="Freeform 539"/>
            <p:cNvSpPr>
              <a:spLocks/>
            </p:cNvSpPr>
            <p:nvPr/>
          </p:nvSpPr>
          <p:spPr bwMode="auto">
            <a:xfrm>
              <a:off x="3315100" y="4780360"/>
              <a:ext cx="20241" cy="9525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1 h 2"/>
                <a:gd name="T4" fmla="*/ 4 w 4"/>
                <a:gd name="T5" fmla="*/ 2 h 2"/>
                <a:gd name="T6" fmla="*/ 1 w 4"/>
                <a:gd name="T7" fmla="*/ 1 h 2"/>
                <a:gd name="T8" fmla="*/ 1 w 4"/>
                <a:gd name="T9" fmla="*/ 0 h 2"/>
                <a:gd name="T10" fmla="*/ 0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0" y="1"/>
                    <a:pt x="1" y="1"/>
                    <a:pt x="0" y="1"/>
                  </a:cubicBezTo>
                  <a:cubicBezTo>
                    <a:pt x="1" y="2"/>
                    <a:pt x="2" y="1"/>
                    <a:pt x="4" y="2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2" y="1"/>
                    <a:pt x="1" y="1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8" name="Freeform 540"/>
            <p:cNvSpPr>
              <a:spLocks/>
            </p:cNvSpPr>
            <p:nvPr/>
          </p:nvSpPr>
          <p:spPr bwMode="auto">
            <a:xfrm>
              <a:off x="3319863" y="4739878"/>
              <a:ext cx="35719" cy="45244"/>
            </a:xfrm>
            <a:custGeom>
              <a:avLst/>
              <a:gdLst>
                <a:gd name="T0" fmla="*/ 3 w 7"/>
                <a:gd name="T1" fmla="*/ 8 h 9"/>
                <a:gd name="T2" fmla="*/ 3 w 7"/>
                <a:gd name="T3" fmla="*/ 7 h 9"/>
                <a:gd name="T4" fmla="*/ 4 w 7"/>
                <a:gd name="T5" fmla="*/ 8 h 9"/>
                <a:gd name="T6" fmla="*/ 5 w 7"/>
                <a:gd name="T7" fmla="*/ 8 h 9"/>
                <a:gd name="T8" fmla="*/ 4 w 7"/>
                <a:gd name="T9" fmla="*/ 7 h 9"/>
                <a:gd name="T10" fmla="*/ 4 w 7"/>
                <a:gd name="T11" fmla="*/ 7 h 9"/>
                <a:gd name="T12" fmla="*/ 2 w 7"/>
                <a:gd name="T13" fmla="*/ 6 h 9"/>
                <a:gd name="T14" fmla="*/ 5 w 7"/>
                <a:gd name="T15" fmla="*/ 6 h 9"/>
                <a:gd name="T16" fmla="*/ 2 w 7"/>
                <a:gd name="T17" fmla="*/ 5 h 9"/>
                <a:gd name="T18" fmla="*/ 3 w 7"/>
                <a:gd name="T19" fmla="*/ 5 h 9"/>
                <a:gd name="T20" fmla="*/ 3 w 7"/>
                <a:gd name="T21" fmla="*/ 5 h 9"/>
                <a:gd name="T22" fmla="*/ 3 w 7"/>
                <a:gd name="T23" fmla="*/ 5 h 9"/>
                <a:gd name="T24" fmla="*/ 5 w 7"/>
                <a:gd name="T25" fmla="*/ 6 h 9"/>
                <a:gd name="T26" fmla="*/ 5 w 7"/>
                <a:gd name="T27" fmla="*/ 5 h 9"/>
                <a:gd name="T28" fmla="*/ 6 w 7"/>
                <a:gd name="T29" fmla="*/ 5 h 9"/>
                <a:gd name="T30" fmla="*/ 5 w 7"/>
                <a:gd name="T31" fmla="*/ 4 h 9"/>
                <a:gd name="T32" fmla="*/ 6 w 7"/>
                <a:gd name="T33" fmla="*/ 4 h 9"/>
                <a:gd name="T34" fmla="*/ 3 w 7"/>
                <a:gd name="T35" fmla="*/ 3 h 9"/>
                <a:gd name="T36" fmla="*/ 4 w 7"/>
                <a:gd name="T37" fmla="*/ 2 h 9"/>
                <a:gd name="T38" fmla="*/ 6 w 7"/>
                <a:gd name="T39" fmla="*/ 4 h 9"/>
                <a:gd name="T40" fmla="*/ 5 w 7"/>
                <a:gd name="T41" fmla="*/ 3 h 9"/>
                <a:gd name="T42" fmla="*/ 7 w 7"/>
                <a:gd name="T43" fmla="*/ 4 h 9"/>
                <a:gd name="T44" fmla="*/ 5 w 7"/>
                <a:gd name="T45" fmla="*/ 2 h 9"/>
                <a:gd name="T46" fmla="*/ 5 w 7"/>
                <a:gd name="T47" fmla="*/ 2 h 9"/>
                <a:gd name="T48" fmla="*/ 3 w 7"/>
                <a:gd name="T49" fmla="*/ 0 h 9"/>
                <a:gd name="T50" fmla="*/ 2 w 7"/>
                <a:gd name="T51" fmla="*/ 2 h 9"/>
                <a:gd name="T52" fmla="*/ 3 w 7"/>
                <a:gd name="T53" fmla="*/ 3 h 9"/>
                <a:gd name="T54" fmla="*/ 1 w 7"/>
                <a:gd name="T55" fmla="*/ 2 h 9"/>
                <a:gd name="T56" fmla="*/ 3 w 7"/>
                <a:gd name="T57" fmla="*/ 3 h 9"/>
                <a:gd name="T58" fmla="*/ 1 w 7"/>
                <a:gd name="T59" fmla="*/ 3 h 9"/>
                <a:gd name="T60" fmla="*/ 3 w 7"/>
                <a:gd name="T61" fmla="*/ 4 h 9"/>
                <a:gd name="T62" fmla="*/ 1 w 7"/>
                <a:gd name="T63" fmla="*/ 3 h 9"/>
                <a:gd name="T64" fmla="*/ 0 w 7"/>
                <a:gd name="T65" fmla="*/ 7 h 9"/>
                <a:gd name="T66" fmla="*/ 2 w 7"/>
                <a:gd name="T67" fmla="*/ 7 h 9"/>
                <a:gd name="T68" fmla="*/ 2 w 7"/>
                <a:gd name="T69" fmla="*/ 8 h 9"/>
                <a:gd name="T70" fmla="*/ 3 w 7"/>
                <a:gd name="T71" fmla="*/ 8 h 9"/>
                <a:gd name="T72" fmla="*/ 0 w 7"/>
                <a:gd name="T73" fmla="*/ 8 h 9"/>
                <a:gd name="T74" fmla="*/ 0 w 7"/>
                <a:gd name="T75" fmla="*/ 8 h 9"/>
                <a:gd name="T76" fmla="*/ 1 w 7"/>
                <a:gd name="T77" fmla="*/ 8 h 9"/>
                <a:gd name="T78" fmla="*/ 0 w 7"/>
                <a:gd name="T79" fmla="*/ 8 h 9"/>
                <a:gd name="T80" fmla="*/ 4 w 7"/>
                <a:gd name="T81" fmla="*/ 9 h 9"/>
                <a:gd name="T82" fmla="*/ 6 w 7"/>
                <a:gd name="T83" fmla="*/ 8 h 9"/>
                <a:gd name="T84" fmla="*/ 3 w 7"/>
                <a:gd name="T8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8"/>
                    <a:pt x="3" y="7"/>
                    <a:pt x="3" y="7"/>
                  </a:cubicBezTo>
                  <a:cubicBezTo>
                    <a:pt x="4" y="7"/>
                    <a:pt x="4" y="8"/>
                    <a:pt x="4" y="8"/>
                  </a:cubicBezTo>
                  <a:cubicBezTo>
                    <a:pt x="6" y="8"/>
                    <a:pt x="4" y="7"/>
                    <a:pt x="5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3" y="7"/>
                    <a:pt x="4" y="7"/>
                  </a:cubicBezTo>
                  <a:cubicBezTo>
                    <a:pt x="4" y="6"/>
                    <a:pt x="4" y="6"/>
                    <a:pt x="2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6"/>
                    <a:pt x="3" y="6"/>
                    <a:pt x="2" y="5"/>
                  </a:cubicBezTo>
                  <a:cubicBezTo>
                    <a:pt x="4" y="6"/>
                    <a:pt x="2" y="5"/>
                    <a:pt x="3" y="5"/>
                  </a:cubicBezTo>
                  <a:cubicBezTo>
                    <a:pt x="3" y="5"/>
                    <a:pt x="4" y="5"/>
                    <a:pt x="3" y="5"/>
                  </a:cubicBezTo>
                  <a:cubicBezTo>
                    <a:pt x="5" y="6"/>
                    <a:pt x="3" y="5"/>
                    <a:pt x="3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5"/>
                    <a:pt x="4" y="5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4"/>
                    <a:pt x="6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3"/>
                    <a:pt x="5" y="4"/>
                    <a:pt x="3" y="3"/>
                  </a:cubicBezTo>
                  <a:cubicBezTo>
                    <a:pt x="6" y="4"/>
                    <a:pt x="3" y="2"/>
                    <a:pt x="4" y="2"/>
                  </a:cubicBezTo>
                  <a:cubicBezTo>
                    <a:pt x="5" y="3"/>
                    <a:pt x="4" y="3"/>
                    <a:pt x="6" y="4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4"/>
                    <a:pt x="5" y="3"/>
                    <a:pt x="7" y="4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4" y="0"/>
                    <a:pt x="3" y="0"/>
                  </a:cubicBezTo>
                  <a:cubicBezTo>
                    <a:pt x="3" y="1"/>
                    <a:pt x="3" y="2"/>
                    <a:pt x="2" y="2"/>
                  </a:cubicBezTo>
                  <a:cubicBezTo>
                    <a:pt x="4" y="3"/>
                    <a:pt x="2" y="2"/>
                    <a:pt x="3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4"/>
                    <a:pt x="2" y="3"/>
                    <a:pt x="1" y="3"/>
                  </a:cubicBezTo>
                  <a:cubicBezTo>
                    <a:pt x="1" y="3"/>
                    <a:pt x="2" y="3"/>
                    <a:pt x="3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6"/>
                    <a:pt x="0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5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1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1" y="8"/>
                    <a:pt x="0" y="8"/>
                  </a:cubicBezTo>
                  <a:cubicBezTo>
                    <a:pt x="2" y="9"/>
                    <a:pt x="3" y="9"/>
                    <a:pt x="4" y="9"/>
                  </a:cubicBezTo>
                  <a:cubicBezTo>
                    <a:pt x="1" y="8"/>
                    <a:pt x="7" y="9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9" name="Freeform 541"/>
            <p:cNvSpPr>
              <a:spLocks/>
            </p:cNvSpPr>
            <p:nvPr/>
          </p:nvSpPr>
          <p:spPr bwMode="auto">
            <a:xfrm>
              <a:off x="3315100" y="4780360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0" name="Freeform 542"/>
            <p:cNvSpPr>
              <a:spLocks/>
            </p:cNvSpPr>
            <p:nvPr/>
          </p:nvSpPr>
          <p:spPr bwMode="auto">
            <a:xfrm>
              <a:off x="3344866" y="4744641"/>
              <a:ext cx="0" cy="595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1" name="Rectangle 543"/>
            <p:cNvSpPr>
              <a:spLocks noChangeArrowheads="1"/>
            </p:cNvSpPr>
            <p:nvPr/>
          </p:nvSpPr>
          <p:spPr bwMode="auto">
            <a:xfrm>
              <a:off x="3319863" y="4780360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2" name="Freeform 544"/>
            <p:cNvSpPr>
              <a:spLocks/>
            </p:cNvSpPr>
            <p:nvPr/>
          </p:nvSpPr>
          <p:spPr bwMode="auto">
            <a:xfrm>
              <a:off x="3335341" y="4785122"/>
              <a:ext cx="4763" cy="0"/>
            </a:xfrm>
            <a:custGeom>
              <a:avLst/>
              <a:gdLst>
                <a:gd name="T0" fmla="*/ 4 w 4"/>
                <a:gd name="T1" fmla="*/ 4 w 4"/>
                <a:gd name="T2" fmla="*/ 0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3" name="Freeform 545"/>
            <p:cNvSpPr>
              <a:spLocks/>
            </p:cNvSpPr>
            <p:nvPr/>
          </p:nvSpPr>
          <p:spPr bwMode="auto">
            <a:xfrm>
              <a:off x="3355581" y="4744641"/>
              <a:ext cx="4763" cy="5953"/>
            </a:xfrm>
            <a:custGeom>
              <a:avLst/>
              <a:gdLst>
                <a:gd name="T0" fmla="*/ 4 w 4"/>
                <a:gd name="T1" fmla="*/ 5 h 5"/>
                <a:gd name="T2" fmla="*/ 0 w 4"/>
                <a:gd name="T3" fmla="*/ 0 h 5"/>
                <a:gd name="T4" fmla="*/ 4 w 4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5"/>
                  </a:moveTo>
                  <a:lnTo>
                    <a:pt x="0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4" name="Freeform 546"/>
            <p:cNvSpPr>
              <a:spLocks/>
            </p:cNvSpPr>
            <p:nvPr/>
          </p:nvSpPr>
          <p:spPr bwMode="auto">
            <a:xfrm>
              <a:off x="3335341" y="47196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5" name="Freeform 547"/>
            <p:cNvSpPr>
              <a:spLocks/>
            </p:cNvSpPr>
            <p:nvPr/>
          </p:nvSpPr>
          <p:spPr bwMode="auto">
            <a:xfrm>
              <a:off x="3275809" y="4695825"/>
              <a:ext cx="84534" cy="59531"/>
            </a:xfrm>
            <a:custGeom>
              <a:avLst/>
              <a:gdLst>
                <a:gd name="T0" fmla="*/ 4 w 17"/>
                <a:gd name="T1" fmla="*/ 4 h 12"/>
                <a:gd name="T2" fmla="*/ 2 w 17"/>
                <a:gd name="T3" fmla="*/ 4 h 12"/>
                <a:gd name="T4" fmla="*/ 1 w 17"/>
                <a:gd name="T5" fmla="*/ 5 h 12"/>
                <a:gd name="T6" fmla="*/ 3 w 17"/>
                <a:gd name="T7" fmla="*/ 6 h 12"/>
                <a:gd name="T8" fmla="*/ 4 w 17"/>
                <a:gd name="T9" fmla="*/ 7 h 12"/>
                <a:gd name="T10" fmla="*/ 5 w 17"/>
                <a:gd name="T11" fmla="*/ 9 h 12"/>
                <a:gd name="T12" fmla="*/ 8 w 17"/>
                <a:gd name="T13" fmla="*/ 8 h 12"/>
                <a:gd name="T14" fmla="*/ 8 w 17"/>
                <a:gd name="T15" fmla="*/ 9 h 12"/>
                <a:gd name="T16" fmla="*/ 8 w 17"/>
                <a:gd name="T17" fmla="*/ 10 h 12"/>
                <a:gd name="T18" fmla="*/ 10 w 17"/>
                <a:gd name="T19" fmla="*/ 7 h 12"/>
                <a:gd name="T20" fmla="*/ 10 w 17"/>
                <a:gd name="T21" fmla="*/ 7 h 12"/>
                <a:gd name="T22" fmla="*/ 11 w 17"/>
                <a:gd name="T23" fmla="*/ 8 h 12"/>
                <a:gd name="T24" fmla="*/ 12 w 17"/>
                <a:gd name="T25" fmla="*/ 9 h 12"/>
                <a:gd name="T26" fmla="*/ 13 w 17"/>
                <a:gd name="T27" fmla="*/ 9 h 12"/>
                <a:gd name="T28" fmla="*/ 13 w 17"/>
                <a:gd name="T29" fmla="*/ 8 h 12"/>
                <a:gd name="T30" fmla="*/ 14 w 17"/>
                <a:gd name="T31" fmla="*/ 7 h 12"/>
                <a:gd name="T32" fmla="*/ 14 w 17"/>
                <a:gd name="T33" fmla="*/ 8 h 12"/>
                <a:gd name="T34" fmla="*/ 15 w 17"/>
                <a:gd name="T35" fmla="*/ 8 h 12"/>
                <a:gd name="T36" fmla="*/ 14 w 17"/>
                <a:gd name="T37" fmla="*/ 10 h 12"/>
                <a:gd name="T38" fmla="*/ 15 w 17"/>
                <a:gd name="T39" fmla="*/ 9 h 12"/>
                <a:gd name="T40" fmla="*/ 14 w 17"/>
                <a:gd name="T41" fmla="*/ 8 h 12"/>
                <a:gd name="T42" fmla="*/ 17 w 17"/>
                <a:gd name="T43" fmla="*/ 11 h 12"/>
                <a:gd name="T44" fmla="*/ 17 w 17"/>
                <a:gd name="T45" fmla="*/ 11 h 12"/>
                <a:gd name="T46" fmla="*/ 17 w 17"/>
                <a:gd name="T47" fmla="*/ 11 h 12"/>
                <a:gd name="T48" fmla="*/ 17 w 17"/>
                <a:gd name="T49" fmla="*/ 11 h 12"/>
                <a:gd name="T50" fmla="*/ 17 w 17"/>
                <a:gd name="T51" fmla="*/ 11 h 12"/>
                <a:gd name="T52" fmla="*/ 14 w 17"/>
                <a:gd name="T53" fmla="*/ 5 h 12"/>
                <a:gd name="T54" fmla="*/ 14 w 17"/>
                <a:gd name="T55" fmla="*/ 5 h 12"/>
                <a:gd name="T56" fmla="*/ 14 w 17"/>
                <a:gd name="T57" fmla="*/ 5 h 12"/>
                <a:gd name="T58" fmla="*/ 14 w 17"/>
                <a:gd name="T59" fmla="*/ 5 h 12"/>
                <a:gd name="T60" fmla="*/ 13 w 17"/>
                <a:gd name="T61" fmla="*/ 4 h 12"/>
                <a:gd name="T62" fmla="*/ 13 w 17"/>
                <a:gd name="T63" fmla="*/ 4 h 12"/>
                <a:gd name="T64" fmla="*/ 12 w 17"/>
                <a:gd name="T65" fmla="*/ 5 h 12"/>
                <a:gd name="T66" fmla="*/ 12 w 17"/>
                <a:gd name="T67" fmla="*/ 5 h 12"/>
                <a:gd name="T68" fmla="*/ 12 w 17"/>
                <a:gd name="T69" fmla="*/ 5 h 12"/>
                <a:gd name="T70" fmla="*/ 12 w 17"/>
                <a:gd name="T71" fmla="*/ 5 h 12"/>
                <a:gd name="T72" fmla="*/ 11 w 17"/>
                <a:gd name="T73" fmla="*/ 6 h 12"/>
                <a:gd name="T74" fmla="*/ 11 w 17"/>
                <a:gd name="T75" fmla="*/ 5 h 12"/>
                <a:gd name="T76" fmla="*/ 11 w 17"/>
                <a:gd name="T77" fmla="*/ 4 h 12"/>
                <a:gd name="T78" fmla="*/ 10 w 17"/>
                <a:gd name="T79" fmla="*/ 6 h 12"/>
                <a:gd name="T80" fmla="*/ 9 w 17"/>
                <a:gd name="T81" fmla="*/ 6 h 12"/>
                <a:gd name="T82" fmla="*/ 7 w 17"/>
                <a:gd name="T83" fmla="*/ 6 h 12"/>
                <a:gd name="T84" fmla="*/ 7 w 17"/>
                <a:gd name="T85" fmla="*/ 6 h 12"/>
                <a:gd name="T86" fmla="*/ 6 w 17"/>
                <a:gd name="T87" fmla="*/ 5 h 12"/>
                <a:gd name="T88" fmla="*/ 5 w 17"/>
                <a:gd name="T89" fmla="*/ 7 h 12"/>
                <a:gd name="T90" fmla="*/ 7 w 17"/>
                <a:gd name="T9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" h="12">
                  <a:moveTo>
                    <a:pt x="7" y="3"/>
                  </a:moveTo>
                  <a:cubicBezTo>
                    <a:pt x="6" y="3"/>
                    <a:pt x="5" y="3"/>
                    <a:pt x="4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3" y="3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2" y="5"/>
                    <a:pt x="1" y="5"/>
                  </a:cubicBezTo>
                  <a:cubicBezTo>
                    <a:pt x="2" y="6"/>
                    <a:pt x="4" y="4"/>
                    <a:pt x="4" y="5"/>
                  </a:cubicBezTo>
                  <a:cubicBezTo>
                    <a:pt x="4" y="5"/>
                    <a:pt x="3" y="5"/>
                    <a:pt x="3" y="6"/>
                  </a:cubicBezTo>
                  <a:cubicBezTo>
                    <a:pt x="3" y="6"/>
                    <a:pt x="5" y="5"/>
                    <a:pt x="5" y="5"/>
                  </a:cubicBezTo>
                  <a:cubicBezTo>
                    <a:pt x="0" y="8"/>
                    <a:pt x="7" y="5"/>
                    <a:pt x="4" y="7"/>
                  </a:cubicBezTo>
                  <a:cubicBezTo>
                    <a:pt x="5" y="7"/>
                    <a:pt x="5" y="8"/>
                    <a:pt x="6" y="7"/>
                  </a:cubicBezTo>
                  <a:cubicBezTo>
                    <a:pt x="5" y="8"/>
                    <a:pt x="6" y="8"/>
                    <a:pt x="5" y="9"/>
                  </a:cubicBezTo>
                  <a:cubicBezTo>
                    <a:pt x="7" y="6"/>
                    <a:pt x="5" y="11"/>
                    <a:pt x="7" y="7"/>
                  </a:cubicBezTo>
                  <a:cubicBezTo>
                    <a:pt x="7" y="8"/>
                    <a:pt x="8" y="7"/>
                    <a:pt x="8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8" y="9"/>
                  </a:cubicBezTo>
                  <a:cubicBezTo>
                    <a:pt x="8" y="9"/>
                    <a:pt x="8" y="8"/>
                    <a:pt x="9" y="7"/>
                  </a:cubicBezTo>
                  <a:cubicBezTo>
                    <a:pt x="9" y="8"/>
                    <a:pt x="9" y="8"/>
                    <a:pt x="8" y="10"/>
                  </a:cubicBezTo>
                  <a:cubicBezTo>
                    <a:pt x="9" y="8"/>
                    <a:pt x="9" y="9"/>
                    <a:pt x="9" y="8"/>
                  </a:cubicBezTo>
                  <a:cubicBezTo>
                    <a:pt x="9" y="8"/>
                    <a:pt x="9" y="7"/>
                    <a:pt x="10" y="7"/>
                  </a:cubicBezTo>
                  <a:cubicBezTo>
                    <a:pt x="10" y="7"/>
                    <a:pt x="10" y="6"/>
                    <a:pt x="11" y="5"/>
                  </a:cubicBezTo>
                  <a:cubicBezTo>
                    <a:pt x="10" y="7"/>
                    <a:pt x="11" y="5"/>
                    <a:pt x="10" y="7"/>
                  </a:cubicBezTo>
                  <a:cubicBezTo>
                    <a:pt x="10" y="8"/>
                    <a:pt x="10" y="8"/>
                    <a:pt x="9" y="9"/>
                  </a:cubicBezTo>
                  <a:cubicBezTo>
                    <a:pt x="9" y="9"/>
                    <a:pt x="10" y="9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11" y="11"/>
                    <a:pt x="11" y="7"/>
                    <a:pt x="12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8"/>
                    <a:pt x="12" y="10"/>
                    <a:pt x="13" y="9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11"/>
                    <a:pt x="13" y="6"/>
                    <a:pt x="13" y="8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3" y="6"/>
                    <a:pt x="14" y="9"/>
                    <a:pt x="14" y="10"/>
                  </a:cubicBezTo>
                  <a:cubicBezTo>
                    <a:pt x="14" y="9"/>
                    <a:pt x="14" y="10"/>
                    <a:pt x="14" y="8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4" y="7"/>
                    <a:pt x="15" y="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7"/>
                    <a:pt x="12" y="8"/>
                    <a:pt x="14" y="10"/>
                  </a:cubicBezTo>
                  <a:cubicBezTo>
                    <a:pt x="14" y="10"/>
                    <a:pt x="16" y="11"/>
                    <a:pt x="17" y="12"/>
                  </a:cubicBezTo>
                  <a:cubicBezTo>
                    <a:pt x="16" y="11"/>
                    <a:pt x="15" y="10"/>
                    <a:pt x="15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10"/>
                    <a:pt x="15" y="9"/>
                    <a:pt x="14" y="8"/>
                  </a:cubicBezTo>
                  <a:cubicBezTo>
                    <a:pt x="14" y="8"/>
                    <a:pt x="15" y="9"/>
                    <a:pt x="15" y="8"/>
                  </a:cubicBezTo>
                  <a:cubicBezTo>
                    <a:pt x="16" y="10"/>
                    <a:pt x="16" y="10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2" y="0"/>
                    <a:pt x="16" y="8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4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3" y="4"/>
                  </a:cubicBezTo>
                  <a:cubicBezTo>
                    <a:pt x="13" y="5"/>
                    <a:pt x="13" y="7"/>
                    <a:pt x="13" y="7"/>
                  </a:cubicBezTo>
                  <a:cubicBezTo>
                    <a:pt x="13" y="5"/>
                    <a:pt x="13" y="6"/>
                    <a:pt x="13" y="4"/>
                  </a:cubicBezTo>
                  <a:cubicBezTo>
                    <a:pt x="13" y="6"/>
                    <a:pt x="12" y="5"/>
                    <a:pt x="12" y="6"/>
                  </a:cubicBezTo>
                  <a:cubicBezTo>
                    <a:pt x="12" y="7"/>
                    <a:pt x="12" y="6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6"/>
                    <a:pt x="12" y="5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2" y="4"/>
                    <a:pt x="12" y="7"/>
                    <a:pt x="12" y="5"/>
                  </a:cubicBezTo>
                  <a:cubicBezTo>
                    <a:pt x="11" y="6"/>
                    <a:pt x="11" y="6"/>
                    <a:pt x="11" y="8"/>
                  </a:cubicBezTo>
                  <a:cubicBezTo>
                    <a:pt x="11" y="8"/>
                    <a:pt x="11" y="6"/>
                    <a:pt x="11" y="6"/>
                  </a:cubicBezTo>
                  <a:cubicBezTo>
                    <a:pt x="10" y="8"/>
                    <a:pt x="11" y="6"/>
                    <a:pt x="10" y="7"/>
                  </a:cubicBezTo>
                  <a:cubicBezTo>
                    <a:pt x="11" y="5"/>
                    <a:pt x="11" y="6"/>
                    <a:pt x="11" y="5"/>
                  </a:cubicBezTo>
                  <a:cubicBezTo>
                    <a:pt x="11" y="4"/>
                    <a:pt x="10" y="6"/>
                    <a:pt x="10" y="6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5"/>
                    <a:pt x="10" y="6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6"/>
                    <a:pt x="10" y="4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4"/>
                    <a:pt x="9" y="6"/>
                    <a:pt x="7" y="7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9" y="5"/>
                    <a:pt x="7" y="6"/>
                  </a:cubicBezTo>
                  <a:cubicBezTo>
                    <a:pt x="7" y="6"/>
                    <a:pt x="8" y="5"/>
                    <a:pt x="8" y="5"/>
                  </a:cubicBezTo>
                  <a:cubicBezTo>
                    <a:pt x="6" y="6"/>
                    <a:pt x="9" y="3"/>
                    <a:pt x="6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ubicBezTo>
                    <a:pt x="5" y="7"/>
                    <a:pt x="6" y="6"/>
                    <a:pt x="5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9" y="3"/>
                    <a:pt x="3" y="6"/>
                    <a:pt x="7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6" name="Freeform 548"/>
            <p:cNvSpPr>
              <a:spLocks/>
            </p:cNvSpPr>
            <p:nvPr/>
          </p:nvSpPr>
          <p:spPr bwMode="auto">
            <a:xfrm>
              <a:off x="3315100" y="4714875"/>
              <a:ext cx="4763" cy="10716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1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7" name="Rectangle 549"/>
            <p:cNvSpPr>
              <a:spLocks noChangeArrowheads="1"/>
            </p:cNvSpPr>
            <p:nvPr/>
          </p:nvSpPr>
          <p:spPr bwMode="auto">
            <a:xfrm>
              <a:off x="3315100" y="4719638"/>
              <a:ext cx="1191" cy="5953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8" name="Freeform 550"/>
            <p:cNvSpPr>
              <a:spLocks/>
            </p:cNvSpPr>
            <p:nvPr/>
          </p:nvSpPr>
          <p:spPr bwMode="auto">
            <a:xfrm>
              <a:off x="3299622" y="4710113"/>
              <a:ext cx="595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9" name="Rectangle 551"/>
            <p:cNvSpPr>
              <a:spLocks noChangeArrowheads="1"/>
            </p:cNvSpPr>
            <p:nvPr/>
          </p:nvSpPr>
          <p:spPr bwMode="auto">
            <a:xfrm>
              <a:off x="3299622" y="471011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0" name="Freeform 552"/>
            <p:cNvSpPr>
              <a:spLocks/>
            </p:cNvSpPr>
            <p:nvPr/>
          </p:nvSpPr>
          <p:spPr bwMode="auto">
            <a:xfrm>
              <a:off x="3260331" y="4664869"/>
              <a:ext cx="45244" cy="50006"/>
            </a:xfrm>
            <a:custGeom>
              <a:avLst/>
              <a:gdLst>
                <a:gd name="T0" fmla="*/ 6 w 9"/>
                <a:gd name="T1" fmla="*/ 2 h 10"/>
                <a:gd name="T2" fmla="*/ 4 w 9"/>
                <a:gd name="T3" fmla="*/ 2 h 10"/>
                <a:gd name="T4" fmla="*/ 6 w 9"/>
                <a:gd name="T5" fmla="*/ 2 h 10"/>
                <a:gd name="T6" fmla="*/ 3 w 9"/>
                <a:gd name="T7" fmla="*/ 0 h 10"/>
                <a:gd name="T8" fmla="*/ 4 w 9"/>
                <a:gd name="T9" fmla="*/ 5 h 10"/>
                <a:gd name="T10" fmla="*/ 3 w 9"/>
                <a:gd name="T11" fmla="*/ 5 h 10"/>
                <a:gd name="T12" fmla="*/ 5 w 9"/>
                <a:gd name="T13" fmla="*/ 7 h 10"/>
                <a:gd name="T14" fmla="*/ 3 w 9"/>
                <a:gd name="T15" fmla="*/ 7 h 10"/>
                <a:gd name="T16" fmla="*/ 4 w 9"/>
                <a:gd name="T17" fmla="*/ 8 h 10"/>
                <a:gd name="T18" fmla="*/ 4 w 9"/>
                <a:gd name="T19" fmla="*/ 7 h 10"/>
                <a:gd name="T20" fmla="*/ 4 w 9"/>
                <a:gd name="T21" fmla="*/ 8 h 10"/>
                <a:gd name="T22" fmla="*/ 4 w 9"/>
                <a:gd name="T23" fmla="*/ 8 h 10"/>
                <a:gd name="T24" fmla="*/ 5 w 9"/>
                <a:gd name="T25" fmla="*/ 8 h 10"/>
                <a:gd name="T26" fmla="*/ 4 w 9"/>
                <a:gd name="T27" fmla="*/ 8 h 10"/>
                <a:gd name="T28" fmla="*/ 5 w 9"/>
                <a:gd name="T29" fmla="*/ 9 h 10"/>
                <a:gd name="T30" fmla="*/ 4 w 9"/>
                <a:gd name="T31" fmla="*/ 9 h 10"/>
                <a:gd name="T32" fmla="*/ 6 w 9"/>
                <a:gd name="T33" fmla="*/ 10 h 10"/>
                <a:gd name="T34" fmla="*/ 7 w 9"/>
                <a:gd name="T35" fmla="*/ 9 h 10"/>
                <a:gd name="T36" fmla="*/ 6 w 9"/>
                <a:gd name="T37" fmla="*/ 9 h 10"/>
                <a:gd name="T38" fmla="*/ 6 w 9"/>
                <a:gd name="T39" fmla="*/ 9 h 10"/>
                <a:gd name="T40" fmla="*/ 5 w 9"/>
                <a:gd name="T41" fmla="*/ 8 h 10"/>
                <a:gd name="T42" fmla="*/ 7 w 9"/>
                <a:gd name="T43" fmla="*/ 8 h 10"/>
                <a:gd name="T44" fmla="*/ 8 w 9"/>
                <a:gd name="T45" fmla="*/ 7 h 10"/>
                <a:gd name="T46" fmla="*/ 8 w 9"/>
                <a:gd name="T47" fmla="*/ 7 h 10"/>
                <a:gd name="T48" fmla="*/ 8 w 9"/>
                <a:gd name="T49" fmla="*/ 7 h 10"/>
                <a:gd name="T50" fmla="*/ 7 w 9"/>
                <a:gd name="T51" fmla="*/ 7 h 10"/>
                <a:gd name="T52" fmla="*/ 5 w 9"/>
                <a:gd name="T53" fmla="*/ 7 h 10"/>
                <a:gd name="T54" fmla="*/ 5 w 9"/>
                <a:gd name="T55" fmla="*/ 7 h 10"/>
                <a:gd name="T56" fmla="*/ 6 w 9"/>
                <a:gd name="T57" fmla="*/ 7 h 10"/>
                <a:gd name="T58" fmla="*/ 6 w 9"/>
                <a:gd name="T59" fmla="*/ 7 h 10"/>
                <a:gd name="T60" fmla="*/ 8 w 9"/>
                <a:gd name="T61" fmla="*/ 6 h 10"/>
                <a:gd name="T62" fmla="*/ 6 w 9"/>
                <a:gd name="T63" fmla="*/ 6 h 10"/>
                <a:gd name="T64" fmla="*/ 5 w 9"/>
                <a:gd name="T65" fmla="*/ 5 h 10"/>
                <a:gd name="T66" fmla="*/ 7 w 9"/>
                <a:gd name="T67" fmla="*/ 5 h 10"/>
                <a:gd name="T68" fmla="*/ 5 w 9"/>
                <a:gd name="T69" fmla="*/ 5 h 10"/>
                <a:gd name="T70" fmla="*/ 6 w 9"/>
                <a:gd name="T71" fmla="*/ 4 h 10"/>
                <a:gd name="T72" fmla="*/ 5 w 9"/>
                <a:gd name="T73" fmla="*/ 4 h 10"/>
                <a:gd name="T74" fmla="*/ 5 w 9"/>
                <a:gd name="T75" fmla="*/ 3 h 10"/>
                <a:gd name="T76" fmla="*/ 5 w 9"/>
                <a:gd name="T77" fmla="*/ 3 h 10"/>
                <a:gd name="T78" fmla="*/ 4 w 9"/>
                <a:gd name="T79" fmla="*/ 2 h 10"/>
                <a:gd name="T80" fmla="*/ 6 w 9"/>
                <a:gd name="T81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" h="10">
                  <a:moveTo>
                    <a:pt x="6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4" y="1"/>
                    <a:pt x="6" y="2"/>
                  </a:cubicBezTo>
                  <a:cubicBezTo>
                    <a:pt x="4" y="1"/>
                    <a:pt x="6" y="1"/>
                    <a:pt x="3" y="0"/>
                  </a:cubicBezTo>
                  <a:cubicBezTo>
                    <a:pt x="4" y="2"/>
                    <a:pt x="2" y="3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5" y="6"/>
                    <a:pt x="0" y="6"/>
                    <a:pt x="5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6" y="7"/>
                    <a:pt x="4" y="8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5" y="8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9"/>
                    <a:pt x="3" y="10"/>
                    <a:pt x="6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7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3" y="9"/>
                    <a:pt x="7" y="8"/>
                    <a:pt x="5" y="8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9" y="7"/>
                    <a:pt x="5" y="8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5" y="7"/>
                    <a:pt x="5" y="7"/>
                  </a:cubicBezTo>
                  <a:cubicBezTo>
                    <a:pt x="6" y="7"/>
                    <a:pt x="4" y="7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7" y="7"/>
                    <a:pt x="8" y="6"/>
                  </a:cubicBezTo>
                  <a:cubicBezTo>
                    <a:pt x="7" y="6"/>
                    <a:pt x="7" y="7"/>
                    <a:pt x="6" y="6"/>
                  </a:cubicBezTo>
                  <a:cubicBezTo>
                    <a:pt x="7" y="6"/>
                    <a:pt x="7" y="5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3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3" y="2"/>
                    <a:pt x="4" y="2"/>
                  </a:cubicBezTo>
                  <a:cubicBezTo>
                    <a:pt x="5" y="2"/>
                    <a:pt x="5" y="2"/>
                    <a:pt x="6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1" name="Freeform 553"/>
            <p:cNvSpPr>
              <a:spLocks/>
            </p:cNvSpPr>
            <p:nvPr/>
          </p:nvSpPr>
          <p:spPr bwMode="auto">
            <a:xfrm>
              <a:off x="3275809" y="4664869"/>
              <a:ext cx="14288" cy="5953"/>
            </a:xfrm>
            <a:custGeom>
              <a:avLst/>
              <a:gdLst>
                <a:gd name="T0" fmla="*/ 1 w 3"/>
                <a:gd name="T1" fmla="*/ 0 h 1"/>
                <a:gd name="T2" fmla="*/ 2 w 3"/>
                <a:gd name="T3" fmla="*/ 1 h 1"/>
                <a:gd name="T4" fmla="*/ 0 w 3"/>
                <a:gd name="T5" fmla="*/ 0 h 1"/>
                <a:gd name="T6" fmla="*/ 0 w 3"/>
                <a:gd name="T7" fmla="*/ 0 h 1"/>
                <a:gd name="T8" fmla="*/ 1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2" name="Freeform 554"/>
            <p:cNvSpPr>
              <a:spLocks/>
            </p:cNvSpPr>
            <p:nvPr/>
          </p:nvSpPr>
          <p:spPr bwMode="auto">
            <a:xfrm>
              <a:off x="3269856" y="4630341"/>
              <a:ext cx="79772" cy="40481"/>
            </a:xfrm>
            <a:custGeom>
              <a:avLst/>
              <a:gdLst>
                <a:gd name="T0" fmla="*/ 10 w 16"/>
                <a:gd name="T1" fmla="*/ 3 h 8"/>
                <a:gd name="T2" fmla="*/ 11 w 16"/>
                <a:gd name="T3" fmla="*/ 3 h 8"/>
                <a:gd name="T4" fmla="*/ 1 w 16"/>
                <a:gd name="T5" fmla="*/ 5 h 8"/>
                <a:gd name="T6" fmla="*/ 3 w 16"/>
                <a:gd name="T7" fmla="*/ 6 h 8"/>
                <a:gd name="T8" fmla="*/ 1 w 16"/>
                <a:gd name="T9" fmla="*/ 6 h 8"/>
                <a:gd name="T10" fmla="*/ 3 w 16"/>
                <a:gd name="T11" fmla="*/ 7 h 8"/>
                <a:gd name="T12" fmla="*/ 2 w 16"/>
                <a:gd name="T13" fmla="*/ 6 h 8"/>
                <a:gd name="T14" fmla="*/ 3 w 16"/>
                <a:gd name="T15" fmla="*/ 7 h 8"/>
                <a:gd name="T16" fmla="*/ 3 w 16"/>
                <a:gd name="T17" fmla="*/ 6 h 8"/>
                <a:gd name="T18" fmla="*/ 4 w 16"/>
                <a:gd name="T19" fmla="*/ 7 h 8"/>
                <a:gd name="T20" fmla="*/ 2 w 16"/>
                <a:gd name="T21" fmla="*/ 5 h 8"/>
                <a:gd name="T22" fmla="*/ 4 w 16"/>
                <a:gd name="T23" fmla="*/ 6 h 8"/>
                <a:gd name="T24" fmla="*/ 7 w 16"/>
                <a:gd name="T25" fmla="*/ 5 h 8"/>
                <a:gd name="T26" fmla="*/ 6 w 16"/>
                <a:gd name="T27" fmla="*/ 4 h 8"/>
                <a:gd name="T28" fmla="*/ 6 w 16"/>
                <a:gd name="T29" fmla="*/ 3 h 8"/>
                <a:gd name="T30" fmla="*/ 7 w 16"/>
                <a:gd name="T31" fmla="*/ 5 h 8"/>
                <a:gd name="T32" fmla="*/ 10 w 16"/>
                <a:gd name="T33" fmla="*/ 5 h 8"/>
                <a:gd name="T34" fmla="*/ 10 w 16"/>
                <a:gd name="T35" fmla="*/ 6 h 8"/>
                <a:gd name="T36" fmla="*/ 12 w 16"/>
                <a:gd name="T37" fmla="*/ 4 h 8"/>
                <a:gd name="T38" fmla="*/ 11 w 16"/>
                <a:gd name="T39" fmla="*/ 6 h 8"/>
                <a:gd name="T40" fmla="*/ 10 w 16"/>
                <a:gd name="T41" fmla="*/ 5 h 8"/>
                <a:gd name="T42" fmla="*/ 10 w 16"/>
                <a:gd name="T43" fmla="*/ 2 h 8"/>
                <a:gd name="T44" fmla="*/ 10 w 16"/>
                <a:gd name="T45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8">
                  <a:moveTo>
                    <a:pt x="10" y="3"/>
                  </a:moveTo>
                  <a:cubicBezTo>
                    <a:pt x="10" y="4"/>
                    <a:pt x="11" y="3"/>
                    <a:pt x="11" y="3"/>
                  </a:cubicBezTo>
                  <a:cubicBezTo>
                    <a:pt x="3" y="1"/>
                    <a:pt x="8" y="0"/>
                    <a:pt x="1" y="5"/>
                  </a:cubicBezTo>
                  <a:cubicBezTo>
                    <a:pt x="0" y="5"/>
                    <a:pt x="2" y="6"/>
                    <a:pt x="3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0" y="6"/>
                    <a:pt x="3" y="7"/>
                  </a:cubicBezTo>
                  <a:cubicBezTo>
                    <a:pt x="3" y="7"/>
                    <a:pt x="2" y="6"/>
                    <a:pt x="2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1" y="5"/>
                    <a:pt x="2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7" y="3"/>
                    <a:pt x="5" y="4"/>
                    <a:pt x="7" y="5"/>
                  </a:cubicBezTo>
                  <a:cubicBezTo>
                    <a:pt x="7" y="5"/>
                    <a:pt x="7" y="4"/>
                    <a:pt x="6" y="4"/>
                  </a:cubicBezTo>
                  <a:cubicBezTo>
                    <a:pt x="6" y="4"/>
                    <a:pt x="6" y="4"/>
                    <a:pt x="6" y="3"/>
                  </a:cubicBezTo>
                  <a:cubicBezTo>
                    <a:pt x="7" y="1"/>
                    <a:pt x="6" y="4"/>
                    <a:pt x="7" y="5"/>
                  </a:cubicBezTo>
                  <a:cubicBezTo>
                    <a:pt x="7" y="4"/>
                    <a:pt x="8" y="3"/>
                    <a:pt x="10" y="5"/>
                  </a:cubicBezTo>
                  <a:cubicBezTo>
                    <a:pt x="12" y="6"/>
                    <a:pt x="11" y="6"/>
                    <a:pt x="10" y="6"/>
                  </a:cubicBezTo>
                  <a:cubicBezTo>
                    <a:pt x="11" y="5"/>
                    <a:pt x="13" y="6"/>
                    <a:pt x="12" y="4"/>
                  </a:cubicBezTo>
                  <a:cubicBezTo>
                    <a:pt x="11" y="4"/>
                    <a:pt x="11" y="5"/>
                    <a:pt x="11" y="6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1" y="5"/>
                    <a:pt x="12" y="3"/>
                    <a:pt x="10" y="2"/>
                  </a:cubicBezTo>
                  <a:cubicBezTo>
                    <a:pt x="16" y="4"/>
                    <a:pt x="12" y="8"/>
                    <a:pt x="1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Freeform 555"/>
            <p:cNvSpPr>
              <a:spLocks/>
            </p:cNvSpPr>
            <p:nvPr/>
          </p:nvSpPr>
          <p:spPr bwMode="auto">
            <a:xfrm>
              <a:off x="3324625" y="4645819"/>
              <a:ext cx="5953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0"/>
                    <a:pt x="1" y="1"/>
                    <a:pt x="1" y="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Freeform 556"/>
            <p:cNvSpPr>
              <a:spLocks/>
            </p:cNvSpPr>
            <p:nvPr/>
          </p:nvSpPr>
          <p:spPr bwMode="auto">
            <a:xfrm>
              <a:off x="2845994" y="4550569"/>
              <a:ext cx="0" cy="5953"/>
            </a:xfrm>
            <a:custGeom>
              <a:avLst/>
              <a:gdLst>
                <a:gd name="T0" fmla="*/ 5 h 5"/>
                <a:gd name="T1" fmla="*/ 0 h 5"/>
                <a:gd name="T2" fmla="*/ 5 h 5"/>
                <a:gd name="T3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Freeform 557"/>
            <p:cNvSpPr>
              <a:spLocks/>
            </p:cNvSpPr>
            <p:nvPr/>
          </p:nvSpPr>
          <p:spPr bwMode="auto">
            <a:xfrm>
              <a:off x="2841231" y="4531519"/>
              <a:ext cx="10716" cy="25003"/>
            </a:xfrm>
            <a:custGeom>
              <a:avLst/>
              <a:gdLst>
                <a:gd name="T0" fmla="*/ 2 w 2"/>
                <a:gd name="T1" fmla="*/ 0 h 5"/>
                <a:gd name="T2" fmla="*/ 1 w 2"/>
                <a:gd name="T3" fmla="*/ 1 h 5"/>
                <a:gd name="T4" fmla="*/ 0 w 2"/>
                <a:gd name="T5" fmla="*/ 5 h 5"/>
                <a:gd name="T6" fmla="*/ 1 w 2"/>
                <a:gd name="T7" fmla="*/ 3 h 5"/>
                <a:gd name="T8" fmla="*/ 1 w 2"/>
                <a:gd name="T9" fmla="*/ 3 h 5"/>
                <a:gd name="T10" fmla="*/ 2 w 2"/>
                <a:gd name="T11" fmla="*/ 1 h 5"/>
                <a:gd name="T12" fmla="*/ 1 w 2"/>
                <a:gd name="T13" fmla="*/ 2 h 5"/>
                <a:gd name="T14" fmla="*/ 2 w 2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4"/>
                    <a:pt x="1" y="3"/>
                    <a:pt x="0" y="5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1" y="3"/>
                    <a:pt x="1" y="4"/>
                    <a:pt x="1" y="3"/>
                  </a:cubicBezTo>
                  <a:cubicBezTo>
                    <a:pt x="1" y="3"/>
                    <a:pt x="1" y="3"/>
                    <a:pt x="2" y="1"/>
                  </a:cubicBezTo>
                  <a:cubicBezTo>
                    <a:pt x="2" y="0"/>
                    <a:pt x="1" y="2"/>
                    <a:pt x="1" y="2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Freeform 558"/>
            <p:cNvSpPr>
              <a:spLocks/>
            </p:cNvSpPr>
            <p:nvPr/>
          </p:nvSpPr>
          <p:spPr bwMode="auto">
            <a:xfrm>
              <a:off x="2845994" y="4541044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7" name="Freeform 559"/>
            <p:cNvSpPr>
              <a:spLocks/>
            </p:cNvSpPr>
            <p:nvPr/>
          </p:nvSpPr>
          <p:spPr bwMode="auto">
            <a:xfrm>
              <a:off x="2841231" y="4541044"/>
              <a:ext cx="4763" cy="952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8" name="Freeform 560"/>
            <p:cNvSpPr>
              <a:spLocks/>
            </p:cNvSpPr>
            <p:nvPr/>
          </p:nvSpPr>
          <p:spPr bwMode="auto">
            <a:xfrm>
              <a:off x="2841231" y="4545806"/>
              <a:ext cx="0" cy="476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9" name="Freeform 561"/>
            <p:cNvSpPr>
              <a:spLocks/>
            </p:cNvSpPr>
            <p:nvPr/>
          </p:nvSpPr>
          <p:spPr bwMode="auto">
            <a:xfrm>
              <a:off x="2836469" y="4536281"/>
              <a:ext cx="9525" cy="14287"/>
            </a:xfrm>
            <a:custGeom>
              <a:avLst/>
              <a:gdLst>
                <a:gd name="T0" fmla="*/ 1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2 w 2"/>
                <a:gd name="T7" fmla="*/ 1 h 3"/>
                <a:gd name="T8" fmla="*/ 2 w 2"/>
                <a:gd name="T9" fmla="*/ 1 h 3"/>
                <a:gd name="T10" fmla="*/ 2 w 2"/>
                <a:gd name="T11" fmla="*/ 0 h 3"/>
                <a:gd name="T12" fmla="*/ 1 w 2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0"/>
                    <a:pt x="2" y="1"/>
                  </a:cubicBezTo>
                  <a:cubicBezTo>
                    <a:pt x="2" y="0"/>
                    <a:pt x="1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0" name="Freeform 562"/>
            <p:cNvSpPr>
              <a:spLocks/>
            </p:cNvSpPr>
            <p:nvPr/>
          </p:nvSpPr>
          <p:spPr bwMode="auto">
            <a:xfrm>
              <a:off x="2841231" y="454580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1" name="Rectangle 563"/>
            <p:cNvSpPr>
              <a:spLocks noChangeArrowheads="1"/>
            </p:cNvSpPr>
            <p:nvPr/>
          </p:nvSpPr>
          <p:spPr bwMode="auto">
            <a:xfrm>
              <a:off x="2841231" y="4545806"/>
              <a:ext cx="1191" cy="4762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2" name="Freeform 564"/>
            <p:cNvSpPr>
              <a:spLocks/>
            </p:cNvSpPr>
            <p:nvPr/>
          </p:nvSpPr>
          <p:spPr bwMode="auto">
            <a:xfrm>
              <a:off x="2836469" y="4531519"/>
              <a:ext cx="9525" cy="19050"/>
            </a:xfrm>
            <a:custGeom>
              <a:avLst/>
              <a:gdLst>
                <a:gd name="T0" fmla="*/ 0 w 2"/>
                <a:gd name="T1" fmla="*/ 3 h 4"/>
                <a:gd name="T2" fmla="*/ 1 w 2"/>
                <a:gd name="T3" fmla="*/ 2 h 4"/>
                <a:gd name="T4" fmla="*/ 2 w 2"/>
                <a:gd name="T5" fmla="*/ 0 h 4"/>
                <a:gd name="T6" fmla="*/ 1 w 2"/>
                <a:gd name="T7" fmla="*/ 0 h 4"/>
                <a:gd name="T8" fmla="*/ 0 w 2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3"/>
                  </a:moveTo>
                  <a:cubicBezTo>
                    <a:pt x="1" y="1"/>
                    <a:pt x="0" y="4"/>
                    <a:pt x="1" y="2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3" name="Freeform 565"/>
            <p:cNvSpPr>
              <a:spLocks/>
            </p:cNvSpPr>
            <p:nvPr/>
          </p:nvSpPr>
          <p:spPr bwMode="auto">
            <a:xfrm>
              <a:off x="2845994" y="4520803"/>
              <a:ext cx="0" cy="4762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4" name="Freeform 566"/>
            <p:cNvSpPr>
              <a:spLocks/>
            </p:cNvSpPr>
            <p:nvPr/>
          </p:nvSpPr>
          <p:spPr bwMode="auto">
            <a:xfrm>
              <a:off x="2836469" y="4516041"/>
              <a:ext cx="9525" cy="25003"/>
            </a:xfrm>
            <a:custGeom>
              <a:avLst/>
              <a:gdLst>
                <a:gd name="T0" fmla="*/ 0 w 2"/>
                <a:gd name="T1" fmla="*/ 4 h 5"/>
                <a:gd name="T2" fmla="*/ 1 w 2"/>
                <a:gd name="T3" fmla="*/ 2 h 5"/>
                <a:gd name="T4" fmla="*/ 0 w 2"/>
                <a:gd name="T5" fmla="*/ 4 h 5"/>
                <a:gd name="T6" fmla="*/ 1 w 2"/>
                <a:gd name="T7" fmla="*/ 3 h 5"/>
                <a:gd name="T8" fmla="*/ 0 w 2"/>
                <a:gd name="T9" fmla="*/ 5 h 5"/>
                <a:gd name="T10" fmla="*/ 1 w 2"/>
                <a:gd name="T11" fmla="*/ 3 h 5"/>
                <a:gd name="T12" fmla="*/ 1 w 2"/>
                <a:gd name="T13" fmla="*/ 5 h 5"/>
                <a:gd name="T14" fmla="*/ 1 w 2"/>
                <a:gd name="T15" fmla="*/ 3 h 5"/>
                <a:gd name="T16" fmla="*/ 1 w 2"/>
                <a:gd name="T17" fmla="*/ 3 h 5"/>
                <a:gd name="T18" fmla="*/ 2 w 2"/>
                <a:gd name="T19" fmla="*/ 2 h 5"/>
                <a:gd name="T20" fmla="*/ 2 w 2"/>
                <a:gd name="T21" fmla="*/ 0 h 5"/>
                <a:gd name="T22" fmla="*/ 0 w 2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0" y="4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0" y="4"/>
                    <a:pt x="0" y="4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0" y="5"/>
                    <a:pt x="0" y="3"/>
                    <a:pt x="0" y="5"/>
                  </a:cubicBezTo>
                  <a:cubicBezTo>
                    <a:pt x="0" y="5"/>
                    <a:pt x="0" y="5"/>
                    <a:pt x="1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4"/>
                    <a:pt x="1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1" y="2"/>
                    <a:pt x="2" y="0"/>
                    <a:pt x="2" y="0"/>
                  </a:cubicBezTo>
                  <a:cubicBezTo>
                    <a:pt x="2" y="0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5" name="Freeform 567"/>
            <p:cNvSpPr>
              <a:spLocks/>
            </p:cNvSpPr>
            <p:nvPr/>
          </p:nvSpPr>
          <p:spPr bwMode="auto">
            <a:xfrm>
              <a:off x="2836469" y="4520803"/>
              <a:ext cx="4763" cy="4762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0 h 4"/>
                <a:gd name="T4" fmla="*/ 0 w 4"/>
                <a:gd name="T5" fmla="*/ 4 h 4"/>
                <a:gd name="T6" fmla="*/ 4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6" name="Freeform 568"/>
            <p:cNvSpPr>
              <a:spLocks/>
            </p:cNvSpPr>
            <p:nvPr/>
          </p:nvSpPr>
          <p:spPr bwMode="auto">
            <a:xfrm>
              <a:off x="2831706" y="4511278"/>
              <a:ext cx="9525" cy="29766"/>
            </a:xfrm>
            <a:custGeom>
              <a:avLst/>
              <a:gdLst>
                <a:gd name="T0" fmla="*/ 0 w 2"/>
                <a:gd name="T1" fmla="*/ 6 h 6"/>
                <a:gd name="T2" fmla="*/ 1 w 2"/>
                <a:gd name="T3" fmla="*/ 4 h 6"/>
                <a:gd name="T4" fmla="*/ 0 w 2"/>
                <a:gd name="T5" fmla="*/ 5 h 6"/>
                <a:gd name="T6" fmla="*/ 1 w 2"/>
                <a:gd name="T7" fmla="*/ 4 h 6"/>
                <a:gd name="T8" fmla="*/ 0 w 2"/>
                <a:gd name="T9" fmla="*/ 5 h 6"/>
                <a:gd name="T10" fmla="*/ 2 w 2"/>
                <a:gd name="T11" fmla="*/ 2 h 6"/>
                <a:gd name="T12" fmla="*/ 2 w 2"/>
                <a:gd name="T13" fmla="*/ 2 h 6"/>
                <a:gd name="T14" fmla="*/ 1 w 2"/>
                <a:gd name="T15" fmla="*/ 3 h 6"/>
                <a:gd name="T16" fmla="*/ 1 w 2"/>
                <a:gd name="T17" fmla="*/ 3 h 6"/>
                <a:gd name="T18" fmla="*/ 0 w 2"/>
                <a:gd name="T19" fmla="*/ 4 h 6"/>
                <a:gd name="T20" fmla="*/ 0 w 2"/>
                <a:gd name="T2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6">
                  <a:moveTo>
                    <a:pt x="0" y="6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1" y="5"/>
                    <a:pt x="1" y="4"/>
                    <a:pt x="1" y="4"/>
                  </a:cubicBezTo>
                  <a:cubicBezTo>
                    <a:pt x="2" y="2"/>
                    <a:pt x="1" y="4"/>
                    <a:pt x="0" y="5"/>
                  </a:cubicBezTo>
                  <a:cubicBezTo>
                    <a:pt x="1" y="4"/>
                    <a:pt x="1" y="4"/>
                    <a:pt x="2" y="2"/>
                  </a:cubicBezTo>
                  <a:cubicBezTo>
                    <a:pt x="2" y="2"/>
                    <a:pt x="1" y="2"/>
                    <a:pt x="2" y="2"/>
                  </a:cubicBezTo>
                  <a:cubicBezTo>
                    <a:pt x="2" y="0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7" name="Freeform 569"/>
            <p:cNvSpPr>
              <a:spLocks/>
            </p:cNvSpPr>
            <p:nvPr/>
          </p:nvSpPr>
          <p:spPr bwMode="auto">
            <a:xfrm>
              <a:off x="2831706" y="4536281"/>
              <a:ext cx="0" cy="476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8" name="Freeform 570"/>
            <p:cNvSpPr>
              <a:spLocks/>
            </p:cNvSpPr>
            <p:nvPr/>
          </p:nvSpPr>
          <p:spPr bwMode="auto">
            <a:xfrm>
              <a:off x="2836469" y="452556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9" name="Freeform 571"/>
            <p:cNvSpPr>
              <a:spLocks/>
            </p:cNvSpPr>
            <p:nvPr/>
          </p:nvSpPr>
          <p:spPr bwMode="auto">
            <a:xfrm>
              <a:off x="2826944" y="4536281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0" name="Freeform 572"/>
            <p:cNvSpPr>
              <a:spLocks/>
            </p:cNvSpPr>
            <p:nvPr/>
          </p:nvSpPr>
          <p:spPr bwMode="auto">
            <a:xfrm>
              <a:off x="2801941" y="4506516"/>
              <a:ext cx="34528" cy="34528"/>
            </a:xfrm>
            <a:custGeom>
              <a:avLst/>
              <a:gdLst>
                <a:gd name="T0" fmla="*/ 3 w 7"/>
                <a:gd name="T1" fmla="*/ 1 h 7"/>
                <a:gd name="T2" fmla="*/ 3 w 7"/>
                <a:gd name="T3" fmla="*/ 1 h 7"/>
                <a:gd name="T4" fmla="*/ 2 w 7"/>
                <a:gd name="T5" fmla="*/ 2 h 7"/>
                <a:gd name="T6" fmla="*/ 0 w 7"/>
                <a:gd name="T7" fmla="*/ 4 h 7"/>
                <a:gd name="T8" fmla="*/ 1 w 7"/>
                <a:gd name="T9" fmla="*/ 4 h 7"/>
                <a:gd name="T10" fmla="*/ 0 w 7"/>
                <a:gd name="T11" fmla="*/ 5 h 7"/>
                <a:gd name="T12" fmla="*/ 1 w 7"/>
                <a:gd name="T13" fmla="*/ 4 h 7"/>
                <a:gd name="T14" fmla="*/ 2 w 7"/>
                <a:gd name="T15" fmla="*/ 4 h 7"/>
                <a:gd name="T16" fmla="*/ 4 w 7"/>
                <a:gd name="T17" fmla="*/ 6 h 7"/>
                <a:gd name="T18" fmla="*/ 5 w 7"/>
                <a:gd name="T19" fmla="*/ 4 h 7"/>
                <a:gd name="T20" fmla="*/ 5 w 7"/>
                <a:gd name="T21" fmla="*/ 6 h 7"/>
                <a:gd name="T22" fmla="*/ 4 w 7"/>
                <a:gd name="T23" fmla="*/ 6 h 7"/>
                <a:gd name="T24" fmla="*/ 5 w 7"/>
                <a:gd name="T25" fmla="*/ 6 h 7"/>
                <a:gd name="T26" fmla="*/ 6 w 7"/>
                <a:gd name="T27" fmla="*/ 4 h 7"/>
                <a:gd name="T28" fmla="*/ 5 w 7"/>
                <a:gd name="T29" fmla="*/ 6 h 7"/>
                <a:gd name="T30" fmla="*/ 6 w 7"/>
                <a:gd name="T31" fmla="*/ 5 h 7"/>
                <a:gd name="T32" fmla="*/ 7 w 7"/>
                <a:gd name="T33" fmla="*/ 3 h 7"/>
                <a:gd name="T34" fmla="*/ 7 w 7"/>
                <a:gd name="T35" fmla="*/ 3 h 7"/>
                <a:gd name="T36" fmla="*/ 4 w 7"/>
                <a:gd name="T37" fmla="*/ 5 h 7"/>
                <a:gd name="T38" fmla="*/ 5 w 7"/>
                <a:gd name="T39" fmla="*/ 4 h 7"/>
                <a:gd name="T40" fmla="*/ 5 w 7"/>
                <a:gd name="T41" fmla="*/ 2 h 7"/>
                <a:gd name="T42" fmla="*/ 4 w 7"/>
                <a:gd name="T43" fmla="*/ 4 h 7"/>
                <a:gd name="T44" fmla="*/ 4 w 7"/>
                <a:gd name="T45" fmla="*/ 3 h 7"/>
                <a:gd name="T46" fmla="*/ 4 w 7"/>
                <a:gd name="T47" fmla="*/ 4 h 7"/>
                <a:gd name="T48" fmla="*/ 4 w 7"/>
                <a:gd name="T49" fmla="*/ 3 h 7"/>
                <a:gd name="T50" fmla="*/ 3 w 7"/>
                <a:gd name="T51" fmla="*/ 5 h 7"/>
                <a:gd name="T52" fmla="*/ 4 w 7"/>
                <a:gd name="T53" fmla="*/ 1 h 7"/>
                <a:gd name="T54" fmla="*/ 4 w 7"/>
                <a:gd name="T55" fmla="*/ 2 h 7"/>
                <a:gd name="T56" fmla="*/ 3 w 7"/>
                <a:gd name="T57" fmla="*/ 3 h 7"/>
                <a:gd name="T58" fmla="*/ 4 w 7"/>
                <a:gd name="T59" fmla="*/ 1 h 7"/>
                <a:gd name="T60" fmla="*/ 3 w 7"/>
                <a:gd name="T61" fmla="*/ 2 h 7"/>
                <a:gd name="T62" fmla="*/ 2 w 7"/>
                <a:gd name="T63" fmla="*/ 3 h 7"/>
                <a:gd name="T64" fmla="*/ 2 w 7"/>
                <a:gd name="T65" fmla="*/ 3 h 7"/>
                <a:gd name="T66" fmla="*/ 4 w 7"/>
                <a:gd name="T67" fmla="*/ 1 h 7"/>
                <a:gd name="T68" fmla="*/ 4 w 7"/>
                <a:gd name="T69" fmla="*/ 0 h 7"/>
                <a:gd name="T70" fmla="*/ 2 w 7"/>
                <a:gd name="T71" fmla="*/ 2 h 7"/>
                <a:gd name="T72" fmla="*/ 3 w 7"/>
                <a:gd name="T7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" h="7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1" y="3"/>
                    <a:pt x="0" y="4"/>
                  </a:cubicBezTo>
                  <a:cubicBezTo>
                    <a:pt x="0" y="4"/>
                    <a:pt x="1" y="3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4"/>
                    <a:pt x="1" y="4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3" y="5"/>
                    <a:pt x="4" y="5"/>
                    <a:pt x="4" y="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4"/>
                    <a:pt x="5" y="6"/>
                  </a:cubicBezTo>
                  <a:cubicBezTo>
                    <a:pt x="5" y="5"/>
                    <a:pt x="4" y="6"/>
                    <a:pt x="4" y="6"/>
                  </a:cubicBezTo>
                  <a:cubicBezTo>
                    <a:pt x="4" y="7"/>
                    <a:pt x="5" y="6"/>
                    <a:pt x="5" y="6"/>
                  </a:cubicBezTo>
                  <a:cubicBezTo>
                    <a:pt x="5" y="6"/>
                    <a:pt x="6" y="4"/>
                    <a:pt x="6" y="4"/>
                  </a:cubicBezTo>
                  <a:cubicBezTo>
                    <a:pt x="5" y="6"/>
                    <a:pt x="6" y="4"/>
                    <a:pt x="5" y="6"/>
                  </a:cubicBezTo>
                  <a:cubicBezTo>
                    <a:pt x="5" y="7"/>
                    <a:pt x="6" y="5"/>
                    <a:pt x="6" y="5"/>
                  </a:cubicBezTo>
                  <a:cubicBezTo>
                    <a:pt x="7" y="4"/>
                    <a:pt x="6" y="4"/>
                    <a:pt x="7" y="3"/>
                  </a:cubicBezTo>
                  <a:cubicBezTo>
                    <a:pt x="7" y="2"/>
                    <a:pt x="7" y="4"/>
                    <a:pt x="7" y="3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5" y="2"/>
                  </a:cubicBezTo>
                  <a:cubicBezTo>
                    <a:pt x="5" y="3"/>
                    <a:pt x="5" y="1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4" y="3"/>
                    <a:pt x="4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3"/>
                    <a:pt x="3" y="3"/>
                  </a:cubicBezTo>
                  <a:cubicBezTo>
                    <a:pt x="3" y="3"/>
                    <a:pt x="4" y="2"/>
                    <a:pt x="4" y="1"/>
                  </a:cubicBezTo>
                  <a:cubicBezTo>
                    <a:pt x="4" y="1"/>
                    <a:pt x="2" y="3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3" y="2"/>
                    <a:pt x="2" y="3"/>
                  </a:cubicBezTo>
                  <a:cubicBezTo>
                    <a:pt x="3" y="1"/>
                    <a:pt x="3" y="2"/>
                    <a:pt x="4" y="1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1" name="Rectangle 573"/>
            <p:cNvSpPr>
              <a:spLocks noChangeArrowheads="1"/>
            </p:cNvSpPr>
            <p:nvPr/>
          </p:nvSpPr>
          <p:spPr bwMode="auto">
            <a:xfrm>
              <a:off x="2822181" y="4506516"/>
              <a:ext cx="4763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2" name="Freeform 574"/>
            <p:cNvSpPr>
              <a:spLocks/>
            </p:cNvSpPr>
            <p:nvPr/>
          </p:nvSpPr>
          <p:spPr bwMode="auto">
            <a:xfrm>
              <a:off x="2816228" y="4506516"/>
              <a:ext cx="5953" cy="4762"/>
            </a:xfrm>
            <a:custGeom>
              <a:avLst/>
              <a:gdLst>
                <a:gd name="T0" fmla="*/ 0 w 5"/>
                <a:gd name="T1" fmla="*/ 4 h 4"/>
                <a:gd name="T2" fmla="*/ 5 w 5"/>
                <a:gd name="T3" fmla="*/ 0 h 4"/>
                <a:gd name="T4" fmla="*/ 0 w 5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3" name="Rectangle 575"/>
            <p:cNvSpPr>
              <a:spLocks noChangeArrowheads="1"/>
            </p:cNvSpPr>
            <p:nvPr/>
          </p:nvSpPr>
          <p:spPr bwMode="auto">
            <a:xfrm>
              <a:off x="2806703" y="4525566"/>
              <a:ext cx="1191" cy="5953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4" name="Freeform 576"/>
            <p:cNvSpPr>
              <a:spLocks/>
            </p:cNvSpPr>
            <p:nvPr/>
          </p:nvSpPr>
          <p:spPr bwMode="auto">
            <a:xfrm>
              <a:off x="2822181" y="4506516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5" name="Freeform 577"/>
            <p:cNvSpPr>
              <a:spLocks/>
            </p:cNvSpPr>
            <p:nvPr/>
          </p:nvSpPr>
          <p:spPr bwMode="auto">
            <a:xfrm>
              <a:off x="2826944" y="4511278"/>
              <a:ext cx="4763" cy="476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6" name="Rectangle 578"/>
            <p:cNvSpPr>
              <a:spLocks noChangeArrowheads="1"/>
            </p:cNvSpPr>
            <p:nvPr/>
          </p:nvSpPr>
          <p:spPr bwMode="auto">
            <a:xfrm>
              <a:off x="2822181" y="4506516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7" name="Freeform 579"/>
            <p:cNvSpPr>
              <a:spLocks/>
            </p:cNvSpPr>
            <p:nvPr/>
          </p:nvSpPr>
          <p:spPr bwMode="auto">
            <a:xfrm>
              <a:off x="2781700" y="4501753"/>
              <a:ext cx="34528" cy="23812"/>
            </a:xfrm>
            <a:custGeom>
              <a:avLst/>
              <a:gdLst>
                <a:gd name="T0" fmla="*/ 2 w 7"/>
                <a:gd name="T1" fmla="*/ 3 h 5"/>
                <a:gd name="T2" fmla="*/ 1 w 7"/>
                <a:gd name="T3" fmla="*/ 4 h 5"/>
                <a:gd name="T4" fmla="*/ 4 w 7"/>
                <a:gd name="T5" fmla="*/ 2 h 5"/>
                <a:gd name="T6" fmla="*/ 2 w 7"/>
                <a:gd name="T7" fmla="*/ 4 h 5"/>
                <a:gd name="T8" fmla="*/ 4 w 7"/>
                <a:gd name="T9" fmla="*/ 4 h 5"/>
                <a:gd name="T10" fmla="*/ 3 w 7"/>
                <a:gd name="T11" fmla="*/ 4 h 5"/>
                <a:gd name="T12" fmla="*/ 6 w 7"/>
                <a:gd name="T13" fmla="*/ 2 h 5"/>
                <a:gd name="T14" fmla="*/ 3 w 7"/>
                <a:gd name="T15" fmla="*/ 5 h 5"/>
                <a:gd name="T16" fmla="*/ 3 w 7"/>
                <a:gd name="T17" fmla="*/ 5 h 5"/>
                <a:gd name="T18" fmla="*/ 4 w 7"/>
                <a:gd name="T19" fmla="*/ 5 h 5"/>
                <a:gd name="T20" fmla="*/ 6 w 7"/>
                <a:gd name="T21" fmla="*/ 3 h 5"/>
                <a:gd name="T22" fmla="*/ 7 w 7"/>
                <a:gd name="T23" fmla="*/ 2 h 5"/>
                <a:gd name="T24" fmla="*/ 6 w 7"/>
                <a:gd name="T25" fmla="*/ 3 h 5"/>
                <a:gd name="T26" fmla="*/ 7 w 7"/>
                <a:gd name="T27" fmla="*/ 2 h 5"/>
                <a:gd name="T28" fmla="*/ 6 w 7"/>
                <a:gd name="T29" fmla="*/ 2 h 5"/>
                <a:gd name="T30" fmla="*/ 7 w 7"/>
                <a:gd name="T31" fmla="*/ 1 h 5"/>
                <a:gd name="T32" fmla="*/ 6 w 7"/>
                <a:gd name="T33" fmla="*/ 2 h 5"/>
                <a:gd name="T34" fmla="*/ 6 w 7"/>
                <a:gd name="T35" fmla="*/ 2 h 5"/>
                <a:gd name="T36" fmla="*/ 5 w 7"/>
                <a:gd name="T37" fmla="*/ 3 h 5"/>
                <a:gd name="T38" fmla="*/ 6 w 7"/>
                <a:gd name="T39" fmla="*/ 1 h 5"/>
                <a:gd name="T40" fmla="*/ 5 w 7"/>
                <a:gd name="T41" fmla="*/ 2 h 5"/>
                <a:gd name="T42" fmla="*/ 6 w 7"/>
                <a:gd name="T43" fmla="*/ 1 h 5"/>
                <a:gd name="T44" fmla="*/ 5 w 7"/>
                <a:gd name="T45" fmla="*/ 1 h 5"/>
                <a:gd name="T46" fmla="*/ 6 w 7"/>
                <a:gd name="T47" fmla="*/ 1 h 5"/>
                <a:gd name="T48" fmla="*/ 4 w 7"/>
                <a:gd name="T49" fmla="*/ 3 h 5"/>
                <a:gd name="T50" fmla="*/ 6 w 7"/>
                <a:gd name="T51" fmla="*/ 1 h 5"/>
                <a:gd name="T52" fmla="*/ 5 w 7"/>
                <a:gd name="T53" fmla="*/ 1 h 5"/>
                <a:gd name="T54" fmla="*/ 5 w 7"/>
                <a:gd name="T55" fmla="*/ 1 h 5"/>
                <a:gd name="T56" fmla="*/ 4 w 7"/>
                <a:gd name="T57" fmla="*/ 1 h 5"/>
                <a:gd name="T58" fmla="*/ 4 w 7"/>
                <a:gd name="T59" fmla="*/ 2 h 5"/>
                <a:gd name="T60" fmla="*/ 3 w 7"/>
                <a:gd name="T61" fmla="*/ 2 h 5"/>
                <a:gd name="T62" fmla="*/ 4 w 7"/>
                <a:gd name="T63" fmla="*/ 2 h 5"/>
                <a:gd name="T64" fmla="*/ 2 w 7"/>
                <a:gd name="T65" fmla="*/ 3 h 5"/>
                <a:gd name="T66" fmla="*/ 3 w 7"/>
                <a:gd name="T67" fmla="*/ 2 h 5"/>
                <a:gd name="T68" fmla="*/ 2 w 7"/>
                <a:gd name="T6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" h="5">
                  <a:moveTo>
                    <a:pt x="2" y="3"/>
                  </a:moveTo>
                  <a:cubicBezTo>
                    <a:pt x="0" y="4"/>
                    <a:pt x="1" y="4"/>
                    <a:pt x="1" y="4"/>
                  </a:cubicBezTo>
                  <a:cubicBezTo>
                    <a:pt x="2" y="4"/>
                    <a:pt x="4" y="2"/>
                    <a:pt x="4" y="2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6" y="1"/>
                    <a:pt x="6" y="2"/>
                  </a:cubicBezTo>
                  <a:cubicBezTo>
                    <a:pt x="4" y="3"/>
                    <a:pt x="5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4"/>
                    <a:pt x="4" y="5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6" y="3"/>
                    <a:pt x="6" y="2"/>
                    <a:pt x="7" y="2"/>
                  </a:cubicBezTo>
                  <a:cubicBezTo>
                    <a:pt x="6" y="2"/>
                    <a:pt x="7" y="2"/>
                    <a:pt x="6" y="3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2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7" y="0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5" y="2"/>
                    <a:pt x="4" y="2"/>
                    <a:pt x="4" y="3"/>
                  </a:cubicBezTo>
                  <a:cubicBezTo>
                    <a:pt x="5" y="2"/>
                    <a:pt x="3" y="3"/>
                    <a:pt x="6" y="1"/>
                  </a:cubicBezTo>
                  <a:cubicBezTo>
                    <a:pt x="6" y="1"/>
                    <a:pt x="5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2"/>
                    <a:pt x="6" y="0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2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8" name="Freeform 580"/>
            <p:cNvSpPr>
              <a:spLocks/>
            </p:cNvSpPr>
            <p:nvPr/>
          </p:nvSpPr>
          <p:spPr bwMode="auto">
            <a:xfrm>
              <a:off x="2811466" y="4506516"/>
              <a:ext cx="4763" cy="4762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9" name="Freeform 581"/>
            <p:cNvSpPr>
              <a:spLocks/>
            </p:cNvSpPr>
            <p:nvPr/>
          </p:nvSpPr>
          <p:spPr bwMode="auto">
            <a:xfrm>
              <a:off x="2772175" y="4495800"/>
              <a:ext cx="44053" cy="20241"/>
            </a:xfrm>
            <a:custGeom>
              <a:avLst/>
              <a:gdLst>
                <a:gd name="T0" fmla="*/ 5 w 9"/>
                <a:gd name="T1" fmla="*/ 2 h 4"/>
                <a:gd name="T2" fmla="*/ 7 w 9"/>
                <a:gd name="T3" fmla="*/ 1 h 4"/>
                <a:gd name="T4" fmla="*/ 4 w 9"/>
                <a:gd name="T5" fmla="*/ 3 h 4"/>
                <a:gd name="T6" fmla="*/ 3 w 9"/>
                <a:gd name="T7" fmla="*/ 3 h 4"/>
                <a:gd name="T8" fmla="*/ 6 w 9"/>
                <a:gd name="T9" fmla="*/ 1 h 4"/>
                <a:gd name="T10" fmla="*/ 6 w 9"/>
                <a:gd name="T11" fmla="*/ 1 h 4"/>
                <a:gd name="T12" fmla="*/ 4 w 9"/>
                <a:gd name="T13" fmla="*/ 2 h 4"/>
                <a:gd name="T14" fmla="*/ 3 w 9"/>
                <a:gd name="T15" fmla="*/ 2 h 4"/>
                <a:gd name="T16" fmla="*/ 4 w 9"/>
                <a:gd name="T17" fmla="*/ 2 h 4"/>
                <a:gd name="T18" fmla="*/ 6 w 9"/>
                <a:gd name="T19" fmla="*/ 1 h 4"/>
                <a:gd name="T20" fmla="*/ 0 w 9"/>
                <a:gd name="T21" fmla="*/ 2 h 4"/>
                <a:gd name="T22" fmla="*/ 1 w 9"/>
                <a:gd name="T23" fmla="*/ 3 h 4"/>
                <a:gd name="T24" fmla="*/ 3 w 9"/>
                <a:gd name="T25" fmla="*/ 2 h 4"/>
                <a:gd name="T26" fmla="*/ 3 w 9"/>
                <a:gd name="T27" fmla="*/ 2 h 4"/>
                <a:gd name="T28" fmla="*/ 1 w 9"/>
                <a:gd name="T29" fmla="*/ 2 h 4"/>
                <a:gd name="T30" fmla="*/ 2 w 9"/>
                <a:gd name="T31" fmla="*/ 4 h 4"/>
                <a:gd name="T32" fmla="*/ 2 w 9"/>
                <a:gd name="T33" fmla="*/ 4 h 4"/>
                <a:gd name="T34" fmla="*/ 4 w 9"/>
                <a:gd name="T35" fmla="*/ 3 h 4"/>
                <a:gd name="T36" fmla="*/ 5 w 9"/>
                <a:gd name="T37" fmla="*/ 2 h 4"/>
                <a:gd name="T38" fmla="*/ 5 w 9"/>
                <a:gd name="T39" fmla="*/ 2 h 4"/>
                <a:gd name="T40" fmla="*/ 7 w 9"/>
                <a:gd name="T41" fmla="*/ 1 h 4"/>
                <a:gd name="T42" fmla="*/ 8 w 9"/>
                <a:gd name="T43" fmla="*/ 1 h 4"/>
                <a:gd name="T44" fmla="*/ 8 w 9"/>
                <a:gd name="T45" fmla="*/ 0 h 4"/>
                <a:gd name="T46" fmla="*/ 5 w 9"/>
                <a:gd name="T4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" h="4">
                  <a:moveTo>
                    <a:pt x="5" y="2"/>
                  </a:moveTo>
                  <a:cubicBezTo>
                    <a:pt x="5" y="2"/>
                    <a:pt x="6" y="1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4" y="2"/>
                    <a:pt x="3" y="3"/>
                    <a:pt x="3" y="3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5" y="2"/>
                    <a:pt x="5" y="1"/>
                    <a:pt x="4" y="2"/>
                  </a:cubicBezTo>
                  <a:cubicBezTo>
                    <a:pt x="3" y="2"/>
                    <a:pt x="2" y="3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4" y="1"/>
                    <a:pt x="6" y="1"/>
                  </a:cubicBezTo>
                  <a:cubicBezTo>
                    <a:pt x="4" y="2"/>
                    <a:pt x="3" y="1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3" y="2"/>
                    <a:pt x="4" y="2"/>
                    <a:pt x="3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5" y="2"/>
                  </a:cubicBezTo>
                  <a:cubicBezTo>
                    <a:pt x="6" y="2"/>
                    <a:pt x="6" y="2"/>
                    <a:pt x="7" y="1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9" y="0"/>
                    <a:pt x="7" y="1"/>
                    <a:pt x="8" y="0"/>
                  </a:cubicBezTo>
                  <a:lnTo>
                    <a:pt x="5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0" name="Freeform 582"/>
            <p:cNvSpPr>
              <a:spLocks/>
            </p:cNvSpPr>
            <p:nvPr/>
          </p:nvSpPr>
          <p:spPr bwMode="auto">
            <a:xfrm>
              <a:off x="2797178" y="4506516"/>
              <a:ext cx="4763" cy="0"/>
            </a:xfrm>
            <a:custGeom>
              <a:avLst/>
              <a:gdLst>
                <a:gd name="T0" fmla="*/ 4 w 4"/>
                <a:gd name="T1" fmla="*/ 0 w 4"/>
                <a:gd name="T2" fmla="*/ 4 w 4"/>
                <a:gd name="T3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1" name="Freeform 583"/>
            <p:cNvSpPr>
              <a:spLocks/>
            </p:cNvSpPr>
            <p:nvPr/>
          </p:nvSpPr>
          <p:spPr bwMode="auto">
            <a:xfrm>
              <a:off x="2781700" y="4511278"/>
              <a:ext cx="9525" cy="476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1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2" name="Freeform 584"/>
            <p:cNvSpPr>
              <a:spLocks/>
            </p:cNvSpPr>
            <p:nvPr/>
          </p:nvSpPr>
          <p:spPr bwMode="auto">
            <a:xfrm>
              <a:off x="2797178" y="4501753"/>
              <a:ext cx="4763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3" name="Freeform 585"/>
            <p:cNvSpPr>
              <a:spLocks/>
            </p:cNvSpPr>
            <p:nvPr/>
          </p:nvSpPr>
          <p:spPr bwMode="auto">
            <a:xfrm>
              <a:off x="2772175" y="4501753"/>
              <a:ext cx="19050" cy="9525"/>
            </a:xfrm>
            <a:custGeom>
              <a:avLst/>
              <a:gdLst>
                <a:gd name="T0" fmla="*/ 0 w 4"/>
                <a:gd name="T1" fmla="*/ 1 h 2"/>
                <a:gd name="T2" fmla="*/ 0 w 4"/>
                <a:gd name="T3" fmla="*/ 2 h 2"/>
                <a:gd name="T4" fmla="*/ 4 w 4"/>
                <a:gd name="T5" fmla="*/ 0 h 2"/>
                <a:gd name="T6" fmla="*/ 1 w 4"/>
                <a:gd name="T7" fmla="*/ 1 h 2"/>
                <a:gd name="T8" fmla="*/ 1 w 4"/>
                <a:gd name="T9" fmla="*/ 0 h 2"/>
                <a:gd name="T10" fmla="*/ 0 w 4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0" y="1"/>
                    <a:pt x="1" y="1"/>
                    <a:pt x="0" y="2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3" y="0"/>
                    <a:pt x="1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4" name="Freeform 586"/>
            <p:cNvSpPr>
              <a:spLocks/>
            </p:cNvSpPr>
            <p:nvPr/>
          </p:nvSpPr>
          <p:spPr bwMode="auto">
            <a:xfrm>
              <a:off x="2766222" y="4471988"/>
              <a:ext cx="40481" cy="29766"/>
            </a:xfrm>
            <a:custGeom>
              <a:avLst/>
              <a:gdLst>
                <a:gd name="T0" fmla="*/ 5 w 8"/>
                <a:gd name="T1" fmla="*/ 4 h 6"/>
                <a:gd name="T2" fmla="*/ 5 w 8"/>
                <a:gd name="T3" fmla="*/ 4 h 6"/>
                <a:gd name="T4" fmla="*/ 6 w 8"/>
                <a:gd name="T5" fmla="*/ 4 h 6"/>
                <a:gd name="T6" fmla="*/ 6 w 8"/>
                <a:gd name="T7" fmla="*/ 4 h 6"/>
                <a:gd name="T8" fmla="*/ 6 w 8"/>
                <a:gd name="T9" fmla="*/ 4 h 6"/>
                <a:gd name="T10" fmla="*/ 5 w 8"/>
                <a:gd name="T11" fmla="*/ 4 h 6"/>
                <a:gd name="T12" fmla="*/ 3 w 8"/>
                <a:gd name="T13" fmla="*/ 4 h 6"/>
                <a:gd name="T14" fmla="*/ 6 w 8"/>
                <a:gd name="T15" fmla="*/ 3 h 6"/>
                <a:gd name="T16" fmla="*/ 2 w 8"/>
                <a:gd name="T17" fmla="*/ 4 h 6"/>
                <a:gd name="T18" fmla="*/ 3 w 8"/>
                <a:gd name="T19" fmla="*/ 3 h 6"/>
                <a:gd name="T20" fmla="*/ 4 w 8"/>
                <a:gd name="T21" fmla="*/ 3 h 6"/>
                <a:gd name="T22" fmla="*/ 4 w 8"/>
                <a:gd name="T23" fmla="*/ 3 h 6"/>
                <a:gd name="T24" fmla="*/ 5 w 8"/>
                <a:gd name="T25" fmla="*/ 3 h 6"/>
                <a:gd name="T26" fmla="*/ 5 w 8"/>
                <a:gd name="T27" fmla="*/ 2 h 6"/>
                <a:gd name="T28" fmla="*/ 6 w 8"/>
                <a:gd name="T29" fmla="*/ 2 h 6"/>
                <a:gd name="T30" fmla="*/ 5 w 8"/>
                <a:gd name="T31" fmla="*/ 1 h 6"/>
                <a:gd name="T32" fmla="*/ 6 w 8"/>
                <a:gd name="T33" fmla="*/ 1 h 6"/>
                <a:gd name="T34" fmla="*/ 3 w 8"/>
                <a:gd name="T35" fmla="*/ 2 h 6"/>
                <a:gd name="T36" fmla="*/ 3 w 8"/>
                <a:gd name="T37" fmla="*/ 1 h 6"/>
                <a:gd name="T38" fmla="*/ 5 w 8"/>
                <a:gd name="T39" fmla="*/ 1 h 6"/>
                <a:gd name="T40" fmla="*/ 4 w 8"/>
                <a:gd name="T41" fmla="*/ 1 h 6"/>
                <a:gd name="T42" fmla="*/ 6 w 8"/>
                <a:gd name="T43" fmla="*/ 1 h 6"/>
                <a:gd name="T44" fmla="*/ 3 w 8"/>
                <a:gd name="T45" fmla="*/ 0 h 6"/>
                <a:gd name="T46" fmla="*/ 4 w 8"/>
                <a:gd name="T47" fmla="*/ 0 h 6"/>
                <a:gd name="T48" fmla="*/ 1 w 8"/>
                <a:gd name="T49" fmla="*/ 0 h 6"/>
                <a:gd name="T50" fmla="*/ 1 w 8"/>
                <a:gd name="T51" fmla="*/ 2 h 6"/>
                <a:gd name="T52" fmla="*/ 3 w 8"/>
                <a:gd name="T53" fmla="*/ 2 h 6"/>
                <a:gd name="T54" fmla="*/ 1 w 8"/>
                <a:gd name="T55" fmla="*/ 2 h 6"/>
                <a:gd name="T56" fmla="*/ 3 w 8"/>
                <a:gd name="T57" fmla="*/ 2 h 6"/>
                <a:gd name="T58" fmla="*/ 1 w 8"/>
                <a:gd name="T59" fmla="*/ 2 h 6"/>
                <a:gd name="T60" fmla="*/ 3 w 8"/>
                <a:gd name="T61" fmla="*/ 2 h 6"/>
                <a:gd name="T62" fmla="*/ 0 w 8"/>
                <a:gd name="T63" fmla="*/ 3 h 6"/>
                <a:gd name="T64" fmla="*/ 2 w 8"/>
                <a:gd name="T65" fmla="*/ 5 h 6"/>
                <a:gd name="T66" fmla="*/ 3 w 8"/>
                <a:gd name="T67" fmla="*/ 5 h 6"/>
                <a:gd name="T68" fmla="*/ 4 w 8"/>
                <a:gd name="T69" fmla="*/ 5 h 6"/>
                <a:gd name="T70" fmla="*/ 5 w 8"/>
                <a:gd name="T71" fmla="*/ 5 h 6"/>
                <a:gd name="T72" fmla="*/ 2 w 8"/>
                <a:gd name="T73" fmla="*/ 6 h 6"/>
                <a:gd name="T74" fmla="*/ 2 w 8"/>
                <a:gd name="T75" fmla="*/ 6 h 6"/>
                <a:gd name="T76" fmla="*/ 3 w 8"/>
                <a:gd name="T77" fmla="*/ 6 h 6"/>
                <a:gd name="T78" fmla="*/ 2 w 8"/>
                <a:gd name="T79" fmla="*/ 6 h 6"/>
                <a:gd name="T80" fmla="*/ 6 w 8"/>
                <a:gd name="T81" fmla="*/ 5 h 6"/>
                <a:gd name="T82" fmla="*/ 7 w 8"/>
                <a:gd name="T83" fmla="*/ 4 h 6"/>
                <a:gd name="T84" fmla="*/ 5 w 8"/>
                <a:gd name="T8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" h="6">
                  <a:moveTo>
                    <a:pt x="5" y="4"/>
                  </a:moveTo>
                  <a:cubicBezTo>
                    <a:pt x="5" y="4"/>
                    <a:pt x="4" y="4"/>
                    <a:pt x="5" y="4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5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4" y="4"/>
                    <a:pt x="5" y="4"/>
                  </a:cubicBezTo>
                  <a:cubicBezTo>
                    <a:pt x="5" y="4"/>
                    <a:pt x="5" y="4"/>
                    <a:pt x="3" y="4"/>
                  </a:cubicBezTo>
                  <a:cubicBezTo>
                    <a:pt x="5" y="3"/>
                    <a:pt x="5" y="3"/>
                    <a:pt x="6" y="3"/>
                  </a:cubicBezTo>
                  <a:cubicBezTo>
                    <a:pt x="5" y="3"/>
                    <a:pt x="4" y="4"/>
                    <a:pt x="2" y="4"/>
                  </a:cubicBezTo>
                  <a:cubicBezTo>
                    <a:pt x="4" y="3"/>
                    <a:pt x="2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3"/>
                    <a:pt x="3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4" y="2"/>
                    <a:pt x="5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3" y="2"/>
                  </a:cubicBezTo>
                  <a:cubicBezTo>
                    <a:pt x="6" y="1"/>
                    <a:pt x="1" y="1"/>
                    <a:pt x="3" y="1"/>
                  </a:cubicBezTo>
                  <a:cubicBezTo>
                    <a:pt x="4" y="1"/>
                    <a:pt x="3" y="1"/>
                    <a:pt x="5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6" y="1"/>
                    <a:pt x="4" y="1"/>
                    <a:pt x="6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1" y="0"/>
                    <a:pt x="1" y="0"/>
                  </a:cubicBezTo>
                  <a:cubicBezTo>
                    <a:pt x="1" y="1"/>
                    <a:pt x="2" y="1"/>
                    <a:pt x="1" y="2"/>
                  </a:cubicBezTo>
                  <a:cubicBezTo>
                    <a:pt x="3" y="2"/>
                    <a:pt x="1" y="2"/>
                    <a:pt x="3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2" y="2"/>
                    <a:pt x="3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1" y="3"/>
                    <a:pt x="1" y="2"/>
                    <a:pt x="3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3" y="4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7" y="4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4" y="6"/>
                    <a:pt x="5" y="5"/>
                    <a:pt x="6" y="5"/>
                  </a:cubicBezTo>
                  <a:cubicBezTo>
                    <a:pt x="3" y="5"/>
                    <a:pt x="8" y="4"/>
                    <a:pt x="7" y="4"/>
                  </a:cubicBezTo>
                  <a:cubicBezTo>
                    <a:pt x="6" y="4"/>
                    <a:pt x="6" y="4"/>
                    <a:pt x="5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5" name="Freeform 587"/>
            <p:cNvSpPr>
              <a:spLocks/>
            </p:cNvSpPr>
            <p:nvPr/>
          </p:nvSpPr>
          <p:spPr bwMode="auto">
            <a:xfrm>
              <a:off x="2772175" y="4501753"/>
              <a:ext cx="4763" cy="0"/>
            </a:xfrm>
            <a:custGeom>
              <a:avLst/>
              <a:gdLst>
                <a:gd name="T0" fmla="*/ 0 w 4"/>
                <a:gd name="T1" fmla="*/ 4 w 4"/>
                <a:gd name="T2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6" name="Freeform 588"/>
            <p:cNvSpPr>
              <a:spLocks/>
            </p:cNvSpPr>
            <p:nvPr/>
          </p:nvSpPr>
          <p:spPr bwMode="auto">
            <a:xfrm>
              <a:off x="2781700" y="4471988"/>
              <a:ext cx="476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7" name="Rectangle 589"/>
            <p:cNvSpPr>
              <a:spLocks noChangeArrowheads="1"/>
            </p:cNvSpPr>
            <p:nvPr/>
          </p:nvSpPr>
          <p:spPr bwMode="auto">
            <a:xfrm>
              <a:off x="2776937" y="4501753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8" name="Freeform 590"/>
            <p:cNvSpPr>
              <a:spLocks/>
            </p:cNvSpPr>
            <p:nvPr/>
          </p:nvSpPr>
          <p:spPr bwMode="auto">
            <a:xfrm>
              <a:off x="2791225" y="4495800"/>
              <a:ext cx="5953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9" name="Freeform 591"/>
            <p:cNvSpPr>
              <a:spLocks/>
            </p:cNvSpPr>
            <p:nvPr/>
          </p:nvSpPr>
          <p:spPr bwMode="auto">
            <a:xfrm>
              <a:off x="2791225" y="4471988"/>
              <a:ext cx="5953" cy="0"/>
            </a:xfrm>
            <a:custGeom>
              <a:avLst/>
              <a:gdLst>
                <a:gd name="T0" fmla="*/ 5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0" name="Freeform 592"/>
            <p:cNvSpPr>
              <a:spLocks/>
            </p:cNvSpPr>
            <p:nvPr/>
          </p:nvSpPr>
          <p:spPr bwMode="auto">
            <a:xfrm>
              <a:off x="2797178" y="44612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1" name="Freeform 593"/>
            <p:cNvSpPr>
              <a:spLocks/>
            </p:cNvSpPr>
            <p:nvPr/>
          </p:nvSpPr>
          <p:spPr bwMode="auto">
            <a:xfrm>
              <a:off x="2766222" y="4411266"/>
              <a:ext cx="45244" cy="60722"/>
            </a:xfrm>
            <a:custGeom>
              <a:avLst/>
              <a:gdLst>
                <a:gd name="T0" fmla="*/ 6 w 9"/>
                <a:gd name="T1" fmla="*/ 3 h 12"/>
                <a:gd name="T2" fmla="*/ 4 w 9"/>
                <a:gd name="T3" fmla="*/ 1 h 12"/>
                <a:gd name="T4" fmla="*/ 3 w 9"/>
                <a:gd name="T5" fmla="*/ 1 h 12"/>
                <a:gd name="T6" fmla="*/ 4 w 9"/>
                <a:gd name="T7" fmla="*/ 2 h 12"/>
                <a:gd name="T8" fmla="*/ 3 w 9"/>
                <a:gd name="T9" fmla="*/ 3 h 12"/>
                <a:gd name="T10" fmla="*/ 2 w 9"/>
                <a:gd name="T11" fmla="*/ 4 h 12"/>
                <a:gd name="T12" fmla="*/ 4 w 9"/>
                <a:gd name="T13" fmla="*/ 6 h 12"/>
                <a:gd name="T14" fmla="*/ 3 w 9"/>
                <a:gd name="T15" fmla="*/ 5 h 12"/>
                <a:gd name="T16" fmla="*/ 2 w 9"/>
                <a:gd name="T17" fmla="*/ 6 h 12"/>
                <a:gd name="T18" fmla="*/ 5 w 9"/>
                <a:gd name="T19" fmla="*/ 7 h 12"/>
                <a:gd name="T20" fmla="*/ 5 w 9"/>
                <a:gd name="T21" fmla="*/ 8 h 12"/>
                <a:gd name="T22" fmla="*/ 4 w 9"/>
                <a:gd name="T23" fmla="*/ 8 h 12"/>
                <a:gd name="T24" fmla="*/ 3 w 9"/>
                <a:gd name="T25" fmla="*/ 8 h 12"/>
                <a:gd name="T26" fmla="*/ 2 w 9"/>
                <a:gd name="T27" fmla="*/ 9 h 12"/>
                <a:gd name="T28" fmla="*/ 3 w 9"/>
                <a:gd name="T29" fmla="*/ 10 h 12"/>
                <a:gd name="T30" fmla="*/ 4 w 9"/>
                <a:gd name="T31" fmla="*/ 10 h 12"/>
                <a:gd name="T32" fmla="*/ 3 w 9"/>
                <a:gd name="T33" fmla="*/ 10 h 12"/>
                <a:gd name="T34" fmla="*/ 3 w 9"/>
                <a:gd name="T35" fmla="*/ 11 h 12"/>
                <a:gd name="T36" fmla="*/ 3 w 9"/>
                <a:gd name="T37" fmla="*/ 12 h 12"/>
                <a:gd name="T38" fmla="*/ 3 w 9"/>
                <a:gd name="T39" fmla="*/ 11 h 12"/>
                <a:gd name="T40" fmla="*/ 2 w 9"/>
                <a:gd name="T41" fmla="*/ 11 h 12"/>
                <a:gd name="T42" fmla="*/ 6 w 9"/>
                <a:gd name="T43" fmla="*/ 11 h 12"/>
                <a:gd name="T44" fmla="*/ 6 w 9"/>
                <a:gd name="T45" fmla="*/ 11 h 12"/>
                <a:gd name="T46" fmla="*/ 6 w 9"/>
                <a:gd name="T47" fmla="*/ 11 h 12"/>
                <a:gd name="T48" fmla="*/ 7 w 9"/>
                <a:gd name="T49" fmla="*/ 11 h 12"/>
                <a:gd name="T50" fmla="*/ 7 w 9"/>
                <a:gd name="T51" fmla="*/ 10 h 12"/>
                <a:gd name="T52" fmla="*/ 6 w 9"/>
                <a:gd name="T53" fmla="*/ 10 h 12"/>
                <a:gd name="T54" fmla="*/ 7 w 9"/>
                <a:gd name="T55" fmla="*/ 10 h 12"/>
                <a:gd name="T56" fmla="*/ 7 w 9"/>
                <a:gd name="T57" fmla="*/ 10 h 12"/>
                <a:gd name="T58" fmla="*/ 6 w 9"/>
                <a:gd name="T59" fmla="*/ 9 h 12"/>
                <a:gd name="T60" fmla="*/ 6 w 9"/>
                <a:gd name="T61" fmla="*/ 8 h 12"/>
                <a:gd name="T62" fmla="*/ 7 w 9"/>
                <a:gd name="T63" fmla="*/ 9 h 12"/>
                <a:gd name="T64" fmla="*/ 7 w 9"/>
                <a:gd name="T65" fmla="*/ 9 h 12"/>
                <a:gd name="T66" fmla="*/ 6 w 9"/>
                <a:gd name="T67" fmla="*/ 8 h 12"/>
                <a:gd name="T68" fmla="*/ 6 w 9"/>
                <a:gd name="T69" fmla="*/ 7 h 12"/>
                <a:gd name="T70" fmla="*/ 5 w 9"/>
                <a:gd name="T71" fmla="*/ 6 h 12"/>
                <a:gd name="T72" fmla="*/ 6 w 9"/>
                <a:gd name="T73" fmla="*/ 5 h 12"/>
                <a:gd name="T74" fmla="*/ 6 w 9"/>
                <a:gd name="T75" fmla="*/ 4 h 12"/>
                <a:gd name="T76" fmla="*/ 4 w 9"/>
                <a:gd name="T77" fmla="*/ 4 h 12"/>
                <a:gd name="T78" fmla="*/ 7 w 9"/>
                <a:gd name="T7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" h="12">
                  <a:moveTo>
                    <a:pt x="8" y="4"/>
                  </a:moveTo>
                  <a:cubicBezTo>
                    <a:pt x="7" y="4"/>
                    <a:pt x="7" y="4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2"/>
                    <a:pt x="4" y="1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2"/>
                    <a:pt x="4" y="1"/>
                    <a:pt x="3" y="1"/>
                  </a:cubicBezTo>
                  <a:cubicBezTo>
                    <a:pt x="3" y="1"/>
                    <a:pt x="6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4" y="2"/>
                    <a:pt x="6" y="3"/>
                    <a:pt x="6" y="4"/>
                  </a:cubicBezTo>
                  <a:cubicBezTo>
                    <a:pt x="1" y="0"/>
                    <a:pt x="7" y="5"/>
                    <a:pt x="3" y="3"/>
                  </a:cubicBezTo>
                  <a:cubicBezTo>
                    <a:pt x="4" y="4"/>
                    <a:pt x="3" y="4"/>
                    <a:pt x="4" y="4"/>
                  </a:cubicBezTo>
                  <a:cubicBezTo>
                    <a:pt x="3" y="3"/>
                    <a:pt x="4" y="4"/>
                    <a:pt x="2" y="4"/>
                  </a:cubicBezTo>
                  <a:cubicBezTo>
                    <a:pt x="5" y="5"/>
                    <a:pt x="1" y="3"/>
                    <a:pt x="4" y="6"/>
                  </a:cubicBezTo>
                  <a:cubicBezTo>
                    <a:pt x="3" y="5"/>
                    <a:pt x="5" y="6"/>
                    <a:pt x="4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5" y="6"/>
                    <a:pt x="3" y="5"/>
                  </a:cubicBezTo>
                  <a:cubicBezTo>
                    <a:pt x="2" y="6"/>
                    <a:pt x="4" y="6"/>
                    <a:pt x="5" y="7"/>
                  </a:cubicBezTo>
                  <a:cubicBezTo>
                    <a:pt x="4" y="7"/>
                    <a:pt x="4" y="6"/>
                    <a:pt x="2" y="6"/>
                  </a:cubicBezTo>
                  <a:cubicBezTo>
                    <a:pt x="4" y="7"/>
                    <a:pt x="3" y="6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5" y="8"/>
                    <a:pt x="6" y="8"/>
                    <a:pt x="7" y="9"/>
                  </a:cubicBezTo>
                  <a:cubicBezTo>
                    <a:pt x="5" y="8"/>
                    <a:pt x="7" y="8"/>
                    <a:pt x="5" y="8"/>
                  </a:cubicBezTo>
                  <a:cubicBezTo>
                    <a:pt x="4" y="7"/>
                    <a:pt x="4" y="7"/>
                    <a:pt x="3" y="6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3" y="8"/>
                    <a:pt x="3" y="7"/>
                    <a:pt x="2" y="7"/>
                  </a:cubicBezTo>
                  <a:cubicBezTo>
                    <a:pt x="1" y="7"/>
                    <a:pt x="4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9"/>
                    <a:pt x="2" y="8"/>
                    <a:pt x="2" y="9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1" y="8"/>
                    <a:pt x="5" y="10"/>
                    <a:pt x="3" y="10"/>
                  </a:cubicBezTo>
                  <a:cubicBezTo>
                    <a:pt x="5" y="10"/>
                    <a:pt x="6" y="11"/>
                    <a:pt x="6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2" y="10"/>
                    <a:pt x="1" y="9"/>
                  </a:cubicBezTo>
                  <a:cubicBezTo>
                    <a:pt x="2" y="10"/>
                    <a:pt x="1" y="10"/>
                    <a:pt x="3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4" y="11"/>
                    <a:pt x="3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0" y="11"/>
                    <a:pt x="3" y="12"/>
                  </a:cubicBezTo>
                  <a:cubicBezTo>
                    <a:pt x="3" y="12"/>
                    <a:pt x="6" y="12"/>
                    <a:pt x="6" y="12"/>
                  </a:cubicBezTo>
                  <a:cubicBezTo>
                    <a:pt x="5" y="12"/>
                    <a:pt x="4" y="12"/>
                    <a:pt x="3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1"/>
                    <a:pt x="3" y="11"/>
                    <a:pt x="2" y="11"/>
                  </a:cubicBezTo>
                  <a:cubicBezTo>
                    <a:pt x="1" y="11"/>
                    <a:pt x="4" y="11"/>
                    <a:pt x="3" y="11"/>
                  </a:cubicBezTo>
                  <a:cubicBezTo>
                    <a:pt x="4" y="11"/>
                    <a:pt x="5" y="11"/>
                    <a:pt x="6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4" y="11"/>
                    <a:pt x="7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6" y="11"/>
                    <a:pt x="7" y="11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6" y="10"/>
                    <a:pt x="5" y="10"/>
                    <a:pt x="7" y="10"/>
                  </a:cubicBezTo>
                  <a:cubicBezTo>
                    <a:pt x="5" y="10"/>
                    <a:pt x="6" y="10"/>
                    <a:pt x="5" y="10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6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5" y="9"/>
                    <a:pt x="6" y="9"/>
                  </a:cubicBezTo>
                  <a:cubicBezTo>
                    <a:pt x="6" y="9"/>
                    <a:pt x="6" y="9"/>
                    <a:pt x="4" y="8"/>
                  </a:cubicBezTo>
                  <a:cubicBezTo>
                    <a:pt x="4" y="8"/>
                    <a:pt x="6" y="9"/>
                    <a:pt x="6" y="8"/>
                  </a:cubicBezTo>
                  <a:cubicBezTo>
                    <a:pt x="4" y="8"/>
                    <a:pt x="6" y="8"/>
                    <a:pt x="5" y="8"/>
                  </a:cubicBezTo>
                  <a:cubicBezTo>
                    <a:pt x="7" y="9"/>
                    <a:pt x="6" y="8"/>
                    <a:pt x="7" y="9"/>
                  </a:cubicBezTo>
                  <a:cubicBezTo>
                    <a:pt x="8" y="9"/>
                    <a:pt x="6" y="8"/>
                    <a:pt x="6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6" y="8"/>
                    <a:pt x="7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6" y="7"/>
                    <a:pt x="7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8" y="8"/>
                    <a:pt x="6" y="6"/>
                    <a:pt x="4" y="5"/>
                  </a:cubicBezTo>
                  <a:cubicBezTo>
                    <a:pt x="4" y="5"/>
                    <a:pt x="5" y="5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7" y="6"/>
                    <a:pt x="6" y="5"/>
                  </a:cubicBezTo>
                  <a:cubicBezTo>
                    <a:pt x="5" y="5"/>
                    <a:pt x="7" y="6"/>
                    <a:pt x="7" y="6"/>
                  </a:cubicBezTo>
                  <a:cubicBezTo>
                    <a:pt x="5" y="5"/>
                    <a:pt x="9" y="7"/>
                    <a:pt x="6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5" y="4"/>
                    <a:pt x="4" y="4"/>
                    <a:pt x="4" y="4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9" y="6"/>
                    <a:pt x="4" y="2"/>
                    <a:pt x="8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2" name="Freeform 594"/>
            <p:cNvSpPr>
              <a:spLocks/>
            </p:cNvSpPr>
            <p:nvPr/>
          </p:nvSpPr>
          <p:spPr bwMode="auto">
            <a:xfrm>
              <a:off x="2797178" y="4441032"/>
              <a:ext cx="4763" cy="595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3" name="Rectangle 595"/>
            <p:cNvSpPr>
              <a:spLocks noChangeArrowheads="1"/>
            </p:cNvSpPr>
            <p:nvPr/>
          </p:nvSpPr>
          <p:spPr bwMode="auto">
            <a:xfrm>
              <a:off x="2797178" y="4441032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4" name="Freeform 596"/>
            <p:cNvSpPr>
              <a:spLocks/>
            </p:cNvSpPr>
            <p:nvPr/>
          </p:nvSpPr>
          <p:spPr bwMode="auto">
            <a:xfrm>
              <a:off x="2801941" y="4426744"/>
              <a:ext cx="4763" cy="476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5" name="Rectangle 597"/>
            <p:cNvSpPr>
              <a:spLocks noChangeArrowheads="1"/>
            </p:cNvSpPr>
            <p:nvPr/>
          </p:nvSpPr>
          <p:spPr bwMode="auto">
            <a:xfrm>
              <a:off x="2801941" y="4426744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6" name="Freeform 598"/>
            <p:cNvSpPr>
              <a:spLocks/>
            </p:cNvSpPr>
            <p:nvPr/>
          </p:nvSpPr>
          <p:spPr bwMode="auto">
            <a:xfrm>
              <a:off x="2781700" y="4386263"/>
              <a:ext cx="29766" cy="40481"/>
            </a:xfrm>
            <a:custGeom>
              <a:avLst/>
              <a:gdLst>
                <a:gd name="T0" fmla="*/ 6 w 6"/>
                <a:gd name="T1" fmla="*/ 3 h 8"/>
                <a:gd name="T2" fmla="*/ 5 w 6"/>
                <a:gd name="T3" fmla="*/ 2 h 8"/>
                <a:gd name="T4" fmla="*/ 6 w 6"/>
                <a:gd name="T5" fmla="*/ 3 h 8"/>
                <a:gd name="T6" fmla="*/ 4 w 6"/>
                <a:gd name="T7" fmla="*/ 0 h 8"/>
                <a:gd name="T8" fmla="*/ 3 w 6"/>
                <a:gd name="T9" fmla="*/ 3 h 8"/>
                <a:gd name="T10" fmla="*/ 3 w 6"/>
                <a:gd name="T11" fmla="*/ 3 h 8"/>
                <a:gd name="T12" fmla="*/ 3 w 6"/>
                <a:gd name="T13" fmla="*/ 5 h 8"/>
                <a:gd name="T14" fmla="*/ 2 w 6"/>
                <a:gd name="T15" fmla="*/ 3 h 8"/>
                <a:gd name="T16" fmla="*/ 2 w 6"/>
                <a:gd name="T17" fmla="*/ 4 h 8"/>
                <a:gd name="T18" fmla="*/ 3 w 6"/>
                <a:gd name="T19" fmla="*/ 5 h 8"/>
                <a:gd name="T20" fmla="*/ 2 w 6"/>
                <a:gd name="T21" fmla="*/ 5 h 8"/>
                <a:gd name="T22" fmla="*/ 2 w 6"/>
                <a:gd name="T23" fmla="*/ 5 h 8"/>
                <a:gd name="T24" fmla="*/ 2 w 6"/>
                <a:gd name="T25" fmla="*/ 5 h 8"/>
                <a:gd name="T26" fmla="*/ 2 w 6"/>
                <a:gd name="T27" fmla="*/ 5 h 8"/>
                <a:gd name="T28" fmla="*/ 2 w 6"/>
                <a:gd name="T29" fmla="*/ 6 h 8"/>
                <a:gd name="T30" fmla="*/ 1 w 6"/>
                <a:gd name="T31" fmla="*/ 5 h 8"/>
                <a:gd name="T32" fmla="*/ 2 w 6"/>
                <a:gd name="T33" fmla="*/ 7 h 8"/>
                <a:gd name="T34" fmla="*/ 3 w 6"/>
                <a:gd name="T35" fmla="*/ 8 h 8"/>
                <a:gd name="T36" fmla="*/ 3 w 6"/>
                <a:gd name="T37" fmla="*/ 6 h 8"/>
                <a:gd name="T38" fmla="*/ 3 w 6"/>
                <a:gd name="T39" fmla="*/ 6 h 8"/>
                <a:gd name="T40" fmla="*/ 3 w 6"/>
                <a:gd name="T41" fmla="*/ 6 h 8"/>
                <a:gd name="T42" fmla="*/ 4 w 6"/>
                <a:gd name="T43" fmla="*/ 7 h 8"/>
                <a:gd name="T44" fmla="*/ 5 w 6"/>
                <a:gd name="T45" fmla="*/ 7 h 8"/>
                <a:gd name="T46" fmla="*/ 5 w 6"/>
                <a:gd name="T47" fmla="*/ 8 h 8"/>
                <a:gd name="T48" fmla="*/ 5 w 6"/>
                <a:gd name="T49" fmla="*/ 7 h 8"/>
                <a:gd name="T50" fmla="*/ 4 w 6"/>
                <a:gd name="T51" fmla="*/ 6 h 8"/>
                <a:gd name="T52" fmla="*/ 3 w 6"/>
                <a:gd name="T53" fmla="*/ 5 h 8"/>
                <a:gd name="T54" fmla="*/ 3 w 6"/>
                <a:gd name="T55" fmla="*/ 5 h 8"/>
                <a:gd name="T56" fmla="*/ 4 w 6"/>
                <a:gd name="T57" fmla="*/ 6 h 8"/>
                <a:gd name="T58" fmla="*/ 4 w 6"/>
                <a:gd name="T59" fmla="*/ 5 h 8"/>
                <a:gd name="T60" fmla="*/ 5 w 6"/>
                <a:gd name="T61" fmla="*/ 7 h 8"/>
                <a:gd name="T62" fmla="*/ 4 w 6"/>
                <a:gd name="T63" fmla="*/ 5 h 8"/>
                <a:gd name="T64" fmla="*/ 5 w 6"/>
                <a:gd name="T65" fmla="*/ 4 h 8"/>
                <a:gd name="T66" fmla="*/ 5 w 6"/>
                <a:gd name="T67" fmla="*/ 5 h 8"/>
                <a:gd name="T68" fmla="*/ 4 w 6"/>
                <a:gd name="T69" fmla="*/ 4 h 8"/>
                <a:gd name="T70" fmla="*/ 5 w 6"/>
                <a:gd name="T71" fmla="*/ 4 h 8"/>
                <a:gd name="T72" fmla="*/ 5 w 6"/>
                <a:gd name="T73" fmla="*/ 4 h 8"/>
                <a:gd name="T74" fmla="*/ 5 w 6"/>
                <a:gd name="T75" fmla="*/ 3 h 8"/>
                <a:gd name="T76" fmla="*/ 5 w 6"/>
                <a:gd name="T77" fmla="*/ 3 h 8"/>
                <a:gd name="T78" fmla="*/ 4 w 6"/>
                <a:gd name="T79" fmla="*/ 1 h 8"/>
                <a:gd name="T80" fmla="*/ 6 w 6"/>
                <a:gd name="T8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" h="8">
                  <a:moveTo>
                    <a:pt x="6" y="3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6" y="3"/>
                  </a:cubicBezTo>
                  <a:cubicBezTo>
                    <a:pt x="5" y="1"/>
                    <a:pt x="6" y="2"/>
                    <a:pt x="4" y="0"/>
                  </a:cubicBezTo>
                  <a:cubicBezTo>
                    <a:pt x="4" y="2"/>
                    <a:pt x="2" y="1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4"/>
                    <a:pt x="0" y="1"/>
                    <a:pt x="3" y="5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4" y="6"/>
                    <a:pt x="2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6"/>
                    <a:pt x="3" y="6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2" y="6"/>
                    <a:pt x="2" y="6"/>
                  </a:cubicBezTo>
                  <a:cubicBezTo>
                    <a:pt x="2" y="5"/>
                    <a:pt x="2" y="5"/>
                    <a:pt x="1" y="5"/>
                  </a:cubicBezTo>
                  <a:cubicBezTo>
                    <a:pt x="2" y="6"/>
                    <a:pt x="0" y="4"/>
                    <a:pt x="2" y="7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4" y="8"/>
                    <a:pt x="4" y="7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4"/>
                    <a:pt x="4" y="7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3" y="6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3" y="5"/>
                    <a:pt x="3" y="5"/>
                  </a:cubicBezTo>
                  <a:cubicBezTo>
                    <a:pt x="4" y="6"/>
                    <a:pt x="2" y="4"/>
                    <a:pt x="3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6"/>
                    <a:pt x="5" y="7"/>
                  </a:cubicBezTo>
                  <a:cubicBezTo>
                    <a:pt x="5" y="6"/>
                    <a:pt x="5" y="6"/>
                    <a:pt x="4" y="5"/>
                  </a:cubicBezTo>
                  <a:cubicBezTo>
                    <a:pt x="5" y="6"/>
                    <a:pt x="5" y="5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4" y="4"/>
                  </a:cubicBezTo>
                  <a:cubicBezTo>
                    <a:pt x="4" y="3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2"/>
                    <a:pt x="6" y="4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1"/>
                    <a:pt x="4" y="1"/>
                  </a:cubicBezTo>
                  <a:cubicBezTo>
                    <a:pt x="5" y="2"/>
                    <a:pt x="5" y="2"/>
                    <a:pt x="6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7" name="Freeform 599"/>
            <p:cNvSpPr>
              <a:spLocks/>
            </p:cNvSpPr>
            <p:nvPr/>
          </p:nvSpPr>
          <p:spPr bwMode="auto">
            <a:xfrm>
              <a:off x="2801941" y="4386263"/>
              <a:ext cx="9525" cy="10716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2 h 2"/>
                <a:gd name="T4" fmla="*/ 0 w 2"/>
                <a:gd name="T5" fmla="*/ 0 h 2"/>
                <a:gd name="T6" fmla="*/ 1 w 2"/>
                <a:gd name="T7" fmla="*/ 0 h 2"/>
                <a:gd name="T8" fmla="*/ 1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1" y="0"/>
                    <a:pt x="0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8" name="Freeform 600"/>
            <p:cNvSpPr>
              <a:spLocks/>
            </p:cNvSpPr>
            <p:nvPr/>
          </p:nvSpPr>
          <p:spPr bwMode="auto">
            <a:xfrm>
              <a:off x="2801941" y="4367213"/>
              <a:ext cx="20241" cy="34528"/>
            </a:xfrm>
            <a:custGeom>
              <a:avLst/>
              <a:gdLst>
                <a:gd name="T0" fmla="*/ 3 w 4"/>
                <a:gd name="T1" fmla="*/ 3 h 7"/>
                <a:gd name="T2" fmla="*/ 2 w 4"/>
                <a:gd name="T3" fmla="*/ 2 h 7"/>
                <a:gd name="T4" fmla="*/ 1 w 4"/>
                <a:gd name="T5" fmla="*/ 3 h 7"/>
                <a:gd name="T6" fmla="*/ 2 w 4"/>
                <a:gd name="T7" fmla="*/ 5 h 7"/>
                <a:gd name="T8" fmla="*/ 1 w 4"/>
                <a:gd name="T9" fmla="*/ 4 h 7"/>
                <a:gd name="T10" fmla="*/ 2 w 4"/>
                <a:gd name="T11" fmla="*/ 5 h 7"/>
                <a:gd name="T12" fmla="*/ 1 w 4"/>
                <a:gd name="T13" fmla="*/ 4 h 7"/>
                <a:gd name="T14" fmla="*/ 2 w 4"/>
                <a:gd name="T15" fmla="*/ 5 h 7"/>
                <a:gd name="T16" fmla="*/ 2 w 4"/>
                <a:gd name="T17" fmla="*/ 5 h 7"/>
                <a:gd name="T18" fmla="*/ 2 w 4"/>
                <a:gd name="T19" fmla="*/ 6 h 7"/>
                <a:gd name="T20" fmla="*/ 1 w 4"/>
                <a:gd name="T21" fmla="*/ 4 h 7"/>
                <a:gd name="T22" fmla="*/ 3 w 4"/>
                <a:gd name="T23" fmla="*/ 5 h 7"/>
                <a:gd name="T24" fmla="*/ 3 w 4"/>
                <a:gd name="T25" fmla="*/ 5 h 7"/>
                <a:gd name="T26" fmla="*/ 3 w 4"/>
                <a:gd name="T27" fmla="*/ 5 h 7"/>
                <a:gd name="T28" fmla="*/ 2 w 4"/>
                <a:gd name="T29" fmla="*/ 4 h 7"/>
                <a:gd name="T30" fmla="*/ 3 w 4"/>
                <a:gd name="T31" fmla="*/ 5 h 7"/>
                <a:gd name="T32" fmla="*/ 4 w 4"/>
                <a:gd name="T33" fmla="*/ 4 h 7"/>
                <a:gd name="T34" fmla="*/ 3 w 4"/>
                <a:gd name="T35" fmla="*/ 2 h 7"/>
                <a:gd name="T36" fmla="*/ 3 w 4"/>
                <a:gd name="T37" fmla="*/ 3 h 7"/>
                <a:gd name="T38" fmla="*/ 4 w 4"/>
                <a:gd name="T39" fmla="*/ 4 h 7"/>
                <a:gd name="T40" fmla="*/ 2 w 4"/>
                <a:gd name="T41" fmla="*/ 1 h 7"/>
                <a:gd name="T42" fmla="*/ 3 w 4"/>
                <a:gd name="T4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7">
                  <a:moveTo>
                    <a:pt x="3" y="3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0" y="3"/>
                    <a:pt x="2" y="4"/>
                    <a:pt x="2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2" y="5"/>
                  </a:cubicBezTo>
                  <a:cubicBezTo>
                    <a:pt x="2" y="5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7"/>
                    <a:pt x="1" y="3"/>
                    <a:pt x="1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1" y="2"/>
                    <a:pt x="3" y="5"/>
                    <a:pt x="3" y="5"/>
                  </a:cubicBezTo>
                  <a:cubicBezTo>
                    <a:pt x="3" y="4"/>
                    <a:pt x="3" y="3"/>
                    <a:pt x="4" y="4"/>
                  </a:cubicBezTo>
                  <a:cubicBezTo>
                    <a:pt x="3" y="3"/>
                    <a:pt x="2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3" y="3"/>
                    <a:pt x="2" y="1"/>
                    <a:pt x="2" y="1"/>
                  </a:cubicBezTo>
                  <a:cubicBezTo>
                    <a:pt x="1" y="0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9" name="Rectangle 601"/>
            <p:cNvSpPr>
              <a:spLocks noChangeArrowheads="1"/>
            </p:cNvSpPr>
            <p:nvPr/>
          </p:nvSpPr>
          <p:spPr bwMode="auto">
            <a:xfrm>
              <a:off x="2811466" y="4376738"/>
              <a:ext cx="1191" cy="119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1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00" name="TextBox 599"/>
          <p:cNvSpPr txBox="1"/>
          <p:nvPr/>
        </p:nvSpPr>
        <p:spPr>
          <a:xfrm>
            <a:off x="3392862" y="1646104"/>
            <a:ext cx="7575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Củng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cố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6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099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Tư ngày 17 tháng 11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095265" y="1823857"/>
            <a:ext cx="4622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Hoạt động trải nghiệm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416228" y="2492832"/>
            <a:ext cx="7684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</a:t>
            </a:r>
            <a:r>
              <a:rPr lang="en-US" sz="3200" b="1">
                <a:solidFill>
                  <a:srgbClr val="FFFF00"/>
                </a:solidFill>
                <a:latin typeface="HP001 4 hàng" panose="020B0603050302020204" pitchFamily="34" charset="0"/>
              </a:rPr>
              <a:t>11: Trường học hạnh phúc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84AA5D0-AA3A-4308-9248-CCB15E1992AD}"/>
              </a:ext>
            </a:extLst>
          </p:cNvPr>
          <p:cNvCxnSpPr>
            <a:cxnSpLocks/>
          </p:cNvCxnSpPr>
          <p:nvPr/>
        </p:nvCxnSpPr>
        <p:spPr>
          <a:xfrm>
            <a:off x="201577" y="3501766"/>
            <a:ext cx="1171375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54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350370" y="2663224"/>
            <a:ext cx="5332043" cy="12311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Khởi</a:t>
            </a:r>
            <a:r>
              <a:rPr kumimoji="0" lang="en-US" sz="8000" b="1" i="0" u="none" strike="noStrike" kern="1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 </a:t>
            </a:r>
            <a:r>
              <a:rPr kumimoji="0" lang="en-US" sz="8000" b="1" i="0" u="none" strike="noStrike" kern="1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động</a:t>
            </a:r>
            <a:endParaRPr kumimoji="0" lang="en-US" sz="8000" b="1" i="0" u="none" strike="noStrike" kern="1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1">
            <a:hlinkClick r:id="" action="ppaction://media"/>
            <a:extLst>
              <a:ext uri="{FF2B5EF4-FFF2-40B4-BE49-F238E27FC236}">
                <a16:creationId xmlns:a16="http://schemas.microsoft.com/office/drawing/2014/main" id="{D93A92F8-17FF-4D77-8FDB-F8281A1C48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3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E1A459-1F31-BC46-A8A7-E1D4574315A1}"/>
              </a:ext>
            </a:extLst>
          </p:cNvPr>
          <p:cNvSpPr txBox="1"/>
          <p:nvPr/>
        </p:nvSpPr>
        <p:spPr>
          <a:xfrm>
            <a:off x="363122" y="431117"/>
            <a:ext cx="11383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Chia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sẻ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nơi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yêu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EB6BAE-69FD-634D-BE55-7AA50EE82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462" y="1417221"/>
            <a:ext cx="5771075" cy="33615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C6A938-DB1D-754C-A9E7-291D075AE121}"/>
              </a:ext>
            </a:extLst>
          </p:cNvPr>
          <p:cNvSpPr txBox="1"/>
          <p:nvPr/>
        </p:nvSpPr>
        <p:spPr>
          <a:xfrm>
            <a:off x="1336431" y="4677216"/>
            <a:ext cx="8890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ngồi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tổ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loud Callout 5">
            <a:extLst>
              <a:ext uri="{FF2B5EF4-FFF2-40B4-BE49-F238E27FC236}">
                <a16:creationId xmlns:a16="http://schemas.microsoft.com/office/drawing/2014/main" id="{7B677187-0D4C-954A-AF89-ED248EC4D90F}"/>
              </a:ext>
            </a:extLst>
          </p:cNvPr>
          <p:cNvSpPr/>
          <p:nvPr/>
        </p:nvSpPr>
        <p:spPr>
          <a:xfrm>
            <a:off x="152400" y="1295400"/>
            <a:ext cx="2908300" cy="2006600"/>
          </a:xfrm>
          <a:prstGeom prst="cloudCallout">
            <a:avLst>
              <a:gd name="adj1" fmla="val 67884"/>
              <a:gd name="adj2" fmla="val 5438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" pitchFamily="2" charset="0"/>
              </a:rPr>
              <a:t>Ở</a:t>
            </a:r>
            <a:r>
              <a:rPr lang="en-US" sz="2400" dirty="0">
                <a:latin typeface="Times" pitchFamily="2" charset="0"/>
              </a:rPr>
              <a:t> </a:t>
            </a:r>
            <a:r>
              <a:rPr lang="en-US" sz="2400" dirty="0" err="1">
                <a:latin typeface="Times" pitchFamily="2" charset="0"/>
              </a:rPr>
              <a:t>trường</a:t>
            </a:r>
            <a:r>
              <a:rPr lang="en-US" sz="2400" dirty="0">
                <a:latin typeface="Times" pitchFamily="2" charset="0"/>
              </a:rPr>
              <a:t>, </a:t>
            </a:r>
            <a:r>
              <a:rPr lang="en-US" sz="2400" dirty="0" err="1">
                <a:latin typeface="Times" pitchFamily="2" charset="0"/>
              </a:rPr>
              <a:t>tớ</a:t>
            </a:r>
            <a:r>
              <a:rPr lang="en-US" sz="2400" dirty="0">
                <a:latin typeface="Times" pitchFamily="2" charset="0"/>
              </a:rPr>
              <a:t> </a:t>
            </a:r>
            <a:r>
              <a:rPr lang="en-US" sz="2400" dirty="0" err="1">
                <a:latin typeface="Times" pitchFamily="2" charset="0"/>
              </a:rPr>
              <a:t>thích</a:t>
            </a:r>
            <a:r>
              <a:rPr lang="en-US" sz="2400" dirty="0">
                <a:latin typeface="Times" pitchFamily="2" charset="0"/>
              </a:rPr>
              <a:t> </a:t>
            </a:r>
            <a:r>
              <a:rPr lang="en-US" sz="2400" dirty="0" err="1">
                <a:latin typeface="Times" pitchFamily="2" charset="0"/>
              </a:rPr>
              <a:t>nhất</a:t>
            </a:r>
            <a:r>
              <a:rPr lang="en-US" sz="2400" dirty="0">
                <a:latin typeface="Times" pitchFamily="2" charset="0"/>
              </a:rPr>
              <a:t> </a:t>
            </a:r>
            <a:r>
              <a:rPr lang="en-US" sz="2400" dirty="0" err="1">
                <a:latin typeface="Times" pitchFamily="2" charset="0"/>
              </a:rPr>
              <a:t>là</a:t>
            </a:r>
            <a:r>
              <a:rPr lang="en-US" sz="2400" dirty="0">
                <a:latin typeface="Times" pitchFamily="2" charset="0"/>
              </a:rPr>
              <a:t>…</a:t>
            </a:r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id="{473A6708-F252-D84A-893C-FFB4C917DE20}"/>
              </a:ext>
            </a:extLst>
          </p:cNvPr>
          <p:cNvSpPr/>
          <p:nvPr/>
        </p:nvSpPr>
        <p:spPr>
          <a:xfrm>
            <a:off x="8432800" y="1295400"/>
            <a:ext cx="2908300" cy="2006600"/>
          </a:xfrm>
          <a:prstGeom prst="cloudCallout">
            <a:avLst>
              <a:gd name="adj1" fmla="val -79163"/>
              <a:gd name="adj2" fmla="val 1021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" pitchFamily="2" charset="0"/>
              </a:rPr>
              <a:t>Hằng</a:t>
            </a:r>
            <a:r>
              <a:rPr lang="en-US" sz="2400" dirty="0">
                <a:solidFill>
                  <a:schemeClr val="tx1"/>
                </a:solidFill>
                <a:latin typeface="Times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" pitchFamily="2" charset="0"/>
              </a:rPr>
              <a:t>ngày</a:t>
            </a:r>
            <a:r>
              <a:rPr lang="en-US" sz="2400" dirty="0">
                <a:solidFill>
                  <a:schemeClr val="tx1"/>
                </a:solidFill>
                <a:latin typeface="Times" pitchFamily="2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" pitchFamily="2" charset="0"/>
              </a:rPr>
              <a:t>tớ</a:t>
            </a:r>
            <a:r>
              <a:rPr lang="en-US" sz="2400" dirty="0">
                <a:solidFill>
                  <a:schemeClr val="tx1"/>
                </a:solidFill>
                <a:latin typeface="Times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" pitchFamily="2" charset="0"/>
              </a:rPr>
              <a:t>rất</a:t>
            </a:r>
            <a:r>
              <a:rPr lang="en-US" sz="2400" dirty="0">
                <a:solidFill>
                  <a:schemeClr val="tx1"/>
                </a:solidFill>
                <a:latin typeface="Times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" pitchFamily="2" charset="0"/>
              </a:rPr>
              <a:t>thích</a:t>
            </a:r>
            <a:r>
              <a:rPr lang="en-US" sz="2400" dirty="0">
                <a:solidFill>
                  <a:schemeClr val="tx1"/>
                </a:solidFill>
                <a:latin typeface="Times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" pitchFamily="2" charset="0"/>
              </a:rPr>
              <a:t>đến</a:t>
            </a:r>
            <a:r>
              <a:rPr lang="en-US" sz="2400" dirty="0">
                <a:solidFill>
                  <a:schemeClr val="tx1"/>
                </a:solidFill>
                <a:latin typeface="Times" pitchFamily="2" charset="0"/>
              </a:rPr>
              <a:t>…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D2EE976-2540-2E49-B9D4-E3DEE8ED0B56}"/>
              </a:ext>
            </a:extLst>
          </p:cNvPr>
          <p:cNvSpPr/>
          <p:nvPr/>
        </p:nvSpPr>
        <p:spPr>
          <a:xfrm>
            <a:off x="1028700" y="5626100"/>
            <a:ext cx="10464800" cy="109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2800" dirty="0">
                <a:solidFill>
                  <a:schemeClr val="bg1"/>
                </a:solidFill>
                <a:cs typeface="Arial" panose="020B0604020202020204" pitchFamily="34" charset="0"/>
              </a:rPr>
              <a:t>Mỗi học sinh sẽ có một nơi yêu thích trong trường. Điều đó tạo niềm vui cho các em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cs typeface="Arial" panose="020B0604020202020204" pitchFamily="34" charset="0"/>
              </a:rPr>
              <a:t>mỗi ngày tới trường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20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6" grpId="1" animBg="1"/>
      <p:bldP spid="6" grpId="2" animBg="1"/>
      <p:bldP spid="7" grpId="1" animBg="1"/>
      <p:bldP spid="7" grpId="2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F80602-36A4-CE42-B78C-1457C288F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66" y="0"/>
            <a:ext cx="10854267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D4700E-90DC-154E-AB73-BCEE66C3148F}"/>
              </a:ext>
            </a:extLst>
          </p:cNvPr>
          <p:cNvSpPr/>
          <p:nvPr/>
        </p:nvSpPr>
        <p:spPr>
          <a:xfrm>
            <a:off x="4194098" y="900410"/>
            <a:ext cx="49087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Khám</a:t>
            </a:r>
            <a:r>
              <a:rPr kumimoji="0" lang="en-US" sz="8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phá</a:t>
            </a:r>
            <a:endParaRPr kumimoji="0" lang="en-US" sz="88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0B34C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48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8B88366-8898-294B-BCE1-1BB4BCEF8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1" y="1342106"/>
            <a:ext cx="5589172" cy="4409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本框 1">
            <a:extLst>
              <a:ext uri="{FF2B5EF4-FFF2-40B4-BE49-F238E27FC236}">
                <a16:creationId xmlns:a16="http://schemas.microsoft.com/office/drawing/2014/main" id="{F2ADC655-20AE-794B-88AA-F3F6E58B56E1}"/>
              </a:ext>
            </a:extLst>
          </p:cNvPr>
          <p:cNvSpPr txBox="1"/>
          <p:nvPr/>
        </p:nvSpPr>
        <p:spPr>
          <a:xfrm>
            <a:off x="0" y="133717"/>
            <a:ext cx="11964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ighlight>
                  <a:srgbClr val="00FF00"/>
                </a:highlight>
              </a:rPr>
              <a:t>2. </a:t>
            </a:r>
            <a:r>
              <a:rPr lang="vi-VN" sz="3600" dirty="0">
                <a:highlight>
                  <a:srgbClr val="00FF00"/>
                </a:highlight>
              </a:rPr>
              <a:t>Tham gia xây dựng kế hoạch “Trường học hạnh phúc”.</a:t>
            </a:r>
            <a:endParaRPr lang="en-US" sz="3600" dirty="0">
              <a:highlight>
                <a:srgbClr val="00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DD7F5-E2AD-C34E-8C6B-8F1C2D566793}"/>
              </a:ext>
            </a:extLst>
          </p:cNvPr>
          <p:cNvSpPr txBox="1"/>
          <p:nvPr/>
        </p:nvSpPr>
        <p:spPr>
          <a:xfrm>
            <a:off x="5636162" y="1042363"/>
            <a:ext cx="6508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-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Trường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chúng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ta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có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những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nơi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nào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phòng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ban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nào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1646CF-93E3-B648-9C11-A040777B7290}"/>
              </a:ext>
            </a:extLst>
          </p:cNvPr>
          <p:cNvSpPr txBox="1"/>
          <p:nvPr/>
        </p:nvSpPr>
        <p:spPr>
          <a:xfrm>
            <a:off x="5636162" y="2519421"/>
            <a:ext cx="6508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-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Nơi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nào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hoạt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động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nào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ở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trường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làm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em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thấy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hạnh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phúc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C941A0-F117-4049-91E7-CE7500FE0AAD}"/>
              </a:ext>
            </a:extLst>
          </p:cNvPr>
          <p:cNvSpPr txBox="1"/>
          <p:nvPr/>
        </p:nvSpPr>
        <p:spPr>
          <a:xfrm>
            <a:off x="5636162" y="3914340"/>
            <a:ext cx="6508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-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Em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không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thích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nơi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nào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trong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trường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?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Vì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sao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A99D0F-4198-F741-A220-C8E8BBE42082}"/>
              </a:ext>
            </a:extLst>
          </p:cNvPr>
          <p:cNvSpPr txBox="1"/>
          <p:nvPr/>
        </p:nvSpPr>
        <p:spPr>
          <a:xfrm>
            <a:off x="5636162" y="5325412"/>
            <a:ext cx="6508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-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Em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có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muốn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thay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đổi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nó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không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?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Thay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đổi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như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thế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nào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74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E46FA7-68CC-4BD7-87A4-BE2600D9D2D0}"/>
              </a:ext>
            </a:extLst>
          </p:cNvPr>
          <p:cNvSpPr txBox="1"/>
          <p:nvPr/>
        </p:nvSpPr>
        <p:spPr>
          <a:xfrm>
            <a:off x="171450" y="0"/>
            <a:ext cx="10618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highlight>
                  <a:srgbClr val="00FF00"/>
                </a:highlight>
              </a:rPr>
              <a:t>Cả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lớp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cùng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bạn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bạc</a:t>
            </a:r>
            <a:r>
              <a:rPr lang="en-US" sz="3200" dirty="0">
                <a:highlight>
                  <a:srgbClr val="00FF00"/>
                </a:highlight>
              </a:rPr>
              <a:t>, </a:t>
            </a:r>
            <a:r>
              <a:rPr lang="en-US" sz="3200" dirty="0" err="1">
                <a:highlight>
                  <a:srgbClr val="00FF00"/>
                </a:highlight>
              </a:rPr>
              <a:t>xây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dựng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kế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hoạch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trường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học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hạnh</a:t>
            </a:r>
            <a:r>
              <a:rPr lang="en-US" sz="3200" dirty="0">
                <a:highlight>
                  <a:srgbClr val="00FF00"/>
                </a:highlight>
              </a:rPr>
              <a:t> </a:t>
            </a:r>
            <a:r>
              <a:rPr lang="en-US" sz="3200" dirty="0" err="1">
                <a:highlight>
                  <a:srgbClr val="00FF00"/>
                </a:highlight>
              </a:rPr>
              <a:t>phúc</a:t>
            </a:r>
            <a:endParaRPr lang="en-US" sz="3200" dirty="0">
              <a:highlight>
                <a:srgbClr val="00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202953-870A-A94E-A699-4276166F6C0F}"/>
              </a:ext>
            </a:extLst>
          </p:cNvPr>
          <p:cNvSpPr txBox="1"/>
          <p:nvPr/>
        </p:nvSpPr>
        <p:spPr>
          <a:xfrm>
            <a:off x="362519" y="896689"/>
            <a:ext cx="6861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-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Chọn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một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việc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để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thực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hiện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0D231A-E51C-C849-A090-4A7B8215B48B}"/>
              </a:ext>
            </a:extLst>
          </p:cNvPr>
          <p:cNvSpPr txBox="1"/>
          <p:nvPr/>
        </p:nvSpPr>
        <p:spPr>
          <a:xfrm>
            <a:off x="573132" y="1939050"/>
            <a:ext cx="9704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-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Xây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dựng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kế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hoạch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thực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hiện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theo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hướng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dẫn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FA7274-AB08-684E-A8E2-ACB9FD8F0D03}"/>
              </a:ext>
            </a:extLst>
          </p:cNvPr>
          <p:cNvSpPr txBox="1"/>
          <p:nvPr/>
        </p:nvSpPr>
        <p:spPr>
          <a:xfrm>
            <a:off x="-1936520" y="2890163"/>
            <a:ext cx="11282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- Chia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sẻ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kế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hoạch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trước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Calibri" panose="020F0502020204030204"/>
              </a:rPr>
              <a:t>lớp</a:t>
            </a:r>
            <a:r>
              <a:rPr lang="en-US" sz="3600" dirty="0">
                <a:solidFill>
                  <a:srgbClr val="7030A0"/>
                </a:solidFill>
                <a:latin typeface="Calibri" panose="020F0502020204030204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36BA7C2-0C4F-D148-AF77-99C806F80D4D}"/>
              </a:ext>
            </a:extLst>
          </p:cNvPr>
          <p:cNvSpPr/>
          <p:nvPr/>
        </p:nvSpPr>
        <p:spPr>
          <a:xfrm>
            <a:off x="863600" y="3939656"/>
            <a:ext cx="10464800" cy="2167230"/>
          </a:xfrm>
          <a:prstGeom prst="roundRect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2800" dirty="0">
                <a:solidFill>
                  <a:schemeClr val="bg1"/>
                </a:solidFill>
                <a:cs typeface="Arial" panose="020B0604020202020204" pitchFamily="34" charset="0"/>
              </a:rPr>
              <a:t>Mỗi Sao nhi đồng đưa ra được nội dung kế hoạch cho Sao của mình, phân công</a:t>
            </a:r>
            <a:r>
              <a:rPr lang="en-US" sz="28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cs typeface="Arial" panose="020B0604020202020204" pitchFamily="34" charset="0"/>
              </a:rPr>
              <a:t>cụ thể cho từng bạn, hẹn ngày giờ, thống nhất trang phục, phương tiện, công cụ thực hiện,…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68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 build="allAtOnce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842348-251A-1346-B9B5-4E0A50725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2D82A7F-6487-284D-87AA-2C1E4B8E21BE}"/>
              </a:ext>
            </a:extLst>
          </p:cNvPr>
          <p:cNvSpPr/>
          <p:nvPr/>
        </p:nvSpPr>
        <p:spPr>
          <a:xfrm>
            <a:off x="4227620" y="279173"/>
            <a:ext cx="6717044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Mở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rộng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và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tổng</a:t>
            </a:r>
            <a:r>
              <a:rPr kumimoji="0" lang="en-US" sz="8800" b="1" i="0" u="none" strike="noStrike" kern="120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kết</a:t>
            </a:r>
            <a:endParaRPr kumimoji="0" lang="en-US" sz="88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0B34C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759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418AB3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418AB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341</Words>
  <Application>Microsoft Office PowerPoint</Application>
  <PresentationFormat>Widescreen</PresentationFormat>
  <Paragraphs>44</Paragraphs>
  <Slides>12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12</vt:i4>
      </vt:variant>
    </vt:vector>
  </HeadingPairs>
  <TitlesOfParts>
    <vt:vector size="29" baseType="lpstr">
      <vt:lpstr>等线</vt:lpstr>
      <vt:lpstr>Arial</vt:lpstr>
      <vt:lpstr>Calibri</vt:lpstr>
      <vt:lpstr>Calibri Light</vt:lpstr>
      <vt:lpstr>HP001 4 hàng</vt:lpstr>
      <vt:lpstr>SVN-Chalkboard The Best</vt:lpstr>
      <vt:lpstr>Times</vt:lpstr>
      <vt:lpstr>Times New Roman</vt:lpstr>
      <vt:lpstr>UTM Cookies</vt:lpstr>
      <vt:lpstr>印品黑体</vt:lpstr>
      <vt:lpstr>1_Office 主题​​</vt:lpstr>
      <vt:lpstr>3_Office Theme</vt:lpstr>
      <vt:lpstr>9_www.33ppt.com</vt:lpstr>
      <vt:lpstr>1_Office Theme</vt:lpstr>
      <vt:lpstr>2_Office Theme</vt:lpstr>
      <vt:lpstr>1_Office 主题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13</cp:revision>
  <dcterms:created xsi:type="dcterms:W3CDTF">2021-06-12T02:50:33Z</dcterms:created>
  <dcterms:modified xsi:type="dcterms:W3CDTF">2021-11-17T04:44:15Z</dcterms:modified>
</cp:coreProperties>
</file>