
<file path=[Content_Types].xml><?xml version="1.0" encoding="utf-8"?>
<Types xmlns="http://schemas.openxmlformats.org/package/2006/content-types">
  <Default Extension="PNG" ContentType="image/png"/>
  <Default Extension="mp3" ContentType="audio/mpeg"/>
  <Default Extension="svg" ContentType="image/svg+xml"/>
  <Default Extension="jpeg" ContentType="image/jpeg"/>
  <Default Extension="rels" ContentType="application/vnd.openxmlformats-package.relationships+xml"/>
  <Default Extension="xml" ContentType="application/xml"/>
  <Default Extension="wav" ContentType="audio/x-wav"/>
  <Default Extension="wdp" ContentType="image/vnd.ms-photo"/>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media/image8.jpg" ContentType="image/png"/>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5"/>
  </p:notesMasterIdLst>
  <p:sldIdLst>
    <p:sldId id="335" r:id="rId2"/>
    <p:sldId id="311" r:id="rId3"/>
    <p:sldId id="274" r:id="rId4"/>
    <p:sldId id="312" r:id="rId5"/>
    <p:sldId id="313" r:id="rId6"/>
    <p:sldId id="314" r:id="rId7"/>
    <p:sldId id="315" r:id="rId8"/>
    <p:sldId id="316" r:id="rId9"/>
    <p:sldId id="317" r:id="rId10"/>
    <p:sldId id="331" r:id="rId11"/>
    <p:sldId id="337" r:id="rId12"/>
    <p:sldId id="333" r:id="rId13"/>
    <p:sldId id="334" r:id="rId14"/>
  </p:sldIdLst>
  <p:sldSz cx="12192000" cy="6858000"/>
  <p:notesSz cx="6858000" cy="9144000"/>
  <p:defaultText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660"/>
  </p:normalViewPr>
  <p:slideViewPr>
    <p:cSldViewPr snapToGrid="0">
      <p:cViewPr varScale="1">
        <p:scale>
          <a:sx n="84" d="100"/>
          <a:sy n="84" d="100"/>
        </p:scale>
        <p:origin x="581" y="8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theme" Target="theme/theme1.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vi-V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0401428-8CE2-4FC0-8CA4-846527EBE791}" type="datetimeFigureOut">
              <a:rPr lang="vi-VN" smtClean="0"/>
              <a:t>21/07/2023</a:t>
            </a:fld>
            <a:endParaRPr lang="vi-V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vi-V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vi-V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8EC7AA8-0CD1-4FAA-A03C-CA1D62DFF75D}" type="slidenum">
              <a:rPr lang="vi-VN" smtClean="0"/>
              <a:t>‹#›</a:t>
            </a:fld>
            <a:endParaRPr lang="vi-VN"/>
          </a:p>
        </p:txBody>
      </p:sp>
    </p:spTree>
    <p:extLst>
      <p:ext uri="{BB962C8B-B14F-4D97-AF65-F5344CB8AC3E}">
        <p14:creationId xmlns:p14="http://schemas.microsoft.com/office/powerpoint/2010/main" val="6042784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049401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130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57393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3406728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6484044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2"/>
        <p:cNvGrpSpPr/>
        <p:nvPr/>
      </p:nvGrpSpPr>
      <p:grpSpPr>
        <a:xfrm>
          <a:off x="0" y="0"/>
          <a:ext cx="0" cy="0"/>
          <a:chOff x="0" y="0"/>
          <a:chExt cx="0" cy="0"/>
        </a:xfrm>
      </p:grpSpPr>
      <p:sp>
        <p:nvSpPr>
          <p:cNvPr id="7223" name="Google Shape;7223;g13b297e38e2_3_2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4" name="Google Shape;7224;g13b297e38e2_3_2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658234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96"/>
        <p:cNvGrpSpPr/>
        <p:nvPr/>
      </p:nvGrpSpPr>
      <p:grpSpPr>
        <a:xfrm>
          <a:off x="0" y="0"/>
          <a:ext cx="0" cy="0"/>
          <a:chOff x="0" y="0"/>
          <a:chExt cx="0" cy="0"/>
        </a:xfrm>
      </p:grpSpPr>
      <p:sp>
        <p:nvSpPr>
          <p:cNvPr id="3397" name="Google Shape;3397;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98" name="Google Shape;3398;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154071" y="6071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0" name="Google Shape;10;p2"/>
          <p:cNvGrpSpPr/>
          <p:nvPr/>
        </p:nvGrpSpPr>
        <p:grpSpPr>
          <a:xfrm flipH="1">
            <a:off x="10635099" y="3133003"/>
            <a:ext cx="2265428" cy="4400085"/>
            <a:chOff x="-483250" y="1431772"/>
            <a:chExt cx="2140966" cy="4158347"/>
          </a:xfrm>
        </p:grpSpPr>
        <p:sp>
          <p:nvSpPr>
            <p:cNvPr id="11" name="Google Shape;11;p2"/>
            <p:cNvSpPr/>
            <p:nvPr/>
          </p:nvSpPr>
          <p:spPr>
            <a:xfrm>
              <a:off x="657322" y="1821077"/>
              <a:ext cx="977393" cy="367435"/>
            </a:xfrm>
            <a:custGeom>
              <a:avLst/>
              <a:gdLst/>
              <a:ahLst/>
              <a:cxnLst/>
              <a:rect l="l" t="t" r="r" b="b"/>
              <a:pathLst>
                <a:path w="17660" h="6639" extrusionOk="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763033" y="2123489"/>
              <a:ext cx="667461" cy="984588"/>
            </a:xfrm>
            <a:custGeom>
              <a:avLst/>
              <a:gdLst/>
              <a:ahLst/>
              <a:cxnLst/>
              <a:rect l="l" t="t" r="r" b="b"/>
              <a:pathLst>
                <a:path w="12060" h="17790" extrusionOk="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361442" y="1448376"/>
              <a:ext cx="904061" cy="687274"/>
            </a:xfrm>
            <a:custGeom>
              <a:avLst/>
              <a:gdLst/>
              <a:ahLst/>
              <a:cxnLst/>
              <a:rect l="l" t="t" r="r" b="b"/>
              <a:pathLst>
                <a:path w="16335" h="12418" extrusionOk="0">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673759" y="2118508"/>
              <a:ext cx="261560" cy="328749"/>
            </a:xfrm>
            <a:custGeom>
              <a:avLst/>
              <a:gdLst/>
              <a:ahLst/>
              <a:cxnLst/>
              <a:rect l="l" t="t" r="r" b="b"/>
              <a:pathLst>
                <a:path w="4726" h="5940" extrusionOk="0">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72044" y="4851005"/>
              <a:ext cx="357529" cy="529596"/>
            </a:xfrm>
            <a:custGeom>
              <a:avLst/>
              <a:gdLst/>
              <a:ahLst/>
              <a:cxnLst/>
              <a:rect l="l" t="t" r="r" b="b"/>
              <a:pathLst>
                <a:path w="6460" h="9569" extrusionOk="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545357" y="5239979"/>
              <a:ext cx="440048" cy="328251"/>
            </a:xfrm>
            <a:custGeom>
              <a:avLst/>
              <a:gdLst/>
              <a:ahLst/>
              <a:cxnLst/>
              <a:rect l="l" t="t" r="r" b="b"/>
              <a:pathLst>
                <a:path w="7951" h="5931" extrusionOk="0">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619410" y="4424563"/>
              <a:ext cx="338158" cy="514819"/>
            </a:xfrm>
            <a:custGeom>
              <a:avLst/>
              <a:gdLst/>
              <a:ahLst/>
              <a:cxnLst/>
              <a:rect l="l" t="t" r="r" b="b"/>
              <a:pathLst>
                <a:path w="6110" h="9302" extrusionOk="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43586" y="2426509"/>
              <a:ext cx="207488" cy="217451"/>
            </a:xfrm>
            <a:custGeom>
              <a:avLst/>
              <a:gdLst/>
              <a:ahLst/>
              <a:cxnLst/>
              <a:rect l="l" t="t" r="r" b="b"/>
              <a:pathLst>
                <a:path w="3749" h="3929" extrusionOk="0">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577789" y="3960153"/>
              <a:ext cx="309102" cy="511886"/>
            </a:xfrm>
            <a:custGeom>
              <a:avLst/>
              <a:gdLst/>
              <a:ahLst/>
              <a:cxnLst/>
              <a:rect l="l" t="t" r="r" b="b"/>
              <a:pathLst>
                <a:path w="5585" h="9249" extrusionOk="0">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592567" y="2643743"/>
              <a:ext cx="144893" cy="275507"/>
            </a:xfrm>
            <a:custGeom>
              <a:avLst/>
              <a:gdLst/>
              <a:ahLst/>
              <a:cxnLst/>
              <a:rect l="l" t="t" r="r" b="b"/>
              <a:pathLst>
                <a:path w="2618" h="4978" extrusionOk="0">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335263" y="2109431"/>
              <a:ext cx="416194" cy="351496"/>
            </a:xfrm>
            <a:custGeom>
              <a:avLst/>
              <a:gdLst/>
              <a:ahLst/>
              <a:cxnLst/>
              <a:rect l="l" t="t" r="r" b="b"/>
              <a:pathLst>
                <a:path w="7520" h="6351" extrusionOk="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557754" y="3609424"/>
              <a:ext cx="256690" cy="390348"/>
            </a:xfrm>
            <a:custGeom>
              <a:avLst/>
              <a:gdLst/>
              <a:ahLst/>
              <a:cxnLst/>
              <a:rect l="l" t="t" r="r" b="b"/>
              <a:pathLst>
                <a:path w="4638" h="7053" extrusionOk="0">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77955" y="2912006"/>
              <a:ext cx="159504" cy="316905"/>
            </a:xfrm>
            <a:custGeom>
              <a:avLst/>
              <a:gdLst/>
              <a:ahLst/>
              <a:cxnLst/>
              <a:rect l="l" t="t" r="r" b="b"/>
              <a:pathLst>
                <a:path w="2882" h="5726" extrusionOk="0">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563067" y="3214695"/>
              <a:ext cx="206990" cy="403520"/>
            </a:xfrm>
            <a:custGeom>
              <a:avLst/>
              <a:gdLst/>
              <a:ahLst/>
              <a:cxnLst/>
              <a:rect l="l" t="t" r="r" b="b"/>
              <a:pathLst>
                <a:path w="3740" h="7291" extrusionOk="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498146" y="2770763"/>
              <a:ext cx="166090" cy="309932"/>
            </a:xfrm>
            <a:custGeom>
              <a:avLst/>
              <a:gdLst/>
              <a:ahLst/>
              <a:cxnLst/>
              <a:rect l="l" t="t" r="r" b="b"/>
              <a:pathLst>
                <a:path w="3001" h="5600" extrusionOk="0">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518403" y="2494198"/>
              <a:ext cx="162161" cy="298531"/>
            </a:xfrm>
            <a:custGeom>
              <a:avLst/>
              <a:gdLst/>
              <a:ahLst/>
              <a:cxnLst/>
              <a:rect l="l" t="t" r="r" b="b"/>
              <a:pathLst>
                <a:path w="2930" h="5394" extrusionOk="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472743" y="3410122"/>
              <a:ext cx="227468" cy="416803"/>
            </a:xfrm>
            <a:custGeom>
              <a:avLst/>
              <a:gdLst/>
              <a:ahLst/>
              <a:cxnLst/>
              <a:rect l="l" t="t" r="r" b="b"/>
              <a:pathLst>
                <a:path w="4110" h="7531" extrusionOk="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481432" y="3062050"/>
              <a:ext cx="181421" cy="366218"/>
            </a:xfrm>
            <a:custGeom>
              <a:avLst/>
              <a:gdLst/>
              <a:ahLst/>
              <a:cxnLst/>
              <a:rect l="l" t="t" r="r" b="b"/>
              <a:pathLst>
                <a:path w="3278" h="6617" extrusionOk="0">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476672" y="4241865"/>
              <a:ext cx="278164" cy="475912"/>
            </a:xfrm>
            <a:custGeom>
              <a:avLst/>
              <a:gdLst/>
              <a:ahLst/>
              <a:cxnLst/>
              <a:rect l="l" t="t" r="r" b="b"/>
              <a:pathLst>
                <a:path w="5026" h="8599" extrusionOk="0">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493885" y="4682974"/>
              <a:ext cx="284971" cy="547085"/>
            </a:xfrm>
            <a:custGeom>
              <a:avLst/>
              <a:gdLst/>
              <a:ahLst/>
              <a:cxnLst/>
              <a:rect l="l" t="t" r="r" b="b"/>
              <a:pathLst>
                <a:path w="5149" h="9885" extrusionOk="0">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472078" y="3805848"/>
              <a:ext cx="234109" cy="460581"/>
            </a:xfrm>
            <a:custGeom>
              <a:avLst/>
              <a:gdLst/>
              <a:ahLst/>
              <a:cxnLst/>
              <a:rect l="l" t="t" r="r" b="b"/>
              <a:pathLst>
                <a:path w="4230" h="8322" extrusionOk="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462883" y="1897621"/>
              <a:ext cx="994384" cy="557213"/>
            </a:xfrm>
            <a:custGeom>
              <a:avLst/>
              <a:gdLst/>
              <a:ahLst/>
              <a:cxnLst/>
              <a:rect l="l" t="t" r="r" b="b"/>
              <a:pathLst>
                <a:path w="17967" h="10068" extrusionOk="0">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224950" y="2223444"/>
              <a:ext cx="673438" cy="1100757"/>
            </a:xfrm>
            <a:custGeom>
              <a:avLst/>
              <a:gdLst/>
              <a:ahLst/>
              <a:cxnLst/>
              <a:rect l="l" t="t" r="r" b="b"/>
              <a:pathLst>
                <a:path w="12168" h="19889" extrusionOk="0">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483250" y="1467747"/>
              <a:ext cx="1822898" cy="4122206"/>
            </a:xfrm>
            <a:custGeom>
              <a:avLst/>
              <a:gdLst/>
              <a:ahLst/>
              <a:cxnLst/>
              <a:rect l="l" t="t" r="r" b="b"/>
              <a:pathLst>
                <a:path w="32937" h="74482" extrusionOk="0">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019838" y="1995750"/>
              <a:ext cx="637796" cy="212857"/>
            </a:xfrm>
            <a:custGeom>
              <a:avLst/>
              <a:gdLst/>
              <a:ahLst/>
              <a:cxnLst/>
              <a:rect l="l" t="t" r="r" b="b"/>
              <a:pathLst>
                <a:path w="11524" h="3846" extrusionOk="0">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657543" y="1972338"/>
              <a:ext cx="977171" cy="216067"/>
            </a:xfrm>
            <a:custGeom>
              <a:avLst/>
              <a:gdLst/>
              <a:ahLst/>
              <a:cxnLst/>
              <a:rect l="l" t="t" r="r" b="b"/>
              <a:pathLst>
                <a:path w="17656" h="3904" extrusionOk="0">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762811" y="2324562"/>
              <a:ext cx="565681" cy="783464"/>
            </a:xfrm>
            <a:custGeom>
              <a:avLst/>
              <a:gdLst/>
              <a:ahLst/>
              <a:cxnLst/>
              <a:rect l="l" t="t" r="r" b="b"/>
              <a:pathLst>
                <a:path w="10221" h="14156" extrusionOk="0">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848044" y="2123434"/>
              <a:ext cx="76155" cy="59053"/>
            </a:xfrm>
            <a:custGeom>
              <a:avLst/>
              <a:gdLst/>
              <a:ahLst/>
              <a:cxnLst/>
              <a:rect l="l" t="t" r="r" b="b"/>
              <a:pathLst>
                <a:path w="1376" h="1067" extrusionOk="0">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465658" y="1477377"/>
              <a:ext cx="799846" cy="658273"/>
            </a:xfrm>
            <a:custGeom>
              <a:avLst/>
              <a:gdLst/>
              <a:ahLst/>
              <a:cxnLst/>
              <a:rect l="l" t="t" r="r" b="b"/>
              <a:pathLst>
                <a:path w="14452" h="11894" extrusionOk="0">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673759" y="2118508"/>
              <a:ext cx="261616" cy="328749"/>
            </a:xfrm>
            <a:custGeom>
              <a:avLst/>
              <a:gdLst/>
              <a:ahLst/>
              <a:cxnLst/>
              <a:rect l="l" t="t" r="r" b="b"/>
              <a:pathLst>
                <a:path w="4727" h="5940" extrusionOk="0">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837805" y="4851005"/>
              <a:ext cx="191770" cy="529596"/>
            </a:xfrm>
            <a:custGeom>
              <a:avLst/>
              <a:gdLst/>
              <a:ahLst/>
              <a:cxnLst/>
              <a:rect l="l" t="t" r="r" b="b"/>
              <a:pathLst>
                <a:path w="3465" h="9569" extrusionOk="0">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603802" y="5310656"/>
              <a:ext cx="381604" cy="257576"/>
            </a:xfrm>
            <a:custGeom>
              <a:avLst/>
              <a:gdLst/>
              <a:ahLst/>
              <a:cxnLst/>
              <a:rect l="l" t="t" r="r" b="b"/>
              <a:pathLst>
                <a:path w="6895" h="4654" extrusionOk="0">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757996" y="4424452"/>
              <a:ext cx="199463" cy="479620"/>
            </a:xfrm>
            <a:custGeom>
              <a:avLst/>
              <a:gdLst/>
              <a:ahLst/>
              <a:cxnLst/>
              <a:rect l="l" t="t" r="r" b="b"/>
              <a:pathLst>
                <a:path w="3604" h="8666" extrusionOk="0">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543586" y="2475546"/>
              <a:ext cx="35919" cy="12453"/>
            </a:xfrm>
            <a:custGeom>
              <a:avLst/>
              <a:gdLst/>
              <a:ahLst/>
              <a:cxnLst/>
              <a:rect l="l" t="t" r="r" b="b"/>
              <a:pathLst>
                <a:path w="649" h="225" extrusionOk="0">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650127" y="2426399"/>
              <a:ext cx="100949" cy="217561"/>
            </a:xfrm>
            <a:custGeom>
              <a:avLst/>
              <a:gdLst/>
              <a:ahLst/>
              <a:cxnLst/>
              <a:rect l="l" t="t" r="r" b="b"/>
              <a:pathLst>
                <a:path w="1824" h="3931" extrusionOk="0">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707022" y="3960153"/>
              <a:ext cx="179761" cy="511886"/>
            </a:xfrm>
            <a:custGeom>
              <a:avLst/>
              <a:gdLst/>
              <a:ahLst/>
              <a:cxnLst/>
              <a:rect l="l" t="t" r="r" b="b"/>
              <a:pathLst>
                <a:path w="3248" h="9249" extrusionOk="0">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680788" y="2643743"/>
              <a:ext cx="56673" cy="272353"/>
            </a:xfrm>
            <a:custGeom>
              <a:avLst/>
              <a:gdLst/>
              <a:ahLst/>
              <a:cxnLst/>
              <a:rect l="l" t="t" r="r" b="b"/>
              <a:pathLst>
                <a:path w="1024" h="4921" extrusionOk="0">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353472" y="2109652"/>
              <a:ext cx="356809" cy="351275"/>
            </a:xfrm>
            <a:custGeom>
              <a:avLst/>
              <a:gdLst/>
              <a:ahLst/>
              <a:cxnLst/>
              <a:rect l="l" t="t" r="r" b="b"/>
              <a:pathLst>
                <a:path w="6447" h="6347" extrusionOk="0">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688039" y="3609424"/>
              <a:ext cx="126574" cy="390570"/>
            </a:xfrm>
            <a:custGeom>
              <a:avLst/>
              <a:gdLst/>
              <a:ahLst/>
              <a:cxnLst/>
              <a:rect l="l" t="t" r="r" b="b"/>
              <a:pathLst>
                <a:path w="2287" h="7057" extrusionOk="0">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681397" y="2912172"/>
              <a:ext cx="56064" cy="314028"/>
            </a:xfrm>
            <a:custGeom>
              <a:avLst/>
              <a:gdLst/>
              <a:ahLst/>
              <a:cxnLst/>
              <a:rect l="l" t="t" r="r" b="b"/>
              <a:pathLst>
                <a:path w="1013" h="5674" extrusionOk="0">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683445" y="3214695"/>
              <a:ext cx="86670" cy="403354"/>
            </a:xfrm>
            <a:custGeom>
              <a:avLst/>
              <a:gdLst/>
              <a:ahLst/>
              <a:cxnLst/>
              <a:rect l="l" t="t" r="r" b="b"/>
              <a:pathLst>
                <a:path w="1566" h="7288" extrusionOk="0">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686544" y="3596916"/>
              <a:ext cx="13670" cy="40955"/>
            </a:xfrm>
            <a:custGeom>
              <a:avLst/>
              <a:gdLst/>
              <a:ahLst/>
              <a:cxnLst/>
              <a:rect l="l" t="t" r="r" b="b"/>
              <a:pathLst>
                <a:path w="247" h="740" extrusionOk="0">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462772" y="1973169"/>
              <a:ext cx="994328" cy="481557"/>
            </a:xfrm>
            <a:custGeom>
              <a:avLst/>
              <a:gdLst/>
              <a:ahLst/>
              <a:cxnLst/>
              <a:rect l="l" t="t" r="r" b="b"/>
              <a:pathLst>
                <a:path w="17966" h="8701" extrusionOk="0">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21166" y="2223389"/>
              <a:ext cx="469658" cy="1100978"/>
            </a:xfrm>
            <a:custGeom>
              <a:avLst/>
              <a:gdLst/>
              <a:ahLst/>
              <a:cxnLst/>
              <a:rect l="l" t="t" r="r" b="b"/>
              <a:pathLst>
                <a:path w="8486" h="19893" extrusionOk="0">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83043" y="2345593"/>
              <a:ext cx="428038" cy="623738"/>
            </a:xfrm>
            <a:custGeom>
              <a:avLst/>
              <a:gdLst/>
              <a:ahLst/>
              <a:cxnLst/>
              <a:rect l="l" t="t" r="r" b="b"/>
              <a:pathLst>
                <a:path w="7734" h="11270" extrusionOk="0">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279134" y="2064877"/>
              <a:ext cx="673161" cy="103274"/>
            </a:xfrm>
            <a:custGeom>
              <a:avLst/>
              <a:gdLst/>
              <a:ahLst/>
              <a:cxnLst/>
              <a:rect l="l" t="t" r="r" b="b"/>
              <a:pathLst>
                <a:path w="12163" h="1866" extrusionOk="0">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526705" y="1552316"/>
              <a:ext cx="296871" cy="550406"/>
            </a:xfrm>
            <a:custGeom>
              <a:avLst/>
              <a:gdLst/>
              <a:ahLst/>
              <a:cxnLst/>
              <a:rect l="l" t="t" r="r" b="b"/>
              <a:pathLst>
                <a:path w="5364" h="9945" extrusionOk="0">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808915" y="1932987"/>
              <a:ext cx="514376" cy="164707"/>
            </a:xfrm>
            <a:custGeom>
              <a:avLst/>
              <a:gdLst/>
              <a:ahLst/>
              <a:cxnLst/>
              <a:rect l="l" t="t" r="r" b="b"/>
              <a:pathLst>
                <a:path w="9294" h="2976" extrusionOk="0">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943073" y="2335354"/>
              <a:ext cx="349116" cy="398595"/>
            </a:xfrm>
            <a:custGeom>
              <a:avLst/>
              <a:gdLst/>
              <a:ahLst/>
              <a:cxnLst/>
              <a:rect l="l" t="t" r="r" b="b"/>
              <a:pathLst>
                <a:path w="6308" h="7202" extrusionOk="0">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727777" y="5400815"/>
              <a:ext cx="30163" cy="78977"/>
            </a:xfrm>
            <a:custGeom>
              <a:avLst/>
              <a:gdLst/>
              <a:ahLst/>
              <a:cxnLst/>
              <a:rect l="l" t="t" r="r" b="b"/>
              <a:pathLst>
                <a:path w="545" h="1427" extrusionOk="0">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854409" y="5090765"/>
              <a:ext cx="23079" cy="90655"/>
            </a:xfrm>
            <a:custGeom>
              <a:avLst/>
              <a:gdLst/>
              <a:ahLst/>
              <a:cxnLst/>
              <a:rect l="l" t="t" r="r" b="b"/>
              <a:pathLst>
                <a:path w="417" h="1638" extrusionOk="0">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578620" y="4953839"/>
              <a:ext cx="20699" cy="99289"/>
            </a:xfrm>
            <a:custGeom>
              <a:avLst/>
              <a:gdLst/>
              <a:ahLst/>
              <a:cxnLst/>
              <a:rect l="l" t="t" r="r" b="b"/>
              <a:pathLst>
                <a:path w="374" h="1794" extrusionOk="0">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787717" y="4638365"/>
              <a:ext cx="24241" cy="117885"/>
            </a:xfrm>
            <a:custGeom>
              <a:avLst/>
              <a:gdLst/>
              <a:ahLst/>
              <a:cxnLst/>
              <a:rect l="l" t="t" r="r" b="b"/>
              <a:pathLst>
                <a:path w="438" h="2130" extrusionOk="0">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542368" y="4447089"/>
              <a:ext cx="19703" cy="99455"/>
            </a:xfrm>
            <a:custGeom>
              <a:avLst/>
              <a:gdLst/>
              <a:ahLst/>
              <a:cxnLst/>
              <a:rect l="l" t="t" r="r" b="b"/>
              <a:pathLst>
                <a:path w="356" h="1797" extrusionOk="0">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756170" y="4180763"/>
              <a:ext cx="17544" cy="99123"/>
            </a:xfrm>
            <a:custGeom>
              <a:avLst/>
              <a:gdLst/>
              <a:ahLst/>
              <a:cxnLst/>
              <a:rect l="l" t="t" r="r" b="b"/>
              <a:pathLst>
                <a:path w="317" h="1791" extrusionOk="0">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515525" y="3931041"/>
              <a:ext cx="19205" cy="107314"/>
            </a:xfrm>
            <a:custGeom>
              <a:avLst/>
              <a:gdLst/>
              <a:ahLst/>
              <a:cxnLst/>
              <a:rect l="l" t="t" r="r" b="b"/>
              <a:pathLst>
                <a:path w="347" h="1939" extrusionOk="0">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490011" y="3576493"/>
              <a:ext cx="39572" cy="79199"/>
            </a:xfrm>
            <a:custGeom>
              <a:avLst/>
              <a:gdLst/>
              <a:ahLst/>
              <a:cxnLst/>
              <a:rect l="l" t="t" r="r" b="b"/>
              <a:pathLst>
                <a:path w="715" h="1431" extrusionOk="0">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715214" y="3724987"/>
              <a:ext cx="25293" cy="106927"/>
            </a:xfrm>
            <a:custGeom>
              <a:avLst/>
              <a:gdLst/>
              <a:ahLst/>
              <a:cxnLst/>
              <a:rect l="l" t="t" r="r" b="b"/>
              <a:pathLst>
                <a:path w="457" h="1932" extrusionOk="0">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680290" y="3337674"/>
              <a:ext cx="17821" cy="107757"/>
            </a:xfrm>
            <a:custGeom>
              <a:avLst/>
              <a:gdLst/>
              <a:ahLst/>
              <a:cxnLst/>
              <a:rect l="l" t="t" r="r" b="b"/>
              <a:pathLst>
                <a:path w="322" h="1947" extrusionOk="0">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528421" y="3189125"/>
              <a:ext cx="20090" cy="89050"/>
            </a:xfrm>
            <a:custGeom>
              <a:avLst/>
              <a:gdLst/>
              <a:ahLst/>
              <a:cxnLst/>
              <a:rect l="l" t="t" r="r" b="b"/>
              <a:pathLst>
                <a:path w="363" h="1609" extrusionOk="0">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660421" y="3009914"/>
              <a:ext cx="17378" cy="78092"/>
            </a:xfrm>
            <a:custGeom>
              <a:avLst/>
              <a:gdLst/>
              <a:ahLst/>
              <a:cxnLst/>
              <a:rect l="l" t="t" r="r" b="b"/>
              <a:pathLst>
                <a:path w="314" h="1411" extrusionOk="0">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540652" y="2848414"/>
              <a:ext cx="21695" cy="99178"/>
            </a:xfrm>
            <a:custGeom>
              <a:avLst/>
              <a:gdLst/>
              <a:ahLst/>
              <a:cxnLst/>
              <a:rect l="l" t="t" r="r" b="b"/>
              <a:pathLst>
                <a:path w="392" h="1792" extrusionOk="0">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653946" y="2730803"/>
              <a:ext cx="15165" cy="77926"/>
            </a:xfrm>
            <a:custGeom>
              <a:avLst/>
              <a:gdLst/>
              <a:ahLst/>
              <a:cxnLst/>
              <a:rect l="l" t="t" r="r" b="b"/>
              <a:pathLst>
                <a:path w="274" h="1408" extrusionOk="0">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548511" y="2599577"/>
              <a:ext cx="18153" cy="78036"/>
            </a:xfrm>
            <a:custGeom>
              <a:avLst/>
              <a:gdLst/>
              <a:ahLst/>
              <a:cxnLst/>
              <a:rect l="l" t="t" r="r" b="b"/>
              <a:pathLst>
                <a:path w="328" h="1410" extrusionOk="0">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694348" y="2515395"/>
              <a:ext cx="24518" cy="40623"/>
            </a:xfrm>
            <a:custGeom>
              <a:avLst/>
              <a:gdLst/>
              <a:ahLst/>
              <a:cxnLst/>
              <a:rect l="l" t="t" r="r" b="b"/>
              <a:pathLst>
                <a:path w="443" h="734" extrusionOk="0">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483029" y="1431772"/>
              <a:ext cx="2140745" cy="4158347"/>
            </a:xfrm>
            <a:custGeom>
              <a:avLst/>
              <a:gdLst/>
              <a:ahLst/>
              <a:cxnLst/>
              <a:rect l="l" t="t" r="r" b="b"/>
              <a:pathLst>
                <a:path w="38680" h="75135" extrusionOk="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7" name="Google Shape;77;p2"/>
          <p:cNvGrpSpPr/>
          <p:nvPr/>
        </p:nvGrpSpPr>
        <p:grpSpPr>
          <a:xfrm>
            <a:off x="-2628756" y="6138680"/>
            <a:ext cx="9500925" cy="868789"/>
            <a:chOff x="-229753" y="4473097"/>
            <a:chExt cx="9605951" cy="875090"/>
          </a:xfrm>
        </p:grpSpPr>
        <p:grpSp>
          <p:nvGrpSpPr>
            <p:cNvPr id="78" name="Google Shape;78;p2"/>
            <p:cNvGrpSpPr/>
            <p:nvPr/>
          </p:nvGrpSpPr>
          <p:grpSpPr>
            <a:xfrm>
              <a:off x="7873659" y="4902960"/>
              <a:ext cx="1502539" cy="388102"/>
              <a:chOff x="5130459" y="3745735"/>
              <a:chExt cx="1502539" cy="388102"/>
            </a:xfrm>
          </p:grpSpPr>
          <p:sp>
            <p:nvSpPr>
              <p:cNvPr id="79" name="Google Shape;79;p2"/>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9" name="Google Shape;99;p2"/>
            <p:cNvGrpSpPr/>
            <p:nvPr/>
          </p:nvGrpSpPr>
          <p:grpSpPr>
            <a:xfrm>
              <a:off x="-229753" y="4473097"/>
              <a:ext cx="5029191" cy="875090"/>
              <a:chOff x="408363" y="275150"/>
              <a:chExt cx="2598125" cy="452875"/>
            </a:xfrm>
          </p:grpSpPr>
          <p:sp>
            <p:nvSpPr>
              <p:cNvPr id="100" name="Google Shape;100;p2"/>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6" name="Google Shape;186;p2"/>
            <p:cNvGrpSpPr/>
            <p:nvPr/>
          </p:nvGrpSpPr>
          <p:grpSpPr>
            <a:xfrm flipH="1">
              <a:off x="4567334" y="4473097"/>
              <a:ext cx="4013529" cy="859004"/>
              <a:chOff x="408363" y="283475"/>
              <a:chExt cx="2073425" cy="444550"/>
            </a:xfrm>
          </p:grpSpPr>
          <p:sp>
            <p:nvSpPr>
              <p:cNvPr id="187" name="Google Shape;187;p2"/>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57" name="Google Shape;257;p2"/>
          <p:cNvGrpSpPr/>
          <p:nvPr/>
        </p:nvGrpSpPr>
        <p:grpSpPr>
          <a:xfrm>
            <a:off x="6228076" y="6138680"/>
            <a:ext cx="9500925" cy="868789"/>
            <a:chOff x="-229753" y="4473097"/>
            <a:chExt cx="9605951" cy="875090"/>
          </a:xfrm>
        </p:grpSpPr>
        <p:grpSp>
          <p:nvGrpSpPr>
            <p:cNvPr id="258" name="Google Shape;258;p2"/>
            <p:cNvGrpSpPr/>
            <p:nvPr/>
          </p:nvGrpSpPr>
          <p:grpSpPr>
            <a:xfrm>
              <a:off x="7873659" y="4902960"/>
              <a:ext cx="1502539" cy="388102"/>
              <a:chOff x="5130459" y="3745735"/>
              <a:chExt cx="1502539" cy="388102"/>
            </a:xfrm>
          </p:grpSpPr>
          <p:sp>
            <p:nvSpPr>
              <p:cNvPr id="259" name="Google Shape;259;p2"/>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79" name="Google Shape;279;p2"/>
            <p:cNvGrpSpPr/>
            <p:nvPr/>
          </p:nvGrpSpPr>
          <p:grpSpPr>
            <a:xfrm>
              <a:off x="-229753" y="4473097"/>
              <a:ext cx="5029191" cy="875090"/>
              <a:chOff x="408363" y="275150"/>
              <a:chExt cx="2598125" cy="452875"/>
            </a:xfrm>
          </p:grpSpPr>
          <p:sp>
            <p:nvSpPr>
              <p:cNvPr id="280" name="Google Shape;280;p2"/>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6" name="Google Shape;366;p2"/>
            <p:cNvGrpSpPr/>
            <p:nvPr/>
          </p:nvGrpSpPr>
          <p:grpSpPr>
            <a:xfrm flipH="1">
              <a:off x="4567334" y="4473097"/>
              <a:ext cx="4013529" cy="859004"/>
              <a:chOff x="408363" y="283475"/>
              <a:chExt cx="2073425" cy="444550"/>
            </a:xfrm>
          </p:grpSpPr>
          <p:sp>
            <p:nvSpPr>
              <p:cNvPr id="367" name="Google Shape;367;p2"/>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2"/>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2"/>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437" name="Google Shape;437;p2"/>
          <p:cNvGrpSpPr/>
          <p:nvPr/>
        </p:nvGrpSpPr>
        <p:grpSpPr>
          <a:xfrm rot="-9503680" flipH="1">
            <a:off x="10773919" y="5279218"/>
            <a:ext cx="1909067" cy="2587713"/>
            <a:chOff x="4833338" y="4797750"/>
            <a:chExt cx="542950" cy="735925"/>
          </a:xfrm>
        </p:grpSpPr>
        <p:sp>
          <p:nvSpPr>
            <p:cNvPr id="438" name="Google Shape;438;p2"/>
            <p:cNvSpPr/>
            <p:nvPr/>
          </p:nvSpPr>
          <p:spPr>
            <a:xfrm>
              <a:off x="4856838" y="4970700"/>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4933588" y="4934575"/>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5082213" y="4960000"/>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5088238" y="4968350"/>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5100563" y="5283200"/>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5075888" y="4955375"/>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5082213" y="4959950"/>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5088238" y="4968350"/>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5086238" y="4967750"/>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5046213" y="5427725"/>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4980613" y="5331575"/>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4950863" y="5226700"/>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4968038" y="5109150"/>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4975188" y="4958025"/>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5119788" y="5383275"/>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5243188" y="5191850"/>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5000813" y="4967150"/>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5032188" y="5126325"/>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4984938" y="5144525"/>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5022738" y="5228525"/>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5009088" y="5323950"/>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5054538" y="5410275"/>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4927688" y="4929125"/>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5064813" y="4955275"/>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4855213" y="4955400"/>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4854088" y="4858000"/>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4840463" y="4802775"/>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4848563" y="4854175"/>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4855213" y="4955400"/>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4854088" y="4858000"/>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4875588" y="5042700"/>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4854188" y="5198200"/>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4864213" y="4956575"/>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4852463" y="5180925"/>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4850088" y="5127025"/>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4841288" y="5081725"/>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4843463" y="5071250"/>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4841138" y="4997475"/>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4857538" y="4962750"/>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4902713" y="4892225"/>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4944063" y="4860975"/>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5017163" y="4815550"/>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5084188" y="4806250"/>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5205388" y="4989850"/>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5124638" y="5039200"/>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5059488" y="5106000"/>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4972963" y="5168875"/>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4916263" y="5143025"/>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4954913" y="5096750"/>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5002263" y="5063200"/>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5017338" y="5011450"/>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5077488" y="4965925"/>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5068988" y="4831175"/>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4833338" y="4797750"/>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2" name="Google Shape;492;p2"/>
          <p:cNvSpPr txBox="1">
            <a:spLocks noGrp="1"/>
          </p:cNvSpPr>
          <p:nvPr>
            <p:ph type="ctrTitle"/>
          </p:nvPr>
        </p:nvSpPr>
        <p:spPr>
          <a:xfrm>
            <a:off x="1816568" y="1583205"/>
            <a:ext cx="6245600" cy="3327600"/>
          </a:xfrm>
          <a:prstGeom prst="rect">
            <a:avLst/>
          </a:prstGeom>
        </p:spPr>
        <p:txBody>
          <a:bodyPr spcFirstLastPara="1" wrap="square" lIns="91425" tIns="91425" rIns="91425" bIns="91425" anchor="ctr" anchorCtr="0">
            <a:noAutofit/>
          </a:bodyPr>
          <a:lstStyle>
            <a:lvl1pPr lvl="0">
              <a:spcBef>
                <a:spcPts val="0"/>
              </a:spcBef>
              <a:spcAft>
                <a:spcPts val="0"/>
              </a:spcAft>
              <a:buClr>
                <a:schemeClr val="accent3"/>
              </a:buClr>
              <a:buSzPts val="5200"/>
              <a:buNone/>
              <a:defRPr sz="6933">
                <a:solidFill>
                  <a:schemeClr val="accent3"/>
                </a:solidFill>
              </a:defRPr>
            </a:lvl1pPr>
            <a:lvl2pPr lvl="1" algn="ctr">
              <a:spcBef>
                <a:spcPts val="267"/>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grpSp>
        <p:nvGrpSpPr>
          <p:cNvPr id="493" name="Google Shape;493;p2"/>
          <p:cNvGrpSpPr/>
          <p:nvPr/>
        </p:nvGrpSpPr>
        <p:grpSpPr>
          <a:xfrm>
            <a:off x="-526405" y="159756"/>
            <a:ext cx="1555863" cy="1119149"/>
            <a:chOff x="4797000" y="1750925"/>
            <a:chExt cx="342550" cy="246400"/>
          </a:xfrm>
        </p:grpSpPr>
        <p:sp>
          <p:nvSpPr>
            <p:cNvPr id="494" name="Google Shape;494;p2"/>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97" name="Google Shape;497;p2"/>
          <p:cNvGrpSpPr/>
          <p:nvPr/>
        </p:nvGrpSpPr>
        <p:grpSpPr>
          <a:xfrm>
            <a:off x="1911814" y="87643"/>
            <a:ext cx="719100" cy="530239"/>
            <a:chOff x="5165350" y="2018400"/>
            <a:chExt cx="244825" cy="180525"/>
          </a:xfrm>
        </p:grpSpPr>
        <p:sp>
          <p:nvSpPr>
            <p:cNvPr id="498" name="Google Shape;498;p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03" name="Google Shape;503;p2"/>
          <p:cNvGrpSpPr/>
          <p:nvPr/>
        </p:nvGrpSpPr>
        <p:grpSpPr>
          <a:xfrm>
            <a:off x="9129932" y="-95189"/>
            <a:ext cx="1245512" cy="895877"/>
            <a:chOff x="4797000" y="1750925"/>
            <a:chExt cx="342550" cy="246400"/>
          </a:xfrm>
        </p:grpSpPr>
        <p:sp>
          <p:nvSpPr>
            <p:cNvPr id="504" name="Google Shape;504;p2"/>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07" name="Google Shape;507;p2"/>
          <p:cNvGrpSpPr/>
          <p:nvPr/>
        </p:nvGrpSpPr>
        <p:grpSpPr>
          <a:xfrm rot="10800000" flipH="1">
            <a:off x="5850081" y="-212990"/>
            <a:ext cx="719100" cy="530239"/>
            <a:chOff x="5165350" y="2018400"/>
            <a:chExt cx="244825" cy="180525"/>
          </a:xfrm>
        </p:grpSpPr>
        <p:sp>
          <p:nvSpPr>
            <p:cNvPr id="508" name="Google Shape;508;p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3" name="Google Shape;513;p2"/>
          <p:cNvGrpSpPr/>
          <p:nvPr/>
        </p:nvGrpSpPr>
        <p:grpSpPr>
          <a:xfrm>
            <a:off x="11731944" y="-12926"/>
            <a:ext cx="1016735" cy="731348"/>
            <a:chOff x="4797000" y="1750925"/>
            <a:chExt cx="342550" cy="246400"/>
          </a:xfrm>
        </p:grpSpPr>
        <p:sp>
          <p:nvSpPr>
            <p:cNvPr id="514" name="Google Shape;514;p2"/>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17" name="Google Shape;517;p2"/>
          <p:cNvSpPr txBox="1">
            <a:spLocks noGrp="1"/>
          </p:cNvSpPr>
          <p:nvPr>
            <p:ph type="subTitle" idx="1"/>
          </p:nvPr>
        </p:nvSpPr>
        <p:spPr>
          <a:xfrm>
            <a:off x="1819768" y="4787195"/>
            <a:ext cx="6242400" cy="487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2133">
                <a:solidFill>
                  <a:schemeClr val="dk1"/>
                </a:solidFill>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grpSp>
        <p:nvGrpSpPr>
          <p:cNvPr id="518" name="Google Shape;518;p2"/>
          <p:cNvGrpSpPr/>
          <p:nvPr/>
        </p:nvGrpSpPr>
        <p:grpSpPr>
          <a:xfrm>
            <a:off x="-811931" y="2632039"/>
            <a:ext cx="2500363" cy="4856395"/>
            <a:chOff x="-483250" y="1431772"/>
            <a:chExt cx="2140966" cy="4158347"/>
          </a:xfrm>
        </p:grpSpPr>
        <p:sp>
          <p:nvSpPr>
            <p:cNvPr id="519" name="Google Shape;519;p2"/>
            <p:cNvSpPr/>
            <p:nvPr/>
          </p:nvSpPr>
          <p:spPr>
            <a:xfrm>
              <a:off x="657322" y="1821077"/>
              <a:ext cx="977393" cy="367435"/>
            </a:xfrm>
            <a:custGeom>
              <a:avLst/>
              <a:gdLst/>
              <a:ahLst/>
              <a:cxnLst/>
              <a:rect l="l" t="t" r="r" b="b"/>
              <a:pathLst>
                <a:path w="17660" h="6639" extrusionOk="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763033" y="2123489"/>
              <a:ext cx="667461" cy="984588"/>
            </a:xfrm>
            <a:custGeom>
              <a:avLst/>
              <a:gdLst/>
              <a:ahLst/>
              <a:cxnLst/>
              <a:rect l="l" t="t" r="r" b="b"/>
              <a:pathLst>
                <a:path w="12060" h="17790" extrusionOk="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361442" y="1448376"/>
              <a:ext cx="904061" cy="687274"/>
            </a:xfrm>
            <a:custGeom>
              <a:avLst/>
              <a:gdLst/>
              <a:ahLst/>
              <a:cxnLst/>
              <a:rect l="l" t="t" r="r" b="b"/>
              <a:pathLst>
                <a:path w="16335" h="12418" extrusionOk="0">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673759" y="2118508"/>
              <a:ext cx="261560" cy="328749"/>
            </a:xfrm>
            <a:custGeom>
              <a:avLst/>
              <a:gdLst/>
              <a:ahLst/>
              <a:cxnLst/>
              <a:rect l="l" t="t" r="r" b="b"/>
              <a:pathLst>
                <a:path w="4726" h="5940" extrusionOk="0">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672044" y="4851005"/>
              <a:ext cx="357529" cy="529596"/>
            </a:xfrm>
            <a:custGeom>
              <a:avLst/>
              <a:gdLst/>
              <a:ahLst/>
              <a:cxnLst/>
              <a:rect l="l" t="t" r="r" b="b"/>
              <a:pathLst>
                <a:path w="6460" h="9569" extrusionOk="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545357" y="5239979"/>
              <a:ext cx="440048" cy="328251"/>
            </a:xfrm>
            <a:custGeom>
              <a:avLst/>
              <a:gdLst/>
              <a:ahLst/>
              <a:cxnLst/>
              <a:rect l="l" t="t" r="r" b="b"/>
              <a:pathLst>
                <a:path w="7951" h="5931" extrusionOk="0">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619410" y="4424563"/>
              <a:ext cx="338158" cy="514819"/>
            </a:xfrm>
            <a:custGeom>
              <a:avLst/>
              <a:gdLst/>
              <a:ahLst/>
              <a:cxnLst/>
              <a:rect l="l" t="t" r="r" b="b"/>
              <a:pathLst>
                <a:path w="6110" h="9302" extrusionOk="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543586" y="2426509"/>
              <a:ext cx="207488" cy="217451"/>
            </a:xfrm>
            <a:custGeom>
              <a:avLst/>
              <a:gdLst/>
              <a:ahLst/>
              <a:cxnLst/>
              <a:rect l="l" t="t" r="r" b="b"/>
              <a:pathLst>
                <a:path w="3749" h="3929" extrusionOk="0">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577789" y="3960153"/>
              <a:ext cx="309102" cy="511886"/>
            </a:xfrm>
            <a:custGeom>
              <a:avLst/>
              <a:gdLst/>
              <a:ahLst/>
              <a:cxnLst/>
              <a:rect l="l" t="t" r="r" b="b"/>
              <a:pathLst>
                <a:path w="5585" h="9249" extrusionOk="0">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592567" y="2643743"/>
              <a:ext cx="144893" cy="275507"/>
            </a:xfrm>
            <a:custGeom>
              <a:avLst/>
              <a:gdLst/>
              <a:ahLst/>
              <a:cxnLst/>
              <a:rect l="l" t="t" r="r" b="b"/>
              <a:pathLst>
                <a:path w="2618" h="4978" extrusionOk="0">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335263" y="2109431"/>
              <a:ext cx="416194" cy="351496"/>
            </a:xfrm>
            <a:custGeom>
              <a:avLst/>
              <a:gdLst/>
              <a:ahLst/>
              <a:cxnLst/>
              <a:rect l="l" t="t" r="r" b="b"/>
              <a:pathLst>
                <a:path w="7520" h="6351" extrusionOk="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557754" y="3609424"/>
              <a:ext cx="256690" cy="390348"/>
            </a:xfrm>
            <a:custGeom>
              <a:avLst/>
              <a:gdLst/>
              <a:ahLst/>
              <a:cxnLst/>
              <a:rect l="l" t="t" r="r" b="b"/>
              <a:pathLst>
                <a:path w="4638" h="7053" extrusionOk="0">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577955" y="2912006"/>
              <a:ext cx="159504" cy="316905"/>
            </a:xfrm>
            <a:custGeom>
              <a:avLst/>
              <a:gdLst/>
              <a:ahLst/>
              <a:cxnLst/>
              <a:rect l="l" t="t" r="r" b="b"/>
              <a:pathLst>
                <a:path w="2882" h="5726" extrusionOk="0">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563067" y="3214695"/>
              <a:ext cx="206990" cy="403520"/>
            </a:xfrm>
            <a:custGeom>
              <a:avLst/>
              <a:gdLst/>
              <a:ahLst/>
              <a:cxnLst/>
              <a:rect l="l" t="t" r="r" b="b"/>
              <a:pathLst>
                <a:path w="3740" h="7291" extrusionOk="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498146" y="2770763"/>
              <a:ext cx="166090" cy="309932"/>
            </a:xfrm>
            <a:custGeom>
              <a:avLst/>
              <a:gdLst/>
              <a:ahLst/>
              <a:cxnLst/>
              <a:rect l="l" t="t" r="r" b="b"/>
              <a:pathLst>
                <a:path w="3001" h="5600" extrusionOk="0">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518403" y="2494198"/>
              <a:ext cx="162161" cy="298531"/>
            </a:xfrm>
            <a:custGeom>
              <a:avLst/>
              <a:gdLst/>
              <a:ahLst/>
              <a:cxnLst/>
              <a:rect l="l" t="t" r="r" b="b"/>
              <a:pathLst>
                <a:path w="2930" h="5394" extrusionOk="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472743" y="3410122"/>
              <a:ext cx="227468" cy="416803"/>
            </a:xfrm>
            <a:custGeom>
              <a:avLst/>
              <a:gdLst/>
              <a:ahLst/>
              <a:cxnLst/>
              <a:rect l="l" t="t" r="r" b="b"/>
              <a:pathLst>
                <a:path w="4110" h="7531" extrusionOk="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481432" y="3062050"/>
              <a:ext cx="181421" cy="366218"/>
            </a:xfrm>
            <a:custGeom>
              <a:avLst/>
              <a:gdLst/>
              <a:ahLst/>
              <a:cxnLst/>
              <a:rect l="l" t="t" r="r" b="b"/>
              <a:pathLst>
                <a:path w="3278" h="6617" extrusionOk="0">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476672" y="4241865"/>
              <a:ext cx="278164" cy="475912"/>
            </a:xfrm>
            <a:custGeom>
              <a:avLst/>
              <a:gdLst/>
              <a:ahLst/>
              <a:cxnLst/>
              <a:rect l="l" t="t" r="r" b="b"/>
              <a:pathLst>
                <a:path w="5026" h="8599" extrusionOk="0">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493885" y="4682974"/>
              <a:ext cx="284971" cy="547085"/>
            </a:xfrm>
            <a:custGeom>
              <a:avLst/>
              <a:gdLst/>
              <a:ahLst/>
              <a:cxnLst/>
              <a:rect l="l" t="t" r="r" b="b"/>
              <a:pathLst>
                <a:path w="5149" h="9885" extrusionOk="0">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472078" y="3805848"/>
              <a:ext cx="234109" cy="460581"/>
            </a:xfrm>
            <a:custGeom>
              <a:avLst/>
              <a:gdLst/>
              <a:ahLst/>
              <a:cxnLst/>
              <a:rect l="l" t="t" r="r" b="b"/>
              <a:pathLst>
                <a:path w="4230" h="8322" extrusionOk="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462883" y="1897621"/>
              <a:ext cx="994384" cy="557213"/>
            </a:xfrm>
            <a:custGeom>
              <a:avLst/>
              <a:gdLst/>
              <a:ahLst/>
              <a:cxnLst/>
              <a:rect l="l" t="t" r="r" b="b"/>
              <a:pathLst>
                <a:path w="17967" h="10068" extrusionOk="0">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24950" y="2223444"/>
              <a:ext cx="673438" cy="1100757"/>
            </a:xfrm>
            <a:custGeom>
              <a:avLst/>
              <a:gdLst/>
              <a:ahLst/>
              <a:cxnLst/>
              <a:rect l="l" t="t" r="r" b="b"/>
              <a:pathLst>
                <a:path w="12168" h="19889" extrusionOk="0">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483250" y="1467747"/>
              <a:ext cx="1822898" cy="4122206"/>
            </a:xfrm>
            <a:custGeom>
              <a:avLst/>
              <a:gdLst/>
              <a:ahLst/>
              <a:cxnLst/>
              <a:rect l="l" t="t" r="r" b="b"/>
              <a:pathLst>
                <a:path w="32937" h="74482" extrusionOk="0">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019838" y="1995750"/>
              <a:ext cx="637796" cy="212857"/>
            </a:xfrm>
            <a:custGeom>
              <a:avLst/>
              <a:gdLst/>
              <a:ahLst/>
              <a:cxnLst/>
              <a:rect l="l" t="t" r="r" b="b"/>
              <a:pathLst>
                <a:path w="11524" h="3846" extrusionOk="0">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657543" y="1972338"/>
              <a:ext cx="977171" cy="216067"/>
            </a:xfrm>
            <a:custGeom>
              <a:avLst/>
              <a:gdLst/>
              <a:ahLst/>
              <a:cxnLst/>
              <a:rect l="l" t="t" r="r" b="b"/>
              <a:pathLst>
                <a:path w="17656" h="3904" extrusionOk="0">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762811" y="2324562"/>
              <a:ext cx="565681" cy="783464"/>
            </a:xfrm>
            <a:custGeom>
              <a:avLst/>
              <a:gdLst/>
              <a:ahLst/>
              <a:cxnLst/>
              <a:rect l="l" t="t" r="r" b="b"/>
              <a:pathLst>
                <a:path w="10221" h="14156" extrusionOk="0">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848044" y="2123434"/>
              <a:ext cx="76155" cy="59053"/>
            </a:xfrm>
            <a:custGeom>
              <a:avLst/>
              <a:gdLst/>
              <a:ahLst/>
              <a:cxnLst/>
              <a:rect l="l" t="t" r="r" b="b"/>
              <a:pathLst>
                <a:path w="1376" h="1067" extrusionOk="0">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465658" y="1477377"/>
              <a:ext cx="799846" cy="658273"/>
            </a:xfrm>
            <a:custGeom>
              <a:avLst/>
              <a:gdLst/>
              <a:ahLst/>
              <a:cxnLst/>
              <a:rect l="l" t="t" r="r" b="b"/>
              <a:pathLst>
                <a:path w="14452" h="11894" extrusionOk="0">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673759" y="2118508"/>
              <a:ext cx="261616" cy="328749"/>
            </a:xfrm>
            <a:custGeom>
              <a:avLst/>
              <a:gdLst/>
              <a:ahLst/>
              <a:cxnLst/>
              <a:rect l="l" t="t" r="r" b="b"/>
              <a:pathLst>
                <a:path w="4727" h="5940" extrusionOk="0">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837805" y="4851005"/>
              <a:ext cx="191770" cy="529596"/>
            </a:xfrm>
            <a:custGeom>
              <a:avLst/>
              <a:gdLst/>
              <a:ahLst/>
              <a:cxnLst/>
              <a:rect l="l" t="t" r="r" b="b"/>
              <a:pathLst>
                <a:path w="3465" h="9569" extrusionOk="0">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603802" y="5310656"/>
              <a:ext cx="381604" cy="257576"/>
            </a:xfrm>
            <a:custGeom>
              <a:avLst/>
              <a:gdLst/>
              <a:ahLst/>
              <a:cxnLst/>
              <a:rect l="l" t="t" r="r" b="b"/>
              <a:pathLst>
                <a:path w="6895" h="4654" extrusionOk="0">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757996" y="4424452"/>
              <a:ext cx="199463" cy="479620"/>
            </a:xfrm>
            <a:custGeom>
              <a:avLst/>
              <a:gdLst/>
              <a:ahLst/>
              <a:cxnLst/>
              <a:rect l="l" t="t" r="r" b="b"/>
              <a:pathLst>
                <a:path w="3604" h="8666" extrusionOk="0">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543586" y="2475546"/>
              <a:ext cx="35919" cy="12453"/>
            </a:xfrm>
            <a:custGeom>
              <a:avLst/>
              <a:gdLst/>
              <a:ahLst/>
              <a:cxnLst/>
              <a:rect l="l" t="t" r="r" b="b"/>
              <a:pathLst>
                <a:path w="649" h="225" extrusionOk="0">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650127" y="2426399"/>
              <a:ext cx="100949" cy="217561"/>
            </a:xfrm>
            <a:custGeom>
              <a:avLst/>
              <a:gdLst/>
              <a:ahLst/>
              <a:cxnLst/>
              <a:rect l="l" t="t" r="r" b="b"/>
              <a:pathLst>
                <a:path w="1824" h="3931" extrusionOk="0">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707022" y="3960153"/>
              <a:ext cx="179761" cy="511886"/>
            </a:xfrm>
            <a:custGeom>
              <a:avLst/>
              <a:gdLst/>
              <a:ahLst/>
              <a:cxnLst/>
              <a:rect l="l" t="t" r="r" b="b"/>
              <a:pathLst>
                <a:path w="3248" h="9249" extrusionOk="0">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680788" y="2643743"/>
              <a:ext cx="56673" cy="272353"/>
            </a:xfrm>
            <a:custGeom>
              <a:avLst/>
              <a:gdLst/>
              <a:ahLst/>
              <a:cxnLst/>
              <a:rect l="l" t="t" r="r" b="b"/>
              <a:pathLst>
                <a:path w="1024" h="4921" extrusionOk="0">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353472" y="2109652"/>
              <a:ext cx="356809" cy="351275"/>
            </a:xfrm>
            <a:custGeom>
              <a:avLst/>
              <a:gdLst/>
              <a:ahLst/>
              <a:cxnLst/>
              <a:rect l="l" t="t" r="r" b="b"/>
              <a:pathLst>
                <a:path w="6447" h="6347" extrusionOk="0">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688039" y="3609424"/>
              <a:ext cx="126574" cy="390570"/>
            </a:xfrm>
            <a:custGeom>
              <a:avLst/>
              <a:gdLst/>
              <a:ahLst/>
              <a:cxnLst/>
              <a:rect l="l" t="t" r="r" b="b"/>
              <a:pathLst>
                <a:path w="2287" h="7057" extrusionOk="0">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681397" y="2912172"/>
              <a:ext cx="56064" cy="314028"/>
            </a:xfrm>
            <a:custGeom>
              <a:avLst/>
              <a:gdLst/>
              <a:ahLst/>
              <a:cxnLst/>
              <a:rect l="l" t="t" r="r" b="b"/>
              <a:pathLst>
                <a:path w="1013" h="5674" extrusionOk="0">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683445" y="3214695"/>
              <a:ext cx="86670" cy="403354"/>
            </a:xfrm>
            <a:custGeom>
              <a:avLst/>
              <a:gdLst/>
              <a:ahLst/>
              <a:cxnLst/>
              <a:rect l="l" t="t" r="r" b="b"/>
              <a:pathLst>
                <a:path w="1566" h="7288" extrusionOk="0">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686544" y="3596916"/>
              <a:ext cx="13670" cy="40955"/>
            </a:xfrm>
            <a:custGeom>
              <a:avLst/>
              <a:gdLst/>
              <a:ahLst/>
              <a:cxnLst/>
              <a:rect l="l" t="t" r="r" b="b"/>
              <a:pathLst>
                <a:path w="247" h="740" extrusionOk="0">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462772" y="1973169"/>
              <a:ext cx="994328" cy="481557"/>
            </a:xfrm>
            <a:custGeom>
              <a:avLst/>
              <a:gdLst/>
              <a:ahLst/>
              <a:cxnLst/>
              <a:rect l="l" t="t" r="r" b="b"/>
              <a:pathLst>
                <a:path w="17966" h="8701" extrusionOk="0">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21166" y="2223389"/>
              <a:ext cx="469658" cy="1100978"/>
            </a:xfrm>
            <a:custGeom>
              <a:avLst/>
              <a:gdLst/>
              <a:ahLst/>
              <a:cxnLst/>
              <a:rect l="l" t="t" r="r" b="b"/>
              <a:pathLst>
                <a:path w="8486" h="19893" extrusionOk="0">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83043" y="2345593"/>
              <a:ext cx="428038" cy="623738"/>
            </a:xfrm>
            <a:custGeom>
              <a:avLst/>
              <a:gdLst/>
              <a:ahLst/>
              <a:cxnLst/>
              <a:rect l="l" t="t" r="r" b="b"/>
              <a:pathLst>
                <a:path w="7734" h="11270" extrusionOk="0">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279134" y="2064877"/>
              <a:ext cx="673161" cy="103274"/>
            </a:xfrm>
            <a:custGeom>
              <a:avLst/>
              <a:gdLst/>
              <a:ahLst/>
              <a:cxnLst/>
              <a:rect l="l" t="t" r="r" b="b"/>
              <a:pathLst>
                <a:path w="12163" h="1866" extrusionOk="0">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526705" y="1552316"/>
              <a:ext cx="296871" cy="550406"/>
            </a:xfrm>
            <a:custGeom>
              <a:avLst/>
              <a:gdLst/>
              <a:ahLst/>
              <a:cxnLst/>
              <a:rect l="l" t="t" r="r" b="b"/>
              <a:pathLst>
                <a:path w="5364" h="9945" extrusionOk="0">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808915" y="1932987"/>
              <a:ext cx="514376" cy="164707"/>
            </a:xfrm>
            <a:custGeom>
              <a:avLst/>
              <a:gdLst/>
              <a:ahLst/>
              <a:cxnLst/>
              <a:rect l="l" t="t" r="r" b="b"/>
              <a:pathLst>
                <a:path w="9294" h="2976" extrusionOk="0">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943073" y="2335354"/>
              <a:ext cx="349116" cy="398595"/>
            </a:xfrm>
            <a:custGeom>
              <a:avLst/>
              <a:gdLst/>
              <a:ahLst/>
              <a:cxnLst/>
              <a:rect l="l" t="t" r="r" b="b"/>
              <a:pathLst>
                <a:path w="6308" h="7202" extrusionOk="0">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727777" y="5400815"/>
              <a:ext cx="30163" cy="78977"/>
            </a:xfrm>
            <a:custGeom>
              <a:avLst/>
              <a:gdLst/>
              <a:ahLst/>
              <a:cxnLst/>
              <a:rect l="l" t="t" r="r" b="b"/>
              <a:pathLst>
                <a:path w="545" h="1427" extrusionOk="0">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854409" y="5090765"/>
              <a:ext cx="23079" cy="90655"/>
            </a:xfrm>
            <a:custGeom>
              <a:avLst/>
              <a:gdLst/>
              <a:ahLst/>
              <a:cxnLst/>
              <a:rect l="l" t="t" r="r" b="b"/>
              <a:pathLst>
                <a:path w="417" h="1638" extrusionOk="0">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578620" y="4953839"/>
              <a:ext cx="20699" cy="99289"/>
            </a:xfrm>
            <a:custGeom>
              <a:avLst/>
              <a:gdLst/>
              <a:ahLst/>
              <a:cxnLst/>
              <a:rect l="l" t="t" r="r" b="b"/>
              <a:pathLst>
                <a:path w="374" h="1794" extrusionOk="0">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787717" y="4638365"/>
              <a:ext cx="24241" cy="117885"/>
            </a:xfrm>
            <a:custGeom>
              <a:avLst/>
              <a:gdLst/>
              <a:ahLst/>
              <a:cxnLst/>
              <a:rect l="l" t="t" r="r" b="b"/>
              <a:pathLst>
                <a:path w="438" h="2130" extrusionOk="0">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542368" y="4447089"/>
              <a:ext cx="19703" cy="99455"/>
            </a:xfrm>
            <a:custGeom>
              <a:avLst/>
              <a:gdLst/>
              <a:ahLst/>
              <a:cxnLst/>
              <a:rect l="l" t="t" r="r" b="b"/>
              <a:pathLst>
                <a:path w="356" h="1797" extrusionOk="0">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756170" y="4180763"/>
              <a:ext cx="17544" cy="99123"/>
            </a:xfrm>
            <a:custGeom>
              <a:avLst/>
              <a:gdLst/>
              <a:ahLst/>
              <a:cxnLst/>
              <a:rect l="l" t="t" r="r" b="b"/>
              <a:pathLst>
                <a:path w="317" h="1791" extrusionOk="0">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515525" y="3931041"/>
              <a:ext cx="19205" cy="107314"/>
            </a:xfrm>
            <a:custGeom>
              <a:avLst/>
              <a:gdLst/>
              <a:ahLst/>
              <a:cxnLst/>
              <a:rect l="l" t="t" r="r" b="b"/>
              <a:pathLst>
                <a:path w="347" h="1939" extrusionOk="0">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490011" y="3576493"/>
              <a:ext cx="39572" cy="79199"/>
            </a:xfrm>
            <a:custGeom>
              <a:avLst/>
              <a:gdLst/>
              <a:ahLst/>
              <a:cxnLst/>
              <a:rect l="l" t="t" r="r" b="b"/>
              <a:pathLst>
                <a:path w="715" h="1431" extrusionOk="0">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715214" y="3724987"/>
              <a:ext cx="25293" cy="106927"/>
            </a:xfrm>
            <a:custGeom>
              <a:avLst/>
              <a:gdLst/>
              <a:ahLst/>
              <a:cxnLst/>
              <a:rect l="l" t="t" r="r" b="b"/>
              <a:pathLst>
                <a:path w="457" h="1932" extrusionOk="0">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680290" y="3337674"/>
              <a:ext cx="17821" cy="107757"/>
            </a:xfrm>
            <a:custGeom>
              <a:avLst/>
              <a:gdLst/>
              <a:ahLst/>
              <a:cxnLst/>
              <a:rect l="l" t="t" r="r" b="b"/>
              <a:pathLst>
                <a:path w="322" h="1947" extrusionOk="0">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528421" y="3189125"/>
              <a:ext cx="20090" cy="89050"/>
            </a:xfrm>
            <a:custGeom>
              <a:avLst/>
              <a:gdLst/>
              <a:ahLst/>
              <a:cxnLst/>
              <a:rect l="l" t="t" r="r" b="b"/>
              <a:pathLst>
                <a:path w="363" h="1609" extrusionOk="0">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660421" y="3009914"/>
              <a:ext cx="17378" cy="78092"/>
            </a:xfrm>
            <a:custGeom>
              <a:avLst/>
              <a:gdLst/>
              <a:ahLst/>
              <a:cxnLst/>
              <a:rect l="l" t="t" r="r" b="b"/>
              <a:pathLst>
                <a:path w="314" h="1411" extrusionOk="0">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540652" y="2848414"/>
              <a:ext cx="21695" cy="99178"/>
            </a:xfrm>
            <a:custGeom>
              <a:avLst/>
              <a:gdLst/>
              <a:ahLst/>
              <a:cxnLst/>
              <a:rect l="l" t="t" r="r" b="b"/>
              <a:pathLst>
                <a:path w="392" h="1792" extrusionOk="0">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653946" y="2730803"/>
              <a:ext cx="15165" cy="77926"/>
            </a:xfrm>
            <a:custGeom>
              <a:avLst/>
              <a:gdLst/>
              <a:ahLst/>
              <a:cxnLst/>
              <a:rect l="l" t="t" r="r" b="b"/>
              <a:pathLst>
                <a:path w="274" h="1408" extrusionOk="0">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548511" y="2599577"/>
              <a:ext cx="18153" cy="78036"/>
            </a:xfrm>
            <a:custGeom>
              <a:avLst/>
              <a:gdLst/>
              <a:ahLst/>
              <a:cxnLst/>
              <a:rect l="l" t="t" r="r" b="b"/>
              <a:pathLst>
                <a:path w="328" h="1410" extrusionOk="0">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694348" y="2515395"/>
              <a:ext cx="24518" cy="40623"/>
            </a:xfrm>
            <a:custGeom>
              <a:avLst/>
              <a:gdLst/>
              <a:ahLst/>
              <a:cxnLst/>
              <a:rect l="l" t="t" r="r" b="b"/>
              <a:pathLst>
                <a:path w="443" h="734" extrusionOk="0">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483029" y="1431772"/>
              <a:ext cx="2140745" cy="4158347"/>
            </a:xfrm>
            <a:custGeom>
              <a:avLst/>
              <a:gdLst/>
              <a:ahLst/>
              <a:cxnLst/>
              <a:rect l="l" t="t" r="r" b="b"/>
              <a:pathLst>
                <a:path w="38680" h="75135" extrusionOk="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68837522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458"/>
        <p:cNvGrpSpPr/>
        <p:nvPr/>
      </p:nvGrpSpPr>
      <p:grpSpPr>
        <a:xfrm>
          <a:off x="0" y="0"/>
          <a:ext cx="0" cy="0"/>
          <a:chOff x="0" y="0"/>
          <a:chExt cx="0" cy="0"/>
        </a:xfrm>
      </p:grpSpPr>
      <p:sp>
        <p:nvSpPr>
          <p:cNvPr id="2459" name="Google Shape;2459;p11"/>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60" name="Google Shape;2460;p11"/>
          <p:cNvSpPr txBox="1">
            <a:spLocks noGrp="1"/>
          </p:cNvSpPr>
          <p:nvPr>
            <p:ph type="title" hasCustomPrompt="1"/>
          </p:nvPr>
        </p:nvSpPr>
        <p:spPr>
          <a:xfrm>
            <a:off x="1780000" y="2098200"/>
            <a:ext cx="8632000" cy="20520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2800"/>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2461" name="Google Shape;2461;p11"/>
          <p:cNvSpPr txBox="1">
            <a:spLocks noGrp="1"/>
          </p:cNvSpPr>
          <p:nvPr>
            <p:ph type="subTitle" idx="1"/>
          </p:nvPr>
        </p:nvSpPr>
        <p:spPr>
          <a:xfrm>
            <a:off x="2037600" y="4150200"/>
            <a:ext cx="8116800" cy="609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2133"/>
              </a:spcBef>
              <a:spcAft>
                <a:spcPts val="0"/>
              </a:spcAft>
              <a:buSzPts val="1600"/>
              <a:buNone/>
              <a:defRPr sz="2133"/>
            </a:lvl3pPr>
            <a:lvl4pPr lvl="3" algn="ctr" rtl="0">
              <a:lnSpc>
                <a:spcPct val="100000"/>
              </a:lnSpc>
              <a:spcBef>
                <a:spcPts val="2133"/>
              </a:spcBef>
              <a:spcAft>
                <a:spcPts val="0"/>
              </a:spcAft>
              <a:buSzPts val="1600"/>
              <a:buNone/>
              <a:defRPr sz="2133"/>
            </a:lvl4pPr>
            <a:lvl5pPr lvl="4" algn="ctr" rtl="0">
              <a:lnSpc>
                <a:spcPct val="100000"/>
              </a:lnSpc>
              <a:spcBef>
                <a:spcPts val="2133"/>
              </a:spcBef>
              <a:spcAft>
                <a:spcPts val="0"/>
              </a:spcAft>
              <a:buSzPts val="1600"/>
              <a:buNone/>
              <a:defRPr sz="2133"/>
            </a:lvl5pPr>
            <a:lvl6pPr lvl="5" algn="ctr" rtl="0">
              <a:lnSpc>
                <a:spcPct val="100000"/>
              </a:lnSpc>
              <a:spcBef>
                <a:spcPts val="2133"/>
              </a:spcBef>
              <a:spcAft>
                <a:spcPts val="0"/>
              </a:spcAft>
              <a:buSzPts val="1600"/>
              <a:buNone/>
              <a:defRPr sz="2133"/>
            </a:lvl6pPr>
            <a:lvl7pPr lvl="6" algn="ctr" rtl="0">
              <a:lnSpc>
                <a:spcPct val="100000"/>
              </a:lnSpc>
              <a:spcBef>
                <a:spcPts val="2133"/>
              </a:spcBef>
              <a:spcAft>
                <a:spcPts val="0"/>
              </a:spcAft>
              <a:buSzPts val="1600"/>
              <a:buNone/>
              <a:defRPr sz="2133"/>
            </a:lvl7pPr>
            <a:lvl8pPr lvl="7" algn="ctr" rtl="0">
              <a:lnSpc>
                <a:spcPct val="100000"/>
              </a:lnSpc>
              <a:spcBef>
                <a:spcPts val="2133"/>
              </a:spcBef>
              <a:spcAft>
                <a:spcPts val="0"/>
              </a:spcAft>
              <a:buSzPts val="1600"/>
              <a:buNone/>
              <a:defRPr sz="2133"/>
            </a:lvl8pPr>
            <a:lvl9pPr lvl="8" algn="ctr" rtl="0">
              <a:lnSpc>
                <a:spcPct val="100000"/>
              </a:lnSpc>
              <a:spcBef>
                <a:spcPts val="2133"/>
              </a:spcBef>
              <a:spcAft>
                <a:spcPts val="2133"/>
              </a:spcAft>
              <a:buSzPts val="1600"/>
              <a:buNone/>
              <a:defRPr sz="2133"/>
            </a:lvl9pPr>
          </a:lstStyle>
          <a:p>
            <a:endParaRPr/>
          </a:p>
        </p:txBody>
      </p:sp>
      <p:grpSp>
        <p:nvGrpSpPr>
          <p:cNvPr id="2462" name="Google Shape;2462;p11"/>
          <p:cNvGrpSpPr/>
          <p:nvPr/>
        </p:nvGrpSpPr>
        <p:grpSpPr>
          <a:xfrm>
            <a:off x="-1756607" y="6233132"/>
            <a:ext cx="8001116" cy="731576"/>
            <a:chOff x="-229753" y="4473097"/>
            <a:chExt cx="9605951" cy="875090"/>
          </a:xfrm>
        </p:grpSpPr>
        <p:grpSp>
          <p:nvGrpSpPr>
            <p:cNvPr id="2463" name="Google Shape;2463;p11"/>
            <p:cNvGrpSpPr/>
            <p:nvPr/>
          </p:nvGrpSpPr>
          <p:grpSpPr>
            <a:xfrm>
              <a:off x="7873659" y="4902960"/>
              <a:ext cx="1502539" cy="388102"/>
              <a:chOff x="5130459" y="3745735"/>
              <a:chExt cx="1502539" cy="388102"/>
            </a:xfrm>
          </p:grpSpPr>
          <p:sp>
            <p:nvSpPr>
              <p:cNvPr id="2464" name="Google Shape;2464;p11"/>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11"/>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11"/>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11"/>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11"/>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11"/>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11"/>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11"/>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1"/>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1"/>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1"/>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1"/>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1"/>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1"/>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1"/>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1"/>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1"/>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1"/>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1"/>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1"/>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84" name="Google Shape;2484;p11"/>
            <p:cNvGrpSpPr/>
            <p:nvPr/>
          </p:nvGrpSpPr>
          <p:grpSpPr>
            <a:xfrm>
              <a:off x="-229753" y="4473097"/>
              <a:ext cx="5029191" cy="875090"/>
              <a:chOff x="408363" y="275150"/>
              <a:chExt cx="2598125" cy="452875"/>
            </a:xfrm>
          </p:grpSpPr>
          <p:sp>
            <p:nvSpPr>
              <p:cNvPr id="2485" name="Google Shape;2485;p11"/>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1"/>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1"/>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1"/>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1"/>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1"/>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1"/>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1"/>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1"/>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1"/>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1"/>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1"/>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1"/>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1"/>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1"/>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1"/>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1"/>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1"/>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1"/>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1"/>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1"/>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1"/>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1"/>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1"/>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1"/>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1"/>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1"/>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1"/>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1"/>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1"/>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1"/>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1"/>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1"/>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1"/>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1"/>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1"/>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1"/>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1"/>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1"/>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1"/>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1"/>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1"/>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1"/>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1"/>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1"/>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1"/>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1"/>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1"/>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1"/>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1"/>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1"/>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1"/>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1"/>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1"/>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1"/>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1"/>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1"/>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1"/>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1"/>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1"/>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1"/>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1"/>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1"/>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1"/>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1"/>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1"/>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1"/>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1"/>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1"/>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1"/>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1"/>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1"/>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1"/>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1"/>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1"/>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1"/>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1"/>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1"/>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1"/>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1"/>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71" name="Google Shape;2571;p11"/>
            <p:cNvGrpSpPr/>
            <p:nvPr/>
          </p:nvGrpSpPr>
          <p:grpSpPr>
            <a:xfrm flipH="1">
              <a:off x="4567334" y="4473097"/>
              <a:ext cx="4013529" cy="859004"/>
              <a:chOff x="408363" y="283475"/>
              <a:chExt cx="2073425" cy="444550"/>
            </a:xfrm>
          </p:grpSpPr>
          <p:sp>
            <p:nvSpPr>
              <p:cNvPr id="2572" name="Google Shape;2572;p11"/>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1"/>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1"/>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1"/>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1"/>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1"/>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1"/>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1"/>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1"/>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1"/>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1"/>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11"/>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11"/>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11"/>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1"/>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1"/>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1"/>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1"/>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1"/>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1"/>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1"/>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1"/>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1"/>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1"/>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1"/>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1"/>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1"/>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1"/>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1"/>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1"/>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1"/>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1"/>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1"/>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1"/>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1"/>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1"/>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1"/>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1"/>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1"/>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1"/>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1"/>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1"/>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1"/>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1"/>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1"/>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1"/>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1"/>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1"/>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1"/>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1"/>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1"/>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1"/>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1"/>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1"/>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1"/>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1"/>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1"/>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1"/>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1"/>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1"/>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1"/>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1"/>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1"/>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1"/>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642" name="Google Shape;2642;p11"/>
          <p:cNvGrpSpPr/>
          <p:nvPr/>
        </p:nvGrpSpPr>
        <p:grpSpPr>
          <a:xfrm>
            <a:off x="5947493" y="6233132"/>
            <a:ext cx="8001116" cy="731576"/>
            <a:chOff x="-229753" y="4473097"/>
            <a:chExt cx="9605951" cy="875090"/>
          </a:xfrm>
        </p:grpSpPr>
        <p:grpSp>
          <p:nvGrpSpPr>
            <p:cNvPr id="2643" name="Google Shape;2643;p11"/>
            <p:cNvGrpSpPr/>
            <p:nvPr/>
          </p:nvGrpSpPr>
          <p:grpSpPr>
            <a:xfrm>
              <a:off x="7873659" y="4902960"/>
              <a:ext cx="1502539" cy="388102"/>
              <a:chOff x="5130459" y="3745735"/>
              <a:chExt cx="1502539" cy="388102"/>
            </a:xfrm>
          </p:grpSpPr>
          <p:sp>
            <p:nvSpPr>
              <p:cNvPr id="2644" name="Google Shape;2644;p11"/>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1"/>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1"/>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1"/>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1"/>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1"/>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1"/>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1"/>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1"/>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1"/>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1"/>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1"/>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1"/>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1"/>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1"/>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1"/>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1"/>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1"/>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1"/>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1"/>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64" name="Google Shape;2664;p11"/>
            <p:cNvGrpSpPr/>
            <p:nvPr/>
          </p:nvGrpSpPr>
          <p:grpSpPr>
            <a:xfrm>
              <a:off x="-229753" y="4473097"/>
              <a:ext cx="5029191" cy="875090"/>
              <a:chOff x="408363" y="275150"/>
              <a:chExt cx="2598125" cy="452875"/>
            </a:xfrm>
          </p:grpSpPr>
          <p:sp>
            <p:nvSpPr>
              <p:cNvPr id="2665" name="Google Shape;2665;p11"/>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1"/>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1"/>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1"/>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1"/>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1"/>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1"/>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1"/>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1"/>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1"/>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1"/>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1"/>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1"/>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1"/>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1"/>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1"/>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1"/>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1"/>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1"/>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1"/>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1"/>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1"/>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1"/>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1"/>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1"/>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1"/>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1"/>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1"/>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1"/>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1"/>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1"/>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1"/>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1"/>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1"/>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1"/>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1"/>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1"/>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1"/>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1"/>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1"/>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1"/>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1"/>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1"/>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1"/>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1"/>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1"/>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1"/>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1"/>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1"/>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1"/>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1"/>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1"/>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1"/>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1"/>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1"/>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1"/>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1"/>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1"/>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1"/>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1"/>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1"/>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1"/>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1"/>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1"/>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1"/>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1"/>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1"/>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1"/>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1"/>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1"/>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1"/>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1"/>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1"/>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1"/>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1"/>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1"/>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1"/>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1"/>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1"/>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1"/>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751" name="Google Shape;2751;p11"/>
            <p:cNvGrpSpPr/>
            <p:nvPr/>
          </p:nvGrpSpPr>
          <p:grpSpPr>
            <a:xfrm flipH="1">
              <a:off x="4567334" y="4473097"/>
              <a:ext cx="4013529" cy="859004"/>
              <a:chOff x="408363" y="283475"/>
              <a:chExt cx="2073425" cy="444550"/>
            </a:xfrm>
          </p:grpSpPr>
          <p:sp>
            <p:nvSpPr>
              <p:cNvPr id="2752" name="Google Shape;2752;p11"/>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1"/>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1"/>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1"/>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1"/>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1"/>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1"/>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1"/>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1"/>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1"/>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1"/>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1"/>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1"/>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1"/>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1"/>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1"/>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1"/>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1"/>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1"/>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1"/>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1"/>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1"/>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1"/>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1"/>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1"/>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1"/>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1"/>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1"/>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1"/>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1"/>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1"/>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1"/>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1"/>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1"/>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1"/>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1"/>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1"/>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1"/>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1"/>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1"/>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1"/>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1"/>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1"/>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1"/>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1"/>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1"/>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1"/>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1"/>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1"/>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1"/>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1"/>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1"/>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1"/>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1"/>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1"/>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1"/>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1"/>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1"/>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1"/>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1"/>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1"/>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1"/>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1"/>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1"/>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1"/>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1"/>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1"/>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822" name="Google Shape;2822;p11"/>
          <p:cNvGrpSpPr/>
          <p:nvPr/>
        </p:nvGrpSpPr>
        <p:grpSpPr>
          <a:xfrm rot="-9863588">
            <a:off x="10021825" y="4252443"/>
            <a:ext cx="2438419" cy="2617232"/>
            <a:chOff x="3586713" y="93850"/>
            <a:chExt cx="530075" cy="565025"/>
          </a:xfrm>
        </p:grpSpPr>
        <p:sp>
          <p:nvSpPr>
            <p:cNvPr id="2823" name="Google Shape;2823;p11"/>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1"/>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1"/>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1"/>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1"/>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1"/>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1"/>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1"/>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1"/>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1"/>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1"/>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1"/>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1"/>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1"/>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1"/>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1"/>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1"/>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1"/>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1"/>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1"/>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1"/>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1"/>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1"/>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11"/>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11"/>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11"/>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11"/>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11"/>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11"/>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11"/>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11"/>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11"/>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11"/>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11"/>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11"/>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11"/>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1"/>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1"/>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1"/>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1"/>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1"/>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1"/>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1"/>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1"/>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1"/>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1"/>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1"/>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1"/>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1"/>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1"/>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1"/>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1"/>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1"/>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1"/>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877" name="Google Shape;2877;p11"/>
          <p:cNvGrpSpPr/>
          <p:nvPr/>
        </p:nvGrpSpPr>
        <p:grpSpPr>
          <a:xfrm rot="-5400000">
            <a:off x="-674739" y="5336779"/>
            <a:ext cx="1939685" cy="1806972"/>
            <a:chOff x="5039400" y="85775"/>
            <a:chExt cx="462050" cy="430450"/>
          </a:xfrm>
        </p:grpSpPr>
        <p:sp>
          <p:nvSpPr>
            <p:cNvPr id="2878" name="Google Shape;2878;p11"/>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1"/>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1"/>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1"/>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1"/>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1"/>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1"/>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1"/>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1"/>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1"/>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1"/>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1"/>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1"/>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1"/>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1"/>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1"/>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1"/>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1"/>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1"/>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1"/>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1"/>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1"/>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1"/>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1"/>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1"/>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1"/>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1"/>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1"/>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1"/>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1"/>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08" name="Google Shape;2908;p11"/>
          <p:cNvGrpSpPr/>
          <p:nvPr/>
        </p:nvGrpSpPr>
        <p:grpSpPr>
          <a:xfrm rot="10800000" flipH="1">
            <a:off x="6234588" y="-6"/>
            <a:ext cx="858613" cy="609593"/>
            <a:chOff x="4797000" y="1750925"/>
            <a:chExt cx="342550" cy="246400"/>
          </a:xfrm>
        </p:grpSpPr>
        <p:sp>
          <p:nvSpPr>
            <p:cNvPr id="2909" name="Google Shape;2909;p1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12" name="Google Shape;2912;p11"/>
          <p:cNvGrpSpPr/>
          <p:nvPr/>
        </p:nvGrpSpPr>
        <p:grpSpPr>
          <a:xfrm rot="10800000" flipH="1">
            <a:off x="-471012" y="2098194"/>
            <a:ext cx="858613" cy="609593"/>
            <a:chOff x="4797000" y="1750925"/>
            <a:chExt cx="342550" cy="246400"/>
          </a:xfrm>
        </p:grpSpPr>
        <p:sp>
          <p:nvSpPr>
            <p:cNvPr id="2913" name="Google Shape;2913;p1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16" name="Google Shape;2916;p11"/>
          <p:cNvGrpSpPr/>
          <p:nvPr/>
        </p:nvGrpSpPr>
        <p:grpSpPr>
          <a:xfrm>
            <a:off x="11873388" y="1625594"/>
            <a:ext cx="858613" cy="609593"/>
            <a:chOff x="4797000" y="1750925"/>
            <a:chExt cx="342550" cy="246400"/>
          </a:xfrm>
        </p:grpSpPr>
        <p:sp>
          <p:nvSpPr>
            <p:cNvPr id="2917" name="Google Shape;2917;p1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20" name="Google Shape;2920;p11"/>
          <p:cNvGrpSpPr/>
          <p:nvPr/>
        </p:nvGrpSpPr>
        <p:grpSpPr>
          <a:xfrm flipH="1">
            <a:off x="-471012" y="109728"/>
            <a:ext cx="858613" cy="609593"/>
            <a:chOff x="4797000" y="1750925"/>
            <a:chExt cx="342550" cy="246400"/>
          </a:xfrm>
        </p:grpSpPr>
        <p:sp>
          <p:nvSpPr>
            <p:cNvPr id="2921" name="Google Shape;2921;p1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71981003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6"/>
        </a:solidFill>
        <a:effectLst/>
      </p:bgPr>
    </p:bg>
    <p:spTree>
      <p:nvGrpSpPr>
        <p:cNvPr id="1" name="Shape 2924"/>
        <p:cNvGrpSpPr/>
        <p:nvPr/>
      </p:nvGrpSpPr>
      <p:grpSpPr>
        <a:xfrm>
          <a:off x="0" y="0"/>
          <a:ext cx="0" cy="0"/>
          <a:chOff x="0" y="0"/>
          <a:chExt cx="0" cy="0"/>
        </a:xfrm>
      </p:grpSpPr>
    </p:spTree>
    <p:extLst>
      <p:ext uri="{BB962C8B-B14F-4D97-AF65-F5344CB8AC3E}">
        <p14:creationId xmlns:p14="http://schemas.microsoft.com/office/powerpoint/2010/main" val="215971188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925"/>
        <p:cNvGrpSpPr/>
        <p:nvPr/>
      </p:nvGrpSpPr>
      <p:grpSpPr>
        <a:xfrm>
          <a:off x="0" y="0"/>
          <a:ext cx="0" cy="0"/>
          <a:chOff x="0" y="0"/>
          <a:chExt cx="0" cy="0"/>
        </a:xfrm>
      </p:grpSpPr>
      <p:sp>
        <p:nvSpPr>
          <p:cNvPr id="2926" name="Google Shape;2926;p13"/>
          <p:cNvSpPr/>
          <p:nvPr/>
        </p:nvSpPr>
        <p:spPr>
          <a:xfrm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27" name="Google Shape;2927;p13"/>
          <p:cNvGrpSpPr/>
          <p:nvPr/>
        </p:nvGrpSpPr>
        <p:grpSpPr>
          <a:xfrm>
            <a:off x="10936239" y="5960063"/>
            <a:ext cx="1463012" cy="1009491"/>
            <a:chOff x="1558375" y="3387225"/>
            <a:chExt cx="638275" cy="439750"/>
          </a:xfrm>
        </p:grpSpPr>
        <p:sp>
          <p:nvSpPr>
            <p:cNvPr id="2928" name="Google Shape;2928;p13"/>
            <p:cNvSpPr/>
            <p:nvPr/>
          </p:nvSpPr>
          <p:spPr>
            <a:xfrm>
              <a:off x="1566500" y="3399800"/>
              <a:ext cx="615750" cy="415975"/>
            </a:xfrm>
            <a:custGeom>
              <a:avLst/>
              <a:gdLst/>
              <a:ahLst/>
              <a:cxnLst/>
              <a:rect l="l" t="t" r="r" b="b"/>
              <a:pathLst>
                <a:path w="24630" h="16639" extrusionOk="0">
                  <a:moveTo>
                    <a:pt x="11775" y="1"/>
                  </a:moveTo>
                  <a:cubicBezTo>
                    <a:pt x="9231" y="3234"/>
                    <a:pt x="8377" y="7540"/>
                    <a:pt x="9505" y="11507"/>
                  </a:cubicBezTo>
                  <a:cubicBezTo>
                    <a:pt x="9533" y="11611"/>
                    <a:pt x="9453" y="11677"/>
                    <a:pt x="9370" y="11677"/>
                  </a:cubicBezTo>
                  <a:cubicBezTo>
                    <a:pt x="9326" y="11677"/>
                    <a:pt x="9280" y="11658"/>
                    <a:pt x="9251" y="11614"/>
                  </a:cubicBezTo>
                  <a:cubicBezTo>
                    <a:pt x="7295" y="8779"/>
                    <a:pt x="5041" y="5781"/>
                    <a:pt x="1623" y="4732"/>
                  </a:cubicBezTo>
                  <a:lnTo>
                    <a:pt x="1623" y="4732"/>
                  </a:lnTo>
                  <a:cubicBezTo>
                    <a:pt x="3161" y="7287"/>
                    <a:pt x="4381" y="10002"/>
                    <a:pt x="5257" y="12855"/>
                  </a:cubicBezTo>
                  <a:cubicBezTo>
                    <a:pt x="5284" y="12943"/>
                    <a:pt x="5210" y="13007"/>
                    <a:pt x="5135" y="13007"/>
                  </a:cubicBezTo>
                  <a:cubicBezTo>
                    <a:pt x="5105" y="13007"/>
                    <a:pt x="5076" y="12997"/>
                    <a:pt x="5052" y="12975"/>
                  </a:cubicBezTo>
                  <a:cubicBezTo>
                    <a:pt x="4316" y="12303"/>
                    <a:pt x="3449" y="11839"/>
                    <a:pt x="2470" y="11641"/>
                  </a:cubicBezTo>
                  <a:cubicBezTo>
                    <a:pt x="2118" y="11572"/>
                    <a:pt x="1760" y="11535"/>
                    <a:pt x="1403" y="11535"/>
                  </a:cubicBezTo>
                  <a:cubicBezTo>
                    <a:pt x="1270" y="11535"/>
                    <a:pt x="1138" y="11540"/>
                    <a:pt x="1006" y="11551"/>
                  </a:cubicBezTo>
                  <a:cubicBezTo>
                    <a:pt x="322" y="11606"/>
                    <a:pt x="0" y="11535"/>
                    <a:pt x="408" y="12099"/>
                  </a:cubicBezTo>
                  <a:cubicBezTo>
                    <a:pt x="1495" y="13587"/>
                    <a:pt x="2636" y="14904"/>
                    <a:pt x="3509" y="16554"/>
                  </a:cubicBezTo>
                  <a:cubicBezTo>
                    <a:pt x="3523" y="16584"/>
                    <a:pt x="3527" y="16611"/>
                    <a:pt x="3519" y="16636"/>
                  </a:cubicBezTo>
                  <a:cubicBezTo>
                    <a:pt x="9756" y="16587"/>
                    <a:pt x="15943" y="16639"/>
                    <a:pt x="22170" y="16180"/>
                  </a:cubicBezTo>
                  <a:cubicBezTo>
                    <a:pt x="22544" y="13955"/>
                    <a:pt x="23377" y="11892"/>
                    <a:pt x="24630" y="10023"/>
                  </a:cubicBezTo>
                  <a:lnTo>
                    <a:pt x="24630" y="10023"/>
                  </a:lnTo>
                  <a:cubicBezTo>
                    <a:pt x="22681" y="10512"/>
                    <a:pt x="20942" y="11477"/>
                    <a:pt x="19483" y="12881"/>
                  </a:cubicBezTo>
                  <a:cubicBezTo>
                    <a:pt x="19451" y="12912"/>
                    <a:pt x="19413" y="12926"/>
                    <a:pt x="19377" y="12926"/>
                  </a:cubicBezTo>
                  <a:cubicBezTo>
                    <a:pt x="19297" y="12926"/>
                    <a:pt x="19223" y="12861"/>
                    <a:pt x="19215" y="12769"/>
                  </a:cubicBezTo>
                  <a:cubicBezTo>
                    <a:pt x="18982" y="10008"/>
                    <a:pt x="19510" y="7312"/>
                    <a:pt x="20750" y="4843"/>
                  </a:cubicBezTo>
                  <a:lnTo>
                    <a:pt x="20750" y="4843"/>
                  </a:lnTo>
                  <a:cubicBezTo>
                    <a:pt x="17906" y="5956"/>
                    <a:pt x="15643" y="8131"/>
                    <a:pt x="14411" y="10934"/>
                  </a:cubicBezTo>
                  <a:cubicBezTo>
                    <a:pt x="14390" y="10982"/>
                    <a:pt x="14341" y="11004"/>
                    <a:pt x="14291" y="11004"/>
                  </a:cubicBezTo>
                  <a:cubicBezTo>
                    <a:pt x="14240" y="11004"/>
                    <a:pt x="14187" y="10980"/>
                    <a:pt x="14165" y="10934"/>
                  </a:cubicBezTo>
                  <a:cubicBezTo>
                    <a:pt x="12478" y="7523"/>
                    <a:pt x="12084"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3"/>
            <p:cNvSpPr/>
            <p:nvPr/>
          </p:nvSpPr>
          <p:spPr>
            <a:xfrm>
              <a:off x="1558450" y="3682400"/>
              <a:ext cx="122250" cy="31900"/>
            </a:xfrm>
            <a:custGeom>
              <a:avLst/>
              <a:gdLst/>
              <a:ahLst/>
              <a:cxnLst/>
              <a:rect l="l" t="t" r="r" b="b"/>
              <a:pathLst>
                <a:path w="4890" h="1276" extrusionOk="0">
                  <a:moveTo>
                    <a:pt x="1732" y="0"/>
                  </a:moveTo>
                  <a:cubicBezTo>
                    <a:pt x="1198" y="0"/>
                    <a:pt x="657" y="77"/>
                    <a:pt x="120" y="233"/>
                  </a:cubicBezTo>
                  <a:cubicBezTo>
                    <a:pt x="29" y="261"/>
                    <a:pt x="0" y="377"/>
                    <a:pt x="65" y="444"/>
                  </a:cubicBezTo>
                  <a:cubicBezTo>
                    <a:pt x="125" y="507"/>
                    <a:pt x="181" y="571"/>
                    <a:pt x="240" y="635"/>
                  </a:cubicBezTo>
                  <a:cubicBezTo>
                    <a:pt x="329" y="571"/>
                    <a:pt x="440" y="526"/>
                    <a:pt x="568" y="508"/>
                  </a:cubicBezTo>
                  <a:cubicBezTo>
                    <a:pt x="488" y="259"/>
                    <a:pt x="798" y="292"/>
                    <a:pt x="1330" y="250"/>
                  </a:cubicBezTo>
                  <a:cubicBezTo>
                    <a:pt x="1465" y="239"/>
                    <a:pt x="1600" y="233"/>
                    <a:pt x="1736" y="233"/>
                  </a:cubicBezTo>
                  <a:cubicBezTo>
                    <a:pt x="2091" y="233"/>
                    <a:pt x="2446" y="270"/>
                    <a:pt x="2796" y="339"/>
                  </a:cubicBezTo>
                  <a:cubicBezTo>
                    <a:pt x="3567" y="494"/>
                    <a:pt x="4267" y="817"/>
                    <a:pt x="4890" y="1276"/>
                  </a:cubicBezTo>
                  <a:cubicBezTo>
                    <a:pt x="4822" y="1129"/>
                    <a:pt x="4753" y="988"/>
                    <a:pt x="4683" y="845"/>
                  </a:cubicBezTo>
                  <a:cubicBezTo>
                    <a:pt x="3788" y="290"/>
                    <a:pt x="2774" y="0"/>
                    <a:pt x="173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3"/>
            <p:cNvSpPr/>
            <p:nvPr/>
          </p:nvSpPr>
          <p:spPr>
            <a:xfrm>
              <a:off x="1801400" y="3387225"/>
              <a:ext cx="295375" cy="287725"/>
            </a:xfrm>
            <a:custGeom>
              <a:avLst/>
              <a:gdLst/>
              <a:ahLst/>
              <a:cxnLst/>
              <a:rect l="l" t="t" r="r" b="b"/>
              <a:pathLst>
                <a:path w="11815" h="11509" extrusionOk="0">
                  <a:moveTo>
                    <a:pt x="2482" y="1"/>
                  </a:moveTo>
                  <a:cubicBezTo>
                    <a:pt x="2451" y="1"/>
                    <a:pt x="2419" y="14"/>
                    <a:pt x="2393" y="45"/>
                  </a:cubicBezTo>
                  <a:cubicBezTo>
                    <a:pt x="1313" y="1345"/>
                    <a:pt x="513" y="2830"/>
                    <a:pt x="0" y="4400"/>
                  </a:cubicBezTo>
                  <a:cubicBezTo>
                    <a:pt x="58" y="4388"/>
                    <a:pt x="117" y="4383"/>
                    <a:pt x="175" y="4383"/>
                  </a:cubicBezTo>
                  <a:cubicBezTo>
                    <a:pt x="215" y="4383"/>
                    <a:pt x="254" y="4385"/>
                    <a:pt x="292" y="4390"/>
                  </a:cubicBezTo>
                  <a:cubicBezTo>
                    <a:pt x="755" y="3000"/>
                    <a:pt x="1457" y="1681"/>
                    <a:pt x="2383" y="505"/>
                  </a:cubicBezTo>
                  <a:cubicBezTo>
                    <a:pt x="2692" y="4246"/>
                    <a:pt x="3085" y="8027"/>
                    <a:pt x="4772" y="11438"/>
                  </a:cubicBezTo>
                  <a:cubicBezTo>
                    <a:pt x="4795" y="11484"/>
                    <a:pt x="4847" y="11509"/>
                    <a:pt x="4899" y="11509"/>
                  </a:cubicBezTo>
                  <a:cubicBezTo>
                    <a:pt x="4948" y="11509"/>
                    <a:pt x="4997" y="11486"/>
                    <a:pt x="5018" y="11438"/>
                  </a:cubicBezTo>
                  <a:cubicBezTo>
                    <a:pt x="6250" y="8634"/>
                    <a:pt x="8512" y="6459"/>
                    <a:pt x="11357" y="5346"/>
                  </a:cubicBezTo>
                  <a:lnTo>
                    <a:pt x="11357" y="5346"/>
                  </a:lnTo>
                  <a:cubicBezTo>
                    <a:pt x="11097" y="5863"/>
                    <a:pt x="10870" y="6391"/>
                    <a:pt x="10673" y="6927"/>
                  </a:cubicBezTo>
                  <a:cubicBezTo>
                    <a:pt x="10792" y="6885"/>
                    <a:pt x="10911" y="6847"/>
                    <a:pt x="11031" y="6807"/>
                  </a:cubicBezTo>
                  <a:cubicBezTo>
                    <a:pt x="11242" y="6247"/>
                    <a:pt x="11485" y="5693"/>
                    <a:pt x="11768" y="5156"/>
                  </a:cubicBezTo>
                  <a:cubicBezTo>
                    <a:pt x="11815" y="5069"/>
                    <a:pt x="11752" y="4943"/>
                    <a:pt x="11653" y="4943"/>
                  </a:cubicBezTo>
                  <a:cubicBezTo>
                    <a:pt x="11640" y="4943"/>
                    <a:pt x="11625" y="4946"/>
                    <a:pt x="11611" y="4951"/>
                  </a:cubicBezTo>
                  <a:cubicBezTo>
                    <a:pt x="8638" y="6008"/>
                    <a:pt x="6232" y="8183"/>
                    <a:pt x="4896" y="11033"/>
                  </a:cubicBezTo>
                  <a:cubicBezTo>
                    <a:pt x="3287" y="7625"/>
                    <a:pt x="2937" y="3857"/>
                    <a:pt x="2636" y="144"/>
                  </a:cubicBezTo>
                  <a:cubicBezTo>
                    <a:pt x="2628" y="68"/>
                    <a:pt x="2555" y="1"/>
                    <a:pt x="2482"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3"/>
            <p:cNvSpPr/>
            <p:nvPr/>
          </p:nvSpPr>
          <p:spPr>
            <a:xfrm>
              <a:off x="2046225" y="3640375"/>
              <a:ext cx="150375" cy="82600"/>
            </a:xfrm>
            <a:custGeom>
              <a:avLst/>
              <a:gdLst/>
              <a:ahLst/>
              <a:cxnLst/>
              <a:rect l="l" t="t" r="r" b="b"/>
              <a:pathLst>
                <a:path w="6015" h="3304" extrusionOk="0">
                  <a:moveTo>
                    <a:pt x="5790" y="0"/>
                  </a:moveTo>
                  <a:cubicBezTo>
                    <a:pt x="5780" y="0"/>
                    <a:pt x="5769" y="1"/>
                    <a:pt x="5758" y="3"/>
                  </a:cubicBezTo>
                  <a:cubicBezTo>
                    <a:pt x="3707" y="448"/>
                    <a:pt x="1864" y="1398"/>
                    <a:pt x="323" y="2806"/>
                  </a:cubicBezTo>
                  <a:cubicBezTo>
                    <a:pt x="302" y="2457"/>
                    <a:pt x="293" y="2110"/>
                    <a:pt x="294" y="1763"/>
                  </a:cubicBezTo>
                  <a:lnTo>
                    <a:pt x="294" y="1763"/>
                  </a:lnTo>
                  <a:cubicBezTo>
                    <a:pt x="187" y="2068"/>
                    <a:pt x="88" y="2378"/>
                    <a:pt x="1" y="2690"/>
                  </a:cubicBezTo>
                  <a:cubicBezTo>
                    <a:pt x="9" y="2843"/>
                    <a:pt x="18" y="2994"/>
                    <a:pt x="30" y="3146"/>
                  </a:cubicBezTo>
                  <a:cubicBezTo>
                    <a:pt x="37" y="3239"/>
                    <a:pt x="112" y="3304"/>
                    <a:pt x="191" y="3304"/>
                  </a:cubicBezTo>
                  <a:cubicBezTo>
                    <a:pt x="228" y="3304"/>
                    <a:pt x="266" y="3290"/>
                    <a:pt x="299" y="3259"/>
                  </a:cubicBezTo>
                  <a:cubicBezTo>
                    <a:pt x="1753" y="1856"/>
                    <a:pt x="3495" y="889"/>
                    <a:pt x="5441" y="400"/>
                  </a:cubicBezTo>
                  <a:lnTo>
                    <a:pt x="5441" y="400"/>
                  </a:lnTo>
                  <a:cubicBezTo>
                    <a:pt x="4956" y="1123"/>
                    <a:pt x="4534" y="1878"/>
                    <a:pt x="4177" y="2659"/>
                  </a:cubicBezTo>
                  <a:cubicBezTo>
                    <a:pt x="4308" y="2638"/>
                    <a:pt x="4438" y="2618"/>
                    <a:pt x="4568" y="2603"/>
                  </a:cubicBezTo>
                  <a:cubicBezTo>
                    <a:pt x="4951" y="1780"/>
                    <a:pt x="5408" y="989"/>
                    <a:pt x="5938" y="236"/>
                  </a:cubicBezTo>
                  <a:cubicBezTo>
                    <a:pt x="6015" y="124"/>
                    <a:pt x="5905" y="0"/>
                    <a:pt x="579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3"/>
            <p:cNvSpPr/>
            <p:nvPr/>
          </p:nvSpPr>
          <p:spPr>
            <a:xfrm>
              <a:off x="2101900" y="3799325"/>
              <a:ext cx="28400" cy="15500"/>
            </a:xfrm>
            <a:custGeom>
              <a:avLst/>
              <a:gdLst/>
              <a:ahLst/>
              <a:cxnLst/>
              <a:rect l="l" t="t" r="r" b="b"/>
              <a:pathLst>
                <a:path w="1136" h="620" extrusionOk="0">
                  <a:moveTo>
                    <a:pt x="1135" y="0"/>
                  </a:moveTo>
                  <a:cubicBezTo>
                    <a:pt x="754" y="201"/>
                    <a:pt x="379" y="412"/>
                    <a:pt x="0" y="620"/>
                  </a:cubicBezTo>
                  <a:cubicBezTo>
                    <a:pt x="277" y="599"/>
                    <a:pt x="554" y="577"/>
                    <a:pt x="832" y="553"/>
                  </a:cubicBezTo>
                  <a:cubicBezTo>
                    <a:pt x="860" y="567"/>
                    <a:pt x="890" y="574"/>
                    <a:pt x="919" y="574"/>
                  </a:cubicBezTo>
                  <a:cubicBezTo>
                    <a:pt x="984" y="574"/>
                    <a:pt x="1042" y="538"/>
                    <a:pt x="1056" y="452"/>
                  </a:cubicBezTo>
                  <a:cubicBezTo>
                    <a:pt x="1080" y="299"/>
                    <a:pt x="1107" y="150"/>
                    <a:pt x="11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3"/>
            <p:cNvSpPr/>
            <p:nvPr/>
          </p:nvSpPr>
          <p:spPr>
            <a:xfrm>
              <a:off x="1595700" y="3509325"/>
              <a:ext cx="191525" cy="165625"/>
            </a:xfrm>
            <a:custGeom>
              <a:avLst/>
              <a:gdLst/>
              <a:ahLst/>
              <a:cxnLst/>
              <a:rect l="l" t="t" r="r" b="b"/>
              <a:pathLst>
                <a:path w="7661" h="6625" extrusionOk="0">
                  <a:moveTo>
                    <a:pt x="175" y="1"/>
                  </a:moveTo>
                  <a:cubicBezTo>
                    <a:pt x="80" y="1"/>
                    <a:pt x="1" y="109"/>
                    <a:pt x="58" y="201"/>
                  </a:cubicBezTo>
                  <a:cubicBezTo>
                    <a:pt x="855" y="1490"/>
                    <a:pt x="1564" y="2821"/>
                    <a:pt x="2191" y="4194"/>
                  </a:cubicBezTo>
                  <a:cubicBezTo>
                    <a:pt x="2260" y="4141"/>
                    <a:pt x="2334" y="4099"/>
                    <a:pt x="2414" y="4068"/>
                  </a:cubicBezTo>
                  <a:cubicBezTo>
                    <a:pt x="1832" y="2795"/>
                    <a:pt x="1182" y="1556"/>
                    <a:pt x="456" y="353"/>
                  </a:cubicBezTo>
                  <a:lnTo>
                    <a:pt x="456" y="353"/>
                  </a:lnTo>
                  <a:cubicBezTo>
                    <a:pt x="3633" y="1323"/>
                    <a:pt x="5800" y="3979"/>
                    <a:pt x="7660" y="6625"/>
                  </a:cubicBezTo>
                  <a:cubicBezTo>
                    <a:pt x="7635" y="6434"/>
                    <a:pt x="7612" y="6242"/>
                    <a:pt x="7591" y="6052"/>
                  </a:cubicBezTo>
                  <a:cubicBezTo>
                    <a:pt x="5692" y="3411"/>
                    <a:pt x="3456"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3"/>
            <p:cNvSpPr/>
            <p:nvPr/>
          </p:nvSpPr>
          <p:spPr>
            <a:xfrm>
              <a:off x="1808625" y="3399800"/>
              <a:ext cx="276675" cy="303700"/>
            </a:xfrm>
            <a:custGeom>
              <a:avLst/>
              <a:gdLst/>
              <a:ahLst/>
              <a:cxnLst/>
              <a:rect l="l" t="t" r="r" b="b"/>
              <a:pathLst>
                <a:path w="11067" h="12148" extrusionOk="0">
                  <a:moveTo>
                    <a:pt x="2093" y="1"/>
                  </a:moveTo>
                  <a:cubicBezTo>
                    <a:pt x="1168" y="1177"/>
                    <a:pt x="466" y="2494"/>
                    <a:pt x="0" y="3885"/>
                  </a:cubicBezTo>
                  <a:cubicBezTo>
                    <a:pt x="253" y="3916"/>
                    <a:pt x="483" y="4057"/>
                    <a:pt x="606" y="4349"/>
                  </a:cubicBezTo>
                  <a:cubicBezTo>
                    <a:pt x="1726" y="6996"/>
                    <a:pt x="2821" y="9648"/>
                    <a:pt x="4192" y="12148"/>
                  </a:cubicBezTo>
                  <a:cubicBezTo>
                    <a:pt x="4898" y="10738"/>
                    <a:pt x="6135" y="9673"/>
                    <a:pt x="7219" y="8504"/>
                  </a:cubicBezTo>
                  <a:cubicBezTo>
                    <a:pt x="7278" y="8438"/>
                    <a:pt x="7335" y="8371"/>
                    <a:pt x="7394" y="8306"/>
                  </a:cubicBezTo>
                  <a:cubicBezTo>
                    <a:pt x="8220" y="7410"/>
                    <a:pt x="9258" y="6831"/>
                    <a:pt x="10383" y="6424"/>
                  </a:cubicBezTo>
                  <a:cubicBezTo>
                    <a:pt x="10581" y="5888"/>
                    <a:pt x="10807" y="5360"/>
                    <a:pt x="11066" y="4843"/>
                  </a:cubicBezTo>
                  <a:lnTo>
                    <a:pt x="11066" y="4843"/>
                  </a:lnTo>
                  <a:cubicBezTo>
                    <a:pt x="8223" y="5956"/>
                    <a:pt x="5958" y="8128"/>
                    <a:pt x="4727" y="10934"/>
                  </a:cubicBezTo>
                  <a:cubicBezTo>
                    <a:pt x="4706" y="10982"/>
                    <a:pt x="4657" y="11004"/>
                    <a:pt x="4608" y="11004"/>
                  </a:cubicBezTo>
                  <a:cubicBezTo>
                    <a:pt x="4556" y="11004"/>
                    <a:pt x="4504" y="10980"/>
                    <a:pt x="4482" y="10934"/>
                  </a:cubicBezTo>
                  <a:cubicBezTo>
                    <a:pt x="2796" y="7523"/>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3"/>
            <p:cNvSpPr/>
            <p:nvPr/>
          </p:nvSpPr>
          <p:spPr>
            <a:xfrm>
              <a:off x="2035750" y="3650400"/>
              <a:ext cx="146500" cy="105525"/>
            </a:xfrm>
            <a:custGeom>
              <a:avLst/>
              <a:gdLst/>
              <a:ahLst/>
              <a:cxnLst/>
              <a:rect l="l" t="t" r="r" b="b"/>
              <a:pathLst>
                <a:path w="5860" h="4221" extrusionOk="0">
                  <a:moveTo>
                    <a:pt x="5860" y="1"/>
                  </a:moveTo>
                  <a:cubicBezTo>
                    <a:pt x="3911" y="488"/>
                    <a:pt x="2172" y="1455"/>
                    <a:pt x="718" y="2860"/>
                  </a:cubicBezTo>
                  <a:cubicBezTo>
                    <a:pt x="685" y="2891"/>
                    <a:pt x="647" y="2904"/>
                    <a:pt x="610" y="2904"/>
                  </a:cubicBezTo>
                  <a:cubicBezTo>
                    <a:pt x="530" y="2904"/>
                    <a:pt x="456" y="2840"/>
                    <a:pt x="449" y="2748"/>
                  </a:cubicBezTo>
                  <a:cubicBezTo>
                    <a:pt x="437" y="2597"/>
                    <a:pt x="427" y="2444"/>
                    <a:pt x="420" y="2293"/>
                  </a:cubicBezTo>
                  <a:cubicBezTo>
                    <a:pt x="255" y="2872"/>
                    <a:pt x="119" y="3464"/>
                    <a:pt x="1" y="4061"/>
                  </a:cubicBezTo>
                  <a:cubicBezTo>
                    <a:pt x="8" y="4115"/>
                    <a:pt x="17" y="4167"/>
                    <a:pt x="25" y="4221"/>
                  </a:cubicBezTo>
                  <a:cubicBezTo>
                    <a:pt x="1216" y="3181"/>
                    <a:pt x="2955" y="2525"/>
                    <a:pt x="4596" y="2259"/>
                  </a:cubicBezTo>
                  <a:cubicBezTo>
                    <a:pt x="4953" y="1480"/>
                    <a:pt x="5375"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3"/>
            <p:cNvSpPr/>
            <p:nvPr/>
          </p:nvSpPr>
          <p:spPr>
            <a:xfrm>
              <a:off x="1607075" y="3518075"/>
              <a:ext cx="189550" cy="208875"/>
            </a:xfrm>
            <a:custGeom>
              <a:avLst/>
              <a:gdLst/>
              <a:ahLst/>
              <a:cxnLst/>
              <a:rect l="l" t="t" r="r" b="b"/>
              <a:pathLst>
                <a:path w="7582" h="8355" extrusionOk="0">
                  <a:moveTo>
                    <a:pt x="1" y="1"/>
                  </a:moveTo>
                  <a:lnTo>
                    <a:pt x="1" y="1"/>
                  </a:lnTo>
                  <a:cubicBezTo>
                    <a:pt x="727" y="1205"/>
                    <a:pt x="1377" y="2443"/>
                    <a:pt x="1959" y="3717"/>
                  </a:cubicBezTo>
                  <a:cubicBezTo>
                    <a:pt x="2062" y="3675"/>
                    <a:pt x="2173" y="3652"/>
                    <a:pt x="2289" y="3652"/>
                  </a:cubicBezTo>
                  <a:cubicBezTo>
                    <a:pt x="2367" y="3652"/>
                    <a:pt x="2446" y="3663"/>
                    <a:pt x="2527" y="3686"/>
                  </a:cubicBezTo>
                  <a:cubicBezTo>
                    <a:pt x="4568" y="4263"/>
                    <a:pt x="6100" y="6081"/>
                    <a:pt x="7222" y="7785"/>
                  </a:cubicBezTo>
                  <a:cubicBezTo>
                    <a:pt x="7345" y="7969"/>
                    <a:pt x="7462" y="8160"/>
                    <a:pt x="7581" y="8354"/>
                  </a:cubicBezTo>
                  <a:cubicBezTo>
                    <a:pt x="7423" y="7672"/>
                    <a:pt x="7299" y="6978"/>
                    <a:pt x="7205" y="6275"/>
                  </a:cubicBezTo>
                  <a:cubicBezTo>
                    <a:pt x="5345"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3"/>
            <p:cNvSpPr/>
            <p:nvPr/>
          </p:nvSpPr>
          <p:spPr>
            <a:xfrm>
              <a:off x="1570550" y="3688125"/>
              <a:ext cx="134225" cy="84700"/>
            </a:xfrm>
            <a:custGeom>
              <a:avLst/>
              <a:gdLst/>
              <a:ahLst/>
              <a:cxnLst/>
              <a:rect l="l" t="t" r="r" b="b"/>
              <a:pathLst>
                <a:path w="5369" h="3388" extrusionOk="0">
                  <a:moveTo>
                    <a:pt x="1247" y="1"/>
                  </a:moveTo>
                  <a:cubicBezTo>
                    <a:pt x="1113" y="1"/>
                    <a:pt x="979" y="6"/>
                    <a:pt x="845" y="16"/>
                  </a:cubicBezTo>
                  <a:cubicBezTo>
                    <a:pt x="311" y="59"/>
                    <a:pt x="1" y="28"/>
                    <a:pt x="83" y="276"/>
                  </a:cubicBezTo>
                  <a:cubicBezTo>
                    <a:pt x="129" y="269"/>
                    <a:pt x="177" y="265"/>
                    <a:pt x="228" y="265"/>
                  </a:cubicBezTo>
                  <a:cubicBezTo>
                    <a:pt x="257" y="265"/>
                    <a:pt x="287" y="266"/>
                    <a:pt x="318" y="269"/>
                  </a:cubicBezTo>
                  <a:cubicBezTo>
                    <a:pt x="2397" y="467"/>
                    <a:pt x="4149" y="1719"/>
                    <a:pt x="5368" y="3388"/>
                  </a:cubicBezTo>
                  <a:cubicBezTo>
                    <a:pt x="5080" y="2593"/>
                    <a:pt x="4761" y="1811"/>
                    <a:pt x="4404" y="1044"/>
                  </a:cubicBezTo>
                  <a:cubicBezTo>
                    <a:pt x="3782" y="585"/>
                    <a:pt x="3081" y="262"/>
                    <a:pt x="2309" y="107"/>
                  </a:cubicBezTo>
                  <a:cubicBezTo>
                    <a:pt x="1959" y="37"/>
                    <a:pt x="1603" y="1"/>
                    <a:pt x="1247"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3"/>
            <p:cNvSpPr/>
            <p:nvPr/>
          </p:nvSpPr>
          <p:spPr>
            <a:xfrm>
              <a:off x="1618325" y="3721175"/>
              <a:ext cx="83625" cy="102200"/>
            </a:xfrm>
            <a:custGeom>
              <a:avLst/>
              <a:gdLst/>
              <a:ahLst/>
              <a:cxnLst/>
              <a:rect l="l" t="t" r="r" b="b"/>
              <a:pathLst>
                <a:path w="3345" h="4088" extrusionOk="0">
                  <a:moveTo>
                    <a:pt x="69" y="1"/>
                  </a:moveTo>
                  <a:cubicBezTo>
                    <a:pt x="33" y="1"/>
                    <a:pt x="1" y="51"/>
                    <a:pt x="35" y="78"/>
                  </a:cubicBezTo>
                  <a:cubicBezTo>
                    <a:pt x="812" y="679"/>
                    <a:pt x="1488" y="1385"/>
                    <a:pt x="2015" y="2217"/>
                  </a:cubicBezTo>
                  <a:cubicBezTo>
                    <a:pt x="2286" y="2642"/>
                    <a:pt x="2500" y="3088"/>
                    <a:pt x="2696" y="3552"/>
                  </a:cubicBezTo>
                  <a:cubicBezTo>
                    <a:pt x="2791" y="3780"/>
                    <a:pt x="2811" y="3953"/>
                    <a:pt x="3038" y="4066"/>
                  </a:cubicBezTo>
                  <a:cubicBezTo>
                    <a:pt x="3067" y="4080"/>
                    <a:pt x="3097" y="4087"/>
                    <a:pt x="3125" y="4087"/>
                  </a:cubicBezTo>
                  <a:cubicBezTo>
                    <a:pt x="3183" y="4087"/>
                    <a:pt x="3237" y="4059"/>
                    <a:pt x="3274" y="4004"/>
                  </a:cubicBezTo>
                  <a:cubicBezTo>
                    <a:pt x="3285" y="3984"/>
                    <a:pt x="3299" y="3966"/>
                    <a:pt x="3312" y="3946"/>
                  </a:cubicBezTo>
                  <a:cubicBezTo>
                    <a:pt x="3345" y="3898"/>
                    <a:pt x="3340" y="3831"/>
                    <a:pt x="3312" y="3783"/>
                  </a:cubicBezTo>
                  <a:cubicBezTo>
                    <a:pt x="3299" y="3761"/>
                    <a:pt x="3288" y="3739"/>
                    <a:pt x="3275" y="3718"/>
                  </a:cubicBezTo>
                  <a:cubicBezTo>
                    <a:pt x="3251" y="3674"/>
                    <a:pt x="3199" y="3646"/>
                    <a:pt x="3149" y="3646"/>
                  </a:cubicBezTo>
                  <a:cubicBezTo>
                    <a:pt x="3137" y="3646"/>
                    <a:pt x="3125" y="3648"/>
                    <a:pt x="3113" y="3651"/>
                  </a:cubicBezTo>
                  <a:lnTo>
                    <a:pt x="3065" y="3668"/>
                  </a:lnTo>
                  <a:cubicBezTo>
                    <a:pt x="3059" y="3670"/>
                    <a:pt x="3056" y="3672"/>
                    <a:pt x="3051" y="3674"/>
                  </a:cubicBezTo>
                  <a:cubicBezTo>
                    <a:pt x="2936" y="3298"/>
                    <a:pt x="2626" y="2618"/>
                    <a:pt x="2596" y="2566"/>
                  </a:cubicBezTo>
                  <a:cubicBezTo>
                    <a:pt x="2414" y="2245"/>
                    <a:pt x="2204" y="1940"/>
                    <a:pt x="1975" y="1651"/>
                  </a:cubicBezTo>
                  <a:cubicBezTo>
                    <a:pt x="1447" y="987"/>
                    <a:pt x="813" y="446"/>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3"/>
            <p:cNvSpPr/>
            <p:nvPr/>
          </p:nvSpPr>
          <p:spPr>
            <a:xfrm>
              <a:off x="1672025" y="3589700"/>
              <a:ext cx="123125" cy="232200"/>
            </a:xfrm>
            <a:custGeom>
              <a:avLst/>
              <a:gdLst/>
              <a:ahLst/>
              <a:cxnLst/>
              <a:rect l="l" t="t" r="r" b="b"/>
              <a:pathLst>
                <a:path w="4925" h="9288" extrusionOk="0">
                  <a:moveTo>
                    <a:pt x="42" y="1"/>
                  </a:moveTo>
                  <a:cubicBezTo>
                    <a:pt x="21" y="1"/>
                    <a:pt x="0" y="28"/>
                    <a:pt x="15" y="48"/>
                  </a:cubicBezTo>
                  <a:cubicBezTo>
                    <a:pt x="1038" y="1435"/>
                    <a:pt x="1948" y="2702"/>
                    <a:pt x="2709" y="4263"/>
                  </a:cubicBezTo>
                  <a:cubicBezTo>
                    <a:pt x="3478" y="5844"/>
                    <a:pt x="4219" y="7425"/>
                    <a:pt x="4559" y="9162"/>
                  </a:cubicBezTo>
                  <a:cubicBezTo>
                    <a:pt x="4577" y="9250"/>
                    <a:pt x="4641" y="9288"/>
                    <a:pt x="4709" y="9288"/>
                  </a:cubicBezTo>
                  <a:cubicBezTo>
                    <a:pt x="4812" y="9288"/>
                    <a:pt x="4925" y="9201"/>
                    <a:pt x="4898" y="9068"/>
                  </a:cubicBezTo>
                  <a:cubicBezTo>
                    <a:pt x="4550" y="7305"/>
                    <a:pt x="3784" y="5698"/>
                    <a:pt x="2980" y="4103"/>
                  </a:cubicBezTo>
                  <a:cubicBezTo>
                    <a:pt x="2238" y="2639"/>
                    <a:pt x="1405" y="1011"/>
                    <a:pt x="57" y="6"/>
                  </a:cubicBezTo>
                  <a:cubicBezTo>
                    <a:pt x="53" y="2"/>
                    <a:pt x="47" y="1"/>
                    <a:pt x="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3"/>
            <p:cNvSpPr/>
            <p:nvPr/>
          </p:nvSpPr>
          <p:spPr>
            <a:xfrm>
              <a:off x="1838900" y="3488900"/>
              <a:ext cx="52775" cy="328925"/>
            </a:xfrm>
            <a:custGeom>
              <a:avLst/>
              <a:gdLst/>
              <a:ahLst/>
              <a:cxnLst/>
              <a:rect l="l" t="t" r="r" b="b"/>
              <a:pathLst>
                <a:path w="2111" h="13157" extrusionOk="0">
                  <a:moveTo>
                    <a:pt x="404" y="0"/>
                  </a:moveTo>
                  <a:cubicBezTo>
                    <a:pt x="377" y="0"/>
                    <a:pt x="352" y="14"/>
                    <a:pt x="347" y="45"/>
                  </a:cubicBezTo>
                  <a:cubicBezTo>
                    <a:pt x="1" y="2272"/>
                    <a:pt x="66" y="4580"/>
                    <a:pt x="334" y="6811"/>
                  </a:cubicBezTo>
                  <a:cubicBezTo>
                    <a:pt x="582" y="8883"/>
                    <a:pt x="941" y="11182"/>
                    <a:pt x="1835" y="13086"/>
                  </a:cubicBezTo>
                  <a:cubicBezTo>
                    <a:pt x="1859" y="13136"/>
                    <a:pt x="1899" y="13157"/>
                    <a:pt x="1941" y="13157"/>
                  </a:cubicBezTo>
                  <a:cubicBezTo>
                    <a:pt x="2023" y="13157"/>
                    <a:pt x="2110" y="13077"/>
                    <a:pt x="2089" y="12980"/>
                  </a:cubicBezTo>
                  <a:cubicBezTo>
                    <a:pt x="1589" y="10779"/>
                    <a:pt x="878" y="8698"/>
                    <a:pt x="611" y="6438"/>
                  </a:cubicBezTo>
                  <a:cubicBezTo>
                    <a:pt x="361" y="4309"/>
                    <a:pt x="403" y="2198"/>
                    <a:pt x="474" y="64"/>
                  </a:cubicBezTo>
                  <a:cubicBezTo>
                    <a:pt x="475" y="24"/>
                    <a:pt x="438" y="0"/>
                    <a:pt x="40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3"/>
            <p:cNvSpPr/>
            <p:nvPr/>
          </p:nvSpPr>
          <p:spPr>
            <a:xfrm>
              <a:off x="1956650" y="3615075"/>
              <a:ext cx="63200" cy="201975"/>
            </a:xfrm>
            <a:custGeom>
              <a:avLst/>
              <a:gdLst/>
              <a:ahLst/>
              <a:cxnLst/>
              <a:rect l="l" t="t" r="r" b="b"/>
              <a:pathLst>
                <a:path w="2528" h="8079" extrusionOk="0">
                  <a:moveTo>
                    <a:pt x="2429" y="0"/>
                  </a:moveTo>
                  <a:cubicBezTo>
                    <a:pt x="2407" y="0"/>
                    <a:pt x="2385" y="11"/>
                    <a:pt x="2370" y="37"/>
                  </a:cubicBezTo>
                  <a:cubicBezTo>
                    <a:pt x="1043" y="2300"/>
                    <a:pt x="1" y="5314"/>
                    <a:pt x="266" y="7973"/>
                  </a:cubicBezTo>
                  <a:cubicBezTo>
                    <a:pt x="273" y="8044"/>
                    <a:pt x="322" y="8079"/>
                    <a:pt x="372" y="8079"/>
                  </a:cubicBezTo>
                  <a:cubicBezTo>
                    <a:pt x="423" y="8079"/>
                    <a:pt x="475" y="8043"/>
                    <a:pt x="485" y="7973"/>
                  </a:cubicBezTo>
                  <a:cubicBezTo>
                    <a:pt x="663" y="6615"/>
                    <a:pt x="705" y="5273"/>
                    <a:pt x="1045" y="3932"/>
                  </a:cubicBezTo>
                  <a:cubicBezTo>
                    <a:pt x="1383" y="2605"/>
                    <a:pt x="1897" y="1340"/>
                    <a:pt x="2500" y="113"/>
                  </a:cubicBezTo>
                  <a:cubicBezTo>
                    <a:pt x="2528" y="54"/>
                    <a:pt x="2479"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3"/>
            <p:cNvSpPr/>
            <p:nvPr/>
          </p:nvSpPr>
          <p:spPr>
            <a:xfrm>
              <a:off x="2078950" y="3717100"/>
              <a:ext cx="33250" cy="88875"/>
            </a:xfrm>
            <a:custGeom>
              <a:avLst/>
              <a:gdLst/>
              <a:ahLst/>
              <a:cxnLst/>
              <a:rect l="l" t="t" r="r" b="b"/>
              <a:pathLst>
                <a:path w="1330" h="3555" extrusionOk="0">
                  <a:moveTo>
                    <a:pt x="1244" y="0"/>
                  </a:moveTo>
                  <a:cubicBezTo>
                    <a:pt x="1224" y="0"/>
                    <a:pt x="1204" y="10"/>
                    <a:pt x="1191" y="33"/>
                  </a:cubicBezTo>
                  <a:cubicBezTo>
                    <a:pt x="581" y="1071"/>
                    <a:pt x="198" y="2186"/>
                    <a:pt x="16" y="3377"/>
                  </a:cubicBezTo>
                  <a:cubicBezTo>
                    <a:pt x="1" y="3484"/>
                    <a:pt x="93" y="3554"/>
                    <a:pt x="175" y="3554"/>
                  </a:cubicBezTo>
                  <a:cubicBezTo>
                    <a:pt x="229" y="3554"/>
                    <a:pt x="279" y="3524"/>
                    <a:pt x="290" y="3453"/>
                  </a:cubicBezTo>
                  <a:cubicBezTo>
                    <a:pt x="468" y="2285"/>
                    <a:pt x="811" y="1177"/>
                    <a:pt x="1307" y="101"/>
                  </a:cubicBezTo>
                  <a:cubicBezTo>
                    <a:pt x="1330" y="48"/>
                    <a:pt x="1287" y="0"/>
                    <a:pt x="124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3"/>
            <p:cNvSpPr/>
            <p:nvPr/>
          </p:nvSpPr>
          <p:spPr>
            <a:xfrm>
              <a:off x="1558375" y="3387225"/>
              <a:ext cx="638275" cy="439750"/>
            </a:xfrm>
            <a:custGeom>
              <a:avLst/>
              <a:gdLst/>
              <a:ahLst/>
              <a:cxnLst/>
              <a:rect l="l" t="t" r="r" b="b"/>
              <a:pathLst>
                <a:path w="25531" h="17590" extrusionOk="0">
                  <a:moveTo>
                    <a:pt x="12104" y="505"/>
                  </a:moveTo>
                  <a:cubicBezTo>
                    <a:pt x="12413" y="4246"/>
                    <a:pt x="12809" y="8027"/>
                    <a:pt x="14493" y="11438"/>
                  </a:cubicBezTo>
                  <a:cubicBezTo>
                    <a:pt x="14516" y="11484"/>
                    <a:pt x="14568" y="11509"/>
                    <a:pt x="14620" y="11509"/>
                  </a:cubicBezTo>
                  <a:cubicBezTo>
                    <a:pt x="14669" y="11509"/>
                    <a:pt x="14718" y="11486"/>
                    <a:pt x="14739" y="11438"/>
                  </a:cubicBezTo>
                  <a:cubicBezTo>
                    <a:pt x="15971" y="8634"/>
                    <a:pt x="18234" y="6460"/>
                    <a:pt x="21078" y="5348"/>
                  </a:cubicBezTo>
                  <a:lnTo>
                    <a:pt x="21078" y="5348"/>
                  </a:lnTo>
                  <a:cubicBezTo>
                    <a:pt x="19840" y="7815"/>
                    <a:pt x="19312" y="10512"/>
                    <a:pt x="19544" y="13274"/>
                  </a:cubicBezTo>
                  <a:cubicBezTo>
                    <a:pt x="19551" y="13365"/>
                    <a:pt x="19625" y="13430"/>
                    <a:pt x="19705" y="13430"/>
                  </a:cubicBezTo>
                  <a:cubicBezTo>
                    <a:pt x="19742" y="13430"/>
                    <a:pt x="19780" y="13416"/>
                    <a:pt x="19813" y="13385"/>
                  </a:cubicBezTo>
                  <a:cubicBezTo>
                    <a:pt x="21267" y="11980"/>
                    <a:pt x="23006" y="11013"/>
                    <a:pt x="24955" y="10526"/>
                  </a:cubicBezTo>
                  <a:lnTo>
                    <a:pt x="24955" y="10526"/>
                  </a:lnTo>
                  <a:cubicBezTo>
                    <a:pt x="23702" y="12395"/>
                    <a:pt x="22869" y="14459"/>
                    <a:pt x="22495" y="16683"/>
                  </a:cubicBezTo>
                  <a:cubicBezTo>
                    <a:pt x="16268" y="17142"/>
                    <a:pt x="10081" y="17090"/>
                    <a:pt x="3846" y="17141"/>
                  </a:cubicBezTo>
                  <a:cubicBezTo>
                    <a:pt x="3853" y="17115"/>
                    <a:pt x="3852" y="17090"/>
                    <a:pt x="3838" y="17059"/>
                  </a:cubicBezTo>
                  <a:cubicBezTo>
                    <a:pt x="2964" y="15411"/>
                    <a:pt x="1825" y="14092"/>
                    <a:pt x="738" y="12603"/>
                  </a:cubicBezTo>
                  <a:cubicBezTo>
                    <a:pt x="328" y="12040"/>
                    <a:pt x="649" y="12110"/>
                    <a:pt x="1333" y="12057"/>
                  </a:cubicBezTo>
                  <a:cubicBezTo>
                    <a:pt x="1468" y="12046"/>
                    <a:pt x="1603" y="12040"/>
                    <a:pt x="1739" y="12040"/>
                  </a:cubicBezTo>
                  <a:cubicBezTo>
                    <a:pt x="2094" y="12040"/>
                    <a:pt x="2449" y="12077"/>
                    <a:pt x="2799" y="12146"/>
                  </a:cubicBezTo>
                  <a:cubicBezTo>
                    <a:pt x="3777" y="12342"/>
                    <a:pt x="4644" y="12808"/>
                    <a:pt x="5380" y="13480"/>
                  </a:cubicBezTo>
                  <a:cubicBezTo>
                    <a:pt x="5404" y="13502"/>
                    <a:pt x="5434" y="13513"/>
                    <a:pt x="5463" y="13513"/>
                  </a:cubicBezTo>
                  <a:cubicBezTo>
                    <a:pt x="5539" y="13513"/>
                    <a:pt x="5613" y="13448"/>
                    <a:pt x="5584" y="13360"/>
                  </a:cubicBezTo>
                  <a:cubicBezTo>
                    <a:pt x="4709" y="10506"/>
                    <a:pt x="3492" y="7793"/>
                    <a:pt x="1952" y="5237"/>
                  </a:cubicBezTo>
                  <a:lnTo>
                    <a:pt x="1952" y="5237"/>
                  </a:lnTo>
                  <a:cubicBezTo>
                    <a:pt x="5370" y="6285"/>
                    <a:pt x="7623" y="9284"/>
                    <a:pt x="9578" y="12120"/>
                  </a:cubicBezTo>
                  <a:cubicBezTo>
                    <a:pt x="9608" y="12163"/>
                    <a:pt x="9653" y="12182"/>
                    <a:pt x="9698" y="12182"/>
                  </a:cubicBezTo>
                  <a:cubicBezTo>
                    <a:pt x="9781" y="12182"/>
                    <a:pt x="9861" y="12115"/>
                    <a:pt x="9833" y="12011"/>
                  </a:cubicBezTo>
                  <a:cubicBezTo>
                    <a:pt x="8705" y="8044"/>
                    <a:pt x="9559" y="3737"/>
                    <a:pt x="12104" y="505"/>
                  </a:cubicBezTo>
                  <a:close/>
                  <a:moveTo>
                    <a:pt x="12201" y="1"/>
                  </a:moveTo>
                  <a:cubicBezTo>
                    <a:pt x="12169" y="1"/>
                    <a:pt x="12137" y="14"/>
                    <a:pt x="12111" y="45"/>
                  </a:cubicBezTo>
                  <a:cubicBezTo>
                    <a:pt x="9501" y="3186"/>
                    <a:pt x="8496" y="7381"/>
                    <a:pt x="9378" y="11346"/>
                  </a:cubicBezTo>
                  <a:cubicBezTo>
                    <a:pt x="7416" y="8564"/>
                    <a:pt x="5117" y="5781"/>
                    <a:pt x="1699" y="4887"/>
                  </a:cubicBezTo>
                  <a:cubicBezTo>
                    <a:pt x="1688" y="4885"/>
                    <a:pt x="1677" y="4883"/>
                    <a:pt x="1666" y="4883"/>
                  </a:cubicBezTo>
                  <a:cubicBezTo>
                    <a:pt x="1570" y="4883"/>
                    <a:pt x="1492" y="4991"/>
                    <a:pt x="1549" y="5084"/>
                  </a:cubicBezTo>
                  <a:cubicBezTo>
                    <a:pt x="3093" y="7577"/>
                    <a:pt x="4317" y="10230"/>
                    <a:pt x="5214" y="13021"/>
                  </a:cubicBezTo>
                  <a:cubicBezTo>
                    <a:pt x="4200" y="12226"/>
                    <a:pt x="2986" y="11807"/>
                    <a:pt x="1734" y="11807"/>
                  </a:cubicBezTo>
                  <a:cubicBezTo>
                    <a:pt x="1199" y="11807"/>
                    <a:pt x="657" y="11883"/>
                    <a:pt x="121" y="12040"/>
                  </a:cubicBezTo>
                  <a:cubicBezTo>
                    <a:pt x="29" y="12068"/>
                    <a:pt x="1" y="12184"/>
                    <a:pt x="67" y="12251"/>
                  </a:cubicBezTo>
                  <a:cubicBezTo>
                    <a:pt x="1475" y="13732"/>
                    <a:pt x="2662" y="15379"/>
                    <a:pt x="3642" y="17172"/>
                  </a:cubicBezTo>
                  <a:cubicBezTo>
                    <a:pt x="3663" y="17207"/>
                    <a:pt x="3691" y="17224"/>
                    <a:pt x="3719" y="17225"/>
                  </a:cubicBezTo>
                  <a:cubicBezTo>
                    <a:pt x="3725" y="17261"/>
                    <a:pt x="3749" y="17294"/>
                    <a:pt x="3796" y="17297"/>
                  </a:cubicBezTo>
                  <a:cubicBezTo>
                    <a:pt x="6140" y="17503"/>
                    <a:pt x="8510" y="17589"/>
                    <a:pt x="10887" y="17589"/>
                  </a:cubicBezTo>
                  <a:cubicBezTo>
                    <a:pt x="14797" y="17589"/>
                    <a:pt x="18723" y="17356"/>
                    <a:pt x="22573" y="17040"/>
                  </a:cubicBezTo>
                  <a:cubicBezTo>
                    <a:pt x="22600" y="17053"/>
                    <a:pt x="22630" y="17060"/>
                    <a:pt x="22658" y="17060"/>
                  </a:cubicBezTo>
                  <a:cubicBezTo>
                    <a:pt x="22723" y="17060"/>
                    <a:pt x="22783" y="17024"/>
                    <a:pt x="22797" y="16937"/>
                  </a:cubicBezTo>
                  <a:cubicBezTo>
                    <a:pt x="23179" y="14558"/>
                    <a:pt x="24065" y="12335"/>
                    <a:pt x="25452" y="10362"/>
                  </a:cubicBezTo>
                  <a:cubicBezTo>
                    <a:pt x="25530" y="10250"/>
                    <a:pt x="25419" y="10126"/>
                    <a:pt x="25304" y="10126"/>
                  </a:cubicBezTo>
                  <a:cubicBezTo>
                    <a:pt x="25294" y="10126"/>
                    <a:pt x="25283" y="10127"/>
                    <a:pt x="25272" y="10129"/>
                  </a:cubicBezTo>
                  <a:cubicBezTo>
                    <a:pt x="23221" y="10574"/>
                    <a:pt x="21378" y="11523"/>
                    <a:pt x="19834" y="12932"/>
                  </a:cubicBezTo>
                  <a:cubicBezTo>
                    <a:pt x="19667" y="10228"/>
                    <a:pt x="20225" y="7567"/>
                    <a:pt x="21486" y="5156"/>
                  </a:cubicBezTo>
                  <a:cubicBezTo>
                    <a:pt x="21532" y="5069"/>
                    <a:pt x="21469" y="4943"/>
                    <a:pt x="21371" y="4943"/>
                  </a:cubicBezTo>
                  <a:cubicBezTo>
                    <a:pt x="21358" y="4943"/>
                    <a:pt x="21344" y="4946"/>
                    <a:pt x="21329" y="4951"/>
                  </a:cubicBezTo>
                  <a:cubicBezTo>
                    <a:pt x="18354" y="6007"/>
                    <a:pt x="15950" y="8183"/>
                    <a:pt x="14613" y="11033"/>
                  </a:cubicBezTo>
                  <a:cubicBezTo>
                    <a:pt x="13004" y="7623"/>
                    <a:pt x="12656" y="3857"/>
                    <a:pt x="12353" y="144"/>
                  </a:cubicBezTo>
                  <a:cubicBezTo>
                    <a:pt x="12346" y="68"/>
                    <a:pt x="12273" y="1"/>
                    <a:pt x="12201"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44" name="Google Shape;2944;p13"/>
          <p:cNvGrpSpPr/>
          <p:nvPr/>
        </p:nvGrpSpPr>
        <p:grpSpPr>
          <a:xfrm>
            <a:off x="-201626" y="5964145"/>
            <a:ext cx="1463039" cy="1009491"/>
            <a:chOff x="762825" y="3432400"/>
            <a:chExt cx="638250" cy="439750"/>
          </a:xfrm>
        </p:grpSpPr>
        <p:sp>
          <p:nvSpPr>
            <p:cNvPr id="2945" name="Google Shape;2945;p13"/>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3"/>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3"/>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3"/>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3"/>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3"/>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3"/>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3"/>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3"/>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3"/>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3"/>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3"/>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3"/>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3"/>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3"/>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3"/>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61" name="Google Shape;2961;p13"/>
          <p:cNvGrpSpPr/>
          <p:nvPr/>
        </p:nvGrpSpPr>
        <p:grpSpPr>
          <a:xfrm flipH="1">
            <a:off x="11372955" y="4651959"/>
            <a:ext cx="589564" cy="868776"/>
            <a:chOff x="2569479" y="4470044"/>
            <a:chExt cx="442173" cy="651582"/>
          </a:xfrm>
        </p:grpSpPr>
        <p:sp>
          <p:nvSpPr>
            <p:cNvPr id="2962" name="Google Shape;2962;p13"/>
            <p:cNvSpPr/>
            <p:nvPr/>
          </p:nvSpPr>
          <p:spPr>
            <a:xfrm>
              <a:off x="2603038" y="4505735"/>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3"/>
            <p:cNvSpPr/>
            <p:nvPr/>
          </p:nvSpPr>
          <p:spPr>
            <a:xfrm>
              <a:off x="2727423" y="4583854"/>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3"/>
            <p:cNvSpPr/>
            <p:nvPr/>
          </p:nvSpPr>
          <p:spPr>
            <a:xfrm>
              <a:off x="2723945" y="4573690"/>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3"/>
            <p:cNvSpPr/>
            <p:nvPr/>
          </p:nvSpPr>
          <p:spPr>
            <a:xfrm>
              <a:off x="2569479" y="4470044"/>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3"/>
            <p:cNvSpPr/>
            <p:nvPr/>
          </p:nvSpPr>
          <p:spPr>
            <a:xfrm>
              <a:off x="2670331" y="4566780"/>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3"/>
            <p:cNvSpPr/>
            <p:nvPr/>
          </p:nvSpPr>
          <p:spPr>
            <a:xfrm>
              <a:off x="2864954" y="4947742"/>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3"/>
            <p:cNvSpPr/>
            <p:nvPr/>
          </p:nvSpPr>
          <p:spPr>
            <a:xfrm>
              <a:off x="2928132" y="4996281"/>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3"/>
            <p:cNvSpPr/>
            <p:nvPr/>
          </p:nvSpPr>
          <p:spPr>
            <a:xfrm>
              <a:off x="2924886" y="4987658"/>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3"/>
            <p:cNvSpPr/>
            <p:nvPr/>
          </p:nvSpPr>
          <p:spPr>
            <a:xfrm>
              <a:off x="2845189" y="4932095"/>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3"/>
            <p:cNvSpPr/>
            <p:nvPr/>
          </p:nvSpPr>
          <p:spPr>
            <a:xfrm>
              <a:off x="2900716" y="4980634"/>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72" name="Google Shape;2972;p13"/>
          <p:cNvGrpSpPr/>
          <p:nvPr/>
        </p:nvGrpSpPr>
        <p:grpSpPr>
          <a:xfrm>
            <a:off x="133506" y="2783676"/>
            <a:ext cx="589564" cy="868776"/>
            <a:chOff x="2569479" y="4470044"/>
            <a:chExt cx="442173" cy="651582"/>
          </a:xfrm>
        </p:grpSpPr>
        <p:sp>
          <p:nvSpPr>
            <p:cNvPr id="2973" name="Google Shape;2973;p13"/>
            <p:cNvSpPr/>
            <p:nvPr/>
          </p:nvSpPr>
          <p:spPr>
            <a:xfrm>
              <a:off x="2603038" y="4505735"/>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3"/>
            <p:cNvSpPr/>
            <p:nvPr/>
          </p:nvSpPr>
          <p:spPr>
            <a:xfrm>
              <a:off x="2727423" y="4583854"/>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3"/>
            <p:cNvSpPr/>
            <p:nvPr/>
          </p:nvSpPr>
          <p:spPr>
            <a:xfrm>
              <a:off x="2723945" y="4573690"/>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3"/>
            <p:cNvSpPr/>
            <p:nvPr/>
          </p:nvSpPr>
          <p:spPr>
            <a:xfrm>
              <a:off x="2569479" y="4470044"/>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3"/>
            <p:cNvSpPr/>
            <p:nvPr/>
          </p:nvSpPr>
          <p:spPr>
            <a:xfrm>
              <a:off x="2670331" y="4566780"/>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3"/>
            <p:cNvSpPr/>
            <p:nvPr/>
          </p:nvSpPr>
          <p:spPr>
            <a:xfrm>
              <a:off x="2864954" y="4947742"/>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3"/>
            <p:cNvSpPr/>
            <p:nvPr/>
          </p:nvSpPr>
          <p:spPr>
            <a:xfrm>
              <a:off x="2928132" y="4996281"/>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3"/>
            <p:cNvSpPr/>
            <p:nvPr/>
          </p:nvSpPr>
          <p:spPr>
            <a:xfrm>
              <a:off x="2924886" y="4987658"/>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3"/>
            <p:cNvSpPr/>
            <p:nvPr/>
          </p:nvSpPr>
          <p:spPr>
            <a:xfrm>
              <a:off x="2845189" y="4932095"/>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3"/>
            <p:cNvSpPr/>
            <p:nvPr/>
          </p:nvSpPr>
          <p:spPr>
            <a:xfrm>
              <a:off x="2900716" y="4980634"/>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983" name="Google Shape;2983;p13"/>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Clr>
                <a:schemeClr val="accent3"/>
              </a:buClr>
              <a:buSzPts val="3300"/>
              <a:buNone/>
              <a:defRPr>
                <a:solidFill>
                  <a:schemeClr val="accent3"/>
                </a:solidFill>
              </a:defRPr>
            </a:lvl2pPr>
            <a:lvl3pPr lvl="2" rtl="0">
              <a:spcBef>
                <a:spcPts val="0"/>
              </a:spcBef>
              <a:spcAft>
                <a:spcPts val="0"/>
              </a:spcAft>
              <a:buClr>
                <a:schemeClr val="accent3"/>
              </a:buClr>
              <a:buSzPts val="3300"/>
              <a:buNone/>
              <a:defRPr>
                <a:solidFill>
                  <a:schemeClr val="accent3"/>
                </a:solidFill>
              </a:defRPr>
            </a:lvl3pPr>
            <a:lvl4pPr lvl="3" rtl="0">
              <a:spcBef>
                <a:spcPts val="0"/>
              </a:spcBef>
              <a:spcAft>
                <a:spcPts val="0"/>
              </a:spcAft>
              <a:buClr>
                <a:schemeClr val="accent3"/>
              </a:buClr>
              <a:buSzPts val="3300"/>
              <a:buNone/>
              <a:defRPr>
                <a:solidFill>
                  <a:schemeClr val="accent3"/>
                </a:solidFill>
              </a:defRPr>
            </a:lvl4pPr>
            <a:lvl5pPr lvl="4" rtl="0">
              <a:spcBef>
                <a:spcPts val="0"/>
              </a:spcBef>
              <a:spcAft>
                <a:spcPts val="0"/>
              </a:spcAft>
              <a:buClr>
                <a:schemeClr val="accent3"/>
              </a:buClr>
              <a:buSzPts val="3300"/>
              <a:buNone/>
              <a:defRPr>
                <a:solidFill>
                  <a:schemeClr val="accent3"/>
                </a:solidFill>
              </a:defRPr>
            </a:lvl5pPr>
            <a:lvl6pPr lvl="5" rtl="0">
              <a:spcBef>
                <a:spcPts val="0"/>
              </a:spcBef>
              <a:spcAft>
                <a:spcPts val="0"/>
              </a:spcAft>
              <a:buClr>
                <a:schemeClr val="accent3"/>
              </a:buClr>
              <a:buSzPts val="3300"/>
              <a:buNone/>
              <a:defRPr>
                <a:solidFill>
                  <a:schemeClr val="accent3"/>
                </a:solidFill>
              </a:defRPr>
            </a:lvl6pPr>
            <a:lvl7pPr lvl="6" rtl="0">
              <a:spcBef>
                <a:spcPts val="0"/>
              </a:spcBef>
              <a:spcAft>
                <a:spcPts val="0"/>
              </a:spcAft>
              <a:buClr>
                <a:schemeClr val="accent3"/>
              </a:buClr>
              <a:buSzPts val="3300"/>
              <a:buNone/>
              <a:defRPr>
                <a:solidFill>
                  <a:schemeClr val="accent3"/>
                </a:solidFill>
              </a:defRPr>
            </a:lvl7pPr>
            <a:lvl8pPr lvl="7" rtl="0">
              <a:spcBef>
                <a:spcPts val="0"/>
              </a:spcBef>
              <a:spcAft>
                <a:spcPts val="0"/>
              </a:spcAft>
              <a:buClr>
                <a:schemeClr val="accent3"/>
              </a:buClr>
              <a:buSzPts val="3300"/>
              <a:buNone/>
              <a:defRPr>
                <a:solidFill>
                  <a:schemeClr val="accent3"/>
                </a:solidFill>
              </a:defRPr>
            </a:lvl8pPr>
            <a:lvl9pPr lvl="8" rtl="0">
              <a:spcBef>
                <a:spcPts val="0"/>
              </a:spcBef>
              <a:spcAft>
                <a:spcPts val="0"/>
              </a:spcAft>
              <a:buClr>
                <a:schemeClr val="accent3"/>
              </a:buClr>
              <a:buSzPts val="3300"/>
              <a:buNone/>
              <a:defRPr>
                <a:solidFill>
                  <a:schemeClr val="accent3"/>
                </a:solidFill>
              </a:defRPr>
            </a:lvl9pPr>
          </a:lstStyle>
          <a:p>
            <a:endParaRPr/>
          </a:p>
        </p:txBody>
      </p:sp>
      <p:sp>
        <p:nvSpPr>
          <p:cNvPr id="2984" name="Google Shape;2984;p13"/>
          <p:cNvSpPr txBox="1">
            <a:spLocks noGrp="1"/>
          </p:cNvSpPr>
          <p:nvPr>
            <p:ph type="title" idx="2"/>
          </p:nvPr>
        </p:nvSpPr>
        <p:spPr>
          <a:xfrm>
            <a:off x="1371681" y="2324063"/>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85" name="Google Shape;2985;p13"/>
          <p:cNvSpPr txBox="1">
            <a:spLocks noGrp="1"/>
          </p:cNvSpPr>
          <p:nvPr>
            <p:ph type="subTitle" idx="1"/>
          </p:nvPr>
        </p:nvSpPr>
        <p:spPr>
          <a:xfrm>
            <a:off x="1371679" y="2834060"/>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86" name="Google Shape;2986;p13"/>
          <p:cNvSpPr txBox="1">
            <a:spLocks noGrp="1"/>
          </p:cNvSpPr>
          <p:nvPr>
            <p:ph type="title" idx="3"/>
          </p:nvPr>
        </p:nvSpPr>
        <p:spPr>
          <a:xfrm>
            <a:off x="4541600" y="2324063"/>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87" name="Google Shape;2987;p13"/>
          <p:cNvSpPr txBox="1">
            <a:spLocks noGrp="1"/>
          </p:cNvSpPr>
          <p:nvPr>
            <p:ph type="subTitle" idx="4"/>
          </p:nvPr>
        </p:nvSpPr>
        <p:spPr>
          <a:xfrm>
            <a:off x="4541600" y="2834063"/>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88" name="Google Shape;2988;p13"/>
          <p:cNvSpPr txBox="1">
            <a:spLocks noGrp="1"/>
          </p:cNvSpPr>
          <p:nvPr>
            <p:ph type="title" idx="5"/>
          </p:nvPr>
        </p:nvSpPr>
        <p:spPr>
          <a:xfrm>
            <a:off x="1371681" y="4584247"/>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89" name="Google Shape;2989;p13"/>
          <p:cNvSpPr txBox="1">
            <a:spLocks noGrp="1"/>
          </p:cNvSpPr>
          <p:nvPr>
            <p:ph type="subTitle" idx="6"/>
          </p:nvPr>
        </p:nvSpPr>
        <p:spPr>
          <a:xfrm>
            <a:off x="1371681" y="5094247"/>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90" name="Google Shape;2990;p13"/>
          <p:cNvSpPr txBox="1">
            <a:spLocks noGrp="1"/>
          </p:cNvSpPr>
          <p:nvPr>
            <p:ph type="title" idx="7"/>
          </p:nvPr>
        </p:nvSpPr>
        <p:spPr>
          <a:xfrm>
            <a:off x="4541600" y="4584247"/>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91" name="Google Shape;2991;p13"/>
          <p:cNvSpPr txBox="1">
            <a:spLocks noGrp="1"/>
          </p:cNvSpPr>
          <p:nvPr>
            <p:ph type="subTitle" idx="8"/>
          </p:nvPr>
        </p:nvSpPr>
        <p:spPr>
          <a:xfrm>
            <a:off x="4541600" y="5094247"/>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92" name="Google Shape;2992;p13"/>
          <p:cNvSpPr txBox="1">
            <a:spLocks noGrp="1"/>
          </p:cNvSpPr>
          <p:nvPr>
            <p:ph type="title" idx="9"/>
          </p:nvPr>
        </p:nvSpPr>
        <p:spPr>
          <a:xfrm>
            <a:off x="7711520" y="2324063"/>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93" name="Google Shape;2993;p13"/>
          <p:cNvSpPr txBox="1">
            <a:spLocks noGrp="1"/>
          </p:cNvSpPr>
          <p:nvPr>
            <p:ph type="subTitle" idx="13"/>
          </p:nvPr>
        </p:nvSpPr>
        <p:spPr>
          <a:xfrm>
            <a:off x="7711520" y="2834063"/>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94" name="Google Shape;2994;p13"/>
          <p:cNvSpPr txBox="1">
            <a:spLocks noGrp="1"/>
          </p:cNvSpPr>
          <p:nvPr>
            <p:ph type="title" idx="14"/>
          </p:nvPr>
        </p:nvSpPr>
        <p:spPr>
          <a:xfrm>
            <a:off x="7711520" y="4584247"/>
            <a:ext cx="2926000" cy="5100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2995" name="Google Shape;2995;p13"/>
          <p:cNvSpPr txBox="1">
            <a:spLocks noGrp="1"/>
          </p:cNvSpPr>
          <p:nvPr>
            <p:ph type="subTitle" idx="15"/>
          </p:nvPr>
        </p:nvSpPr>
        <p:spPr>
          <a:xfrm>
            <a:off x="7711520" y="5094247"/>
            <a:ext cx="31088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96" name="Google Shape;2996;p13"/>
          <p:cNvSpPr txBox="1">
            <a:spLocks noGrp="1"/>
          </p:cNvSpPr>
          <p:nvPr>
            <p:ph type="title" idx="16" hasCustomPrompt="1"/>
          </p:nvPr>
        </p:nvSpPr>
        <p:spPr>
          <a:xfrm>
            <a:off x="1371681" y="1727273"/>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2997" name="Google Shape;2997;p13"/>
          <p:cNvSpPr txBox="1">
            <a:spLocks noGrp="1"/>
          </p:cNvSpPr>
          <p:nvPr>
            <p:ph type="title" idx="17" hasCustomPrompt="1"/>
          </p:nvPr>
        </p:nvSpPr>
        <p:spPr>
          <a:xfrm>
            <a:off x="1371681" y="3987435"/>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2998" name="Google Shape;2998;p13"/>
          <p:cNvSpPr txBox="1">
            <a:spLocks noGrp="1"/>
          </p:cNvSpPr>
          <p:nvPr>
            <p:ph type="title" idx="18" hasCustomPrompt="1"/>
          </p:nvPr>
        </p:nvSpPr>
        <p:spPr>
          <a:xfrm>
            <a:off x="4541600" y="1727273"/>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2999" name="Google Shape;2999;p13"/>
          <p:cNvSpPr txBox="1">
            <a:spLocks noGrp="1"/>
          </p:cNvSpPr>
          <p:nvPr>
            <p:ph type="title" idx="19" hasCustomPrompt="1"/>
          </p:nvPr>
        </p:nvSpPr>
        <p:spPr>
          <a:xfrm>
            <a:off x="4541600" y="3987435"/>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3000" name="Google Shape;3000;p13"/>
          <p:cNvSpPr txBox="1">
            <a:spLocks noGrp="1"/>
          </p:cNvSpPr>
          <p:nvPr>
            <p:ph type="title" idx="20" hasCustomPrompt="1"/>
          </p:nvPr>
        </p:nvSpPr>
        <p:spPr>
          <a:xfrm>
            <a:off x="7711520" y="1727273"/>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3001" name="Google Shape;3001;p13"/>
          <p:cNvSpPr txBox="1">
            <a:spLocks noGrp="1"/>
          </p:cNvSpPr>
          <p:nvPr>
            <p:ph type="title" idx="21" hasCustomPrompt="1"/>
          </p:nvPr>
        </p:nvSpPr>
        <p:spPr>
          <a:xfrm>
            <a:off x="7711520" y="3987435"/>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Tree>
    <p:extLst>
      <p:ext uri="{BB962C8B-B14F-4D97-AF65-F5344CB8AC3E}">
        <p14:creationId xmlns:p14="http://schemas.microsoft.com/office/powerpoint/2010/main" val="169846129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002"/>
        <p:cNvGrpSpPr/>
        <p:nvPr/>
      </p:nvGrpSpPr>
      <p:grpSpPr>
        <a:xfrm>
          <a:off x="0" y="0"/>
          <a:ext cx="0" cy="0"/>
          <a:chOff x="0" y="0"/>
          <a:chExt cx="0" cy="0"/>
        </a:xfrm>
      </p:grpSpPr>
      <p:sp>
        <p:nvSpPr>
          <p:cNvPr id="3003" name="Google Shape;3003;p14"/>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04" name="Google Shape;3004;p14"/>
          <p:cNvSpPr txBox="1">
            <a:spLocks noGrp="1"/>
          </p:cNvSpPr>
          <p:nvPr>
            <p:ph type="title"/>
          </p:nvPr>
        </p:nvSpPr>
        <p:spPr>
          <a:xfrm>
            <a:off x="1973000" y="2576500"/>
            <a:ext cx="8246000" cy="217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933">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005" name="Google Shape;3005;p14"/>
          <p:cNvSpPr txBox="1">
            <a:spLocks noGrp="1"/>
          </p:cNvSpPr>
          <p:nvPr>
            <p:ph type="title" idx="2" hasCustomPrompt="1"/>
          </p:nvPr>
        </p:nvSpPr>
        <p:spPr>
          <a:xfrm>
            <a:off x="5234400" y="1602300"/>
            <a:ext cx="1722400" cy="974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7333">
                <a:solidFill>
                  <a:schemeClr val="accent3"/>
                </a:solidFill>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3006" name="Google Shape;3006;p14"/>
          <p:cNvSpPr txBox="1">
            <a:spLocks noGrp="1"/>
          </p:cNvSpPr>
          <p:nvPr>
            <p:ph type="subTitle" idx="1"/>
          </p:nvPr>
        </p:nvSpPr>
        <p:spPr>
          <a:xfrm>
            <a:off x="2872600" y="4755700"/>
            <a:ext cx="6446800" cy="500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3007" name="Google Shape;3007;p14"/>
          <p:cNvGrpSpPr/>
          <p:nvPr/>
        </p:nvGrpSpPr>
        <p:grpSpPr>
          <a:xfrm>
            <a:off x="5947493" y="6233132"/>
            <a:ext cx="8001116" cy="731576"/>
            <a:chOff x="-229753" y="4473097"/>
            <a:chExt cx="9605951" cy="875090"/>
          </a:xfrm>
        </p:grpSpPr>
        <p:grpSp>
          <p:nvGrpSpPr>
            <p:cNvPr id="3008" name="Google Shape;3008;p14"/>
            <p:cNvGrpSpPr/>
            <p:nvPr/>
          </p:nvGrpSpPr>
          <p:grpSpPr>
            <a:xfrm>
              <a:off x="7873659" y="4902960"/>
              <a:ext cx="1502539" cy="388102"/>
              <a:chOff x="5130459" y="3745735"/>
              <a:chExt cx="1502539" cy="388102"/>
            </a:xfrm>
          </p:grpSpPr>
          <p:sp>
            <p:nvSpPr>
              <p:cNvPr id="3009" name="Google Shape;3009;p14"/>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4"/>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4"/>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4"/>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4"/>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4"/>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4"/>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4"/>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4"/>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4"/>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4"/>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4"/>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4"/>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4"/>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4"/>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4"/>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4"/>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4"/>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4"/>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4"/>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029" name="Google Shape;3029;p14"/>
            <p:cNvGrpSpPr/>
            <p:nvPr/>
          </p:nvGrpSpPr>
          <p:grpSpPr>
            <a:xfrm>
              <a:off x="-229753" y="4473097"/>
              <a:ext cx="5029191" cy="875090"/>
              <a:chOff x="408363" y="275150"/>
              <a:chExt cx="2598125" cy="452875"/>
            </a:xfrm>
          </p:grpSpPr>
          <p:sp>
            <p:nvSpPr>
              <p:cNvPr id="3030" name="Google Shape;3030;p14"/>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4"/>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4"/>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4"/>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4"/>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4"/>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4"/>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4"/>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4"/>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4"/>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4"/>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4"/>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4"/>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4"/>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4"/>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4"/>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4"/>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4"/>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4"/>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4"/>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4"/>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4"/>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4"/>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4"/>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4"/>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4"/>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4"/>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4"/>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4"/>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4"/>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4"/>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4"/>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4"/>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4"/>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4"/>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4"/>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4"/>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4"/>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4"/>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4"/>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4"/>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4"/>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4"/>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4"/>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4"/>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4"/>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4"/>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4"/>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4"/>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4"/>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4"/>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4"/>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4"/>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4"/>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4"/>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4"/>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4"/>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4"/>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4"/>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4"/>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4"/>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4"/>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4"/>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4"/>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4"/>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4"/>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4"/>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4"/>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4"/>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4"/>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4"/>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4"/>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4"/>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4"/>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4"/>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4"/>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4"/>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4"/>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4"/>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4"/>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116" name="Google Shape;3116;p14"/>
            <p:cNvGrpSpPr/>
            <p:nvPr/>
          </p:nvGrpSpPr>
          <p:grpSpPr>
            <a:xfrm flipH="1">
              <a:off x="4567334" y="4473097"/>
              <a:ext cx="4013529" cy="859004"/>
              <a:chOff x="408363" y="283475"/>
              <a:chExt cx="2073425" cy="444550"/>
            </a:xfrm>
          </p:grpSpPr>
          <p:sp>
            <p:nvSpPr>
              <p:cNvPr id="3117" name="Google Shape;3117;p14"/>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4"/>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14"/>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14"/>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14"/>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14"/>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4"/>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4"/>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4"/>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4"/>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4"/>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4"/>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4"/>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4"/>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4"/>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4"/>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4"/>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4"/>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4"/>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4"/>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4"/>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4"/>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4"/>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4"/>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4"/>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4"/>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4"/>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4"/>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4"/>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4"/>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4"/>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4"/>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4"/>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4"/>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4"/>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4"/>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4"/>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4"/>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4"/>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4"/>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4"/>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4"/>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4"/>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4"/>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4"/>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4"/>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4"/>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4"/>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4"/>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4"/>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4"/>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4"/>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4"/>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4"/>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4"/>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4"/>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4"/>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4"/>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4"/>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4"/>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4"/>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4"/>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4"/>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4"/>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3187" name="Google Shape;3187;p14"/>
          <p:cNvGrpSpPr/>
          <p:nvPr/>
        </p:nvGrpSpPr>
        <p:grpSpPr>
          <a:xfrm>
            <a:off x="-1756607" y="6233132"/>
            <a:ext cx="8001116" cy="731576"/>
            <a:chOff x="-229753" y="4473097"/>
            <a:chExt cx="9605951" cy="875090"/>
          </a:xfrm>
        </p:grpSpPr>
        <p:grpSp>
          <p:nvGrpSpPr>
            <p:cNvPr id="3188" name="Google Shape;3188;p14"/>
            <p:cNvGrpSpPr/>
            <p:nvPr/>
          </p:nvGrpSpPr>
          <p:grpSpPr>
            <a:xfrm>
              <a:off x="7873659" y="4902960"/>
              <a:ext cx="1502539" cy="388102"/>
              <a:chOff x="5130459" y="3745735"/>
              <a:chExt cx="1502539" cy="388102"/>
            </a:xfrm>
          </p:grpSpPr>
          <p:sp>
            <p:nvSpPr>
              <p:cNvPr id="3189" name="Google Shape;3189;p14"/>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4"/>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4"/>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4"/>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4"/>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4"/>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4"/>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4"/>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4"/>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4"/>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4"/>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4"/>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4"/>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4"/>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4"/>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4"/>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4"/>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4"/>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4"/>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4"/>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209" name="Google Shape;3209;p14"/>
            <p:cNvGrpSpPr/>
            <p:nvPr/>
          </p:nvGrpSpPr>
          <p:grpSpPr>
            <a:xfrm>
              <a:off x="-229753" y="4473097"/>
              <a:ext cx="5029191" cy="875090"/>
              <a:chOff x="408363" y="275150"/>
              <a:chExt cx="2598125" cy="452875"/>
            </a:xfrm>
          </p:grpSpPr>
          <p:sp>
            <p:nvSpPr>
              <p:cNvPr id="3210" name="Google Shape;3210;p14"/>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4"/>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4"/>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4"/>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4"/>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4"/>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4"/>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4"/>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4"/>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4"/>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4"/>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4"/>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4"/>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4"/>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4"/>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4"/>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4"/>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4"/>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4"/>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4"/>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4"/>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4"/>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4"/>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4"/>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4"/>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4"/>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4"/>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4"/>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4"/>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4"/>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4"/>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4"/>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4"/>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4"/>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4"/>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4"/>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4"/>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4"/>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4"/>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4"/>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4"/>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4"/>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4"/>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4"/>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4"/>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4"/>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4"/>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4"/>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4"/>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4"/>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4"/>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4"/>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4"/>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4"/>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4"/>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4"/>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4"/>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4"/>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4"/>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4"/>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4"/>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4"/>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4"/>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4"/>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4"/>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4"/>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4"/>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4"/>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4"/>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4"/>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4"/>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4"/>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4"/>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4"/>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4"/>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4"/>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4"/>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4"/>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4"/>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4"/>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296" name="Google Shape;3296;p14"/>
            <p:cNvGrpSpPr/>
            <p:nvPr/>
          </p:nvGrpSpPr>
          <p:grpSpPr>
            <a:xfrm flipH="1">
              <a:off x="4567334" y="4473097"/>
              <a:ext cx="4013529" cy="859004"/>
              <a:chOff x="408363" y="283475"/>
              <a:chExt cx="2073425" cy="444550"/>
            </a:xfrm>
          </p:grpSpPr>
          <p:sp>
            <p:nvSpPr>
              <p:cNvPr id="3297" name="Google Shape;3297;p14"/>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4"/>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4"/>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4"/>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4"/>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4"/>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4"/>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4"/>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4"/>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4"/>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4"/>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4"/>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4"/>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4"/>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4"/>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4"/>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4"/>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4"/>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4"/>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4"/>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4"/>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4"/>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4"/>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4"/>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4"/>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4"/>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14"/>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14"/>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8" name="Google Shape;3328;p14"/>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9" name="Google Shape;3329;p14"/>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14"/>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4"/>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4"/>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4"/>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4"/>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4"/>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4"/>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4"/>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4"/>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4"/>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4"/>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4"/>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4"/>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4"/>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4"/>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4"/>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4"/>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4"/>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4"/>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4"/>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4"/>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4"/>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4"/>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4"/>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4"/>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4"/>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4"/>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4"/>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4"/>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4"/>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4"/>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4"/>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4"/>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4"/>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4"/>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4"/>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4"/>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3367" name="Google Shape;3367;p14"/>
          <p:cNvGrpSpPr/>
          <p:nvPr/>
        </p:nvGrpSpPr>
        <p:grpSpPr>
          <a:xfrm>
            <a:off x="9132847" y="189110"/>
            <a:ext cx="719100" cy="530239"/>
            <a:chOff x="5165350" y="2018400"/>
            <a:chExt cx="244825" cy="180525"/>
          </a:xfrm>
        </p:grpSpPr>
        <p:sp>
          <p:nvSpPr>
            <p:cNvPr id="3368" name="Google Shape;3368;p1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73" name="Google Shape;3373;p14"/>
          <p:cNvGrpSpPr/>
          <p:nvPr/>
        </p:nvGrpSpPr>
        <p:grpSpPr>
          <a:xfrm rot="10800000" flipH="1">
            <a:off x="11653147" y="189110"/>
            <a:ext cx="719100" cy="530239"/>
            <a:chOff x="5165350" y="2018400"/>
            <a:chExt cx="244825" cy="180525"/>
          </a:xfrm>
        </p:grpSpPr>
        <p:sp>
          <p:nvSpPr>
            <p:cNvPr id="3374" name="Google Shape;3374;p1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79" name="Google Shape;3379;p14"/>
          <p:cNvGrpSpPr/>
          <p:nvPr/>
        </p:nvGrpSpPr>
        <p:grpSpPr>
          <a:xfrm flipH="1">
            <a:off x="2339257" y="184204"/>
            <a:ext cx="719100" cy="530239"/>
            <a:chOff x="5165350" y="2018400"/>
            <a:chExt cx="244825" cy="180525"/>
          </a:xfrm>
        </p:grpSpPr>
        <p:sp>
          <p:nvSpPr>
            <p:cNvPr id="3380" name="Google Shape;3380;p1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85" name="Google Shape;3385;p14"/>
          <p:cNvGrpSpPr/>
          <p:nvPr/>
        </p:nvGrpSpPr>
        <p:grpSpPr>
          <a:xfrm rot="10800000">
            <a:off x="-181043" y="184204"/>
            <a:ext cx="719100" cy="530239"/>
            <a:chOff x="5165350" y="2018400"/>
            <a:chExt cx="244825" cy="180525"/>
          </a:xfrm>
        </p:grpSpPr>
        <p:sp>
          <p:nvSpPr>
            <p:cNvPr id="3386" name="Google Shape;3386;p1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5512794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3391"/>
        <p:cNvGrpSpPr/>
        <p:nvPr/>
      </p:nvGrpSpPr>
      <p:grpSpPr>
        <a:xfrm>
          <a:off x="0" y="0"/>
          <a:ext cx="0" cy="0"/>
          <a:chOff x="0" y="0"/>
          <a:chExt cx="0" cy="0"/>
        </a:xfrm>
      </p:grpSpPr>
      <p:sp>
        <p:nvSpPr>
          <p:cNvPr id="3392" name="Google Shape;3392;p15"/>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93" name="Google Shape;3393;p15"/>
          <p:cNvSpPr txBox="1">
            <a:spLocks noGrp="1"/>
          </p:cNvSpPr>
          <p:nvPr>
            <p:ph type="title"/>
          </p:nvPr>
        </p:nvSpPr>
        <p:spPr>
          <a:xfrm>
            <a:off x="2217600" y="2582800"/>
            <a:ext cx="7761600" cy="2179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6933">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394" name="Google Shape;3394;p15"/>
          <p:cNvSpPr txBox="1">
            <a:spLocks noGrp="1"/>
          </p:cNvSpPr>
          <p:nvPr>
            <p:ph type="title" idx="2" hasCustomPrompt="1"/>
          </p:nvPr>
        </p:nvSpPr>
        <p:spPr>
          <a:xfrm>
            <a:off x="8256800" y="1608400"/>
            <a:ext cx="1722400" cy="974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7333">
                <a:solidFill>
                  <a:schemeClr val="accent3"/>
                </a:solidFill>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3395" name="Google Shape;3395;p15"/>
          <p:cNvSpPr txBox="1">
            <a:spLocks noGrp="1"/>
          </p:cNvSpPr>
          <p:nvPr>
            <p:ph type="subTitle" idx="1"/>
          </p:nvPr>
        </p:nvSpPr>
        <p:spPr>
          <a:xfrm>
            <a:off x="2212800" y="4762000"/>
            <a:ext cx="7766400" cy="487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3396" name="Google Shape;3396;p15"/>
          <p:cNvGrpSpPr/>
          <p:nvPr/>
        </p:nvGrpSpPr>
        <p:grpSpPr>
          <a:xfrm>
            <a:off x="5947493" y="6233132"/>
            <a:ext cx="8001116" cy="731576"/>
            <a:chOff x="-229753" y="4473097"/>
            <a:chExt cx="9605951" cy="875090"/>
          </a:xfrm>
        </p:grpSpPr>
        <p:grpSp>
          <p:nvGrpSpPr>
            <p:cNvPr id="3397" name="Google Shape;3397;p15"/>
            <p:cNvGrpSpPr/>
            <p:nvPr/>
          </p:nvGrpSpPr>
          <p:grpSpPr>
            <a:xfrm>
              <a:off x="7873659" y="4902960"/>
              <a:ext cx="1502539" cy="388102"/>
              <a:chOff x="5130459" y="3745735"/>
              <a:chExt cx="1502539" cy="388102"/>
            </a:xfrm>
          </p:grpSpPr>
          <p:sp>
            <p:nvSpPr>
              <p:cNvPr id="3398" name="Google Shape;3398;p15"/>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5"/>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5"/>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5"/>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5"/>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5"/>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5"/>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5"/>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5"/>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5"/>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5"/>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5"/>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5"/>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5"/>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5"/>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5"/>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5"/>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5"/>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5"/>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5"/>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18" name="Google Shape;3418;p15"/>
            <p:cNvGrpSpPr/>
            <p:nvPr/>
          </p:nvGrpSpPr>
          <p:grpSpPr>
            <a:xfrm>
              <a:off x="-229753" y="4473097"/>
              <a:ext cx="5029191" cy="875090"/>
              <a:chOff x="408363" y="275150"/>
              <a:chExt cx="2598125" cy="452875"/>
            </a:xfrm>
          </p:grpSpPr>
          <p:sp>
            <p:nvSpPr>
              <p:cNvPr id="3419" name="Google Shape;3419;p15"/>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5"/>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5"/>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5"/>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5"/>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5"/>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5"/>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5"/>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5"/>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5"/>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5"/>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5"/>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5"/>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5"/>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5"/>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5"/>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5"/>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5"/>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5"/>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5"/>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5"/>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5"/>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5"/>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5"/>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5"/>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5"/>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5"/>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5"/>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5"/>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5"/>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5"/>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5"/>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5"/>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5"/>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5"/>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5"/>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5"/>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5"/>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5"/>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5"/>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5"/>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5"/>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5"/>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5"/>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5"/>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5"/>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5"/>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5"/>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5"/>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5"/>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5"/>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5"/>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5"/>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5"/>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5"/>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5"/>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5"/>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5"/>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5"/>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5"/>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5"/>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5"/>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5"/>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5"/>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5"/>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5"/>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5"/>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5"/>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5"/>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5"/>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5"/>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5"/>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5"/>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5"/>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5"/>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5"/>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5"/>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5"/>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5"/>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5"/>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505" name="Google Shape;3505;p15"/>
            <p:cNvGrpSpPr/>
            <p:nvPr/>
          </p:nvGrpSpPr>
          <p:grpSpPr>
            <a:xfrm flipH="1">
              <a:off x="4567334" y="4473097"/>
              <a:ext cx="4013529" cy="859004"/>
              <a:chOff x="408363" y="283475"/>
              <a:chExt cx="2073425" cy="444550"/>
            </a:xfrm>
          </p:grpSpPr>
          <p:sp>
            <p:nvSpPr>
              <p:cNvPr id="3506" name="Google Shape;3506;p15"/>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5"/>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5"/>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5"/>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5"/>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5"/>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5"/>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5"/>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5"/>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5"/>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5"/>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5"/>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5"/>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5"/>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5"/>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5"/>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5"/>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5"/>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5"/>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5"/>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5"/>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5"/>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5"/>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5"/>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5"/>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5"/>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5"/>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5"/>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5"/>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5"/>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5"/>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5"/>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5"/>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5"/>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5"/>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5"/>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5"/>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5"/>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5"/>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5"/>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5"/>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5"/>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5"/>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5"/>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5"/>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5"/>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5"/>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5"/>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5"/>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5"/>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5"/>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5"/>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5"/>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5"/>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5"/>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5"/>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5"/>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5"/>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5"/>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5"/>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5"/>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5"/>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5"/>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5"/>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3576" name="Google Shape;3576;p15"/>
          <p:cNvGrpSpPr/>
          <p:nvPr/>
        </p:nvGrpSpPr>
        <p:grpSpPr>
          <a:xfrm>
            <a:off x="11" y="2380417"/>
            <a:ext cx="2360267" cy="4584289"/>
            <a:chOff x="-221375" y="1410600"/>
            <a:chExt cx="1946772" cy="3781169"/>
          </a:xfrm>
        </p:grpSpPr>
        <p:sp>
          <p:nvSpPr>
            <p:cNvPr id="3577" name="Google Shape;3577;p15"/>
            <p:cNvSpPr/>
            <p:nvPr/>
          </p:nvSpPr>
          <p:spPr>
            <a:xfrm>
              <a:off x="815697" y="1764577"/>
              <a:ext cx="888740" cy="334108"/>
            </a:xfrm>
            <a:custGeom>
              <a:avLst/>
              <a:gdLst/>
              <a:ahLst/>
              <a:cxnLst/>
              <a:rect l="l" t="t" r="r" b="b"/>
              <a:pathLst>
                <a:path w="17660" h="6639" extrusionOk="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5"/>
            <p:cNvSpPr/>
            <p:nvPr/>
          </p:nvSpPr>
          <p:spPr>
            <a:xfrm>
              <a:off x="911816" y="2039546"/>
              <a:ext cx="606920" cy="895282"/>
            </a:xfrm>
            <a:custGeom>
              <a:avLst/>
              <a:gdLst/>
              <a:ahLst/>
              <a:cxnLst/>
              <a:rect l="l" t="t" r="r" b="b"/>
              <a:pathLst>
                <a:path w="12060" h="17790" extrusionOk="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5"/>
            <p:cNvSpPr/>
            <p:nvPr/>
          </p:nvSpPr>
          <p:spPr>
            <a:xfrm>
              <a:off x="546666" y="1425697"/>
              <a:ext cx="822059" cy="624936"/>
            </a:xfrm>
            <a:custGeom>
              <a:avLst/>
              <a:gdLst/>
              <a:ahLst/>
              <a:cxnLst/>
              <a:rect l="l" t="t" r="r" b="b"/>
              <a:pathLst>
                <a:path w="16335" h="12418" extrusionOk="0">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5"/>
            <p:cNvSpPr/>
            <p:nvPr/>
          </p:nvSpPr>
          <p:spPr>
            <a:xfrm>
              <a:off x="830644" y="2035017"/>
              <a:ext cx="237836" cy="298931"/>
            </a:xfrm>
            <a:custGeom>
              <a:avLst/>
              <a:gdLst/>
              <a:ahLst/>
              <a:cxnLst/>
              <a:rect l="l" t="t" r="r" b="b"/>
              <a:pathLst>
                <a:path w="4726" h="5940" extrusionOk="0">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5"/>
            <p:cNvSpPr/>
            <p:nvPr/>
          </p:nvSpPr>
          <p:spPr>
            <a:xfrm>
              <a:off x="829084" y="4519551"/>
              <a:ext cx="325100" cy="481560"/>
            </a:xfrm>
            <a:custGeom>
              <a:avLst/>
              <a:gdLst/>
              <a:ahLst/>
              <a:cxnLst/>
              <a:rect l="l" t="t" r="r" b="b"/>
              <a:pathLst>
                <a:path w="6460" h="9569" extrusionOk="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5"/>
            <p:cNvSpPr/>
            <p:nvPr/>
          </p:nvSpPr>
          <p:spPr>
            <a:xfrm>
              <a:off x="713892" y="4873226"/>
              <a:ext cx="400134" cy="298478"/>
            </a:xfrm>
            <a:custGeom>
              <a:avLst/>
              <a:gdLst/>
              <a:ahLst/>
              <a:cxnLst/>
              <a:rect l="l" t="t" r="r" b="b"/>
              <a:pathLst>
                <a:path w="7951" h="5931" extrusionOk="0">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5"/>
            <p:cNvSpPr/>
            <p:nvPr/>
          </p:nvSpPr>
          <p:spPr>
            <a:xfrm>
              <a:off x="781226" y="4131806"/>
              <a:ext cx="307486" cy="468123"/>
            </a:xfrm>
            <a:custGeom>
              <a:avLst/>
              <a:gdLst/>
              <a:ahLst/>
              <a:cxnLst/>
              <a:rect l="l" t="t" r="r" b="b"/>
              <a:pathLst>
                <a:path w="6110" h="9302" extrusionOk="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5"/>
            <p:cNvSpPr/>
            <p:nvPr/>
          </p:nvSpPr>
          <p:spPr>
            <a:xfrm>
              <a:off x="712282" y="2315069"/>
              <a:ext cx="188668" cy="197727"/>
            </a:xfrm>
            <a:custGeom>
              <a:avLst/>
              <a:gdLst/>
              <a:ahLst/>
              <a:cxnLst/>
              <a:rect l="l" t="t" r="r" b="b"/>
              <a:pathLst>
                <a:path w="3749" h="3929" extrusionOk="0">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5"/>
            <p:cNvSpPr/>
            <p:nvPr/>
          </p:nvSpPr>
          <p:spPr>
            <a:xfrm>
              <a:off x="743382" y="3709540"/>
              <a:ext cx="281065" cy="465456"/>
            </a:xfrm>
            <a:custGeom>
              <a:avLst/>
              <a:gdLst/>
              <a:ahLst/>
              <a:cxnLst/>
              <a:rect l="l" t="t" r="r" b="b"/>
              <a:pathLst>
                <a:path w="5585" h="9249" extrusionOk="0">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5"/>
            <p:cNvSpPr/>
            <p:nvPr/>
          </p:nvSpPr>
          <p:spPr>
            <a:xfrm>
              <a:off x="756819" y="2512589"/>
              <a:ext cx="131751" cy="250518"/>
            </a:xfrm>
            <a:custGeom>
              <a:avLst/>
              <a:gdLst/>
              <a:ahLst/>
              <a:cxnLst/>
              <a:rect l="l" t="t" r="r" b="b"/>
              <a:pathLst>
                <a:path w="2618" h="4978" extrusionOk="0">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5"/>
            <p:cNvSpPr/>
            <p:nvPr/>
          </p:nvSpPr>
          <p:spPr>
            <a:xfrm>
              <a:off x="522863" y="2026764"/>
              <a:ext cx="378444" cy="319614"/>
            </a:xfrm>
            <a:custGeom>
              <a:avLst/>
              <a:gdLst/>
              <a:ahLst/>
              <a:cxnLst/>
              <a:rect l="l" t="t" r="r" b="b"/>
              <a:pathLst>
                <a:path w="7520" h="6351" extrusionOk="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5"/>
            <p:cNvSpPr/>
            <p:nvPr/>
          </p:nvSpPr>
          <p:spPr>
            <a:xfrm>
              <a:off x="725165" y="3390638"/>
              <a:ext cx="233407" cy="354942"/>
            </a:xfrm>
            <a:custGeom>
              <a:avLst/>
              <a:gdLst/>
              <a:ahLst/>
              <a:cxnLst/>
              <a:rect l="l" t="t" r="r" b="b"/>
              <a:pathLst>
                <a:path w="4638" h="7053" extrusionOk="0">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5"/>
            <p:cNvSpPr/>
            <p:nvPr/>
          </p:nvSpPr>
          <p:spPr>
            <a:xfrm>
              <a:off x="743533" y="2756509"/>
              <a:ext cx="145037" cy="288161"/>
            </a:xfrm>
            <a:custGeom>
              <a:avLst/>
              <a:gdLst/>
              <a:ahLst/>
              <a:cxnLst/>
              <a:rect l="l" t="t" r="r" b="b"/>
              <a:pathLst>
                <a:path w="2882" h="5726" extrusionOk="0">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5"/>
            <p:cNvSpPr/>
            <p:nvPr/>
          </p:nvSpPr>
          <p:spPr>
            <a:xfrm>
              <a:off x="729996" y="3031729"/>
              <a:ext cx="188216" cy="366920"/>
            </a:xfrm>
            <a:custGeom>
              <a:avLst/>
              <a:gdLst/>
              <a:ahLst/>
              <a:cxnLst/>
              <a:rect l="l" t="t" r="r" b="b"/>
              <a:pathLst>
                <a:path w="3740" h="7291" extrusionOk="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5"/>
            <p:cNvSpPr/>
            <p:nvPr/>
          </p:nvSpPr>
          <p:spPr>
            <a:xfrm>
              <a:off x="670966" y="2628082"/>
              <a:ext cx="151025" cy="281820"/>
            </a:xfrm>
            <a:custGeom>
              <a:avLst/>
              <a:gdLst/>
              <a:ahLst/>
              <a:cxnLst/>
              <a:rect l="l" t="t" r="r" b="b"/>
              <a:pathLst>
                <a:path w="3001" h="5600" extrusionOk="0">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5"/>
            <p:cNvSpPr/>
            <p:nvPr/>
          </p:nvSpPr>
          <p:spPr>
            <a:xfrm>
              <a:off x="689385" y="2376615"/>
              <a:ext cx="147452" cy="271453"/>
            </a:xfrm>
            <a:custGeom>
              <a:avLst/>
              <a:gdLst/>
              <a:ahLst/>
              <a:cxnLst/>
              <a:rect l="l" t="t" r="r" b="b"/>
              <a:pathLst>
                <a:path w="2930" h="5394" extrusionOk="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5"/>
            <p:cNvSpPr/>
            <p:nvPr/>
          </p:nvSpPr>
          <p:spPr>
            <a:xfrm>
              <a:off x="647868" y="3209422"/>
              <a:ext cx="206836" cy="378998"/>
            </a:xfrm>
            <a:custGeom>
              <a:avLst/>
              <a:gdLst/>
              <a:ahLst/>
              <a:cxnLst/>
              <a:rect l="l" t="t" r="r" b="b"/>
              <a:pathLst>
                <a:path w="4110" h="7531" extrusionOk="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5"/>
            <p:cNvSpPr/>
            <p:nvPr/>
          </p:nvSpPr>
          <p:spPr>
            <a:xfrm>
              <a:off x="655768" y="2892936"/>
              <a:ext cx="164965" cy="333001"/>
            </a:xfrm>
            <a:custGeom>
              <a:avLst/>
              <a:gdLst/>
              <a:ahLst/>
              <a:cxnLst/>
              <a:rect l="l" t="t" r="r" b="b"/>
              <a:pathLst>
                <a:path w="3278" h="6617" extrusionOk="0">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5"/>
            <p:cNvSpPr/>
            <p:nvPr/>
          </p:nvSpPr>
          <p:spPr>
            <a:xfrm>
              <a:off x="651441" y="3965688"/>
              <a:ext cx="252933" cy="432745"/>
            </a:xfrm>
            <a:custGeom>
              <a:avLst/>
              <a:gdLst/>
              <a:ahLst/>
              <a:cxnLst/>
              <a:rect l="l" t="t" r="r" b="b"/>
              <a:pathLst>
                <a:path w="5026" h="8599" extrusionOk="0">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5"/>
            <p:cNvSpPr/>
            <p:nvPr/>
          </p:nvSpPr>
          <p:spPr>
            <a:xfrm>
              <a:off x="667091" y="4366768"/>
              <a:ext cx="259123" cy="497463"/>
            </a:xfrm>
            <a:custGeom>
              <a:avLst/>
              <a:gdLst/>
              <a:ahLst/>
              <a:cxnLst/>
              <a:rect l="l" t="t" r="r" b="b"/>
              <a:pathLst>
                <a:path w="5149" h="9885" extrusionOk="0">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5"/>
            <p:cNvSpPr/>
            <p:nvPr/>
          </p:nvSpPr>
          <p:spPr>
            <a:xfrm>
              <a:off x="647264" y="3569237"/>
              <a:ext cx="212875" cy="418805"/>
            </a:xfrm>
            <a:custGeom>
              <a:avLst/>
              <a:gdLst/>
              <a:ahLst/>
              <a:cxnLst/>
              <a:rect l="l" t="t" r="r" b="b"/>
              <a:pathLst>
                <a:path w="4230" h="8322" extrusionOk="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5"/>
            <p:cNvSpPr/>
            <p:nvPr/>
          </p:nvSpPr>
          <p:spPr>
            <a:xfrm>
              <a:off x="-202856" y="1834175"/>
              <a:ext cx="904189" cy="506672"/>
            </a:xfrm>
            <a:custGeom>
              <a:avLst/>
              <a:gdLst/>
              <a:ahLst/>
              <a:cxnLst/>
              <a:rect l="l" t="t" r="r" b="b"/>
              <a:pathLst>
                <a:path w="17967" h="10068" extrusionOk="0">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5"/>
            <p:cNvSpPr/>
            <p:nvPr/>
          </p:nvSpPr>
          <p:spPr>
            <a:xfrm>
              <a:off x="13486" y="2130431"/>
              <a:ext cx="612355" cy="1000914"/>
            </a:xfrm>
            <a:custGeom>
              <a:avLst/>
              <a:gdLst/>
              <a:ahLst/>
              <a:cxnLst/>
              <a:rect l="l" t="t" r="r" b="b"/>
              <a:pathLst>
                <a:path w="12168" h="19889" extrusionOk="0">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5"/>
            <p:cNvSpPr/>
            <p:nvPr/>
          </p:nvSpPr>
          <p:spPr>
            <a:xfrm>
              <a:off x="-221375" y="1443310"/>
              <a:ext cx="1657555" cy="3748307"/>
            </a:xfrm>
            <a:custGeom>
              <a:avLst/>
              <a:gdLst/>
              <a:ahLst/>
              <a:cxnLst/>
              <a:rect l="l" t="t" r="r" b="b"/>
              <a:pathLst>
                <a:path w="32937" h="74482" extrusionOk="0">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5"/>
            <p:cNvSpPr/>
            <p:nvPr/>
          </p:nvSpPr>
          <p:spPr>
            <a:xfrm>
              <a:off x="1145318" y="1923399"/>
              <a:ext cx="579945" cy="193550"/>
            </a:xfrm>
            <a:custGeom>
              <a:avLst/>
              <a:gdLst/>
              <a:ahLst/>
              <a:cxnLst/>
              <a:rect l="l" t="t" r="r" b="b"/>
              <a:pathLst>
                <a:path w="11524" h="3846" extrusionOk="0">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5"/>
            <p:cNvSpPr/>
            <p:nvPr/>
          </p:nvSpPr>
          <p:spPr>
            <a:xfrm>
              <a:off x="815899" y="1902112"/>
              <a:ext cx="888538" cy="196469"/>
            </a:xfrm>
            <a:custGeom>
              <a:avLst/>
              <a:gdLst/>
              <a:ahLst/>
              <a:cxnLst/>
              <a:rect l="l" t="t" r="r" b="b"/>
              <a:pathLst>
                <a:path w="17656" h="3904" extrusionOk="0">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5"/>
            <p:cNvSpPr/>
            <p:nvPr/>
          </p:nvSpPr>
          <p:spPr>
            <a:xfrm>
              <a:off x="911615" y="2222372"/>
              <a:ext cx="514372" cy="712401"/>
            </a:xfrm>
            <a:custGeom>
              <a:avLst/>
              <a:gdLst/>
              <a:ahLst/>
              <a:cxnLst/>
              <a:rect l="l" t="t" r="r" b="b"/>
              <a:pathLst>
                <a:path w="10221" h="14156" extrusionOk="0">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5"/>
            <p:cNvSpPr/>
            <p:nvPr/>
          </p:nvSpPr>
          <p:spPr>
            <a:xfrm>
              <a:off x="989113" y="2039496"/>
              <a:ext cx="69247" cy="53697"/>
            </a:xfrm>
            <a:custGeom>
              <a:avLst/>
              <a:gdLst/>
              <a:ahLst/>
              <a:cxnLst/>
              <a:rect l="l" t="t" r="r" b="b"/>
              <a:pathLst>
                <a:path w="1376" h="1067" extrusionOk="0">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5"/>
            <p:cNvSpPr/>
            <p:nvPr/>
          </p:nvSpPr>
          <p:spPr>
            <a:xfrm>
              <a:off x="641426" y="1452067"/>
              <a:ext cx="727297" cy="598566"/>
            </a:xfrm>
            <a:custGeom>
              <a:avLst/>
              <a:gdLst/>
              <a:ahLst/>
              <a:cxnLst/>
              <a:rect l="l" t="t" r="r" b="b"/>
              <a:pathLst>
                <a:path w="14452" h="11894" extrusionOk="0">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5"/>
            <p:cNvSpPr/>
            <p:nvPr/>
          </p:nvSpPr>
          <p:spPr>
            <a:xfrm>
              <a:off x="830644" y="2035017"/>
              <a:ext cx="237886" cy="298931"/>
            </a:xfrm>
            <a:custGeom>
              <a:avLst/>
              <a:gdLst/>
              <a:ahLst/>
              <a:cxnLst/>
              <a:rect l="l" t="t" r="r" b="b"/>
              <a:pathLst>
                <a:path w="4727" h="5940" extrusionOk="0">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5"/>
            <p:cNvSpPr/>
            <p:nvPr/>
          </p:nvSpPr>
          <p:spPr>
            <a:xfrm>
              <a:off x="979803" y="4519551"/>
              <a:ext cx="174376" cy="481560"/>
            </a:xfrm>
            <a:custGeom>
              <a:avLst/>
              <a:gdLst/>
              <a:ahLst/>
              <a:cxnLst/>
              <a:rect l="l" t="t" r="r" b="b"/>
              <a:pathLst>
                <a:path w="3465" h="9569" extrusionOk="0">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5"/>
            <p:cNvSpPr/>
            <p:nvPr/>
          </p:nvSpPr>
          <p:spPr>
            <a:xfrm>
              <a:off x="767034" y="4937490"/>
              <a:ext cx="346991" cy="234213"/>
            </a:xfrm>
            <a:custGeom>
              <a:avLst/>
              <a:gdLst/>
              <a:ahLst/>
              <a:cxnLst/>
              <a:rect l="l" t="t" r="r" b="b"/>
              <a:pathLst>
                <a:path w="6895" h="4654" extrusionOk="0">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5"/>
            <p:cNvSpPr/>
            <p:nvPr/>
          </p:nvSpPr>
          <p:spPr>
            <a:xfrm>
              <a:off x="907236" y="4131706"/>
              <a:ext cx="181371" cy="436116"/>
            </a:xfrm>
            <a:custGeom>
              <a:avLst/>
              <a:gdLst/>
              <a:ahLst/>
              <a:cxnLst/>
              <a:rect l="l" t="t" r="r" b="b"/>
              <a:pathLst>
                <a:path w="3604" h="8666" extrusionOk="0">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5"/>
            <p:cNvSpPr/>
            <p:nvPr/>
          </p:nvSpPr>
          <p:spPr>
            <a:xfrm>
              <a:off x="712282" y="2359656"/>
              <a:ext cx="32661" cy="11323"/>
            </a:xfrm>
            <a:custGeom>
              <a:avLst/>
              <a:gdLst/>
              <a:ahLst/>
              <a:cxnLst/>
              <a:rect l="l" t="t" r="r" b="b"/>
              <a:pathLst>
                <a:path w="649" h="225" extrusionOk="0">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5"/>
            <p:cNvSpPr/>
            <p:nvPr/>
          </p:nvSpPr>
          <p:spPr>
            <a:xfrm>
              <a:off x="809155" y="2314968"/>
              <a:ext cx="91793" cy="197828"/>
            </a:xfrm>
            <a:custGeom>
              <a:avLst/>
              <a:gdLst/>
              <a:ahLst/>
              <a:cxnLst/>
              <a:rect l="l" t="t" r="r" b="b"/>
              <a:pathLst>
                <a:path w="1824" h="3931" extrusionOk="0">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5"/>
            <p:cNvSpPr/>
            <p:nvPr/>
          </p:nvSpPr>
          <p:spPr>
            <a:xfrm>
              <a:off x="860888" y="3709540"/>
              <a:ext cx="163456" cy="465456"/>
            </a:xfrm>
            <a:custGeom>
              <a:avLst/>
              <a:gdLst/>
              <a:ahLst/>
              <a:cxnLst/>
              <a:rect l="l" t="t" r="r" b="b"/>
              <a:pathLst>
                <a:path w="3248" h="9249" extrusionOk="0">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5"/>
            <p:cNvSpPr/>
            <p:nvPr/>
          </p:nvSpPr>
          <p:spPr>
            <a:xfrm>
              <a:off x="837035" y="2512589"/>
              <a:ext cx="51533" cy="247649"/>
            </a:xfrm>
            <a:custGeom>
              <a:avLst/>
              <a:gdLst/>
              <a:ahLst/>
              <a:cxnLst/>
              <a:rect l="l" t="t" r="r" b="b"/>
              <a:pathLst>
                <a:path w="1024" h="4921" extrusionOk="0">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5"/>
            <p:cNvSpPr/>
            <p:nvPr/>
          </p:nvSpPr>
          <p:spPr>
            <a:xfrm>
              <a:off x="539420" y="2026965"/>
              <a:ext cx="324445" cy="319413"/>
            </a:xfrm>
            <a:custGeom>
              <a:avLst/>
              <a:gdLst/>
              <a:ahLst/>
              <a:cxnLst/>
              <a:rect l="l" t="t" r="r" b="b"/>
              <a:pathLst>
                <a:path w="6447" h="6347" extrusionOk="0">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5"/>
            <p:cNvSpPr/>
            <p:nvPr/>
          </p:nvSpPr>
          <p:spPr>
            <a:xfrm>
              <a:off x="843627" y="3390638"/>
              <a:ext cx="115093" cy="355144"/>
            </a:xfrm>
            <a:custGeom>
              <a:avLst/>
              <a:gdLst/>
              <a:ahLst/>
              <a:cxnLst/>
              <a:rect l="l" t="t" r="r" b="b"/>
              <a:pathLst>
                <a:path w="2287" h="7057" extrusionOk="0">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5"/>
            <p:cNvSpPr/>
            <p:nvPr/>
          </p:nvSpPr>
          <p:spPr>
            <a:xfrm>
              <a:off x="837588" y="2756660"/>
              <a:ext cx="50979" cy="285544"/>
            </a:xfrm>
            <a:custGeom>
              <a:avLst/>
              <a:gdLst/>
              <a:ahLst/>
              <a:cxnLst/>
              <a:rect l="l" t="t" r="r" b="b"/>
              <a:pathLst>
                <a:path w="1013" h="5674" extrusionOk="0">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5"/>
            <p:cNvSpPr/>
            <p:nvPr/>
          </p:nvSpPr>
          <p:spPr>
            <a:xfrm>
              <a:off x="839450" y="3031729"/>
              <a:ext cx="78809" cy="366769"/>
            </a:xfrm>
            <a:custGeom>
              <a:avLst/>
              <a:gdLst/>
              <a:ahLst/>
              <a:cxnLst/>
              <a:rect l="l" t="t" r="r" b="b"/>
              <a:pathLst>
                <a:path w="1566" h="7288" extrusionOk="0">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5"/>
            <p:cNvSpPr/>
            <p:nvPr/>
          </p:nvSpPr>
          <p:spPr>
            <a:xfrm>
              <a:off x="842268" y="3379265"/>
              <a:ext cx="12430" cy="37240"/>
            </a:xfrm>
            <a:custGeom>
              <a:avLst/>
              <a:gdLst/>
              <a:ahLst/>
              <a:cxnLst/>
              <a:rect l="l" t="t" r="r" b="b"/>
              <a:pathLst>
                <a:path w="247" h="740" extrusionOk="0">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5"/>
            <p:cNvSpPr/>
            <p:nvPr/>
          </p:nvSpPr>
          <p:spPr>
            <a:xfrm>
              <a:off x="-202755" y="1902867"/>
              <a:ext cx="904139" cy="437878"/>
            </a:xfrm>
            <a:custGeom>
              <a:avLst/>
              <a:gdLst/>
              <a:ahLst/>
              <a:cxnLst/>
              <a:rect l="l" t="t" r="r" b="b"/>
              <a:pathLst>
                <a:path w="17966" h="8701" extrusionOk="0">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5"/>
            <p:cNvSpPr/>
            <p:nvPr/>
          </p:nvSpPr>
          <p:spPr>
            <a:xfrm>
              <a:off x="198778" y="2130381"/>
              <a:ext cx="427058" cy="1001115"/>
            </a:xfrm>
            <a:custGeom>
              <a:avLst/>
              <a:gdLst/>
              <a:ahLst/>
              <a:cxnLst/>
              <a:rect l="l" t="t" r="r" b="b"/>
              <a:pathLst>
                <a:path w="8486" h="19893" extrusionOk="0">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5"/>
            <p:cNvSpPr/>
            <p:nvPr/>
          </p:nvSpPr>
          <p:spPr>
            <a:xfrm>
              <a:off x="142516" y="2241495"/>
              <a:ext cx="389214" cy="567163"/>
            </a:xfrm>
            <a:custGeom>
              <a:avLst/>
              <a:gdLst/>
              <a:ahLst/>
              <a:cxnLst/>
              <a:rect l="l" t="t" r="r" b="b"/>
              <a:pathLst>
                <a:path w="7734" h="11270" extrusionOk="0">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5"/>
            <p:cNvSpPr/>
            <p:nvPr/>
          </p:nvSpPr>
          <p:spPr>
            <a:xfrm>
              <a:off x="-35781" y="1986253"/>
              <a:ext cx="612103" cy="93906"/>
            </a:xfrm>
            <a:custGeom>
              <a:avLst/>
              <a:gdLst/>
              <a:ahLst/>
              <a:cxnLst/>
              <a:rect l="l" t="t" r="r" b="b"/>
              <a:pathLst>
                <a:path w="12163" h="1866" extrusionOk="0">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5"/>
            <p:cNvSpPr/>
            <p:nvPr/>
          </p:nvSpPr>
          <p:spPr>
            <a:xfrm>
              <a:off x="696933" y="1520205"/>
              <a:ext cx="269943" cy="500482"/>
            </a:xfrm>
            <a:custGeom>
              <a:avLst/>
              <a:gdLst/>
              <a:ahLst/>
              <a:cxnLst/>
              <a:rect l="l" t="t" r="r" b="b"/>
              <a:pathLst>
                <a:path w="5364" h="9945" extrusionOk="0">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5"/>
            <p:cNvSpPr/>
            <p:nvPr/>
          </p:nvSpPr>
          <p:spPr>
            <a:xfrm>
              <a:off x="953534" y="1866332"/>
              <a:ext cx="467721" cy="149767"/>
            </a:xfrm>
            <a:custGeom>
              <a:avLst/>
              <a:gdLst/>
              <a:ahLst/>
              <a:cxnLst/>
              <a:rect l="l" t="t" r="r" b="b"/>
              <a:pathLst>
                <a:path w="9294" h="2976" extrusionOk="0">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5"/>
            <p:cNvSpPr/>
            <p:nvPr/>
          </p:nvSpPr>
          <p:spPr>
            <a:xfrm>
              <a:off x="1075519" y="2232186"/>
              <a:ext cx="317450" cy="362441"/>
            </a:xfrm>
            <a:custGeom>
              <a:avLst/>
              <a:gdLst/>
              <a:ahLst/>
              <a:cxnLst/>
              <a:rect l="l" t="t" r="r" b="b"/>
              <a:pathLst>
                <a:path w="6308" h="7202" extrusionOk="0">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5"/>
            <p:cNvSpPr/>
            <p:nvPr/>
          </p:nvSpPr>
          <p:spPr>
            <a:xfrm>
              <a:off x="879760" y="5019467"/>
              <a:ext cx="27427" cy="71814"/>
            </a:xfrm>
            <a:custGeom>
              <a:avLst/>
              <a:gdLst/>
              <a:ahLst/>
              <a:cxnLst/>
              <a:rect l="l" t="t" r="r" b="b"/>
              <a:pathLst>
                <a:path w="545" h="1427" extrusionOk="0">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5"/>
            <p:cNvSpPr/>
            <p:nvPr/>
          </p:nvSpPr>
          <p:spPr>
            <a:xfrm>
              <a:off x="994900" y="4737553"/>
              <a:ext cx="20986" cy="82432"/>
            </a:xfrm>
            <a:custGeom>
              <a:avLst/>
              <a:gdLst/>
              <a:ahLst/>
              <a:cxnLst/>
              <a:rect l="l" t="t" r="r" b="b"/>
              <a:pathLst>
                <a:path w="417" h="1638" extrusionOk="0">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5"/>
            <p:cNvSpPr/>
            <p:nvPr/>
          </p:nvSpPr>
          <p:spPr>
            <a:xfrm>
              <a:off x="744137" y="4613053"/>
              <a:ext cx="18822" cy="90283"/>
            </a:xfrm>
            <a:custGeom>
              <a:avLst/>
              <a:gdLst/>
              <a:ahLst/>
              <a:cxnLst/>
              <a:rect l="l" t="t" r="r" b="b"/>
              <a:pathLst>
                <a:path w="374" h="1794" extrusionOk="0">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5"/>
            <p:cNvSpPr/>
            <p:nvPr/>
          </p:nvSpPr>
          <p:spPr>
            <a:xfrm>
              <a:off x="934260" y="4326207"/>
              <a:ext cx="22042" cy="107192"/>
            </a:xfrm>
            <a:custGeom>
              <a:avLst/>
              <a:gdLst/>
              <a:ahLst/>
              <a:cxnLst/>
              <a:rect l="l" t="t" r="r" b="b"/>
              <a:pathLst>
                <a:path w="438" h="2130" extrusionOk="0">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5"/>
            <p:cNvSpPr/>
            <p:nvPr/>
          </p:nvSpPr>
          <p:spPr>
            <a:xfrm>
              <a:off x="711175" y="4152288"/>
              <a:ext cx="17916" cy="90434"/>
            </a:xfrm>
            <a:custGeom>
              <a:avLst/>
              <a:gdLst/>
              <a:ahLst/>
              <a:cxnLst/>
              <a:rect l="l" t="t" r="r" b="b"/>
              <a:pathLst>
                <a:path w="356" h="1797" extrusionOk="0">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5"/>
            <p:cNvSpPr/>
            <p:nvPr/>
          </p:nvSpPr>
          <p:spPr>
            <a:xfrm>
              <a:off x="905576" y="3910130"/>
              <a:ext cx="15953" cy="90132"/>
            </a:xfrm>
            <a:custGeom>
              <a:avLst/>
              <a:gdLst/>
              <a:ahLst/>
              <a:cxnLst/>
              <a:rect l="l" t="t" r="r" b="b"/>
              <a:pathLst>
                <a:path w="317" h="1791" extrusionOk="0">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5"/>
            <p:cNvSpPr/>
            <p:nvPr/>
          </p:nvSpPr>
          <p:spPr>
            <a:xfrm>
              <a:off x="686768" y="3683070"/>
              <a:ext cx="17463" cy="97580"/>
            </a:xfrm>
            <a:custGeom>
              <a:avLst/>
              <a:gdLst/>
              <a:ahLst/>
              <a:cxnLst/>
              <a:rect l="l" t="t" r="r" b="b"/>
              <a:pathLst>
                <a:path w="347" h="1939" extrusionOk="0">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5"/>
            <p:cNvSpPr/>
            <p:nvPr/>
          </p:nvSpPr>
          <p:spPr>
            <a:xfrm>
              <a:off x="663569" y="3360696"/>
              <a:ext cx="35982" cy="72015"/>
            </a:xfrm>
            <a:custGeom>
              <a:avLst/>
              <a:gdLst/>
              <a:ahLst/>
              <a:cxnLst/>
              <a:rect l="l" t="t" r="r" b="b"/>
              <a:pathLst>
                <a:path w="715" h="1431" extrusionOk="0">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5"/>
            <p:cNvSpPr/>
            <p:nvPr/>
          </p:nvSpPr>
          <p:spPr>
            <a:xfrm>
              <a:off x="868336" y="3495714"/>
              <a:ext cx="22999" cy="97228"/>
            </a:xfrm>
            <a:custGeom>
              <a:avLst/>
              <a:gdLst/>
              <a:ahLst/>
              <a:cxnLst/>
              <a:rect l="l" t="t" r="r" b="b"/>
              <a:pathLst>
                <a:path w="457" h="1932" extrusionOk="0">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5"/>
            <p:cNvSpPr/>
            <p:nvPr/>
          </p:nvSpPr>
          <p:spPr>
            <a:xfrm>
              <a:off x="836582" y="3143549"/>
              <a:ext cx="16205" cy="97983"/>
            </a:xfrm>
            <a:custGeom>
              <a:avLst/>
              <a:gdLst/>
              <a:ahLst/>
              <a:cxnLst/>
              <a:rect l="l" t="t" r="r" b="b"/>
              <a:pathLst>
                <a:path w="322" h="1947" extrusionOk="0">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5"/>
            <p:cNvSpPr/>
            <p:nvPr/>
          </p:nvSpPr>
          <p:spPr>
            <a:xfrm>
              <a:off x="698493" y="3008480"/>
              <a:ext cx="18268" cy="80973"/>
            </a:xfrm>
            <a:custGeom>
              <a:avLst/>
              <a:gdLst/>
              <a:ahLst/>
              <a:cxnLst/>
              <a:rect l="l" t="t" r="r" b="b"/>
              <a:pathLst>
                <a:path w="363" h="1609" extrusionOk="0">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5"/>
            <p:cNvSpPr/>
            <p:nvPr/>
          </p:nvSpPr>
          <p:spPr>
            <a:xfrm>
              <a:off x="818516" y="2845531"/>
              <a:ext cx="15802" cy="71009"/>
            </a:xfrm>
            <a:custGeom>
              <a:avLst/>
              <a:gdLst/>
              <a:ahLst/>
              <a:cxnLst/>
              <a:rect l="l" t="t" r="r" b="b"/>
              <a:pathLst>
                <a:path w="314" h="1411" extrusionOk="0">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5"/>
            <p:cNvSpPr/>
            <p:nvPr/>
          </p:nvSpPr>
          <p:spPr>
            <a:xfrm>
              <a:off x="709615" y="2698687"/>
              <a:ext cx="19727" cy="90182"/>
            </a:xfrm>
            <a:custGeom>
              <a:avLst/>
              <a:gdLst/>
              <a:ahLst/>
              <a:cxnLst/>
              <a:rect l="l" t="t" r="r" b="b"/>
              <a:pathLst>
                <a:path w="392" h="1792" extrusionOk="0">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5"/>
            <p:cNvSpPr/>
            <p:nvPr/>
          </p:nvSpPr>
          <p:spPr>
            <a:xfrm>
              <a:off x="812628" y="2591749"/>
              <a:ext cx="13789" cy="70858"/>
            </a:xfrm>
            <a:custGeom>
              <a:avLst/>
              <a:gdLst/>
              <a:ahLst/>
              <a:cxnLst/>
              <a:rect l="l" t="t" r="r" b="b"/>
              <a:pathLst>
                <a:path w="274" h="1408" extrusionOk="0">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5"/>
            <p:cNvSpPr/>
            <p:nvPr/>
          </p:nvSpPr>
          <p:spPr>
            <a:xfrm>
              <a:off x="716761" y="2472431"/>
              <a:ext cx="16507" cy="70958"/>
            </a:xfrm>
            <a:custGeom>
              <a:avLst/>
              <a:gdLst/>
              <a:ahLst/>
              <a:cxnLst/>
              <a:rect l="l" t="t" r="r" b="b"/>
              <a:pathLst>
                <a:path w="328" h="1410" extrusionOk="0">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5"/>
            <p:cNvSpPr/>
            <p:nvPr/>
          </p:nvSpPr>
          <p:spPr>
            <a:xfrm>
              <a:off x="849364" y="2395889"/>
              <a:ext cx="22294" cy="36939"/>
            </a:xfrm>
            <a:custGeom>
              <a:avLst/>
              <a:gdLst/>
              <a:ahLst/>
              <a:cxnLst/>
              <a:rect l="l" t="t" r="r" b="b"/>
              <a:pathLst>
                <a:path w="443" h="734" extrusionOk="0">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5"/>
            <p:cNvSpPr/>
            <p:nvPr/>
          </p:nvSpPr>
          <p:spPr>
            <a:xfrm>
              <a:off x="-221174" y="1410600"/>
              <a:ext cx="1946571" cy="3781169"/>
            </a:xfrm>
            <a:custGeom>
              <a:avLst/>
              <a:gdLst/>
              <a:ahLst/>
              <a:cxnLst/>
              <a:rect l="l" t="t" r="r" b="b"/>
              <a:pathLst>
                <a:path w="38680" h="75135" extrusionOk="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43" name="Google Shape;3643;p15"/>
          <p:cNvGrpSpPr/>
          <p:nvPr/>
        </p:nvGrpSpPr>
        <p:grpSpPr>
          <a:xfrm>
            <a:off x="-1756607" y="6233132"/>
            <a:ext cx="8001116" cy="731576"/>
            <a:chOff x="-229753" y="4473097"/>
            <a:chExt cx="9605951" cy="875090"/>
          </a:xfrm>
        </p:grpSpPr>
        <p:grpSp>
          <p:nvGrpSpPr>
            <p:cNvPr id="3644" name="Google Shape;3644;p15"/>
            <p:cNvGrpSpPr/>
            <p:nvPr/>
          </p:nvGrpSpPr>
          <p:grpSpPr>
            <a:xfrm>
              <a:off x="7873659" y="4902960"/>
              <a:ext cx="1502539" cy="388102"/>
              <a:chOff x="5130459" y="3745735"/>
              <a:chExt cx="1502539" cy="388102"/>
            </a:xfrm>
          </p:grpSpPr>
          <p:sp>
            <p:nvSpPr>
              <p:cNvPr id="3645" name="Google Shape;3645;p15"/>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5"/>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5"/>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5"/>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5"/>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5"/>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5"/>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5"/>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5"/>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5"/>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5"/>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5"/>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5"/>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5"/>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5"/>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5"/>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5"/>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5"/>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5"/>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5"/>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65" name="Google Shape;3665;p15"/>
            <p:cNvGrpSpPr/>
            <p:nvPr/>
          </p:nvGrpSpPr>
          <p:grpSpPr>
            <a:xfrm>
              <a:off x="-229753" y="4473097"/>
              <a:ext cx="5029191" cy="875090"/>
              <a:chOff x="408363" y="275150"/>
              <a:chExt cx="2598125" cy="452875"/>
            </a:xfrm>
          </p:grpSpPr>
          <p:sp>
            <p:nvSpPr>
              <p:cNvPr id="3666" name="Google Shape;3666;p15"/>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5"/>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5"/>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5"/>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5"/>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5"/>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5"/>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5"/>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5"/>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5"/>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5"/>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5"/>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5"/>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5"/>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5"/>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5"/>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5"/>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5"/>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5"/>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5"/>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5"/>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5"/>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5"/>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5"/>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5"/>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5"/>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5"/>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5"/>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5"/>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5"/>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5"/>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5"/>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5"/>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5"/>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5"/>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5"/>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5"/>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5"/>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5"/>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5"/>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5"/>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5"/>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5"/>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5"/>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5"/>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5"/>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5"/>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5"/>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5"/>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5"/>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5"/>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5"/>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5"/>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5"/>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5"/>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5"/>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5"/>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5"/>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5"/>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5"/>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5"/>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5"/>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5"/>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5"/>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5"/>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5"/>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5"/>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5"/>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5"/>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5"/>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5"/>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5"/>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5"/>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5"/>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5"/>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5"/>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5"/>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5"/>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5"/>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5"/>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52" name="Google Shape;3752;p15"/>
            <p:cNvGrpSpPr/>
            <p:nvPr/>
          </p:nvGrpSpPr>
          <p:grpSpPr>
            <a:xfrm flipH="1">
              <a:off x="4567334" y="4473097"/>
              <a:ext cx="4013529" cy="859004"/>
              <a:chOff x="408363" y="283475"/>
              <a:chExt cx="2073425" cy="444550"/>
            </a:xfrm>
          </p:grpSpPr>
          <p:sp>
            <p:nvSpPr>
              <p:cNvPr id="3753" name="Google Shape;3753;p15"/>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5"/>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5"/>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5"/>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5"/>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5"/>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5"/>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5"/>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5"/>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5"/>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5"/>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5"/>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5"/>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5"/>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5"/>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5"/>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5"/>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5"/>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5"/>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5"/>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5"/>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5"/>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5"/>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5"/>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5"/>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5"/>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5"/>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5"/>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5"/>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5"/>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5"/>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5"/>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5"/>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5"/>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5"/>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5"/>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5"/>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5"/>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5"/>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5"/>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5"/>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5"/>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5"/>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5"/>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5"/>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5"/>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5"/>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5"/>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5"/>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5"/>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5"/>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5"/>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5"/>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5"/>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5"/>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5"/>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5"/>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5"/>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5"/>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5"/>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5"/>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5"/>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5"/>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5"/>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5"/>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5"/>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5"/>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3823" name="Google Shape;3823;p15"/>
          <p:cNvGrpSpPr/>
          <p:nvPr/>
        </p:nvGrpSpPr>
        <p:grpSpPr>
          <a:xfrm rot="5400000" flipH="1">
            <a:off x="10656653" y="5546130"/>
            <a:ext cx="1818321" cy="1693849"/>
            <a:chOff x="5039400" y="85775"/>
            <a:chExt cx="462050" cy="430450"/>
          </a:xfrm>
        </p:grpSpPr>
        <p:sp>
          <p:nvSpPr>
            <p:cNvPr id="3824" name="Google Shape;3824;p1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5"/>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5"/>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5"/>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5"/>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5"/>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5"/>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5"/>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5"/>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5"/>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5"/>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5"/>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5"/>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5"/>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5"/>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5"/>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5"/>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5"/>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5"/>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5"/>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5"/>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5"/>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5"/>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5"/>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5"/>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5"/>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5"/>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54" name="Google Shape;3854;p15"/>
          <p:cNvGrpSpPr/>
          <p:nvPr/>
        </p:nvGrpSpPr>
        <p:grpSpPr>
          <a:xfrm flipH="1">
            <a:off x="3253990" y="-78396"/>
            <a:ext cx="719100" cy="530239"/>
            <a:chOff x="5165350" y="2018400"/>
            <a:chExt cx="244825" cy="180525"/>
          </a:xfrm>
        </p:grpSpPr>
        <p:sp>
          <p:nvSpPr>
            <p:cNvPr id="3855" name="Google Shape;3855;p1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60" name="Google Shape;3860;p15"/>
          <p:cNvGrpSpPr/>
          <p:nvPr/>
        </p:nvGrpSpPr>
        <p:grpSpPr>
          <a:xfrm rot="10800000">
            <a:off x="-181043" y="352838"/>
            <a:ext cx="719100" cy="530239"/>
            <a:chOff x="5165350" y="2018400"/>
            <a:chExt cx="244825" cy="180525"/>
          </a:xfrm>
        </p:grpSpPr>
        <p:sp>
          <p:nvSpPr>
            <p:cNvPr id="3861" name="Google Shape;3861;p1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66" name="Google Shape;3866;p15"/>
          <p:cNvGrpSpPr/>
          <p:nvPr/>
        </p:nvGrpSpPr>
        <p:grpSpPr>
          <a:xfrm flipH="1">
            <a:off x="11653945" y="352838"/>
            <a:ext cx="719100" cy="530239"/>
            <a:chOff x="5165350" y="2018400"/>
            <a:chExt cx="244825" cy="180525"/>
          </a:xfrm>
        </p:grpSpPr>
        <p:sp>
          <p:nvSpPr>
            <p:cNvPr id="3867" name="Google Shape;3867;p1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72" name="Google Shape;3872;p15"/>
          <p:cNvGrpSpPr/>
          <p:nvPr/>
        </p:nvGrpSpPr>
        <p:grpSpPr>
          <a:xfrm rot="10800000">
            <a:off x="6872978" y="-78396"/>
            <a:ext cx="719100" cy="530239"/>
            <a:chOff x="5165350" y="2018400"/>
            <a:chExt cx="244825" cy="180525"/>
          </a:xfrm>
        </p:grpSpPr>
        <p:sp>
          <p:nvSpPr>
            <p:cNvPr id="3873" name="Google Shape;3873;p1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89839790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878"/>
        <p:cNvGrpSpPr/>
        <p:nvPr/>
      </p:nvGrpSpPr>
      <p:grpSpPr>
        <a:xfrm>
          <a:off x="0" y="0"/>
          <a:ext cx="0" cy="0"/>
          <a:chOff x="0" y="0"/>
          <a:chExt cx="0" cy="0"/>
        </a:xfrm>
      </p:grpSpPr>
      <p:grpSp>
        <p:nvGrpSpPr>
          <p:cNvPr id="3879" name="Google Shape;3879;p16"/>
          <p:cNvGrpSpPr/>
          <p:nvPr/>
        </p:nvGrpSpPr>
        <p:grpSpPr>
          <a:xfrm rot="10800000" flipH="1">
            <a:off x="10596134" y="4971467"/>
            <a:ext cx="2289524" cy="2791611"/>
            <a:chOff x="8006881" y="-628755"/>
            <a:chExt cx="1717143" cy="2093708"/>
          </a:xfrm>
        </p:grpSpPr>
        <p:sp>
          <p:nvSpPr>
            <p:cNvPr id="3880" name="Google Shape;3880;p16"/>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6"/>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6"/>
            <p:cNvSpPr/>
            <p:nvPr/>
          </p:nvSpPr>
          <p:spPr>
            <a:xfrm rot="-3947559">
              <a:off x="8377375" y="29014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6"/>
            <p:cNvSpPr/>
            <p:nvPr/>
          </p:nvSpPr>
          <p:spPr>
            <a:xfrm rot="-3947559">
              <a:off x="8472569" y="344462"/>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6"/>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6"/>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6"/>
            <p:cNvSpPr/>
            <p:nvPr/>
          </p:nvSpPr>
          <p:spPr>
            <a:xfrm rot="-3947559">
              <a:off x="8614096" y="550016"/>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6"/>
            <p:cNvSpPr/>
            <p:nvPr/>
          </p:nvSpPr>
          <p:spPr>
            <a:xfrm rot="-3947559">
              <a:off x="8937120" y="1178253"/>
              <a:ext cx="138758" cy="32286"/>
            </a:xfrm>
            <a:custGeom>
              <a:avLst/>
              <a:gdLst/>
              <a:ahLst/>
              <a:cxnLst/>
              <a:rect l="l" t="t" r="r" b="b"/>
              <a:pathLst>
                <a:path w="1371" h="319" extrusionOk="0">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6"/>
            <p:cNvSpPr/>
            <p:nvPr/>
          </p:nvSpPr>
          <p:spPr>
            <a:xfrm rot="-3947559">
              <a:off x="8828886" y="944220"/>
              <a:ext cx="215678" cy="130459"/>
            </a:xfrm>
            <a:custGeom>
              <a:avLst/>
              <a:gdLst/>
              <a:ahLst/>
              <a:cxnLst/>
              <a:rect l="l" t="t" r="r" b="b"/>
              <a:pathLst>
                <a:path w="2131" h="1289" extrusionOk="0">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6"/>
            <p:cNvSpPr/>
            <p:nvPr/>
          </p:nvSpPr>
          <p:spPr>
            <a:xfrm rot="-3947559">
              <a:off x="8753720" y="654097"/>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6"/>
            <p:cNvSpPr/>
            <p:nvPr/>
          </p:nvSpPr>
          <p:spPr>
            <a:xfrm rot="-3947559">
              <a:off x="8669768" y="326067"/>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6"/>
            <p:cNvSpPr/>
            <p:nvPr/>
          </p:nvSpPr>
          <p:spPr>
            <a:xfrm rot="-3947559">
              <a:off x="8765431" y="167519"/>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6"/>
            <p:cNvSpPr/>
            <p:nvPr/>
          </p:nvSpPr>
          <p:spPr>
            <a:xfrm rot="-3947559">
              <a:off x="8904315" y="1030091"/>
              <a:ext cx="109812" cy="69936"/>
            </a:xfrm>
            <a:custGeom>
              <a:avLst/>
              <a:gdLst/>
              <a:ahLst/>
              <a:cxnLst/>
              <a:rect l="l" t="t" r="r" b="b"/>
              <a:pathLst>
                <a:path w="1085" h="691" extrusionOk="0">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6"/>
            <p:cNvSpPr/>
            <p:nvPr/>
          </p:nvSpPr>
          <p:spPr>
            <a:xfrm rot="-3947559">
              <a:off x="9022390" y="1227586"/>
              <a:ext cx="51819" cy="13258"/>
            </a:xfrm>
            <a:custGeom>
              <a:avLst/>
              <a:gdLst/>
              <a:ahLst/>
              <a:cxnLst/>
              <a:rect l="l" t="t" r="r" b="b"/>
              <a:pathLst>
                <a:path w="512" h="131" extrusionOk="0">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6"/>
            <p:cNvSpPr/>
            <p:nvPr/>
          </p:nvSpPr>
          <p:spPr>
            <a:xfrm rot="-3947559">
              <a:off x="8776497" y="771586"/>
              <a:ext cx="140378" cy="175497"/>
            </a:xfrm>
            <a:custGeom>
              <a:avLst/>
              <a:gdLst/>
              <a:ahLst/>
              <a:cxnLst/>
              <a:rect l="l" t="t" r="r" b="b"/>
              <a:pathLst>
                <a:path w="1387" h="1734" extrusionOk="0">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6"/>
            <p:cNvSpPr/>
            <p:nvPr/>
          </p:nvSpPr>
          <p:spPr>
            <a:xfrm rot="-3947559">
              <a:off x="8726471" y="415225"/>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6"/>
            <p:cNvSpPr/>
            <p:nvPr/>
          </p:nvSpPr>
          <p:spPr>
            <a:xfrm rot="-3947559">
              <a:off x="8867219" y="323206"/>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6"/>
            <p:cNvSpPr/>
            <p:nvPr/>
          </p:nvSpPr>
          <p:spPr>
            <a:xfrm rot="-3947559">
              <a:off x="9232388" y="314213"/>
              <a:ext cx="174789" cy="113861"/>
            </a:xfrm>
            <a:custGeom>
              <a:avLst/>
              <a:gdLst/>
              <a:ahLst/>
              <a:cxnLst/>
              <a:rect l="l" t="t" r="r" b="b"/>
              <a:pathLst>
                <a:path w="1727" h="1125" extrusionOk="0">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6"/>
            <p:cNvSpPr/>
            <p:nvPr/>
          </p:nvSpPr>
          <p:spPr>
            <a:xfrm rot="-3947559">
              <a:off x="9147043" y="536604"/>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6"/>
            <p:cNvSpPr/>
            <p:nvPr/>
          </p:nvSpPr>
          <p:spPr>
            <a:xfrm rot="-3947559">
              <a:off x="9209148" y="801147"/>
              <a:ext cx="30262" cy="221953"/>
            </a:xfrm>
            <a:custGeom>
              <a:avLst/>
              <a:gdLst/>
              <a:ahLst/>
              <a:cxnLst/>
              <a:rect l="l" t="t" r="r" b="b"/>
              <a:pathLst>
                <a:path w="299" h="2193" extrusionOk="0">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6"/>
            <p:cNvSpPr/>
            <p:nvPr/>
          </p:nvSpPr>
          <p:spPr>
            <a:xfrm rot="-3947559">
              <a:off x="9189006" y="1028180"/>
              <a:ext cx="16092" cy="137341"/>
            </a:xfrm>
            <a:custGeom>
              <a:avLst/>
              <a:gdLst/>
              <a:ahLst/>
              <a:cxnLst/>
              <a:rect l="l" t="t" r="r" b="b"/>
              <a:pathLst>
                <a:path w="159" h="1357" extrusionOk="0">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6"/>
            <p:cNvSpPr/>
            <p:nvPr/>
          </p:nvSpPr>
          <p:spPr>
            <a:xfrm rot="-3947559">
              <a:off x="8322647" y="111783"/>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6"/>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6"/>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6"/>
            <p:cNvSpPr/>
            <p:nvPr/>
          </p:nvSpPr>
          <p:spPr>
            <a:xfrm rot="-3947559">
              <a:off x="7951171" y="-216112"/>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6"/>
            <p:cNvSpPr/>
            <p:nvPr/>
          </p:nvSpPr>
          <p:spPr>
            <a:xfrm rot="-3947559">
              <a:off x="8123261" y="-272026"/>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6"/>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6"/>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6"/>
            <p:cNvSpPr/>
            <p:nvPr/>
          </p:nvSpPr>
          <p:spPr>
            <a:xfrm rot="-3947559">
              <a:off x="8226332" y="-117585"/>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6"/>
            <p:cNvSpPr/>
            <p:nvPr/>
          </p:nvSpPr>
          <p:spPr>
            <a:xfrm rot="-3947559">
              <a:off x="8181250" y="286134"/>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6"/>
            <p:cNvSpPr/>
            <p:nvPr/>
          </p:nvSpPr>
          <p:spPr>
            <a:xfrm rot="-3947559">
              <a:off x="8309193" y="80636"/>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6"/>
            <p:cNvSpPr/>
            <p:nvPr/>
          </p:nvSpPr>
          <p:spPr>
            <a:xfrm rot="-3947559">
              <a:off x="8387924" y="-140737"/>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6"/>
            <p:cNvSpPr/>
            <p:nvPr/>
          </p:nvSpPr>
          <p:spPr>
            <a:xfrm rot="-3947559">
              <a:off x="8447608" y="-379828"/>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6"/>
            <p:cNvSpPr/>
            <p:nvPr/>
          </p:nvSpPr>
          <p:spPr>
            <a:xfrm rot="-3947559">
              <a:off x="8610106" y="-364792"/>
              <a:ext cx="392086" cy="241385"/>
            </a:xfrm>
            <a:custGeom>
              <a:avLst/>
              <a:gdLst/>
              <a:ahLst/>
              <a:cxnLst/>
              <a:rect l="l" t="t" r="r" b="b"/>
              <a:pathLst>
                <a:path w="3874" h="2385" extrusionOk="0">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6"/>
            <p:cNvSpPr/>
            <p:nvPr/>
          </p:nvSpPr>
          <p:spPr>
            <a:xfrm rot="-3947559">
              <a:off x="8287983" y="181480"/>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6"/>
            <p:cNvSpPr/>
            <p:nvPr/>
          </p:nvSpPr>
          <p:spPr>
            <a:xfrm rot="-3947559">
              <a:off x="8184014" y="38324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6"/>
            <p:cNvSpPr/>
            <p:nvPr/>
          </p:nvSpPr>
          <p:spPr>
            <a:xfrm rot="-3947559">
              <a:off x="8370947" y="-61713"/>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6"/>
            <p:cNvSpPr/>
            <p:nvPr/>
          </p:nvSpPr>
          <p:spPr>
            <a:xfrm rot="-3947559">
              <a:off x="8579335" y="-290248"/>
              <a:ext cx="153029" cy="207277"/>
            </a:xfrm>
            <a:custGeom>
              <a:avLst/>
              <a:gdLst/>
              <a:ahLst/>
              <a:cxnLst/>
              <a:rect l="l" t="t" r="r" b="b"/>
              <a:pathLst>
                <a:path w="1512" h="2048" extrusionOk="0">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6"/>
            <p:cNvSpPr/>
            <p:nvPr/>
          </p:nvSpPr>
          <p:spPr>
            <a:xfrm rot="-3947559">
              <a:off x="8772733" y="-213150"/>
              <a:ext cx="122059" cy="88761"/>
            </a:xfrm>
            <a:custGeom>
              <a:avLst/>
              <a:gdLst/>
              <a:ahLst/>
              <a:cxnLst/>
              <a:rect l="l" t="t" r="r" b="b"/>
              <a:pathLst>
                <a:path w="1206" h="877" extrusionOk="0">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6"/>
            <p:cNvSpPr/>
            <p:nvPr/>
          </p:nvSpPr>
          <p:spPr>
            <a:xfrm rot="-3947559">
              <a:off x="9061535" y="96002"/>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6"/>
            <p:cNvSpPr/>
            <p:nvPr/>
          </p:nvSpPr>
          <p:spPr>
            <a:xfrm rot="-3947559">
              <a:off x="8736573" y="132409"/>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6"/>
            <p:cNvSpPr/>
            <p:nvPr/>
          </p:nvSpPr>
          <p:spPr>
            <a:xfrm rot="-3947559">
              <a:off x="8468154" y="336111"/>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6"/>
            <p:cNvSpPr/>
            <p:nvPr/>
          </p:nvSpPr>
          <p:spPr>
            <a:xfrm rot="-3947559">
              <a:off x="8330122" y="429856"/>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6"/>
            <p:cNvSpPr/>
            <p:nvPr/>
          </p:nvSpPr>
          <p:spPr>
            <a:xfrm rot="-3947559">
              <a:off x="8080070" y="-338482"/>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24" name="Google Shape;3924;p16"/>
          <p:cNvGrpSpPr/>
          <p:nvPr/>
        </p:nvGrpSpPr>
        <p:grpSpPr>
          <a:xfrm>
            <a:off x="-693658" y="4971467"/>
            <a:ext cx="2289524" cy="2791611"/>
            <a:chOff x="-437869" y="3828270"/>
            <a:chExt cx="1717143" cy="2093708"/>
          </a:xfrm>
        </p:grpSpPr>
        <p:sp>
          <p:nvSpPr>
            <p:cNvPr id="3925" name="Google Shape;3925;p16"/>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6"/>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6"/>
            <p:cNvSpPr/>
            <p:nvPr/>
          </p:nvSpPr>
          <p:spPr>
            <a:xfrm rot="6852441">
              <a:off x="-44816" y="406689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6"/>
            <p:cNvSpPr/>
            <p:nvPr/>
          </p:nvSpPr>
          <p:spPr>
            <a:xfrm rot="6852441">
              <a:off x="-469954" y="4189790"/>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6"/>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6"/>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6"/>
            <p:cNvSpPr/>
            <p:nvPr/>
          </p:nvSpPr>
          <p:spPr>
            <a:xfrm rot="6852441">
              <a:off x="-440842" y="4204772"/>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6"/>
            <p:cNvSpPr/>
            <p:nvPr/>
          </p:nvSpPr>
          <p:spPr>
            <a:xfrm rot="6852441">
              <a:off x="334166" y="4349161"/>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6"/>
            <p:cNvSpPr/>
            <p:nvPr/>
          </p:nvSpPr>
          <p:spPr>
            <a:xfrm rot="6852441">
              <a:off x="435323" y="4482969"/>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6"/>
            <p:cNvSpPr/>
            <p:nvPr/>
          </p:nvSpPr>
          <p:spPr>
            <a:xfrm rot="6852441">
              <a:off x="457267" y="4672791"/>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6"/>
            <p:cNvSpPr/>
            <p:nvPr/>
          </p:nvSpPr>
          <p:spPr>
            <a:xfrm rot="6852441">
              <a:off x="457260" y="4642281"/>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6"/>
            <p:cNvSpPr/>
            <p:nvPr/>
          </p:nvSpPr>
          <p:spPr>
            <a:xfrm rot="6852441">
              <a:off x="387460" y="4824580"/>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6"/>
            <p:cNvSpPr/>
            <p:nvPr/>
          </p:nvSpPr>
          <p:spPr>
            <a:xfrm rot="6852441">
              <a:off x="69278" y="4589927"/>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6"/>
            <p:cNvSpPr/>
            <p:nvPr/>
          </p:nvSpPr>
          <p:spPr>
            <a:xfrm rot="6852441">
              <a:off x="-319526" y="4092020"/>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6"/>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6"/>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6"/>
            <p:cNvSpPr/>
            <p:nvPr/>
          </p:nvSpPr>
          <p:spPr>
            <a:xfrm rot="6852441">
              <a:off x="142533" y="4935274"/>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6"/>
            <p:cNvSpPr/>
            <p:nvPr/>
          </p:nvSpPr>
          <p:spPr>
            <a:xfrm rot="6852441">
              <a:off x="-53544" y="4639383"/>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6"/>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6"/>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6"/>
            <p:cNvSpPr/>
            <p:nvPr/>
          </p:nvSpPr>
          <p:spPr>
            <a:xfrm rot="6852441">
              <a:off x="168774" y="4529070"/>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6"/>
            <p:cNvSpPr/>
            <p:nvPr/>
          </p:nvSpPr>
          <p:spPr>
            <a:xfrm rot="6852441">
              <a:off x="1044686" y="4879565"/>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6"/>
            <p:cNvSpPr/>
            <p:nvPr/>
          </p:nvSpPr>
          <p:spPr>
            <a:xfrm rot="6852441">
              <a:off x="940932" y="4969279"/>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6"/>
            <p:cNvSpPr/>
            <p:nvPr/>
          </p:nvSpPr>
          <p:spPr>
            <a:xfrm rot="6852441">
              <a:off x="740344" y="5122134"/>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6"/>
            <p:cNvSpPr/>
            <p:nvPr/>
          </p:nvSpPr>
          <p:spPr>
            <a:xfrm rot="6852441">
              <a:off x="503443" y="5276917"/>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6"/>
            <p:cNvSpPr/>
            <p:nvPr/>
          </p:nvSpPr>
          <p:spPr>
            <a:xfrm rot="6852441">
              <a:off x="981068" y="4985737"/>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6"/>
            <p:cNvSpPr/>
            <p:nvPr/>
          </p:nvSpPr>
          <p:spPr>
            <a:xfrm rot="6852441">
              <a:off x="1072386" y="486615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6"/>
            <p:cNvSpPr/>
            <p:nvPr/>
          </p:nvSpPr>
          <p:spPr>
            <a:xfrm rot="6852441">
              <a:off x="831812" y="5148266"/>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6"/>
            <p:cNvSpPr/>
            <p:nvPr/>
          </p:nvSpPr>
          <p:spPr>
            <a:xfrm rot="6852441">
              <a:off x="196281" y="4995005"/>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6"/>
            <p:cNvSpPr/>
            <p:nvPr/>
          </p:nvSpPr>
          <p:spPr>
            <a:xfrm rot="6852441">
              <a:off x="434609" y="5020538"/>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6"/>
            <p:cNvSpPr/>
            <p:nvPr/>
          </p:nvSpPr>
          <p:spPr>
            <a:xfrm rot="6852441">
              <a:off x="616999" y="4849425"/>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6"/>
            <p:cNvSpPr/>
            <p:nvPr/>
          </p:nvSpPr>
          <p:spPr>
            <a:xfrm rot="6852441">
              <a:off x="831748" y="4795051"/>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6"/>
            <p:cNvSpPr/>
            <p:nvPr/>
          </p:nvSpPr>
          <p:spPr>
            <a:xfrm rot="6852441">
              <a:off x="-66828" y="4647847"/>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58" name="Google Shape;3958;p16"/>
          <p:cNvGrpSpPr/>
          <p:nvPr/>
        </p:nvGrpSpPr>
        <p:grpSpPr>
          <a:xfrm>
            <a:off x="2619765" y="-255924"/>
            <a:ext cx="719100" cy="530239"/>
            <a:chOff x="5165350" y="2018400"/>
            <a:chExt cx="244825" cy="180525"/>
          </a:xfrm>
        </p:grpSpPr>
        <p:sp>
          <p:nvSpPr>
            <p:cNvPr id="3959" name="Google Shape;3959;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64" name="Google Shape;3964;p16"/>
          <p:cNvGrpSpPr/>
          <p:nvPr/>
        </p:nvGrpSpPr>
        <p:grpSpPr>
          <a:xfrm rot="10800000" flipH="1">
            <a:off x="-390135" y="10"/>
            <a:ext cx="719100" cy="530239"/>
            <a:chOff x="5165350" y="2018400"/>
            <a:chExt cx="244825" cy="180525"/>
          </a:xfrm>
        </p:grpSpPr>
        <p:sp>
          <p:nvSpPr>
            <p:cNvPr id="3965" name="Google Shape;3965;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70" name="Google Shape;3970;p16"/>
          <p:cNvGrpSpPr/>
          <p:nvPr/>
        </p:nvGrpSpPr>
        <p:grpSpPr>
          <a:xfrm rot="10800000" flipH="1">
            <a:off x="5736447" y="10"/>
            <a:ext cx="719100" cy="530239"/>
            <a:chOff x="5165350" y="2018400"/>
            <a:chExt cx="244825" cy="180525"/>
          </a:xfrm>
        </p:grpSpPr>
        <p:sp>
          <p:nvSpPr>
            <p:cNvPr id="3971" name="Google Shape;3971;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76" name="Google Shape;3976;p16"/>
          <p:cNvGrpSpPr/>
          <p:nvPr/>
        </p:nvGrpSpPr>
        <p:grpSpPr>
          <a:xfrm rot="10800000" flipH="1">
            <a:off x="10729970" y="-353675"/>
            <a:ext cx="1219196" cy="883923"/>
            <a:chOff x="5165350" y="2018400"/>
            <a:chExt cx="244825" cy="180525"/>
          </a:xfrm>
        </p:grpSpPr>
        <p:sp>
          <p:nvSpPr>
            <p:cNvPr id="3977" name="Google Shape;3977;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82" name="Google Shape;3982;p16"/>
          <p:cNvGrpSpPr/>
          <p:nvPr/>
        </p:nvGrpSpPr>
        <p:grpSpPr>
          <a:xfrm rot="10800000" flipH="1">
            <a:off x="8537965" y="-255924"/>
            <a:ext cx="719100" cy="530239"/>
            <a:chOff x="5165350" y="2018400"/>
            <a:chExt cx="244825" cy="180525"/>
          </a:xfrm>
        </p:grpSpPr>
        <p:sp>
          <p:nvSpPr>
            <p:cNvPr id="3983" name="Google Shape;3983;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988" name="Google Shape;3988;p16"/>
          <p:cNvGrpSpPr/>
          <p:nvPr/>
        </p:nvGrpSpPr>
        <p:grpSpPr>
          <a:xfrm>
            <a:off x="11865365" y="896181"/>
            <a:ext cx="719100" cy="530239"/>
            <a:chOff x="5165350" y="2018400"/>
            <a:chExt cx="244825" cy="180525"/>
          </a:xfrm>
        </p:grpSpPr>
        <p:sp>
          <p:nvSpPr>
            <p:cNvPr id="3989" name="Google Shape;3989;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994" name="Google Shape;3994;p16"/>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95" name="Google Shape;3995;p1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3996" name="Google Shape;3996;p16"/>
          <p:cNvGrpSpPr/>
          <p:nvPr/>
        </p:nvGrpSpPr>
        <p:grpSpPr>
          <a:xfrm rot="10800000" flipH="1">
            <a:off x="341370" y="719337"/>
            <a:ext cx="1219196" cy="883923"/>
            <a:chOff x="5165350" y="2018400"/>
            <a:chExt cx="244825" cy="180525"/>
          </a:xfrm>
        </p:grpSpPr>
        <p:sp>
          <p:nvSpPr>
            <p:cNvPr id="3997" name="Google Shape;3997;p1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5893944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4002"/>
        <p:cNvGrpSpPr/>
        <p:nvPr/>
      </p:nvGrpSpPr>
      <p:grpSpPr>
        <a:xfrm>
          <a:off x="0" y="0"/>
          <a:ext cx="0" cy="0"/>
          <a:chOff x="0" y="0"/>
          <a:chExt cx="0" cy="0"/>
        </a:xfrm>
      </p:grpSpPr>
      <p:sp>
        <p:nvSpPr>
          <p:cNvPr id="4003" name="Google Shape;4003;p17"/>
          <p:cNvSpPr/>
          <p:nvPr/>
        </p:nvSpPr>
        <p:spPr>
          <a:xfrm rot="10800000"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004" name="Google Shape;4004;p17"/>
          <p:cNvGrpSpPr/>
          <p:nvPr/>
        </p:nvGrpSpPr>
        <p:grpSpPr>
          <a:xfrm rot="10800000">
            <a:off x="-754644" y="4552802"/>
            <a:ext cx="2679151" cy="2866903"/>
            <a:chOff x="6472325" y="168075"/>
            <a:chExt cx="781975" cy="836775"/>
          </a:xfrm>
        </p:grpSpPr>
        <p:sp>
          <p:nvSpPr>
            <p:cNvPr id="4005" name="Google Shape;4005;p17"/>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7"/>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7"/>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7"/>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7"/>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7"/>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7"/>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7"/>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7"/>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7"/>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7"/>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7"/>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7"/>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7"/>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7"/>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7"/>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7"/>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7"/>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7"/>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7"/>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7"/>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7"/>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7"/>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7"/>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7"/>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7"/>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7"/>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7"/>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7"/>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7"/>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7"/>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7"/>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7"/>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7"/>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7"/>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7"/>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7"/>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7"/>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7"/>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7"/>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7"/>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7"/>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7"/>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7"/>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7"/>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7"/>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7"/>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7"/>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7"/>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7"/>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7"/>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7"/>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7"/>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7"/>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7"/>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7"/>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7"/>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7"/>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7"/>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7"/>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7"/>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7"/>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7"/>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7"/>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7"/>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7"/>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7"/>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7"/>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7"/>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7"/>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7"/>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7"/>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7"/>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7"/>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7"/>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7"/>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7"/>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82" name="Google Shape;4082;p17"/>
          <p:cNvGrpSpPr/>
          <p:nvPr/>
        </p:nvGrpSpPr>
        <p:grpSpPr>
          <a:xfrm rot="10800000" flipH="1">
            <a:off x="10267210" y="4552802"/>
            <a:ext cx="2679151" cy="2866903"/>
            <a:chOff x="6472325" y="168075"/>
            <a:chExt cx="781975" cy="836775"/>
          </a:xfrm>
        </p:grpSpPr>
        <p:sp>
          <p:nvSpPr>
            <p:cNvPr id="4083" name="Google Shape;4083;p17"/>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7"/>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7"/>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7"/>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7"/>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7"/>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7"/>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7"/>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7"/>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7"/>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7"/>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7"/>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7"/>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7"/>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7"/>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7"/>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7"/>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7"/>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7"/>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7"/>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7"/>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7"/>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7"/>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7"/>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7"/>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7"/>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7"/>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7"/>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7"/>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7"/>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7"/>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7"/>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7"/>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7"/>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7"/>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7"/>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7"/>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7"/>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7"/>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7"/>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7"/>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7"/>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7"/>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7"/>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7"/>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7"/>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7"/>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7"/>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7"/>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7"/>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7"/>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7"/>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7"/>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7"/>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7"/>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7"/>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7"/>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7"/>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7"/>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7"/>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7"/>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7"/>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7"/>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7"/>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7"/>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7"/>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7"/>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7"/>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7"/>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7"/>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7"/>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7"/>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7"/>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7"/>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7"/>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7"/>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7"/>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160" name="Google Shape;4160;p17"/>
          <p:cNvGrpSpPr/>
          <p:nvPr/>
        </p:nvGrpSpPr>
        <p:grpSpPr>
          <a:xfrm>
            <a:off x="10581761" y="882454"/>
            <a:ext cx="719100" cy="530239"/>
            <a:chOff x="5165350" y="2018400"/>
            <a:chExt cx="244825" cy="180525"/>
          </a:xfrm>
        </p:grpSpPr>
        <p:sp>
          <p:nvSpPr>
            <p:cNvPr id="4161" name="Google Shape;4161;p1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166" name="Google Shape;4166;p17"/>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4167" name="Google Shape;4167;p17"/>
          <p:cNvGrpSpPr/>
          <p:nvPr/>
        </p:nvGrpSpPr>
        <p:grpSpPr>
          <a:xfrm>
            <a:off x="-526405" y="159756"/>
            <a:ext cx="1555863" cy="1119149"/>
            <a:chOff x="4797000" y="1750925"/>
            <a:chExt cx="342550" cy="246400"/>
          </a:xfrm>
        </p:grpSpPr>
        <p:sp>
          <p:nvSpPr>
            <p:cNvPr id="4168" name="Google Shape;4168;p1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171" name="Google Shape;4171;p17"/>
          <p:cNvGrpSpPr/>
          <p:nvPr/>
        </p:nvGrpSpPr>
        <p:grpSpPr>
          <a:xfrm>
            <a:off x="1924514" y="159777"/>
            <a:ext cx="719100" cy="530239"/>
            <a:chOff x="5165350" y="2018400"/>
            <a:chExt cx="244825" cy="180525"/>
          </a:xfrm>
        </p:grpSpPr>
        <p:sp>
          <p:nvSpPr>
            <p:cNvPr id="4172" name="Google Shape;4172;p1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177" name="Google Shape;4177;p17"/>
          <p:cNvGrpSpPr/>
          <p:nvPr/>
        </p:nvGrpSpPr>
        <p:grpSpPr>
          <a:xfrm flipH="1">
            <a:off x="11300860" y="-100081"/>
            <a:ext cx="940421" cy="693457"/>
            <a:chOff x="5165350" y="2018400"/>
            <a:chExt cx="244825" cy="180525"/>
          </a:xfrm>
        </p:grpSpPr>
        <p:sp>
          <p:nvSpPr>
            <p:cNvPr id="4178" name="Google Shape;4178;p1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73790694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4183"/>
        <p:cNvGrpSpPr/>
        <p:nvPr/>
      </p:nvGrpSpPr>
      <p:grpSpPr>
        <a:xfrm>
          <a:off x="0" y="0"/>
          <a:ext cx="0" cy="0"/>
          <a:chOff x="0" y="0"/>
          <a:chExt cx="0" cy="0"/>
        </a:xfrm>
      </p:grpSpPr>
      <p:sp>
        <p:nvSpPr>
          <p:cNvPr id="4184" name="Google Shape;4184;p18"/>
          <p:cNvSpPr/>
          <p:nvPr/>
        </p:nvSpPr>
        <p:spPr>
          <a:xfrm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85" name="Google Shape;4185;p18"/>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4186" name="Google Shape;4186;p18"/>
          <p:cNvGrpSpPr/>
          <p:nvPr/>
        </p:nvGrpSpPr>
        <p:grpSpPr>
          <a:xfrm>
            <a:off x="-201626" y="5964145"/>
            <a:ext cx="1463039" cy="1009491"/>
            <a:chOff x="762825" y="3432400"/>
            <a:chExt cx="638250" cy="439750"/>
          </a:xfrm>
        </p:grpSpPr>
        <p:sp>
          <p:nvSpPr>
            <p:cNvPr id="4187" name="Google Shape;4187;p18"/>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8"/>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8"/>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8"/>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8"/>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8"/>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8"/>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8"/>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8"/>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8"/>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8"/>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8"/>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8"/>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8"/>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8"/>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8"/>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03" name="Google Shape;4203;p18"/>
          <p:cNvGrpSpPr/>
          <p:nvPr/>
        </p:nvGrpSpPr>
        <p:grpSpPr>
          <a:xfrm>
            <a:off x="10809274" y="5964145"/>
            <a:ext cx="1463039" cy="1009491"/>
            <a:chOff x="762825" y="3432400"/>
            <a:chExt cx="638250" cy="439750"/>
          </a:xfrm>
        </p:grpSpPr>
        <p:sp>
          <p:nvSpPr>
            <p:cNvPr id="4204" name="Google Shape;4204;p18"/>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8"/>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8"/>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8"/>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8"/>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8"/>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8"/>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8"/>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8"/>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8"/>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8"/>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8"/>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8"/>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8"/>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8"/>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8"/>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20" name="Google Shape;4220;p18"/>
          <p:cNvGrpSpPr/>
          <p:nvPr/>
        </p:nvGrpSpPr>
        <p:grpSpPr>
          <a:xfrm>
            <a:off x="1937214" y="-212990"/>
            <a:ext cx="719100" cy="530239"/>
            <a:chOff x="5165350" y="2018400"/>
            <a:chExt cx="244825" cy="180525"/>
          </a:xfrm>
        </p:grpSpPr>
        <p:sp>
          <p:nvSpPr>
            <p:cNvPr id="4221" name="Google Shape;4221;p1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26" name="Google Shape;4226;p18"/>
          <p:cNvGrpSpPr/>
          <p:nvPr/>
        </p:nvGrpSpPr>
        <p:grpSpPr>
          <a:xfrm>
            <a:off x="9631747" y="-269290"/>
            <a:ext cx="719100" cy="530239"/>
            <a:chOff x="5165350" y="2018400"/>
            <a:chExt cx="244825" cy="180525"/>
          </a:xfrm>
        </p:grpSpPr>
        <p:sp>
          <p:nvSpPr>
            <p:cNvPr id="4227" name="Google Shape;4227;p1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32" name="Google Shape;4232;p18"/>
          <p:cNvGrpSpPr/>
          <p:nvPr/>
        </p:nvGrpSpPr>
        <p:grpSpPr>
          <a:xfrm>
            <a:off x="-294535" y="271394"/>
            <a:ext cx="1245512" cy="895877"/>
            <a:chOff x="4797000" y="1750925"/>
            <a:chExt cx="342550" cy="246400"/>
          </a:xfrm>
        </p:grpSpPr>
        <p:sp>
          <p:nvSpPr>
            <p:cNvPr id="4233" name="Google Shape;4233;p18"/>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8"/>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8"/>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36" name="Google Shape;4236;p18"/>
          <p:cNvGrpSpPr/>
          <p:nvPr/>
        </p:nvGrpSpPr>
        <p:grpSpPr>
          <a:xfrm rot="10800000" flipH="1">
            <a:off x="5850081" y="-212990"/>
            <a:ext cx="719100" cy="530239"/>
            <a:chOff x="5165350" y="2018400"/>
            <a:chExt cx="244825" cy="180525"/>
          </a:xfrm>
        </p:grpSpPr>
        <p:sp>
          <p:nvSpPr>
            <p:cNvPr id="4237" name="Google Shape;4237;p1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42" name="Google Shape;4242;p18"/>
          <p:cNvGrpSpPr/>
          <p:nvPr/>
        </p:nvGrpSpPr>
        <p:grpSpPr>
          <a:xfrm>
            <a:off x="11592245" y="353657"/>
            <a:ext cx="1016735" cy="731348"/>
            <a:chOff x="4797000" y="1750925"/>
            <a:chExt cx="342550" cy="246400"/>
          </a:xfrm>
        </p:grpSpPr>
        <p:sp>
          <p:nvSpPr>
            <p:cNvPr id="4243" name="Google Shape;4243;p18"/>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8"/>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8"/>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75912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246"/>
        <p:cNvGrpSpPr/>
        <p:nvPr/>
      </p:nvGrpSpPr>
      <p:grpSpPr>
        <a:xfrm>
          <a:off x="0" y="0"/>
          <a:ext cx="0" cy="0"/>
          <a:chOff x="0" y="0"/>
          <a:chExt cx="0" cy="0"/>
        </a:xfrm>
      </p:grpSpPr>
      <p:sp>
        <p:nvSpPr>
          <p:cNvPr id="4247" name="Google Shape;4247;p19"/>
          <p:cNvSpPr/>
          <p:nvPr/>
        </p:nvSpPr>
        <p:spPr>
          <a:xfrm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248" name="Google Shape;4248;p19"/>
          <p:cNvGrpSpPr/>
          <p:nvPr/>
        </p:nvGrpSpPr>
        <p:grpSpPr>
          <a:xfrm>
            <a:off x="10570470" y="882495"/>
            <a:ext cx="975351" cy="710859"/>
            <a:chOff x="5165350" y="2018400"/>
            <a:chExt cx="244825" cy="180525"/>
          </a:xfrm>
        </p:grpSpPr>
        <p:sp>
          <p:nvSpPr>
            <p:cNvPr id="4249" name="Google Shape;4249;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54" name="Google Shape;4254;p19"/>
          <p:cNvGrpSpPr/>
          <p:nvPr/>
        </p:nvGrpSpPr>
        <p:grpSpPr>
          <a:xfrm flipH="1">
            <a:off x="640177" y="880117"/>
            <a:ext cx="975351" cy="710859"/>
            <a:chOff x="5165350" y="2018400"/>
            <a:chExt cx="244825" cy="180525"/>
          </a:xfrm>
        </p:grpSpPr>
        <p:sp>
          <p:nvSpPr>
            <p:cNvPr id="4255" name="Google Shape;4255;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60" name="Google Shape;4260;p19"/>
          <p:cNvGrpSpPr/>
          <p:nvPr/>
        </p:nvGrpSpPr>
        <p:grpSpPr>
          <a:xfrm rot="10800000" flipH="1">
            <a:off x="9756261" y="-260546"/>
            <a:ext cx="719100" cy="530239"/>
            <a:chOff x="5165350" y="2018400"/>
            <a:chExt cx="244825" cy="180525"/>
          </a:xfrm>
        </p:grpSpPr>
        <p:sp>
          <p:nvSpPr>
            <p:cNvPr id="4261" name="Google Shape;4261;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66" name="Google Shape;4266;p19"/>
          <p:cNvGrpSpPr/>
          <p:nvPr/>
        </p:nvGrpSpPr>
        <p:grpSpPr>
          <a:xfrm>
            <a:off x="11506599" y="60126"/>
            <a:ext cx="975351" cy="712015"/>
            <a:chOff x="5165350" y="2018400"/>
            <a:chExt cx="244825" cy="180525"/>
          </a:xfrm>
        </p:grpSpPr>
        <p:sp>
          <p:nvSpPr>
            <p:cNvPr id="4267" name="Google Shape;4267;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72" name="Google Shape;4272;p19"/>
          <p:cNvGrpSpPr/>
          <p:nvPr/>
        </p:nvGrpSpPr>
        <p:grpSpPr>
          <a:xfrm rot="10800000">
            <a:off x="1721719" y="-262924"/>
            <a:ext cx="719100" cy="530239"/>
            <a:chOff x="5165350" y="2018400"/>
            <a:chExt cx="244825" cy="180525"/>
          </a:xfrm>
        </p:grpSpPr>
        <p:sp>
          <p:nvSpPr>
            <p:cNvPr id="4273" name="Google Shape;4273;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278" name="Google Shape;4278;p19"/>
          <p:cNvGrpSpPr/>
          <p:nvPr/>
        </p:nvGrpSpPr>
        <p:grpSpPr>
          <a:xfrm flipH="1">
            <a:off x="-284869" y="57749"/>
            <a:ext cx="975351" cy="712015"/>
            <a:chOff x="5165350" y="2018400"/>
            <a:chExt cx="244825" cy="180525"/>
          </a:xfrm>
        </p:grpSpPr>
        <p:sp>
          <p:nvSpPr>
            <p:cNvPr id="4279" name="Google Shape;4279;p1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284" name="Google Shape;4284;p19"/>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4285" name="Google Shape;4285;p19"/>
          <p:cNvGrpSpPr/>
          <p:nvPr/>
        </p:nvGrpSpPr>
        <p:grpSpPr>
          <a:xfrm rot="-7047904">
            <a:off x="-805525" y="4396044"/>
            <a:ext cx="1376911" cy="1282691"/>
            <a:chOff x="5039400" y="85775"/>
            <a:chExt cx="462050" cy="430450"/>
          </a:xfrm>
        </p:grpSpPr>
        <p:sp>
          <p:nvSpPr>
            <p:cNvPr id="4286" name="Google Shape;4286;p19"/>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9"/>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9"/>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9"/>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9"/>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9"/>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9"/>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9"/>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9"/>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9"/>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9"/>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9"/>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9"/>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9"/>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9"/>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9"/>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9"/>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9"/>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9"/>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9"/>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9"/>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9"/>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9"/>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9"/>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9"/>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9"/>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9"/>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9"/>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9"/>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9"/>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316" name="Google Shape;4316;p19"/>
          <p:cNvGrpSpPr/>
          <p:nvPr/>
        </p:nvGrpSpPr>
        <p:grpSpPr>
          <a:xfrm rot="-8797913">
            <a:off x="10605655" y="4968074"/>
            <a:ext cx="1981459" cy="2120129"/>
            <a:chOff x="3586713" y="93850"/>
            <a:chExt cx="530075" cy="565025"/>
          </a:xfrm>
        </p:grpSpPr>
        <p:sp>
          <p:nvSpPr>
            <p:cNvPr id="4317" name="Google Shape;4317;p19"/>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9"/>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9"/>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9"/>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9"/>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9"/>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9"/>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9"/>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9"/>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9"/>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9"/>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9"/>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9"/>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9"/>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9"/>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9"/>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9"/>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9"/>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9"/>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9"/>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9"/>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9"/>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9"/>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9"/>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9"/>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9"/>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9"/>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9"/>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9"/>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9"/>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9"/>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9"/>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9"/>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9"/>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9"/>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9"/>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9"/>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9"/>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9"/>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9"/>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9"/>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9"/>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9"/>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9"/>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9"/>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9"/>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9"/>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9"/>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9"/>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9"/>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9"/>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9"/>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9"/>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9"/>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371" name="Google Shape;4371;p19"/>
          <p:cNvGrpSpPr/>
          <p:nvPr/>
        </p:nvGrpSpPr>
        <p:grpSpPr>
          <a:xfrm rot="9853905" flipH="1">
            <a:off x="-482452" y="5483577"/>
            <a:ext cx="1989799" cy="1853644"/>
            <a:chOff x="5039400" y="85775"/>
            <a:chExt cx="462050" cy="430450"/>
          </a:xfrm>
        </p:grpSpPr>
        <p:sp>
          <p:nvSpPr>
            <p:cNvPr id="4372" name="Google Shape;4372;p19"/>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9"/>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9"/>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9"/>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9"/>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9"/>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9"/>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9"/>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9"/>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9"/>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9"/>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9"/>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9"/>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9"/>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9"/>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9"/>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9"/>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9"/>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9"/>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9"/>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9"/>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9"/>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9"/>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9"/>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9"/>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9"/>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9"/>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9"/>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9"/>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9"/>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96072798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4402"/>
        <p:cNvGrpSpPr/>
        <p:nvPr/>
      </p:nvGrpSpPr>
      <p:grpSpPr>
        <a:xfrm>
          <a:off x="0" y="0"/>
          <a:ext cx="0" cy="0"/>
          <a:chOff x="0" y="0"/>
          <a:chExt cx="0" cy="0"/>
        </a:xfrm>
      </p:grpSpPr>
      <p:sp>
        <p:nvSpPr>
          <p:cNvPr id="4403" name="Google Shape;4403;p20"/>
          <p:cNvSpPr/>
          <p:nvPr/>
        </p:nvSpPr>
        <p:spPr>
          <a:xfrm rot="10800000" flipH="1">
            <a:off x="334699" y="592912"/>
            <a:ext cx="11522603" cy="567217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04" name="Google Shape;4404;p20"/>
          <p:cNvSpPr txBox="1">
            <a:spLocks noGrp="1"/>
          </p:cNvSpPr>
          <p:nvPr>
            <p:ph type="title"/>
          </p:nvPr>
        </p:nvSpPr>
        <p:spPr>
          <a:xfrm>
            <a:off x="3818041" y="4152300"/>
            <a:ext cx="6524400" cy="709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sz="3733"/>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endParaRPr/>
          </a:p>
        </p:txBody>
      </p:sp>
      <p:sp>
        <p:nvSpPr>
          <p:cNvPr id="4405" name="Google Shape;4405;p20"/>
          <p:cNvSpPr txBox="1">
            <a:spLocks noGrp="1"/>
          </p:cNvSpPr>
          <p:nvPr>
            <p:ph type="subTitle" idx="1"/>
          </p:nvPr>
        </p:nvSpPr>
        <p:spPr>
          <a:xfrm>
            <a:off x="1849559" y="1996500"/>
            <a:ext cx="8492800" cy="21560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3200"/>
            </a:lvl1pPr>
            <a:lvl2pPr lvl="1" algn="ctr" rtl="0">
              <a:lnSpc>
                <a:spcPct val="100000"/>
              </a:lnSpc>
              <a:spcBef>
                <a:spcPts val="0"/>
              </a:spcBef>
              <a:spcAft>
                <a:spcPts val="0"/>
              </a:spcAft>
              <a:buSzPts val="3000"/>
              <a:buNone/>
              <a:defRPr sz="4000"/>
            </a:lvl2pPr>
            <a:lvl3pPr lvl="2" algn="ctr" rtl="0">
              <a:lnSpc>
                <a:spcPct val="100000"/>
              </a:lnSpc>
              <a:spcBef>
                <a:spcPts val="2133"/>
              </a:spcBef>
              <a:spcAft>
                <a:spcPts val="0"/>
              </a:spcAft>
              <a:buSzPts val="3000"/>
              <a:buNone/>
              <a:defRPr sz="4000"/>
            </a:lvl3pPr>
            <a:lvl4pPr lvl="3" algn="ctr" rtl="0">
              <a:lnSpc>
                <a:spcPct val="100000"/>
              </a:lnSpc>
              <a:spcBef>
                <a:spcPts val="2133"/>
              </a:spcBef>
              <a:spcAft>
                <a:spcPts val="0"/>
              </a:spcAft>
              <a:buSzPts val="3000"/>
              <a:buNone/>
              <a:defRPr sz="4000"/>
            </a:lvl4pPr>
            <a:lvl5pPr lvl="4" algn="ctr" rtl="0">
              <a:lnSpc>
                <a:spcPct val="100000"/>
              </a:lnSpc>
              <a:spcBef>
                <a:spcPts val="2133"/>
              </a:spcBef>
              <a:spcAft>
                <a:spcPts val="0"/>
              </a:spcAft>
              <a:buSzPts val="3000"/>
              <a:buNone/>
              <a:defRPr sz="4000"/>
            </a:lvl5pPr>
            <a:lvl6pPr lvl="5" algn="ctr" rtl="0">
              <a:lnSpc>
                <a:spcPct val="100000"/>
              </a:lnSpc>
              <a:spcBef>
                <a:spcPts val="2133"/>
              </a:spcBef>
              <a:spcAft>
                <a:spcPts val="0"/>
              </a:spcAft>
              <a:buSzPts val="3000"/>
              <a:buNone/>
              <a:defRPr sz="4000"/>
            </a:lvl6pPr>
            <a:lvl7pPr lvl="6" algn="ctr" rtl="0">
              <a:lnSpc>
                <a:spcPct val="100000"/>
              </a:lnSpc>
              <a:spcBef>
                <a:spcPts val="2133"/>
              </a:spcBef>
              <a:spcAft>
                <a:spcPts val="0"/>
              </a:spcAft>
              <a:buSzPts val="3000"/>
              <a:buNone/>
              <a:defRPr sz="4000"/>
            </a:lvl7pPr>
            <a:lvl8pPr lvl="7" algn="ctr" rtl="0">
              <a:lnSpc>
                <a:spcPct val="100000"/>
              </a:lnSpc>
              <a:spcBef>
                <a:spcPts val="2133"/>
              </a:spcBef>
              <a:spcAft>
                <a:spcPts val="0"/>
              </a:spcAft>
              <a:buSzPts val="3000"/>
              <a:buNone/>
              <a:defRPr sz="4000"/>
            </a:lvl8pPr>
            <a:lvl9pPr lvl="8" algn="ctr" rtl="0">
              <a:lnSpc>
                <a:spcPct val="100000"/>
              </a:lnSpc>
              <a:spcBef>
                <a:spcPts val="2133"/>
              </a:spcBef>
              <a:spcAft>
                <a:spcPts val="2133"/>
              </a:spcAft>
              <a:buSzPts val="3000"/>
              <a:buNone/>
              <a:defRPr sz="4000"/>
            </a:lvl9pPr>
          </a:lstStyle>
          <a:p>
            <a:endParaRPr/>
          </a:p>
        </p:txBody>
      </p:sp>
      <p:grpSp>
        <p:nvGrpSpPr>
          <p:cNvPr id="4406" name="Google Shape;4406;p20"/>
          <p:cNvGrpSpPr/>
          <p:nvPr/>
        </p:nvGrpSpPr>
        <p:grpSpPr>
          <a:xfrm>
            <a:off x="-526405" y="159756"/>
            <a:ext cx="1555863" cy="1119149"/>
            <a:chOff x="4797000" y="1750925"/>
            <a:chExt cx="342550" cy="246400"/>
          </a:xfrm>
        </p:grpSpPr>
        <p:sp>
          <p:nvSpPr>
            <p:cNvPr id="4407" name="Google Shape;4407;p20"/>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20"/>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20"/>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10" name="Google Shape;4410;p20"/>
          <p:cNvGrpSpPr/>
          <p:nvPr/>
        </p:nvGrpSpPr>
        <p:grpSpPr>
          <a:xfrm>
            <a:off x="1924514" y="159777"/>
            <a:ext cx="719100" cy="530239"/>
            <a:chOff x="5165350" y="2018400"/>
            <a:chExt cx="244825" cy="180525"/>
          </a:xfrm>
        </p:grpSpPr>
        <p:sp>
          <p:nvSpPr>
            <p:cNvPr id="4411" name="Google Shape;4411;p2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2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2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2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2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16" name="Google Shape;4416;p20"/>
          <p:cNvGrpSpPr/>
          <p:nvPr/>
        </p:nvGrpSpPr>
        <p:grpSpPr>
          <a:xfrm rot="10800000" flipH="1">
            <a:off x="11472914" y="853810"/>
            <a:ext cx="719100" cy="530239"/>
            <a:chOff x="5165350" y="2018400"/>
            <a:chExt cx="244825" cy="180525"/>
          </a:xfrm>
        </p:grpSpPr>
        <p:sp>
          <p:nvSpPr>
            <p:cNvPr id="4417" name="Google Shape;4417;p2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2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2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2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2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22" name="Google Shape;4422;p20"/>
          <p:cNvGrpSpPr/>
          <p:nvPr/>
        </p:nvGrpSpPr>
        <p:grpSpPr>
          <a:xfrm rot="10800000" flipH="1">
            <a:off x="5736431" y="10"/>
            <a:ext cx="719100" cy="530239"/>
            <a:chOff x="5165350" y="2018400"/>
            <a:chExt cx="244825" cy="180525"/>
          </a:xfrm>
        </p:grpSpPr>
        <p:sp>
          <p:nvSpPr>
            <p:cNvPr id="4423" name="Google Shape;4423;p2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2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2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2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2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428" name="Google Shape;4428;p20"/>
          <p:cNvGrpSpPr/>
          <p:nvPr/>
        </p:nvGrpSpPr>
        <p:grpSpPr>
          <a:xfrm rot="10800000">
            <a:off x="-754644" y="4552802"/>
            <a:ext cx="2679151" cy="2866903"/>
            <a:chOff x="6472325" y="168075"/>
            <a:chExt cx="781975" cy="836775"/>
          </a:xfrm>
        </p:grpSpPr>
        <p:sp>
          <p:nvSpPr>
            <p:cNvPr id="4429" name="Google Shape;4429;p20"/>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0" name="Google Shape;4430;p20"/>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1" name="Google Shape;4431;p20"/>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2" name="Google Shape;4432;p20"/>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3" name="Google Shape;4433;p20"/>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20"/>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20"/>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20"/>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20"/>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20"/>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20"/>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20"/>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20"/>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20"/>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20"/>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20"/>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20"/>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20"/>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20"/>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20"/>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20"/>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20"/>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20"/>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20"/>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20"/>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20"/>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20"/>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20"/>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20"/>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20"/>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20"/>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20"/>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20"/>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20"/>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20"/>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20"/>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20"/>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20"/>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20"/>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20"/>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20"/>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20"/>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20"/>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20"/>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20"/>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20"/>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20"/>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20"/>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20"/>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20"/>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20"/>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20"/>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20"/>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20"/>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20"/>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20"/>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20"/>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20"/>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20"/>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20"/>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20"/>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20"/>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20"/>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20"/>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20"/>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20"/>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20"/>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20"/>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20"/>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20"/>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20"/>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20"/>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20"/>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20"/>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20"/>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20"/>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20"/>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506" name="Google Shape;4506;p20"/>
          <p:cNvGrpSpPr/>
          <p:nvPr/>
        </p:nvGrpSpPr>
        <p:grpSpPr>
          <a:xfrm rot="10800000" flipH="1">
            <a:off x="10267210" y="4552802"/>
            <a:ext cx="2679151" cy="2866903"/>
            <a:chOff x="6472325" y="168075"/>
            <a:chExt cx="781975" cy="836775"/>
          </a:xfrm>
        </p:grpSpPr>
        <p:sp>
          <p:nvSpPr>
            <p:cNvPr id="4507" name="Google Shape;4507;p20"/>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20"/>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20"/>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20"/>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20"/>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20"/>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20"/>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20"/>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20"/>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20"/>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20"/>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20"/>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20"/>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20"/>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20"/>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20"/>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20"/>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20"/>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20"/>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20"/>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20"/>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20"/>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20"/>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20"/>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20"/>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20"/>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20"/>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20"/>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20"/>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20"/>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20"/>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20"/>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20"/>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20"/>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20"/>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20"/>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20"/>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20"/>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20"/>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20"/>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20"/>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20"/>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20"/>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20"/>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20"/>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20"/>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20"/>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20"/>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20"/>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20"/>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20"/>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20"/>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20"/>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20"/>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20"/>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20"/>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20"/>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20"/>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20"/>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20"/>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20"/>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20"/>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20"/>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20"/>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20"/>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20"/>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20"/>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20"/>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20"/>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20"/>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20"/>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20"/>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20"/>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20"/>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20"/>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20"/>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20"/>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23061754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585"/>
        <p:cNvGrpSpPr/>
        <p:nvPr/>
      </p:nvGrpSpPr>
      <p:grpSpPr>
        <a:xfrm>
          <a:off x="0" y="0"/>
          <a:ext cx="0" cy="0"/>
          <a:chOff x="0" y="0"/>
          <a:chExt cx="0" cy="0"/>
        </a:xfrm>
      </p:grpSpPr>
      <p:sp>
        <p:nvSpPr>
          <p:cNvPr id="586" name="Google Shape;586;p3"/>
          <p:cNvSpPr/>
          <p:nvPr/>
        </p:nvSpPr>
        <p:spPr>
          <a:xfrm rot="10800000">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7" name="Google Shape;587;p3"/>
          <p:cNvSpPr txBox="1">
            <a:spLocks noGrp="1"/>
          </p:cNvSpPr>
          <p:nvPr>
            <p:ph type="title"/>
          </p:nvPr>
        </p:nvSpPr>
        <p:spPr>
          <a:xfrm>
            <a:off x="2230000" y="2650600"/>
            <a:ext cx="7732000" cy="21792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933">
                <a:solidFill>
                  <a:schemeClr val="lt1"/>
                </a:solidFill>
              </a:defRPr>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588" name="Google Shape;588;p3"/>
          <p:cNvSpPr txBox="1">
            <a:spLocks noGrp="1"/>
          </p:cNvSpPr>
          <p:nvPr>
            <p:ph type="title" idx="2" hasCustomPrompt="1"/>
          </p:nvPr>
        </p:nvSpPr>
        <p:spPr>
          <a:xfrm>
            <a:off x="2230000" y="1528200"/>
            <a:ext cx="1460000" cy="11224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7333">
                <a:solidFill>
                  <a:schemeClr val="accent3"/>
                </a:solidFill>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589" name="Google Shape;589;p3"/>
          <p:cNvSpPr txBox="1">
            <a:spLocks noGrp="1"/>
          </p:cNvSpPr>
          <p:nvPr>
            <p:ph type="subTitle" idx="1"/>
          </p:nvPr>
        </p:nvSpPr>
        <p:spPr>
          <a:xfrm>
            <a:off x="2230000" y="4829800"/>
            <a:ext cx="7732000" cy="50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590" name="Google Shape;590;p3"/>
          <p:cNvGrpSpPr/>
          <p:nvPr/>
        </p:nvGrpSpPr>
        <p:grpSpPr>
          <a:xfrm rot="10800000" flipH="1">
            <a:off x="4427681" y="189110"/>
            <a:ext cx="719100" cy="530239"/>
            <a:chOff x="5165350" y="2018400"/>
            <a:chExt cx="244825" cy="180525"/>
          </a:xfrm>
        </p:grpSpPr>
        <p:sp>
          <p:nvSpPr>
            <p:cNvPr id="591" name="Google Shape;591;p3"/>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3"/>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3"/>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3"/>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3"/>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6" name="Google Shape;596;p3"/>
          <p:cNvGrpSpPr/>
          <p:nvPr/>
        </p:nvGrpSpPr>
        <p:grpSpPr>
          <a:xfrm>
            <a:off x="578746" y="317242"/>
            <a:ext cx="1219204" cy="873767"/>
            <a:chOff x="4797000" y="1750925"/>
            <a:chExt cx="342550" cy="246400"/>
          </a:xfrm>
        </p:grpSpPr>
        <p:sp>
          <p:nvSpPr>
            <p:cNvPr id="597" name="Google Shape;597;p3"/>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3"/>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3"/>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0" name="Google Shape;600;p3"/>
          <p:cNvGrpSpPr/>
          <p:nvPr/>
        </p:nvGrpSpPr>
        <p:grpSpPr>
          <a:xfrm rot="10800000" flipH="1">
            <a:off x="10326647" y="10"/>
            <a:ext cx="719100" cy="530239"/>
            <a:chOff x="5165350" y="2018400"/>
            <a:chExt cx="244825" cy="180525"/>
          </a:xfrm>
        </p:grpSpPr>
        <p:sp>
          <p:nvSpPr>
            <p:cNvPr id="601" name="Google Shape;601;p3"/>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3"/>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3"/>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3"/>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3"/>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6" name="Google Shape;606;p3"/>
          <p:cNvGrpSpPr/>
          <p:nvPr/>
        </p:nvGrpSpPr>
        <p:grpSpPr>
          <a:xfrm>
            <a:off x="11844481" y="1065410"/>
            <a:ext cx="719100" cy="530239"/>
            <a:chOff x="5165350" y="2018400"/>
            <a:chExt cx="244825" cy="180525"/>
          </a:xfrm>
        </p:grpSpPr>
        <p:sp>
          <p:nvSpPr>
            <p:cNvPr id="607" name="Google Shape;607;p3"/>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3"/>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3"/>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3"/>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3"/>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12" name="Google Shape;612;p3"/>
          <p:cNvGrpSpPr/>
          <p:nvPr/>
        </p:nvGrpSpPr>
        <p:grpSpPr>
          <a:xfrm>
            <a:off x="-872900" y="1776497"/>
            <a:ext cx="2854621" cy="5544463"/>
            <a:chOff x="-483250" y="1431772"/>
            <a:chExt cx="2140966" cy="4158347"/>
          </a:xfrm>
        </p:grpSpPr>
        <p:sp>
          <p:nvSpPr>
            <p:cNvPr id="613" name="Google Shape;613;p3"/>
            <p:cNvSpPr/>
            <p:nvPr/>
          </p:nvSpPr>
          <p:spPr>
            <a:xfrm>
              <a:off x="657322" y="1821077"/>
              <a:ext cx="977393" cy="367435"/>
            </a:xfrm>
            <a:custGeom>
              <a:avLst/>
              <a:gdLst/>
              <a:ahLst/>
              <a:cxnLst/>
              <a:rect l="l" t="t" r="r" b="b"/>
              <a:pathLst>
                <a:path w="17660" h="6639" extrusionOk="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3"/>
            <p:cNvSpPr/>
            <p:nvPr/>
          </p:nvSpPr>
          <p:spPr>
            <a:xfrm>
              <a:off x="763033" y="2123489"/>
              <a:ext cx="667461" cy="984588"/>
            </a:xfrm>
            <a:custGeom>
              <a:avLst/>
              <a:gdLst/>
              <a:ahLst/>
              <a:cxnLst/>
              <a:rect l="l" t="t" r="r" b="b"/>
              <a:pathLst>
                <a:path w="12060" h="17790" extrusionOk="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3"/>
            <p:cNvSpPr/>
            <p:nvPr/>
          </p:nvSpPr>
          <p:spPr>
            <a:xfrm>
              <a:off x="361442" y="1448376"/>
              <a:ext cx="904061" cy="687274"/>
            </a:xfrm>
            <a:custGeom>
              <a:avLst/>
              <a:gdLst/>
              <a:ahLst/>
              <a:cxnLst/>
              <a:rect l="l" t="t" r="r" b="b"/>
              <a:pathLst>
                <a:path w="16335" h="12418" extrusionOk="0">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3"/>
            <p:cNvSpPr/>
            <p:nvPr/>
          </p:nvSpPr>
          <p:spPr>
            <a:xfrm>
              <a:off x="673759" y="2118508"/>
              <a:ext cx="261560" cy="328749"/>
            </a:xfrm>
            <a:custGeom>
              <a:avLst/>
              <a:gdLst/>
              <a:ahLst/>
              <a:cxnLst/>
              <a:rect l="l" t="t" r="r" b="b"/>
              <a:pathLst>
                <a:path w="4726" h="5940" extrusionOk="0">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3"/>
            <p:cNvSpPr/>
            <p:nvPr/>
          </p:nvSpPr>
          <p:spPr>
            <a:xfrm>
              <a:off x="672044" y="4851005"/>
              <a:ext cx="357529" cy="529596"/>
            </a:xfrm>
            <a:custGeom>
              <a:avLst/>
              <a:gdLst/>
              <a:ahLst/>
              <a:cxnLst/>
              <a:rect l="l" t="t" r="r" b="b"/>
              <a:pathLst>
                <a:path w="6460" h="9569" extrusionOk="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3"/>
            <p:cNvSpPr/>
            <p:nvPr/>
          </p:nvSpPr>
          <p:spPr>
            <a:xfrm>
              <a:off x="545357" y="5239979"/>
              <a:ext cx="440048" cy="328251"/>
            </a:xfrm>
            <a:custGeom>
              <a:avLst/>
              <a:gdLst/>
              <a:ahLst/>
              <a:cxnLst/>
              <a:rect l="l" t="t" r="r" b="b"/>
              <a:pathLst>
                <a:path w="7951" h="5931" extrusionOk="0">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3"/>
            <p:cNvSpPr/>
            <p:nvPr/>
          </p:nvSpPr>
          <p:spPr>
            <a:xfrm>
              <a:off x="619410" y="4424563"/>
              <a:ext cx="338158" cy="514819"/>
            </a:xfrm>
            <a:custGeom>
              <a:avLst/>
              <a:gdLst/>
              <a:ahLst/>
              <a:cxnLst/>
              <a:rect l="l" t="t" r="r" b="b"/>
              <a:pathLst>
                <a:path w="6110" h="9302" extrusionOk="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3"/>
            <p:cNvSpPr/>
            <p:nvPr/>
          </p:nvSpPr>
          <p:spPr>
            <a:xfrm>
              <a:off x="543586" y="2426509"/>
              <a:ext cx="207488" cy="217451"/>
            </a:xfrm>
            <a:custGeom>
              <a:avLst/>
              <a:gdLst/>
              <a:ahLst/>
              <a:cxnLst/>
              <a:rect l="l" t="t" r="r" b="b"/>
              <a:pathLst>
                <a:path w="3749" h="3929" extrusionOk="0">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3"/>
            <p:cNvSpPr/>
            <p:nvPr/>
          </p:nvSpPr>
          <p:spPr>
            <a:xfrm>
              <a:off x="577789" y="3960153"/>
              <a:ext cx="309102" cy="511886"/>
            </a:xfrm>
            <a:custGeom>
              <a:avLst/>
              <a:gdLst/>
              <a:ahLst/>
              <a:cxnLst/>
              <a:rect l="l" t="t" r="r" b="b"/>
              <a:pathLst>
                <a:path w="5585" h="9249" extrusionOk="0">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3"/>
            <p:cNvSpPr/>
            <p:nvPr/>
          </p:nvSpPr>
          <p:spPr>
            <a:xfrm>
              <a:off x="592567" y="2643743"/>
              <a:ext cx="144893" cy="275507"/>
            </a:xfrm>
            <a:custGeom>
              <a:avLst/>
              <a:gdLst/>
              <a:ahLst/>
              <a:cxnLst/>
              <a:rect l="l" t="t" r="r" b="b"/>
              <a:pathLst>
                <a:path w="2618" h="4978" extrusionOk="0">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3"/>
            <p:cNvSpPr/>
            <p:nvPr/>
          </p:nvSpPr>
          <p:spPr>
            <a:xfrm>
              <a:off x="335263" y="2109431"/>
              <a:ext cx="416194" cy="351496"/>
            </a:xfrm>
            <a:custGeom>
              <a:avLst/>
              <a:gdLst/>
              <a:ahLst/>
              <a:cxnLst/>
              <a:rect l="l" t="t" r="r" b="b"/>
              <a:pathLst>
                <a:path w="7520" h="6351" extrusionOk="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3"/>
            <p:cNvSpPr/>
            <p:nvPr/>
          </p:nvSpPr>
          <p:spPr>
            <a:xfrm>
              <a:off x="557754" y="3609424"/>
              <a:ext cx="256690" cy="390348"/>
            </a:xfrm>
            <a:custGeom>
              <a:avLst/>
              <a:gdLst/>
              <a:ahLst/>
              <a:cxnLst/>
              <a:rect l="l" t="t" r="r" b="b"/>
              <a:pathLst>
                <a:path w="4638" h="7053" extrusionOk="0">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3"/>
            <p:cNvSpPr/>
            <p:nvPr/>
          </p:nvSpPr>
          <p:spPr>
            <a:xfrm>
              <a:off x="577955" y="2912006"/>
              <a:ext cx="159504" cy="316905"/>
            </a:xfrm>
            <a:custGeom>
              <a:avLst/>
              <a:gdLst/>
              <a:ahLst/>
              <a:cxnLst/>
              <a:rect l="l" t="t" r="r" b="b"/>
              <a:pathLst>
                <a:path w="2882" h="5726" extrusionOk="0">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3"/>
            <p:cNvSpPr/>
            <p:nvPr/>
          </p:nvSpPr>
          <p:spPr>
            <a:xfrm>
              <a:off x="563067" y="3214695"/>
              <a:ext cx="206990" cy="403520"/>
            </a:xfrm>
            <a:custGeom>
              <a:avLst/>
              <a:gdLst/>
              <a:ahLst/>
              <a:cxnLst/>
              <a:rect l="l" t="t" r="r" b="b"/>
              <a:pathLst>
                <a:path w="3740" h="7291" extrusionOk="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3"/>
            <p:cNvSpPr/>
            <p:nvPr/>
          </p:nvSpPr>
          <p:spPr>
            <a:xfrm>
              <a:off x="498146" y="2770763"/>
              <a:ext cx="166090" cy="309932"/>
            </a:xfrm>
            <a:custGeom>
              <a:avLst/>
              <a:gdLst/>
              <a:ahLst/>
              <a:cxnLst/>
              <a:rect l="l" t="t" r="r" b="b"/>
              <a:pathLst>
                <a:path w="3001" h="5600" extrusionOk="0">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3"/>
            <p:cNvSpPr/>
            <p:nvPr/>
          </p:nvSpPr>
          <p:spPr>
            <a:xfrm>
              <a:off x="518403" y="2494198"/>
              <a:ext cx="162161" cy="298531"/>
            </a:xfrm>
            <a:custGeom>
              <a:avLst/>
              <a:gdLst/>
              <a:ahLst/>
              <a:cxnLst/>
              <a:rect l="l" t="t" r="r" b="b"/>
              <a:pathLst>
                <a:path w="2930" h="5394" extrusionOk="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3"/>
            <p:cNvSpPr/>
            <p:nvPr/>
          </p:nvSpPr>
          <p:spPr>
            <a:xfrm>
              <a:off x="472743" y="3410122"/>
              <a:ext cx="227468" cy="416803"/>
            </a:xfrm>
            <a:custGeom>
              <a:avLst/>
              <a:gdLst/>
              <a:ahLst/>
              <a:cxnLst/>
              <a:rect l="l" t="t" r="r" b="b"/>
              <a:pathLst>
                <a:path w="4110" h="7531" extrusionOk="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3"/>
            <p:cNvSpPr/>
            <p:nvPr/>
          </p:nvSpPr>
          <p:spPr>
            <a:xfrm>
              <a:off x="481432" y="3062050"/>
              <a:ext cx="181421" cy="366218"/>
            </a:xfrm>
            <a:custGeom>
              <a:avLst/>
              <a:gdLst/>
              <a:ahLst/>
              <a:cxnLst/>
              <a:rect l="l" t="t" r="r" b="b"/>
              <a:pathLst>
                <a:path w="3278" h="6617" extrusionOk="0">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3"/>
            <p:cNvSpPr/>
            <p:nvPr/>
          </p:nvSpPr>
          <p:spPr>
            <a:xfrm>
              <a:off x="476672" y="4241865"/>
              <a:ext cx="278164" cy="475912"/>
            </a:xfrm>
            <a:custGeom>
              <a:avLst/>
              <a:gdLst/>
              <a:ahLst/>
              <a:cxnLst/>
              <a:rect l="l" t="t" r="r" b="b"/>
              <a:pathLst>
                <a:path w="5026" h="8599" extrusionOk="0">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3"/>
            <p:cNvSpPr/>
            <p:nvPr/>
          </p:nvSpPr>
          <p:spPr>
            <a:xfrm>
              <a:off x="493885" y="4682974"/>
              <a:ext cx="284971" cy="547085"/>
            </a:xfrm>
            <a:custGeom>
              <a:avLst/>
              <a:gdLst/>
              <a:ahLst/>
              <a:cxnLst/>
              <a:rect l="l" t="t" r="r" b="b"/>
              <a:pathLst>
                <a:path w="5149" h="9885" extrusionOk="0">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3"/>
            <p:cNvSpPr/>
            <p:nvPr/>
          </p:nvSpPr>
          <p:spPr>
            <a:xfrm>
              <a:off x="472078" y="3805848"/>
              <a:ext cx="234109" cy="460581"/>
            </a:xfrm>
            <a:custGeom>
              <a:avLst/>
              <a:gdLst/>
              <a:ahLst/>
              <a:cxnLst/>
              <a:rect l="l" t="t" r="r" b="b"/>
              <a:pathLst>
                <a:path w="4230" h="8322" extrusionOk="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3"/>
            <p:cNvSpPr/>
            <p:nvPr/>
          </p:nvSpPr>
          <p:spPr>
            <a:xfrm>
              <a:off x="-462883" y="1897621"/>
              <a:ext cx="994384" cy="557213"/>
            </a:xfrm>
            <a:custGeom>
              <a:avLst/>
              <a:gdLst/>
              <a:ahLst/>
              <a:cxnLst/>
              <a:rect l="l" t="t" r="r" b="b"/>
              <a:pathLst>
                <a:path w="17967" h="10068" extrusionOk="0">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3"/>
            <p:cNvSpPr/>
            <p:nvPr/>
          </p:nvSpPr>
          <p:spPr>
            <a:xfrm>
              <a:off x="-224950" y="2223444"/>
              <a:ext cx="673438" cy="1100757"/>
            </a:xfrm>
            <a:custGeom>
              <a:avLst/>
              <a:gdLst/>
              <a:ahLst/>
              <a:cxnLst/>
              <a:rect l="l" t="t" r="r" b="b"/>
              <a:pathLst>
                <a:path w="12168" h="19889" extrusionOk="0">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3"/>
            <p:cNvSpPr/>
            <p:nvPr/>
          </p:nvSpPr>
          <p:spPr>
            <a:xfrm>
              <a:off x="-483250" y="1467747"/>
              <a:ext cx="1822898" cy="4122206"/>
            </a:xfrm>
            <a:custGeom>
              <a:avLst/>
              <a:gdLst/>
              <a:ahLst/>
              <a:cxnLst/>
              <a:rect l="l" t="t" r="r" b="b"/>
              <a:pathLst>
                <a:path w="32937" h="74482" extrusionOk="0">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3"/>
            <p:cNvSpPr/>
            <p:nvPr/>
          </p:nvSpPr>
          <p:spPr>
            <a:xfrm>
              <a:off x="1019838" y="1995750"/>
              <a:ext cx="637796" cy="212857"/>
            </a:xfrm>
            <a:custGeom>
              <a:avLst/>
              <a:gdLst/>
              <a:ahLst/>
              <a:cxnLst/>
              <a:rect l="l" t="t" r="r" b="b"/>
              <a:pathLst>
                <a:path w="11524" h="3846" extrusionOk="0">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3"/>
            <p:cNvSpPr/>
            <p:nvPr/>
          </p:nvSpPr>
          <p:spPr>
            <a:xfrm>
              <a:off x="657543" y="1972338"/>
              <a:ext cx="977171" cy="216067"/>
            </a:xfrm>
            <a:custGeom>
              <a:avLst/>
              <a:gdLst/>
              <a:ahLst/>
              <a:cxnLst/>
              <a:rect l="l" t="t" r="r" b="b"/>
              <a:pathLst>
                <a:path w="17656" h="3904" extrusionOk="0">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3"/>
            <p:cNvSpPr/>
            <p:nvPr/>
          </p:nvSpPr>
          <p:spPr>
            <a:xfrm>
              <a:off x="762811" y="2324562"/>
              <a:ext cx="565681" cy="783464"/>
            </a:xfrm>
            <a:custGeom>
              <a:avLst/>
              <a:gdLst/>
              <a:ahLst/>
              <a:cxnLst/>
              <a:rect l="l" t="t" r="r" b="b"/>
              <a:pathLst>
                <a:path w="10221" h="14156" extrusionOk="0">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3"/>
            <p:cNvSpPr/>
            <p:nvPr/>
          </p:nvSpPr>
          <p:spPr>
            <a:xfrm>
              <a:off x="848044" y="2123434"/>
              <a:ext cx="76155" cy="59053"/>
            </a:xfrm>
            <a:custGeom>
              <a:avLst/>
              <a:gdLst/>
              <a:ahLst/>
              <a:cxnLst/>
              <a:rect l="l" t="t" r="r" b="b"/>
              <a:pathLst>
                <a:path w="1376" h="1067" extrusionOk="0">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3"/>
            <p:cNvSpPr/>
            <p:nvPr/>
          </p:nvSpPr>
          <p:spPr>
            <a:xfrm>
              <a:off x="465658" y="1477377"/>
              <a:ext cx="799846" cy="658273"/>
            </a:xfrm>
            <a:custGeom>
              <a:avLst/>
              <a:gdLst/>
              <a:ahLst/>
              <a:cxnLst/>
              <a:rect l="l" t="t" r="r" b="b"/>
              <a:pathLst>
                <a:path w="14452" h="11894" extrusionOk="0">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3"/>
            <p:cNvSpPr/>
            <p:nvPr/>
          </p:nvSpPr>
          <p:spPr>
            <a:xfrm>
              <a:off x="673759" y="2118508"/>
              <a:ext cx="261616" cy="328749"/>
            </a:xfrm>
            <a:custGeom>
              <a:avLst/>
              <a:gdLst/>
              <a:ahLst/>
              <a:cxnLst/>
              <a:rect l="l" t="t" r="r" b="b"/>
              <a:pathLst>
                <a:path w="4727" h="5940" extrusionOk="0">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3"/>
            <p:cNvSpPr/>
            <p:nvPr/>
          </p:nvSpPr>
          <p:spPr>
            <a:xfrm>
              <a:off x="837805" y="4851005"/>
              <a:ext cx="191770" cy="529596"/>
            </a:xfrm>
            <a:custGeom>
              <a:avLst/>
              <a:gdLst/>
              <a:ahLst/>
              <a:cxnLst/>
              <a:rect l="l" t="t" r="r" b="b"/>
              <a:pathLst>
                <a:path w="3465" h="9569" extrusionOk="0">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3"/>
            <p:cNvSpPr/>
            <p:nvPr/>
          </p:nvSpPr>
          <p:spPr>
            <a:xfrm>
              <a:off x="603802" y="5310656"/>
              <a:ext cx="381604" cy="257576"/>
            </a:xfrm>
            <a:custGeom>
              <a:avLst/>
              <a:gdLst/>
              <a:ahLst/>
              <a:cxnLst/>
              <a:rect l="l" t="t" r="r" b="b"/>
              <a:pathLst>
                <a:path w="6895" h="4654" extrusionOk="0">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3"/>
            <p:cNvSpPr/>
            <p:nvPr/>
          </p:nvSpPr>
          <p:spPr>
            <a:xfrm>
              <a:off x="757996" y="4424452"/>
              <a:ext cx="199463" cy="479620"/>
            </a:xfrm>
            <a:custGeom>
              <a:avLst/>
              <a:gdLst/>
              <a:ahLst/>
              <a:cxnLst/>
              <a:rect l="l" t="t" r="r" b="b"/>
              <a:pathLst>
                <a:path w="3604" h="8666" extrusionOk="0">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
            <p:cNvSpPr/>
            <p:nvPr/>
          </p:nvSpPr>
          <p:spPr>
            <a:xfrm>
              <a:off x="543586" y="2475546"/>
              <a:ext cx="35919" cy="12453"/>
            </a:xfrm>
            <a:custGeom>
              <a:avLst/>
              <a:gdLst/>
              <a:ahLst/>
              <a:cxnLst/>
              <a:rect l="l" t="t" r="r" b="b"/>
              <a:pathLst>
                <a:path w="649" h="225" extrusionOk="0">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
            <p:cNvSpPr/>
            <p:nvPr/>
          </p:nvSpPr>
          <p:spPr>
            <a:xfrm>
              <a:off x="650127" y="2426399"/>
              <a:ext cx="100949" cy="217561"/>
            </a:xfrm>
            <a:custGeom>
              <a:avLst/>
              <a:gdLst/>
              <a:ahLst/>
              <a:cxnLst/>
              <a:rect l="l" t="t" r="r" b="b"/>
              <a:pathLst>
                <a:path w="1824" h="3931" extrusionOk="0">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3"/>
            <p:cNvSpPr/>
            <p:nvPr/>
          </p:nvSpPr>
          <p:spPr>
            <a:xfrm>
              <a:off x="707022" y="3960153"/>
              <a:ext cx="179761" cy="511886"/>
            </a:xfrm>
            <a:custGeom>
              <a:avLst/>
              <a:gdLst/>
              <a:ahLst/>
              <a:cxnLst/>
              <a:rect l="l" t="t" r="r" b="b"/>
              <a:pathLst>
                <a:path w="3248" h="9249" extrusionOk="0">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3"/>
            <p:cNvSpPr/>
            <p:nvPr/>
          </p:nvSpPr>
          <p:spPr>
            <a:xfrm>
              <a:off x="680788" y="2643743"/>
              <a:ext cx="56673" cy="272353"/>
            </a:xfrm>
            <a:custGeom>
              <a:avLst/>
              <a:gdLst/>
              <a:ahLst/>
              <a:cxnLst/>
              <a:rect l="l" t="t" r="r" b="b"/>
              <a:pathLst>
                <a:path w="1024" h="4921" extrusionOk="0">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3"/>
            <p:cNvSpPr/>
            <p:nvPr/>
          </p:nvSpPr>
          <p:spPr>
            <a:xfrm>
              <a:off x="353472" y="2109652"/>
              <a:ext cx="356809" cy="351275"/>
            </a:xfrm>
            <a:custGeom>
              <a:avLst/>
              <a:gdLst/>
              <a:ahLst/>
              <a:cxnLst/>
              <a:rect l="l" t="t" r="r" b="b"/>
              <a:pathLst>
                <a:path w="6447" h="6347" extrusionOk="0">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3"/>
            <p:cNvSpPr/>
            <p:nvPr/>
          </p:nvSpPr>
          <p:spPr>
            <a:xfrm>
              <a:off x="688039" y="3609424"/>
              <a:ext cx="126574" cy="390570"/>
            </a:xfrm>
            <a:custGeom>
              <a:avLst/>
              <a:gdLst/>
              <a:ahLst/>
              <a:cxnLst/>
              <a:rect l="l" t="t" r="r" b="b"/>
              <a:pathLst>
                <a:path w="2287" h="7057" extrusionOk="0">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
            <p:cNvSpPr/>
            <p:nvPr/>
          </p:nvSpPr>
          <p:spPr>
            <a:xfrm>
              <a:off x="681397" y="2912172"/>
              <a:ext cx="56064" cy="314028"/>
            </a:xfrm>
            <a:custGeom>
              <a:avLst/>
              <a:gdLst/>
              <a:ahLst/>
              <a:cxnLst/>
              <a:rect l="l" t="t" r="r" b="b"/>
              <a:pathLst>
                <a:path w="1013" h="5674" extrusionOk="0">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
            <p:cNvSpPr/>
            <p:nvPr/>
          </p:nvSpPr>
          <p:spPr>
            <a:xfrm>
              <a:off x="683445" y="3214695"/>
              <a:ext cx="86670" cy="403354"/>
            </a:xfrm>
            <a:custGeom>
              <a:avLst/>
              <a:gdLst/>
              <a:ahLst/>
              <a:cxnLst/>
              <a:rect l="l" t="t" r="r" b="b"/>
              <a:pathLst>
                <a:path w="1566" h="7288" extrusionOk="0">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3"/>
            <p:cNvSpPr/>
            <p:nvPr/>
          </p:nvSpPr>
          <p:spPr>
            <a:xfrm>
              <a:off x="686544" y="3596916"/>
              <a:ext cx="13670" cy="40955"/>
            </a:xfrm>
            <a:custGeom>
              <a:avLst/>
              <a:gdLst/>
              <a:ahLst/>
              <a:cxnLst/>
              <a:rect l="l" t="t" r="r" b="b"/>
              <a:pathLst>
                <a:path w="247" h="740" extrusionOk="0">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3"/>
            <p:cNvSpPr/>
            <p:nvPr/>
          </p:nvSpPr>
          <p:spPr>
            <a:xfrm>
              <a:off x="-462772" y="1973169"/>
              <a:ext cx="994328" cy="481557"/>
            </a:xfrm>
            <a:custGeom>
              <a:avLst/>
              <a:gdLst/>
              <a:ahLst/>
              <a:cxnLst/>
              <a:rect l="l" t="t" r="r" b="b"/>
              <a:pathLst>
                <a:path w="17966" h="8701" extrusionOk="0">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3"/>
            <p:cNvSpPr/>
            <p:nvPr/>
          </p:nvSpPr>
          <p:spPr>
            <a:xfrm>
              <a:off x="-21166" y="2223389"/>
              <a:ext cx="469658" cy="1100978"/>
            </a:xfrm>
            <a:custGeom>
              <a:avLst/>
              <a:gdLst/>
              <a:ahLst/>
              <a:cxnLst/>
              <a:rect l="l" t="t" r="r" b="b"/>
              <a:pathLst>
                <a:path w="8486" h="19893" extrusionOk="0">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3"/>
            <p:cNvSpPr/>
            <p:nvPr/>
          </p:nvSpPr>
          <p:spPr>
            <a:xfrm>
              <a:off x="-83043" y="2345593"/>
              <a:ext cx="428038" cy="623738"/>
            </a:xfrm>
            <a:custGeom>
              <a:avLst/>
              <a:gdLst/>
              <a:ahLst/>
              <a:cxnLst/>
              <a:rect l="l" t="t" r="r" b="b"/>
              <a:pathLst>
                <a:path w="7734" h="11270" extrusionOk="0">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3"/>
            <p:cNvSpPr/>
            <p:nvPr/>
          </p:nvSpPr>
          <p:spPr>
            <a:xfrm>
              <a:off x="-279134" y="2064877"/>
              <a:ext cx="673161" cy="103274"/>
            </a:xfrm>
            <a:custGeom>
              <a:avLst/>
              <a:gdLst/>
              <a:ahLst/>
              <a:cxnLst/>
              <a:rect l="l" t="t" r="r" b="b"/>
              <a:pathLst>
                <a:path w="12163" h="1866" extrusionOk="0">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3"/>
            <p:cNvSpPr/>
            <p:nvPr/>
          </p:nvSpPr>
          <p:spPr>
            <a:xfrm>
              <a:off x="526705" y="1552316"/>
              <a:ext cx="296871" cy="550406"/>
            </a:xfrm>
            <a:custGeom>
              <a:avLst/>
              <a:gdLst/>
              <a:ahLst/>
              <a:cxnLst/>
              <a:rect l="l" t="t" r="r" b="b"/>
              <a:pathLst>
                <a:path w="5364" h="9945" extrusionOk="0">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3"/>
            <p:cNvSpPr/>
            <p:nvPr/>
          </p:nvSpPr>
          <p:spPr>
            <a:xfrm>
              <a:off x="808915" y="1932987"/>
              <a:ext cx="514376" cy="164707"/>
            </a:xfrm>
            <a:custGeom>
              <a:avLst/>
              <a:gdLst/>
              <a:ahLst/>
              <a:cxnLst/>
              <a:rect l="l" t="t" r="r" b="b"/>
              <a:pathLst>
                <a:path w="9294" h="2976" extrusionOk="0">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3"/>
            <p:cNvSpPr/>
            <p:nvPr/>
          </p:nvSpPr>
          <p:spPr>
            <a:xfrm>
              <a:off x="943073" y="2335354"/>
              <a:ext cx="349116" cy="398595"/>
            </a:xfrm>
            <a:custGeom>
              <a:avLst/>
              <a:gdLst/>
              <a:ahLst/>
              <a:cxnLst/>
              <a:rect l="l" t="t" r="r" b="b"/>
              <a:pathLst>
                <a:path w="6308" h="7202" extrusionOk="0">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3"/>
            <p:cNvSpPr/>
            <p:nvPr/>
          </p:nvSpPr>
          <p:spPr>
            <a:xfrm>
              <a:off x="727777" y="5400815"/>
              <a:ext cx="30163" cy="78977"/>
            </a:xfrm>
            <a:custGeom>
              <a:avLst/>
              <a:gdLst/>
              <a:ahLst/>
              <a:cxnLst/>
              <a:rect l="l" t="t" r="r" b="b"/>
              <a:pathLst>
                <a:path w="545" h="1427" extrusionOk="0">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3"/>
            <p:cNvSpPr/>
            <p:nvPr/>
          </p:nvSpPr>
          <p:spPr>
            <a:xfrm>
              <a:off x="854409" y="5090765"/>
              <a:ext cx="23079" cy="90655"/>
            </a:xfrm>
            <a:custGeom>
              <a:avLst/>
              <a:gdLst/>
              <a:ahLst/>
              <a:cxnLst/>
              <a:rect l="l" t="t" r="r" b="b"/>
              <a:pathLst>
                <a:path w="417" h="1638" extrusionOk="0">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3"/>
            <p:cNvSpPr/>
            <p:nvPr/>
          </p:nvSpPr>
          <p:spPr>
            <a:xfrm>
              <a:off x="578620" y="4953839"/>
              <a:ext cx="20699" cy="99289"/>
            </a:xfrm>
            <a:custGeom>
              <a:avLst/>
              <a:gdLst/>
              <a:ahLst/>
              <a:cxnLst/>
              <a:rect l="l" t="t" r="r" b="b"/>
              <a:pathLst>
                <a:path w="374" h="1794" extrusionOk="0">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3"/>
            <p:cNvSpPr/>
            <p:nvPr/>
          </p:nvSpPr>
          <p:spPr>
            <a:xfrm>
              <a:off x="787717" y="4638365"/>
              <a:ext cx="24241" cy="117885"/>
            </a:xfrm>
            <a:custGeom>
              <a:avLst/>
              <a:gdLst/>
              <a:ahLst/>
              <a:cxnLst/>
              <a:rect l="l" t="t" r="r" b="b"/>
              <a:pathLst>
                <a:path w="438" h="2130" extrusionOk="0">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3"/>
            <p:cNvSpPr/>
            <p:nvPr/>
          </p:nvSpPr>
          <p:spPr>
            <a:xfrm>
              <a:off x="542368" y="4447089"/>
              <a:ext cx="19703" cy="99455"/>
            </a:xfrm>
            <a:custGeom>
              <a:avLst/>
              <a:gdLst/>
              <a:ahLst/>
              <a:cxnLst/>
              <a:rect l="l" t="t" r="r" b="b"/>
              <a:pathLst>
                <a:path w="356" h="1797" extrusionOk="0">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3"/>
            <p:cNvSpPr/>
            <p:nvPr/>
          </p:nvSpPr>
          <p:spPr>
            <a:xfrm>
              <a:off x="756170" y="4180763"/>
              <a:ext cx="17544" cy="99123"/>
            </a:xfrm>
            <a:custGeom>
              <a:avLst/>
              <a:gdLst/>
              <a:ahLst/>
              <a:cxnLst/>
              <a:rect l="l" t="t" r="r" b="b"/>
              <a:pathLst>
                <a:path w="317" h="1791" extrusionOk="0">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3"/>
            <p:cNvSpPr/>
            <p:nvPr/>
          </p:nvSpPr>
          <p:spPr>
            <a:xfrm>
              <a:off x="515525" y="3931041"/>
              <a:ext cx="19205" cy="107314"/>
            </a:xfrm>
            <a:custGeom>
              <a:avLst/>
              <a:gdLst/>
              <a:ahLst/>
              <a:cxnLst/>
              <a:rect l="l" t="t" r="r" b="b"/>
              <a:pathLst>
                <a:path w="347" h="1939" extrusionOk="0">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3"/>
            <p:cNvSpPr/>
            <p:nvPr/>
          </p:nvSpPr>
          <p:spPr>
            <a:xfrm>
              <a:off x="490011" y="3576493"/>
              <a:ext cx="39572" cy="79199"/>
            </a:xfrm>
            <a:custGeom>
              <a:avLst/>
              <a:gdLst/>
              <a:ahLst/>
              <a:cxnLst/>
              <a:rect l="l" t="t" r="r" b="b"/>
              <a:pathLst>
                <a:path w="715" h="1431" extrusionOk="0">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3"/>
            <p:cNvSpPr/>
            <p:nvPr/>
          </p:nvSpPr>
          <p:spPr>
            <a:xfrm>
              <a:off x="715214" y="3724987"/>
              <a:ext cx="25293" cy="106927"/>
            </a:xfrm>
            <a:custGeom>
              <a:avLst/>
              <a:gdLst/>
              <a:ahLst/>
              <a:cxnLst/>
              <a:rect l="l" t="t" r="r" b="b"/>
              <a:pathLst>
                <a:path w="457" h="1932" extrusionOk="0">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3"/>
            <p:cNvSpPr/>
            <p:nvPr/>
          </p:nvSpPr>
          <p:spPr>
            <a:xfrm>
              <a:off x="680290" y="3337674"/>
              <a:ext cx="17821" cy="107757"/>
            </a:xfrm>
            <a:custGeom>
              <a:avLst/>
              <a:gdLst/>
              <a:ahLst/>
              <a:cxnLst/>
              <a:rect l="l" t="t" r="r" b="b"/>
              <a:pathLst>
                <a:path w="322" h="1947" extrusionOk="0">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3"/>
            <p:cNvSpPr/>
            <p:nvPr/>
          </p:nvSpPr>
          <p:spPr>
            <a:xfrm>
              <a:off x="528421" y="3189125"/>
              <a:ext cx="20090" cy="89050"/>
            </a:xfrm>
            <a:custGeom>
              <a:avLst/>
              <a:gdLst/>
              <a:ahLst/>
              <a:cxnLst/>
              <a:rect l="l" t="t" r="r" b="b"/>
              <a:pathLst>
                <a:path w="363" h="1609" extrusionOk="0">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3"/>
            <p:cNvSpPr/>
            <p:nvPr/>
          </p:nvSpPr>
          <p:spPr>
            <a:xfrm>
              <a:off x="660421" y="3009914"/>
              <a:ext cx="17378" cy="78092"/>
            </a:xfrm>
            <a:custGeom>
              <a:avLst/>
              <a:gdLst/>
              <a:ahLst/>
              <a:cxnLst/>
              <a:rect l="l" t="t" r="r" b="b"/>
              <a:pathLst>
                <a:path w="314" h="1411" extrusionOk="0">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3"/>
            <p:cNvSpPr/>
            <p:nvPr/>
          </p:nvSpPr>
          <p:spPr>
            <a:xfrm>
              <a:off x="540652" y="2848414"/>
              <a:ext cx="21695" cy="99178"/>
            </a:xfrm>
            <a:custGeom>
              <a:avLst/>
              <a:gdLst/>
              <a:ahLst/>
              <a:cxnLst/>
              <a:rect l="l" t="t" r="r" b="b"/>
              <a:pathLst>
                <a:path w="392" h="1792" extrusionOk="0">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3"/>
            <p:cNvSpPr/>
            <p:nvPr/>
          </p:nvSpPr>
          <p:spPr>
            <a:xfrm>
              <a:off x="653946" y="2730803"/>
              <a:ext cx="15165" cy="77926"/>
            </a:xfrm>
            <a:custGeom>
              <a:avLst/>
              <a:gdLst/>
              <a:ahLst/>
              <a:cxnLst/>
              <a:rect l="l" t="t" r="r" b="b"/>
              <a:pathLst>
                <a:path w="274" h="1408" extrusionOk="0">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3"/>
            <p:cNvSpPr/>
            <p:nvPr/>
          </p:nvSpPr>
          <p:spPr>
            <a:xfrm>
              <a:off x="548511" y="2599577"/>
              <a:ext cx="18153" cy="78036"/>
            </a:xfrm>
            <a:custGeom>
              <a:avLst/>
              <a:gdLst/>
              <a:ahLst/>
              <a:cxnLst/>
              <a:rect l="l" t="t" r="r" b="b"/>
              <a:pathLst>
                <a:path w="328" h="1410" extrusionOk="0">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3"/>
            <p:cNvSpPr/>
            <p:nvPr/>
          </p:nvSpPr>
          <p:spPr>
            <a:xfrm>
              <a:off x="694348" y="2515395"/>
              <a:ext cx="24518" cy="40623"/>
            </a:xfrm>
            <a:custGeom>
              <a:avLst/>
              <a:gdLst/>
              <a:ahLst/>
              <a:cxnLst/>
              <a:rect l="l" t="t" r="r" b="b"/>
              <a:pathLst>
                <a:path w="443" h="734" extrusionOk="0">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3"/>
            <p:cNvSpPr/>
            <p:nvPr/>
          </p:nvSpPr>
          <p:spPr>
            <a:xfrm>
              <a:off x="-483029" y="1431772"/>
              <a:ext cx="2140745" cy="4158347"/>
            </a:xfrm>
            <a:custGeom>
              <a:avLst/>
              <a:gdLst/>
              <a:ahLst/>
              <a:cxnLst/>
              <a:rect l="l" t="t" r="r" b="b"/>
              <a:pathLst>
                <a:path w="38680" h="75135" extrusionOk="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79" name="Google Shape;679;p3"/>
          <p:cNvGrpSpPr/>
          <p:nvPr/>
        </p:nvGrpSpPr>
        <p:grpSpPr>
          <a:xfrm>
            <a:off x="5947493" y="6233132"/>
            <a:ext cx="8001116" cy="731576"/>
            <a:chOff x="-229753" y="4473097"/>
            <a:chExt cx="9605951" cy="875090"/>
          </a:xfrm>
        </p:grpSpPr>
        <p:grpSp>
          <p:nvGrpSpPr>
            <p:cNvPr id="680" name="Google Shape;680;p3"/>
            <p:cNvGrpSpPr/>
            <p:nvPr/>
          </p:nvGrpSpPr>
          <p:grpSpPr>
            <a:xfrm>
              <a:off x="7873659" y="4902960"/>
              <a:ext cx="1502539" cy="388102"/>
              <a:chOff x="5130459" y="3745735"/>
              <a:chExt cx="1502539" cy="388102"/>
            </a:xfrm>
          </p:grpSpPr>
          <p:sp>
            <p:nvSpPr>
              <p:cNvPr id="681" name="Google Shape;681;p3"/>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3"/>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3"/>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3"/>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3"/>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3"/>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3"/>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3"/>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3"/>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3"/>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3"/>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3"/>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3"/>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3"/>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3"/>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3"/>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3"/>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3"/>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3"/>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3"/>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01" name="Google Shape;701;p3"/>
            <p:cNvGrpSpPr/>
            <p:nvPr/>
          </p:nvGrpSpPr>
          <p:grpSpPr>
            <a:xfrm>
              <a:off x="-229753" y="4473097"/>
              <a:ext cx="5029191" cy="875090"/>
              <a:chOff x="408363" y="275150"/>
              <a:chExt cx="2598125" cy="452875"/>
            </a:xfrm>
          </p:grpSpPr>
          <p:sp>
            <p:nvSpPr>
              <p:cNvPr id="702" name="Google Shape;702;p3"/>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3"/>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3"/>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3"/>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3"/>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3"/>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3"/>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3"/>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3"/>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3"/>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3"/>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3"/>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3"/>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3"/>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3"/>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3"/>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3"/>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3"/>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3"/>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3"/>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3"/>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3"/>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3"/>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3"/>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3"/>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3"/>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3"/>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3"/>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3"/>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3"/>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3"/>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3"/>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3"/>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3"/>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3"/>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3"/>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3"/>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3"/>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3"/>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3"/>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3"/>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3"/>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3"/>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3"/>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3"/>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3"/>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3"/>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3"/>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3"/>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3"/>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3"/>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3"/>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3"/>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3"/>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3"/>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3"/>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3"/>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3"/>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3"/>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3"/>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3"/>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3"/>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3"/>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3"/>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3"/>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3"/>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3"/>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3"/>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3"/>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3"/>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3"/>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3"/>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3"/>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3"/>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3"/>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3"/>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3"/>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3"/>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3"/>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3"/>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88" name="Google Shape;788;p3"/>
            <p:cNvGrpSpPr/>
            <p:nvPr/>
          </p:nvGrpSpPr>
          <p:grpSpPr>
            <a:xfrm flipH="1">
              <a:off x="4567334" y="4473097"/>
              <a:ext cx="4013529" cy="859004"/>
              <a:chOff x="408363" y="283475"/>
              <a:chExt cx="2073425" cy="444550"/>
            </a:xfrm>
          </p:grpSpPr>
          <p:sp>
            <p:nvSpPr>
              <p:cNvPr id="789" name="Google Shape;789;p3"/>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3"/>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3"/>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3"/>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3"/>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3"/>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3"/>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3"/>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3"/>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3"/>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3"/>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3"/>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3"/>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3"/>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3"/>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3"/>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3"/>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3"/>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3"/>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3"/>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3"/>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3"/>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3"/>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3"/>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3"/>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3"/>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3"/>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3"/>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3"/>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3"/>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3"/>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3"/>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3"/>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3"/>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3"/>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3"/>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3"/>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3"/>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3"/>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3"/>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3"/>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3"/>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3"/>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3"/>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3"/>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3"/>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3"/>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3"/>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3"/>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3"/>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3"/>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3"/>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3"/>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3"/>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3"/>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3"/>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3"/>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3"/>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3"/>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3"/>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3"/>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3"/>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3"/>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3"/>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859" name="Google Shape;859;p3"/>
          <p:cNvGrpSpPr/>
          <p:nvPr/>
        </p:nvGrpSpPr>
        <p:grpSpPr>
          <a:xfrm>
            <a:off x="-1756607" y="6233132"/>
            <a:ext cx="8001116" cy="731576"/>
            <a:chOff x="-229753" y="4473097"/>
            <a:chExt cx="9605951" cy="875090"/>
          </a:xfrm>
        </p:grpSpPr>
        <p:grpSp>
          <p:nvGrpSpPr>
            <p:cNvPr id="860" name="Google Shape;860;p3"/>
            <p:cNvGrpSpPr/>
            <p:nvPr/>
          </p:nvGrpSpPr>
          <p:grpSpPr>
            <a:xfrm>
              <a:off x="7873659" y="4902960"/>
              <a:ext cx="1502539" cy="388102"/>
              <a:chOff x="5130459" y="3745735"/>
              <a:chExt cx="1502539" cy="388102"/>
            </a:xfrm>
          </p:grpSpPr>
          <p:sp>
            <p:nvSpPr>
              <p:cNvPr id="861" name="Google Shape;861;p3"/>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3"/>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3"/>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3"/>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3"/>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3"/>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3"/>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3"/>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3"/>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3"/>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3"/>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3"/>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3"/>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3"/>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3"/>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3"/>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3"/>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3"/>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3"/>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3"/>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81" name="Google Shape;881;p3"/>
            <p:cNvGrpSpPr/>
            <p:nvPr/>
          </p:nvGrpSpPr>
          <p:grpSpPr>
            <a:xfrm>
              <a:off x="-229753" y="4473097"/>
              <a:ext cx="5029191" cy="875090"/>
              <a:chOff x="408363" y="275150"/>
              <a:chExt cx="2598125" cy="452875"/>
            </a:xfrm>
          </p:grpSpPr>
          <p:sp>
            <p:nvSpPr>
              <p:cNvPr id="882" name="Google Shape;882;p3"/>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3"/>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3"/>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3"/>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3"/>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3"/>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3"/>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3"/>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3"/>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3"/>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3"/>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3"/>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3"/>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3"/>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3"/>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3"/>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3"/>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3"/>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3"/>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3"/>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3"/>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3"/>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3"/>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3"/>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3"/>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3"/>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3"/>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3"/>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3"/>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3"/>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3"/>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3"/>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3"/>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3"/>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3"/>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3"/>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3"/>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3"/>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3"/>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3"/>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3"/>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3"/>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3"/>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3"/>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3"/>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3"/>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3"/>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3"/>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3"/>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3"/>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3"/>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3"/>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3"/>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3"/>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3"/>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3"/>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3"/>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3"/>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3"/>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3"/>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3"/>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3"/>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3"/>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3"/>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3"/>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3"/>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3"/>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3"/>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3"/>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3"/>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3"/>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3"/>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3"/>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3"/>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3"/>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3"/>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3"/>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3"/>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3"/>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3"/>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968" name="Google Shape;968;p3"/>
            <p:cNvGrpSpPr/>
            <p:nvPr/>
          </p:nvGrpSpPr>
          <p:grpSpPr>
            <a:xfrm flipH="1">
              <a:off x="4567334" y="4473097"/>
              <a:ext cx="4013529" cy="859004"/>
              <a:chOff x="408363" y="283475"/>
              <a:chExt cx="2073425" cy="444550"/>
            </a:xfrm>
          </p:grpSpPr>
          <p:sp>
            <p:nvSpPr>
              <p:cNvPr id="969" name="Google Shape;969;p3"/>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3"/>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3"/>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3"/>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3"/>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3"/>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3"/>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3"/>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3"/>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3"/>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3"/>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3"/>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3"/>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3"/>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3"/>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3"/>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3"/>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3"/>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3"/>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3"/>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3"/>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3"/>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3"/>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3"/>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3"/>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3"/>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3"/>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3"/>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3"/>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3"/>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3"/>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3"/>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3"/>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3"/>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3"/>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3"/>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3"/>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3"/>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3"/>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3"/>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3"/>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3"/>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3"/>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3"/>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3"/>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3"/>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3"/>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3"/>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3"/>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3"/>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3"/>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3"/>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3"/>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3"/>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3"/>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3"/>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3"/>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3"/>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3"/>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3"/>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3"/>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3"/>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3"/>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3"/>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3"/>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3"/>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3"/>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112696833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4954"/>
        <p:cNvGrpSpPr/>
        <p:nvPr/>
      </p:nvGrpSpPr>
      <p:grpSpPr>
        <a:xfrm>
          <a:off x="0" y="0"/>
          <a:ext cx="0" cy="0"/>
          <a:chOff x="0" y="0"/>
          <a:chExt cx="0" cy="0"/>
        </a:xfrm>
      </p:grpSpPr>
      <p:sp>
        <p:nvSpPr>
          <p:cNvPr id="4955" name="Google Shape;4955;p23"/>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956" name="Google Shape;4956;p23"/>
          <p:cNvGrpSpPr/>
          <p:nvPr/>
        </p:nvGrpSpPr>
        <p:grpSpPr>
          <a:xfrm rot="10800000" flipH="1">
            <a:off x="10334645" y="4334328"/>
            <a:ext cx="2682279" cy="2870027"/>
            <a:chOff x="6472325" y="168075"/>
            <a:chExt cx="781975" cy="836775"/>
          </a:xfrm>
        </p:grpSpPr>
        <p:sp>
          <p:nvSpPr>
            <p:cNvPr id="4957" name="Google Shape;4957;p23"/>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23"/>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23"/>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23"/>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23"/>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23"/>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23"/>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23"/>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23"/>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23"/>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23"/>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8" name="Google Shape;4968;p23"/>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9" name="Google Shape;4969;p23"/>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0" name="Google Shape;4970;p23"/>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23"/>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23"/>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23"/>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23"/>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23"/>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23"/>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23"/>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23"/>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23"/>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23"/>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23"/>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23"/>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23"/>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23"/>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23"/>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23"/>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23"/>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23"/>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23"/>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23"/>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23"/>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23"/>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23"/>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23"/>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23"/>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23"/>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23"/>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23"/>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23"/>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23"/>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23"/>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23"/>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23"/>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23"/>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23"/>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23"/>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23"/>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23"/>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23"/>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23"/>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23"/>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23"/>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23"/>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23"/>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23"/>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23"/>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23"/>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23"/>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23"/>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23"/>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23"/>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23"/>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23"/>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23"/>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23"/>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23"/>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23"/>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23"/>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23"/>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23"/>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23"/>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23"/>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23"/>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034" name="Google Shape;5034;p23"/>
          <p:cNvGrpSpPr/>
          <p:nvPr/>
        </p:nvGrpSpPr>
        <p:grpSpPr>
          <a:xfrm flipH="1">
            <a:off x="11111355" y="3614965"/>
            <a:ext cx="589564" cy="868776"/>
            <a:chOff x="2569479" y="4470044"/>
            <a:chExt cx="442173" cy="651582"/>
          </a:xfrm>
        </p:grpSpPr>
        <p:sp>
          <p:nvSpPr>
            <p:cNvPr id="5035" name="Google Shape;5035;p23"/>
            <p:cNvSpPr/>
            <p:nvPr/>
          </p:nvSpPr>
          <p:spPr>
            <a:xfrm>
              <a:off x="2603038" y="4505735"/>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23"/>
            <p:cNvSpPr/>
            <p:nvPr/>
          </p:nvSpPr>
          <p:spPr>
            <a:xfrm>
              <a:off x="2727423" y="4583854"/>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23"/>
            <p:cNvSpPr/>
            <p:nvPr/>
          </p:nvSpPr>
          <p:spPr>
            <a:xfrm>
              <a:off x="2723945" y="4573690"/>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23"/>
            <p:cNvSpPr/>
            <p:nvPr/>
          </p:nvSpPr>
          <p:spPr>
            <a:xfrm>
              <a:off x="2569479" y="4470044"/>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23"/>
            <p:cNvSpPr/>
            <p:nvPr/>
          </p:nvSpPr>
          <p:spPr>
            <a:xfrm>
              <a:off x="2670331" y="4566780"/>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23"/>
            <p:cNvSpPr/>
            <p:nvPr/>
          </p:nvSpPr>
          <p:spPr>
            <a:xfrm>
              <a:off x="2864954" y="4947742"/>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23"/>
            <p:cNvSpPr/>
            <p:nvPr/>
          </p:nvSpPr>
          <p:spPr>
            <a:xfrm>
              <a:off x="2928132" y="4996281"/>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23"/>
            <p:cNvSpPr/>
            <p:nvPr/>
          </p:nvSpPr>
          <p:spPr>
            <a:xfrm>
              <a:off x="2924886" y="4987658"/>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23"/>
            <p:cNvSpPr/>
            <p:nvPr/>
          </p:nvSpPr>
          <p:spPr>
            <a:xfrm>
              <a:off x="2845189" y="4932095"/>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23"/>
            <p:cNvSpPr/>
            <p:nvPr/>
          </p:nvSpPr>
          <p:spPr>
            <a:xfrm>
              <a:off x="2900716" y="4980634"/>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045" name="Google Shape;5045;p23"/>
          <p:cNvGrpSpPr/>
          <p:nvPr/>
        </p:nvGrpSpPr>
        <p:grpSpPr>
          <a:xfrm rot="10800000">
            <a:off x="-829074" y="4334851"/>
            <a:ext cx="2682279" cy="2870027"/>
            <a:chOff x="6472325" y="168075"/>
            <a:chExt cx="781975" cy="836775"/>
          </a:xfrm>
        </p:grpSpPr>
        <p:sp>
          <p:nvSpPr>
            <p:cNvPr id="5046" name="Google Shape;5046;p23"/>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23"/>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23"/>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23"/>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23"/>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23"/>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23"/>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23"/>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23"/>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23"/>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23"/>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23"/>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23"/>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23"/>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23"/>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23"/>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23"/>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23"/>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23"/>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23"/>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23"/>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23"/>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23"/>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23"/>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23"/>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23"/>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23"/>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23"/>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23"/>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23"/>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23"/>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23"/>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23"/>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23"/>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23"/>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23"/>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23"/>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23"/>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23"/>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23"/>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23"/>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23"/>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23"/>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23"/>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23"/>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23"/>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23"/>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23"/>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23"/>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23"/>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23"/>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23"/>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23"/>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23"/>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23"/>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23"/>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23"/>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23"/>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23"/>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23"/>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23"/>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23"/>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23"/>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23"/>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23"/>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23"/>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23"/>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23"/>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23"/>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23"/>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23"/>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23"/>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23"/>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23"/>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23"/>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23"/>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23"/>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23" name="Google Shape;5123;p23"/>
          <p:cNvGrpSpPr/>
          <p:nvPr/>
        </p:nvGrpSpPr>
        <p:grpSpPr>
          <a:xfrm rot="10800000" flipH="1">
            <a:off x="463755" y="1049528"/>
            <a:ext cx="858613" cy="609593"/>
            <a:chOff x="4797000" y="1750925"/>
            <a:chExt cx="342550" cy="246400"/>
          </a:xfrm>
        </p:grpSpPr>
        <p:sp>
          <p:nvSpPr>
            <p:cNvPr id="5124" name="Google Shape;5124;p23"/>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23"/>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23"/>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27" name="Google Shape;5127;p23"/>
          <p:cNvGrpSpPr/>
          <p:nvPr/>
        </p:nvGrpSpPr>
        <p:grpSpPr>
          <a:xfrm flipH="1">
            <a:off x="6552088" y="-271273"/>
            <a:ext cx="858613" cy="609593"/>
            <a:chOff x="4797000" y="1750925"/>
            <a:chExt cx="342550" cy="246400"/>
          </a:xfrm>
        </p:grpSpPr>
        <p:sp>
          <p:nvSpPr>
            <p:cNvPr id="5128" name="Google Shape;5128;p23"/>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23"/>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23"/>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31" name="Google Shape;5131;p23"/>
          <p:cNvGrpSpPr/>
          <p:nvPr/>
        </p:nvGrpSpPr>
        <p:grpSpPr>
          <a:xfrm>
            <a:off x="11700939" y="-347473"/>
            <a:ext cx="858613" cy="609593"/>
            <a:chOff x="4797000" y="1750925"/>
            <a:chExt cx="342550" cy="246400"/>
          </a:xfrm>
        </p:grpSpPr>
        <p:sp>
          <p:nvSpPr>
            <p:cNvPr id="5132" name="Google Shape;5132;p23"/>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23"/>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23"/>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35" name="Google Shape;5135;p23"/>
          <p:cNvGrpSpPr/>
          <p:nvPr/>
        </p:nvGrpSpPr>
        <p:grpSpPr>
          <a:xfrm>
            <a:off x="521655" y="-347473"/>
            <a:ext cx="858613" cy="609593"/>
            <a:chOff x="4797000" y="1750925"/>
            <a:chExt cx="342550" cy="246400"/>
          </a:xfrm>
        </p:grpSpPr>
        <p:sp>
          <p:nvSpPr>
            <p:cNvPr id="5136" name="Google Shape;5136;p23"/>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23"/>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23"/>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139" name="Google Shape;5139;p23"/>
          <p:cNvSpPr txBox="1">
            <a:spLocks noGrp="1"/>
          </p:cNvSpPr>
          <p:nvPr>
            <p:ph type="title"/>
          </p:nvPr>
        </p:nvSpPr>
        <p:spPr>
          <a:xfrm>
            <a:off x="2760656" y="2127360"/>
            <a:ext cx="3974400" cy="1487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140" name="Google Shape;5140;p23"/>
          <p:cNvSpPr txBox="1">
            <a:spLocks noGrp="1"/>
          </p:cNvSpPr>
          <p:nvPr>
            <p:ph type="subTitle" idx="1"/>
          </p:nvPr>
        </p:nvSpPr>
        <p:spPr>
          <a:xfrm>
            <a:off x="2760656" y="3614960"/>
            <a:ext cx="3974400" cy="13900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38721113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5141"/>
        <p:cNvGrpSpPr/>
        <p:nvPr/>
      </p:nvGrpSpPr>
      <p:grpSpPr>
        <a:xfrm>
          <a:off x="0" y="0"/>
          <a:ext cx="0" cy="0"/>
          <a:chOff x="0" y="0"/>
          <a:chExt cx="0" cy="0"/>
        </a:xfrm>
      </p:grpSpPr>
      <p:sp>
        <p:nvSpPr>
          <p:cNvPr id="5142" name="Google Shape;5142;p24"/>
          <p:cNvSpPr/>
          <p:nvPr/>
        </p:nvSpPr>
        <p:spPr>
          <a:xfrm rot="10800000"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143" name="Google Shape;5143;p24"/>
          <p:cNvSpPr txBox="1">
            <a:spLocks noGrp="1"/>
          </p:cNvSpPr>
          <p:nvPr>
            <p:ph type="title"/>
          </p:nvPr>
        </p:nvSpPr>
        <p:spPr>
          <a:xfrm>
            <a:off x="957000" y="596608"/>
            <a:ext cx="10278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144" name="Google Shape;5144;p24"/>
          <p:cNvSpPr txBox="1">
            <a:spLocks noGrp="1"/>
          </p:cNvSpPr>
          <p:nvPr>
            <p:ph type="subTitle" idx="1"/>
          </p:nvPr>
        </p:nvSpPr>
        <p:spPr>
          <a:xfrm>
            <a:off x="2363000" y="1477700"/>
            <a:ext cx="7466000" cy="144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2133"/>
              </a:spcBef>
              <a:spcAft>
                <a:spcPts val="0"/>
              </a:spcAft>
              <a:buSzPts val="1400"/>
              <a:buChar char="■"/>
              <a:defRPr/>
            </a:lvl3pPr>
            <a:lvl4pPr lvl="3" algn="ctr" rtl="0">
              <a:lnSpc>
                <a:spcPct val="100000"/>
              </a:lnSpc>
              <a:spcBef>
                <a:spcPts val="2133"/>
              </a:spcBef>
              <a:spcAft>
                <a:spcPts val="0"/>
              </a:spcAft>
              <a:buSzPts val="1400"/>
              <a:buChar char="●"/>
              <a:defRPr/>
            </a:lvl4pPr>
            <a:lvl5pPr lvl="4" algn="ctr" rtl="0">
              <a:lnSpc>
                <a:spcPct val="100000"/>
              </a:lnSpc>
              <a:spcBef>
                <a:spcPts val="2133"/>
              </a:spcBef>
              <a:spcAft>
                <a:spcPts val="0"/>
              </a:spcAft>
              <a:buSzPts val="1400"/>
              <a:buChar char="○"/>
              <a:defRPr/>
            </a:lvl5pPr>
            <a:lvl6pPr lvl="5" algn="ctr" rtl="0">
              <a:lnSpc>
                <a:spcPct val="100000"/>
              </a:lnSpc>
              <a:spcBef>
                <a:spcPts val="2133"/>
              </a:spcBef>
              <a:spcAft>
                <a:spcPts val="0"/>
              </a:spcAft>
              <a:buSzPts val="1400"/>
              <a:buChar char="■"/>
              <a:defRPr/>
            </a:lvl6pPr>
            <a:lvl7pPr lvl="6" algn="ctr" rtl="0">
              <a:lnSpc>
                <a:spcPct val="100000"/>
              </a:lnSpc>
              <a:spcBef>
                <a:spcPts val="2133"/>
              </a:spcBef>
              <a:spcAft>
                <a:spcPts val="0"/>
              </a:spcAft>
              <a:buSzPts val="1400"/>
              <a:buChar char="●"/>
              <a:defRPr/>
            </a:lvl7pPr>
            <a:lvl8pPr lvl="7" algn="ctr" rtl="0">
              <a:lnSpc>
                <a:spcPct val="100000"/>
              </a:lnSpc>
              <a:spcBef>
                <a:spcPts val="2133"/>
              </a:spcBef>
              <a:spcAft>
                <a:spcPts val="0"/>
              </a:spcAft>
              <a:buSzPts val="1400"/>
              <a:buChar char="○"/>
              <a:defRPr/>
            </a:lvl8pPr>
            <a:lvl9pPr lvl="8" algn="ctr" rtl="0">
              <a:lnSpc>
                <a:spcPct val="100000"/>
              </a:lnSpc>
              <a:spcBef>
                <a:spcPts val="2133"/>
              </a:spcBef>
              <a:spcAft>
                <a:spcPts val="2133"/>
              </a:spcAft>
              <a:buSzPts val="1400"/>
              <a:buChar char="■"/>
              <a:defRPr/>
            </a:lvl9pPr>
          </a:lstStyle>
          <a:p>
            <a:endParaRPr/>
          </a:p>
        </p:txBody>
      </p:sp>
      <p:grpSp>
        <p:nvGrpSpPr>
          <p:cNvPr id="5145" name="Google Shape;5145;p24"/>
          <p:cNvGrpSpPr/>
          <p:nvPr/>
        </p:nvGrpSpPr>
        <p:grpSpPr>
          <a:xfrm rot="10800000" flipH="1">
            <a:off x="6234588" y="-6"/>
            <a:ext cx="858613" cy="609593"/>
            <a:chOff x="4797000" y="1750925"/>
            <a:chExt cx="342550" cy="246400"/>
          </a:xfrm>
        </p:grpSpPr>
        <p:sp>
          <p:nvSpPr>
            <p:cNvPr id="5146" name="Google Shape;5146;p2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2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2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49" name="Google Shape;5149;p24"/>
          <p:cNvGrpSpPr/>
          <p:nvPr/>
        </p:nvGrpSpPr>
        <p:grpSpPr>
          <a:xfrm rot="10800000" flipH="1">
            <a:off x="849788" y="853594"/>
            <a:ext cx="858613" cy="609593"/>
            <a:chOff x="4797000" y="1750925"/>
            <a:chExt cx="342550" cy="246400"/>
          </a:xfrm>
        </p:grpSpPr>
        <p:sp>
          <p:nvSpPr>
            <p:cNvPr id="5150" name="Google Shape;5150;p2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2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2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53" name="Google Shape;5153;p24"/>
          <p:cNvGrpSpPr/>
          <p:nvPr/>
        </p:nvGrpSpPr>
        <p:grpSpPr>
          <a:xfrm>
            <a:off x="10631445" y="592361"/>
            <a:ext cx="1219204" cy="870843"/>
            <a:chOff x="4797000" y="1750925"/>
            <a:chExt cx="342550" cy="246400"/>
          </a:xfrm>
        </p:grpSpPr>
        <p:sp>
          <p:nvSpPr>
            <p:cNvPr id="5154" name="Google Shape;5154;p2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2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2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57" name="Google Shape;5157;p24"/>
          <p:cNvGrpSpPr/>
          <p:nvPr/>
        </p:nvGrpSpPr>
        <p:grpSpPr>
          <a:xfrm flipH="1">
            <a:off x="-471012" y="109728"/>
            <a:ext cx="858613" cy="609593"/>
            <a:chOff x="4797000" y="1750925"/>
            <a:chExt cx="342550" cy="246400"/>
          </a:xfrm>
        </p:grpSpPr>
        <p:sp>
          <p:nvSpPr>
            <p:cNvPr id="5158" name="Google Shape;5158;p2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2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2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61" name="Google Shape;5161;p24"/>
          <p:cNvGrpSpPr/>
          <p:nvPr/>
        </p:nvGrpSpPr>
        <p:grpSpPr>
          <a:xfrm>
            <a:off x="-801947" y="4509006"/>
            <a:ext cx="2571749" cy="3057141"/>
            <a:chOff x="-601460" y="3381754"/>
            <a:chExt cx="1928812" cy="2292856"/>
          </a:xfrm>
        </p:grpSpPr>
        <p:grpSp>
          <p:nvGrpSpPr>
            <p:cNvPr id="5162" name="Google Shape;5162;p24"/>
            <p:cNvGrpSpPr/>
            <p:nvPr/>
          </p:nvGrpSpPr>
          <p:grpSpPr>
            <a:xfrm rot="-3146000">
              <a:off x="-392539" y="3684308"/>
              <a:ext cx="1350435" cy="1192133"/>
              <a:chOff x="6741175" y="4602375"/>
              <a:chExt cx="572200" cy="505125"/>
            </a:xfrm>
          </p:grpSpPr>
          <p:sp>
            <p:nvSpPr>
              <p:cNvPr id="5163" name="Google Shape;5163;p24"/>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24"/>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24"/>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24"/>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24"/>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24"/>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24"/>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24"/>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24"/>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24"/>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24"/>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24"/>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24"/>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24"/>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24"/>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24"/>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24"/>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24"/>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24"/>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24"/>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24"/>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24"/>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24"/>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188" name="Google Shape;5188;p24"/>
            <p:cNvGrpSpPr/>
            <p:nvPr/>
          </p:nvGrpSpPr>
          <p:grpSpPr>
            <a:xfrm rot="-732959">
              <a:off x="-133961" y="4353063"/>
              <a:ext cx="1350473" cy="1192166"/>
              <a:chOff x="6741175" y="4602375"/>
              <a:chExt cx="572200" cy="505125"/>
            </a:xfrm>
          </p:grpSpPr>
          <p:sp>
            <p:nvSpPr>
              <p:cNvPr id="5189" name="Google Shape;5189;p24"/>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24"/>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24"/>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24"/>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24"/>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24"/>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24"/>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24"/>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24"/>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24"/>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24"/>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24"/>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24"/>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24"/>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24"/>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24"/>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24"/>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24"/>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24"/>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24"/>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24"/>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24"/>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24"/>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5214" name="Google Shape;5214;p24"/>
          <p:cNvGrpSpPr/>
          <p:nvPr/>
        </p:nvGrpSpPr>
        <p:grpSpPr>
          <a:xfrm>
            <a:off x="10418446" y="4509518"/>
            <a:ext cx="2571749" cy="3057141"/>
            <a:chOff x="7624765" y="3510579"/>
            <a:chExt cx="1928812" cy="2292856"/>
          </a:xfrm>
        </p:grpSpPr>
        <p:grpSp>
          <p:nvGrpSpPr>
            <p:cNvPr id="5215" name="Google Shape;5215;p24"/>
            <p:cNvGrpSpPr/>
            <p:nvPr/>
          </p:nvGrpSpPr>
          <p:grpSpPr>
            <a:xfrm rot="3146000" flipH="1">
              <a:off x="7994222" y="3813133"/>
              <a:ext cx="1350435" cy="1192133"/>
              <a:chOff x="6741175" y="4602375"/>
              <a:chExt cx="572200" cy="505125"/>
            </a:xfrm>
          </p:grpSpPr>
          <p:sp>
            <p:nvSpPr>
              <p:cNvPr id="5216" name="Google Shape;5216;p24"/>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24"/>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24"/>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24"/>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24"/>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24"/>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24"/>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24"/>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24"/>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24"/>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24"/>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24"/>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4"/>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4"/>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4"/>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4"/>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4"/>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4"/>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4"/>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4"/>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4"/>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4"/>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4"/>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241" name="Google Shape;5241;p24"/>
            <p:cNvGrpSpPr/>
            <p:nvPr/>
          </p:nvGrpSpPr>
          <p:grpSpPr>
            <a:xfrm rot="732959" flipH="1">
              <a:off x="7735605" y="4481888"/>
              <a:ext cx="1350473" cy="1192166"/>
              <a:chOff x="6741175" y="4602375"/>
              <a:chExt cx="572200" cy="505125"/>
            </a:xfrm>
          </p:grpSpPr>
          <p:sp>
            <p:nvSpPr>
              <p:cNvPr id="5242" name="Google Shape;5242;p24"/>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4"/>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4"/>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4"/>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4"/>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4"/>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4"/>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4"/>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4"/>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4"/>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4"/>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4"/>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4"/>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4"/>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4"/>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4"/>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4"/>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4"/>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4"/>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4"/>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4"/>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4"/>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4"/>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4"/>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196163853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407"/>
        <p:cNvGrpSpPr/>
        <p:nvPr/>
      </p:nvGrpSpPr>
      <p:grpSpPr>
        <a:xfrm>
          <a:off x="0" y="0"/>
          <a:ext cx="0" cy="0"/>
          <a:chOff x="0" y="0"/>
          <a:chExt cx="0" cy="0"/>
        </a:xfrm>
      </p:grpSpPr>
      <p:sp>
        <p:nvSpPr>
          <p:cNvPr id="5408" name="Google Shape;5408;p26"/>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409" name="Google Shape;5409;p2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410" name="Google Shape;5410;p26"/>
          <p:cNvSpPr txBox="1">
            <a:spLocks noGrp="1"/>
          </p:cNvSpPr>
          <p:nvPr>
            <p:ph type="title" idx="2"/>
          </p:nvPr>
        </p:nvSpPr>
        <p:spPr>
          <a:xfrm>
            <a:off x="2287092" y="4040111"/>
            <a:ext cx="33408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b="0">
                <a:solidFill>
                  <a:schemeClr val="lt1"/>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5411" name="Google Shape;5411;p26"/>
          <p:cNvSpPr txBox="1">
            <a:spLocks noGrp="1"/>
          </p:cNvSpPr>
          <p:nvPr>
            <p:ph type="title" idx="3"/>
          </p:nvPr>
        </p:nvSpPr>
        <p:spPr>
          <a:xfrm>
            <a:off x="6564256" y="4040111"/>
            <a:ext cx="3340800" cy="60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b="0">
                <a:solidFill>
                  <a:schemeClr val="lt1"/>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5412" name="Google Shape;5412;p26"/>
          <p:cNvSpPr txBox="1">
            <a:spLocks noGrp="1"/>
          </p:cNvSpPr>
          <p:nvPr>
            <p:ph type="subTitle" idx="1"/>
          </p:nvPr>
        </p:nvSpPr>
        <p:spPr>
          <a:xfrm>
            <a:off x="6564256" y="4649707"/>
            <a:ext cx="3340800" cy="85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413" name="Google Shape;5413;p26"/>
          <p:cNvSpPr txBox="1">
            <a:spLocks noGrp="1"/>
          </p:cNvSpPr>
          <p:nvPr>
            <p:ph type="subTitle" idx="4"/>
          </p:nvPr>
        </p:nvSpPr>
        <p:spPr>
          <a:xfrm>
            <a:off x="2287092" y="4649709"/>
            <a:ext cx="3340800" cy="85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5414" name="Google Shape;5414;p26"/>
          <p:cNvGrpSpPr/>
          <p:nvPr/>
        </p:nvGrpSpPr>
        <p:grpSpPr>
          <a:xfrm rot="-9863533">
            <a:off x="10712975" y="5007849"/>
            <a:ext cx="1828840" cy="1956823"/>
            <a:chOff x="3586713" y="93850"/>
            <a:chExt cx="530075" cy="565025"/>
          </a:xfrm>
        </p:grpSpPr>
        <p:sp>
          <p:nvSpPr>
            <p:cNvPr id="5415" name="Google Shape;5415;p26"/>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26"/>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26"/>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26"/>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26"/>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26"/>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26"/>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26"/>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26"/>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26"/>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26"/>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26"/>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26"/>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26"/>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26"/>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26"/>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26"/>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26"/>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26"/>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26"/>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26"/>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26"/>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26"/>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26"/>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26"/>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26"/>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26"/>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26"/>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26"/>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26"/>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26"/>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26"/>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26"/>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26"/>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26"/>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26"/>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26"/>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26"/>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26"/>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26"/>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26"/>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26"/>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26"/>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26"/>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26"/>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26"/>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26"/>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26"/>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26"/>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26"/>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26"/>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26"/>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26"/>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26"/>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469" name="Google Shape;5469;p26"/>
          <p:cNvGrpSpPr/>
          <p:nvPr/>
        </p:nvGrpSpPr>
        <p:grpSpPr>
          <a:xfrm rot="9863533" flipH="1">
            <a:off x="-353588" y="5010909"/>
            <a:ext cx="1828840" cy="1956823"/>
            <a:chOff x="3586713" y="93850"/>
            <a:chExt cx="530075" cy="565025"/>
          </a:xfrm>
        </p:grpSpPr>
        <p:sp>
          <p:nvSpPr>
            <p:cNvPr id="5470" name="Google Shape;5470;p26"/>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26"/>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26"/>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26"/>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26"/>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26"/>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26"/>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26"/>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26"/>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26"/>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26"/>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26"/>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26"/>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26"/>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26"/>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26"/>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26"/>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26"/>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26"/>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26"/>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0" name="Google Shape;5490;p26"/>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1" name="Google Shape;5491;p26"/>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2" name="Google Shape;5492;p26"/>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3" name="Google Shape;5493;p26"/>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4" name="Google Shape;5494;p26"/>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5" name="Google Shape;5495;p26"/>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6" name="Google Shape;5496;p26"/>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7" name="Google Shape;5497;p26"/>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8" name="Google Shape;5498;p26"/>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9" name="Google Shape;5499;p26"/>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0" name="Google Shape;5500;p26"/>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1" name="Google Shape;5501;p26"/>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2" name="Google Shape;5502;p26"/>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3" name="Google Shape;5503;p26"/>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4" name="Google Shape;5504;p26"/>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5" name="Google Shape;5505;p26"/>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6" name="Google Shape;5506;p26"/>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7" name="Google Shape;5507;p26"/>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8" name="Google Shape;5508;p26"/>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9" name="Google Shape;5509;p26"/>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0" name="Google Shape;5510;p26"/>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1" name="Google Shape;5511;p26"/>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2" name="Google Shape;5512;p26"/>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3" name="Google Shape;5513;p26"/>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4" name="Google Shape;5514;p26"/>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5" name="Google Shape;5515;p26"/>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6" name="Google Shape;5516;p26"/>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7" name="Google Shape;5517;p26"/>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8" name="Google Shape;5518;p26"/>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9" name="Google Shape;5519;p26"/>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0" name="Google Shape;5520;p26"/>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1" name="Google Shape;5521;p26"/>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2" name="Google Shape;5522;p26"/>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3" name="Google Shape;5523;p26"/>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24" name="Google Shape;5524;p26"/>
          <p:cNvGrpSpPr/>
          <p:nvPr/>
        </p:nvGrpSpPr>
        <p:grpSpPr>
          <a:xfrm rot="10800000" flipH="1">
            <a:off x="1903888" y="-213206"/>
            <a:ext cx="858613" cy="609593"/>
            <a:chOff x="4797000" y="1750925"/>
            <a:chExt cx="342550" cy="246400"/>
          </a:xfrm>
        </p:grpSpPr>
        <p:sp>
          <p:nvSpPr>
            <p:cNvPr id="5525" name="Google Shape;5525;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28" name="Google Shape;5528;p26"/>
          <p:cNvGrpSpPr/>
          <p:nvPr/>
        </p:nvGrpSpPr>
        <p:grpSpPr>
          <a:xfrm flipH="1">
            <a:off x="-471012" y="109728"/>
            <a:ext cx="858613" cy="609593"/>
            <a:chOff x="4797000" y="1750925"/>
            <a:chExt cx="342550" cy="246400"/>
          </a:xfrm>
        </p:grpSpPr>
        <p:sp>
          <p:nvSpPr>
            <p:cNvPr id="5529" name="Google Shape;5529;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32" name="Google Shape;5532;p26"/>
          <p:cNvGrpSpPr/>
          <p:nvPr/>
        </p:nvGrpSpPr>
        <p:grpSpPr>
          <a:xfrm flipH="1">
            <a:off x="846122" y="935228"/>
            <a:ext cx="858613" cy="609593"/>
            <a:chOff x="4797000" y="1750925"/>
            <a:chExt cx="342550" cy="246400"/>
          </a:xfrm>
        </p:grpSpPr>
        <p:sp>
          <p:nvSpPr>
            <p:cNvPr id="5533" name="Google Shape;5533;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36" name="Google Shape;5536;p26"/>
          <p:cNvGrpSpPr/>
          <p:nvPr/>
        </p:nvGrpSpPr>
        <p:grpSpPr>
          <a:xfrm rot="10800000" flipH="1">
            <a:off x="11804096" y="-217597"/>
            <a:ext cx="858613" cy="609593"/>
            <a:chOff x="4797000" y="1750925"/>
            <a:chExt cx="342550" cy="246400"/>
          </a:xfrm>
        </p:grpSpPr>
        <p:sp>
          <p:nvSpPr>
            <p:cNvPr id="5537" name="Google Shape;5537;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40" name="Google Shape;5540;p26"/>
          <p:cNvGrpSpPr/>
          <p:nvPr/>
        </p:nvGrpSpPr>
        <p:grpSpPr>
          <a:xfrm flipH="1">
            <a:off x="9429196" y="105337"/>
            <a:ext cx="858613" cy="609593"/>
            <a:chOff x="4797000" y="1750925"/>
            <a:chExt cx="342550" cy="246400"/>
          </a:xfrm>
        </p:grpSpPr>
        <p:sp>
          <p:nvSpPr>
            <p:cNvPr id="5541" name="Google Shape;5541;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44" name="Google Shape;5544;p26"/>
          <p:cNvGrpSpPr/>
          <p:nvPr/>
        </p:nvGrpSpPr>
        <p:grpSpPr>
          <a:xfrm flipH="1">
            <a:off x="10746330" y="930837"/>
            <a:ext cx="858613" cy="609593"/>
            <a:chOff x="4797000" y="1750925"/>
            <a:chExt cx="342550" cy="246400"/>
          </a:xfrm>
        </p:grpSpPr>
        <p:sp>
          <p:nvSpPr>
            <p:cNvPr id="5545" name="Google Shape;5545;p26"/>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26"/>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26"/>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71975667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5548"/>
        <p:cNvGrpSpPr/>
        <p:nvPr/>
      </p:nvGrpSpPr>
      <p:grpSpPr>
        <a:xfrm>
          <a:off x="0" y="0"/>
          <a:ext cx="0" cy="0"/>
          <a:chOff x="0" y="0"/>
          <a:chExt cx="0" cy="0"/>
        </a:xfrm>
      </p:grpSpPr>
      <p:sp>
        <p:nvSpPr>
          <p:cNvPr id="5549" name="Google Shape;5549;p27"/>
          <p:cNvSpPr/>
          <p:nvPr/>
        </p:nvSpPr>
        <p:spPr>
          <a:xfrm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550" name="Google Shape;5550;p27"/>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551" name="Google Shape;5551;p27"/>
          <p:cNvSpPr txBox="1">
            <a:spLocks noGrp="1"/>
          </p:cNvSpPr>
          <p:nvPr>
            <p:ph type="title" idx="2"/>
          </p:nvPr>
        </p:nvSpPr>
        <p:spPr>
          <a:xfrm>
            <a:off x="4751577" y="2053991"/>
            <a:ext cx="43456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b="0">
                <a:solidFill>
                  <a:schemeClr val="lt1"/>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5552" name="Google Shape;5552;p27"/>
          <p:cNvSpPr txBox="1">
            <a:spLocks noGrp="1"/>
          </p:cNvSpPr>
          <p:nvPr>
            <p:ph type="title" idx="3"/>
          </p:nvPr>
        </p:nvSpPr>
        <p:spPr>
          <a:xfrm>
            <a:off x="3094833" y="4190920"/>
            <a:ext cx="4340400" cy="48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400"/>
              <a:buNone/>
              <a:defRPr sz="2933" b="0">
                <a:solidFill>
                  <a:schemeClr val="lt1"/>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5553" name="Google Shape;5553;p27"/>
          <p:cNvSpPr txBox="1">
            <a:spLocks noGrp="1"/>
          </p:cNvSpPr>
          <p:nvPr>
            <p:ph type="subTitle" idx="1"/>
          </p:nvPr>
        </p:nvSpPr>
        <p:spPr>
          <a:xfrm>
            <a:off x="3094833" y="4671860"/>
            <a:ext cx="4340400" cy="853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554" name="Google Shape;5554;p27"/>
          <p:cNvSpPr txBox="1">
            <a:spLocks noGrp="1"/>
          </p:cNvSpPr>
          <p:nvPr>
            <p:ph type="subTitle" idx="4"/>
          </p:nvPr>
        </p:nvSpPr>
        <p:spPr>
          <a:xfrm>
            <a:off x="4751577" y="2541591"/>
            <a:ext cx="4345600" cy="85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5555" name="Google Shape;5555;p27"/>
          <p:cNvGrpSpPr/>
          <p:nvPr/>
        </p:nvGrpSpPr>
        <p:grpSpPr>
          <a:xfrm>
            <a:off x="-193586" y="975977"/>
            <a:ext cx="719100" cy="530239"/>
            <a:chOff x="5165350" y="2018400"/>
            <a:chExt cx="244825" cy="180525"/>
          </a:xfrm>
        </p:grpSpPr>
        <p:sp>
          <p:nvSpPr>
            <p:cNvPr id="5556" name="Google Shape;5556;p2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2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2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2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2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61" name="Google Shape;5561;p27"/>
          <p:cNvGrpSpPr/>
          <p:nvPr/>
        </p:nvGrpSpPr>
        <p:grpSpPr>
          <a:xfrm rot="10800000" flipH="1">
            <a:off x="959998" y="185726"/>
            <a:ext cx="719100" cy="530239"/>
            <a:chOff x="5165350" y="2018400"/>
            <a:chExt cx="244825" cy="180525"/>
          </a:xfrm>
        </p:grpSpPr>
        <p:sp>
          <p:nvSpPr>
            <p:cNvPr id="5562" name="Google Shape;5562;p2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2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2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2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2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67" name="Google Shape;5567;p27"/>
          <p:cNvGrpSpPr/>
          <p:nvPr/>
        </p:nvGrpSpPr>
        <p:grpSpPr>
          <a:xfrm flipH="1">
            <a:off x="11664127" y="972619"/>
            <a:ext cx="719100" cy="530239"/>
            <a:chOff x="5165350" y="2018400"/>
            <a:chExt cx="244825" cy="180525"/>
          </a:xfrm>
        </p:grpSpPr>
        <p:sp>
          <p:nvSpPr>
            <p:cNvPr id="5568" name="Google Shape;5568;p2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2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2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2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2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73" name="Google Shape;5573;p27"/>
          <p:cNvGrpSpPr/>
          <p:nvPr/>
        </p:nvGrpSpPr>
        <p:grpSpPr>
          <a:xfrm rot="10800000">
            <a:off x="10512910" y="185735"/>
            <a:ext cx="719100" cy="530239"/>
            <a:chOff x="5165350" y="2018400"/>
            <a:chExt cx="244825" cy="180525"/>
          </a:xfrm>
        </p:grpSpPr>
        <p:sp>
          <p:nvSpPr>
            <p:cNvPr id="5574" name="Google Shape;5574;p2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2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2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2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2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579" name="Google Shape;5579;p27"/>
          <p:cNvGrpSpPr/>
          <p:nvPr/>
        </p:nvGrpSpPr>
        <p:grpSpPr>
          <a:xfrm rot="-3751668">
            <a:off x="416913" y="4886859"/>
            <a:ext cx="2571648" cy="3057021"/>
            <a:chOff x="-601460" y="3381754"/>
            <a:chExt cx="1928812" cy="2292856"/>
          </a:xfrm>
        </p:grpSpPr>
        <p:grpSp>
          <p:nvGrpSpPr>
            <p:cNvPr id="5580" name="Google Shape;5580;p27"/>
            <p:cNvGrpSpPr/>
            <p:nvPr/>
          </p:nvGrpSpPr>
          <p:grpSpPr>
            <a:xfrm rot="-3146000">
              <a:off x="-392539" y="3684308"/>
              <a:ext cx="1350435" cy="1192133"/>
              <a:chOff x="6741175" y="4602375"/>
              <a:chExt cx="572200" cy="505125"/>
            </a:xfrm>
          </p:grpSpPr>
          <p:sp>
            <p:nvSpPr>
              <p:cNvPr id="5581" name="Google Shape;5581;p27"/>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27"/>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27"/>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27"/>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27"/>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27"/>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27"/>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27"/>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27"/>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27"/>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27"/>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27"/>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27"/>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27"/>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27"/>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27"/>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27"/>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27"/>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27"/>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27"/>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27"/>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27"/>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27"/>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606" name="Google Shape;5606;p27"/>
            <p:cNvGrpSpPr/>
            <p:nvPr/>
          </p:nvGrpSpPr>
          <p:grpSpPr>
            <a:xfrm rot="-732959">
              <a:off x="-133961" y="4353063"/>
              <a:ext cx="1350473" cy="1192166"/>
              <a:chOff x="6741175" y="4602375"/>
              <a:chExt cx="572200" cy="505125"/>
            </a:xfrm>
          </p:grpSpPr>
          <p:sp>
            <p:nvSpPr>
              <p:cNvPr id="5607" name="Google Shape;5607;p27"/>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27"/>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27"/>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27"/>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27"/>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27"/>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27"/>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27"/>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27"/>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27"/>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27"/>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27"/>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27"/>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27"/>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27"/>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27"/>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27"/>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27"/>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27"/>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27"/>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27"/>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27"/>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27"/>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5632" name="Google Shape;5632;p27"/>
          <p:cNvGrpSpPr/>
          <p:nvPr/>
        </p:nvGrpSpPr>
        <p:grpSpPr>
          <a:xfrm rot="3751668" flipH="1">
            <a:off x="9199296" y="4887530"/>
            <a:ext cx="2571648" cy="3057021"/>
            <a:chOff x="-601460" y="3381754"/>
            <a:chExt cx="1928812" cy="2292856"/>
          </a:xfrm>
        </p:grpSpPr>
        <p:grpSp>
          <p:nvGrpSpPr>
            <p:cNvPr id="5633" name="Google Shape;5633;p27"/>
            <p:cNvGrpSpPr/>
            <p:nvPr/>
          </p:nvGrpSpPr>
          <p:grpSpPr>
            <a:xfrm rot="-3146000">
              <a:off x="-392539" y="3684308"/>
              <a:ext cx="1350435" cy="1192133"/>
              <a:chOff x="6741175" y="4602375"/>
              <a:chExt cx="572200" cy="505125"/>
            </a:xfrm>
          </p:grpSpPr>
          <p:sp>
            <p:nvSpPr>
              <p:cNvPr id="5634" name="Google Shape;5634;p27"/>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27"/>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27"/>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27"/>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27"/>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27"/>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27"/>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27"/>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27"/>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27"/>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27"/>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27"/>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27"/>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27"/>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27"/>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27"/>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27"/>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27"/>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27"/>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27"/>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27"/>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27"/>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27"/>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659" name="Google Shape;5659;p27"/>
            <p:cNvGrpSpPr/>
            <p:nvPr/>
          </p:nvGrpSpPr>
          <p:grpSpPr>
            <a:xfrm rot="-732959">
              <a:off x="-133961" y="4353063"/>
              <a:ext cx="1350473" cy="1192166"/>
              <a:chOff x="6741175" y="4602375"/>
              <a:chExt cx="572200" cy="505125"/>
            </a:xfrm>
          </p:grpSpPr>
          <p:sp>
            <p:nvSpPr>
              <p:cNvPr id="5660" name="Google Shape;5660;p27"/>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27"/>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27"/>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27"/>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27"/>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27"/>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27"/>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27"/>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27"/>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27"/>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27"/>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27"/>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27"/>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27"/>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27"/>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27"/>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27"/>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7"/>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7"/>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7"/>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7"/>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7"/>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7"/>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7"/>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89886240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5685"/>
        <p:cNvGrpSpPr/>
        <p:nvPr/>
      </p:nvGrpSpPr>
      <p:grpSpPr>
        <a:xfrm>
          <a:off x="0" y="0"/>
          <a:ext cx="0" cy="0"/>
          <a:chOff x="0" y="0"/>
          <a:chExt cx="0" cy="0"/>
        </a:xfrm>
      </p:grpSpPr>
      <p:sp>
        <p:nvSpPr>
          <p:cNvPr id="5686" name="Google Shape;5686;p28"/>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87" name="Google Shape;5687;p28"/>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688" name="Google Shape;5688;p28"/>
          <p:cNvSpPr txBox="1">
            <a:spLocks noGrp="1"/>
          </p:cNvSpPr>
          <p:nvPr>
            <p:ph type="title" idx="2"/>
          </p:nvPr>
        </p:nvSpPr>
        <p:spPr>
          <a:xfrm>
            <a:off x="2296253" y="4786153"/>
            <a:ext cx="46596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689" name="Google Shape;5689;p28"/>
          <p:cNvSpPr txBox="1">
            <a:spLocks noGrp="1"/>
          </p:cNvSpPr>
          <p:nvPr>
            <p:ph type="subTitle" idx="1"/>
          </p:nvPr>
        </p:nvSpPr>
        <p:spPr>
          <a:xfrm>
            <a:off x="2296249" y="5273753"/>
            <a:ext cx="4657200" cy="76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5690" name="Google Shape;5690;p28"/>
          <p:cNvSpPr txBox="1">
            <a:spLocks noGrp="1"/>
          </p:cNvSpPr>
          <p:nvPr>
            <p:ph type="title" idx="3"/>
          </p:nvPr>
        </p:nvSpPr>
        <p:spPr>
          <a:xfrm>
            <a:off x="2296253" y="1614033"/>
            <a:ext cx="46572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691" name="Google Shape;5691;p28"/>
          <p:cNvSpPr txBox="1">
            <a:spLocks noGrp="1"/>
          </p:cNvSpPr>
          <p:nvPr>
            <p:ph type="subTitle" idx="4"/>
          </p:nvPr>
        </p:nvSpPr>
        <p:spPr>
          <a:xfrm>
            <a:off x="2296241" y="2101633"/>
            <a:ext cx="46596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5692" name="Google Shape;5692;p28"/>
          <p:cNvSpPr txBox="1">
            <a:spLocks noGrp="1"/>
          </p:cNvSpPr>
          <p:nvPr>
            <p:ph type="title" idx="5"/>
          </p:nvPr>
        </p:nvSpPr>
        <p:spPr>
          <a:xfrm>
            <a:off x="2296253" y="3200093"/>
            <a:ext cx="46596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933">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693" name="Google Shape;5693;p28"/>
          <p:cNvSpPr txBox="1">
            <a:spLocks noGrp="1"/>
          </p:cNvSpPr>
          <p:nvPr>
            <p:ph type="subTitle" idx="6"/>
          </p:nvPr>
        </p:nvSpPr>
        <p:spPr>
          <a:xfrm>
            <a:off x="2296241" y="3686595"/>
            <a:ext cx="4659600" cy="768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5694" name="Google Shape;5694;p28"/>
          <p:cNvGrpSpPr/>
          <p:nvPr/>
        </p:nvGrpSpPr>
        <p:grpSpPr>
          <a:xfrm rot="10800000" flipH="1">
            <a:off x="10341875" y="4811212"/>
            <a:ext cx="2481051" cy="2654920"/>
            <a:chOff x="6472325" y="168075"/>
            <a:chExt cx="781975" cy="836775"/>
          </a:xfrm>
        </p:grpSpPr>
        <p:sp>
          <p:nvSpPr>
            <p:cNvPr id="5695" name="Google Shape;5695;p28"/>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8"/>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8"/>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8"/>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8"/>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8"/>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8"/>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8"/>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8"/>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8"/>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8"/>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8"/>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8"/>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8"/>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8"/>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8"/>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8"/>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8"/>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8"/>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8"/>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8"/>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8"/>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8"/>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8"/>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8"/>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8"/>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8"/>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8"/>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8"/>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8"/>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8"/>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8"/>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8"/>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8"/>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8"/>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8"/>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8"/>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8"/>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8"/>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8"/>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8"/>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8"/>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8"/>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8"/>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8"/>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8"/>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8"/>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8"/>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8"/>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8"/>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8"/>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8"/>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8"/>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8"/>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8"/>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8"/>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8"/>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8"/>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8"/>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8"/>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8"/>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8"/>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8"/>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8"/>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8"/>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8"/>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8"/>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8"/>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8"/>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8"/>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8"/>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8"/>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8"/>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8"/>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8"/>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8"/>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8"/>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772" name="Google Shape;5772;p28"/>
          <p:cNvGrpSpPr/>
          <p:nvPr/>
        </p:nvGrpSpPr>
        <p:grpSpPr>
          <a:xfrm rot="10800000">
            <a:off x="-630926" y="4811216"/>
            <a:ext cx="2481051" cy="2654920"/>
            <a:chOff x="6472325" y="168075"/>
            <a:chExt cx="781975" cy="836775"/>
          </a:xfrm>
        </p:grpSpPr>
        <p:sp>
          <p:nvSpPr>
            <p:cNvPr id="5773" name="Google Shape;5773;p28"/>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8"/>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8"/>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8"/>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8"/>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8"/>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8"/>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8"/>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8"/>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8"/>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8"/>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8"/>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5" name="Google Shape;5785;p28"/>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6" name="Google Shape;5786;p28"/>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7" name="Google Shape;5787;p28"/>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8" name="Google Shape;5788;p28"/>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8"/>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8"/>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8"/>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8"/>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8"/>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8"/>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8"/>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8"/>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8"/>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8"/>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8"/>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8"/>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8"/>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8"/>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8"/>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8"/>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8"/>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8"/>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8"/>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8"/>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8"/>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8"/>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8"/>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8"/>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8"/>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8"/>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8"/>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8"/>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8"/>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8"/>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8"/>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8"/>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8"/>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8"/>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8"/>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8"/>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8"/>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8"/>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8"/>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8"/>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8"/>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8"/>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8"/>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8"/>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8"/>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8"/>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8"/>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8"/>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8"/>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8"/>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8"/>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8"/>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8"/>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8"/>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8"/>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8"/>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8"/>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8"/>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8"/>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8"/>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8"/>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50" name="Google Shape;5850;p28"/>
          <p:cNvGrpSpPr/>
          <p:nvPr/>
        </p:nvGrpSpPr>
        <p:grpSpPr>
          <a:xfrm>
            <a:off x="-193586" y="975977"/>
            <a:ext cx="719100" cy="530239"/>
            <a:chOff x="5165350" y="2018400"/>
            <a:chExt cx="244825" cy="180525"/>
          </a:xfrm>
        </p:grpSpPr>
        <p:sp>
          <p:nvSpPr>
            <p:cNvPr id="5851" name="Google Shape;5851;p2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56" name="Google Shape;5856;p28"/>
          <p:cNvGrpSpPr/>
          <p:nvPr/>
        </p:nvGrpSpPr>
        <p:grpSpPr>
          <a:xfrm rot="10800000" flipH="1">
            <a:off x="591431" y="189093"/>
            <a:ext cx="719100" cy="530239"/>
            <a:chOff x="5165350" y="2018400"/>
            <a:chExt cx="244825" cy="180525"/>
          </a:xfrm>
        </p:grpSpPr>
        <p:sp>
          <p:nvSpPr>
            <p:cNvPr id="5857" name="Google Shape;5857;p2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62" name="Google Shape;5862;p28"/>
          <p:cNvGrpSpPr/>
          <p:nvPr/>
        </p:nvGrpSpPr>
        <p:grpSpPr>
          <a:xfrm flipH="1">
            <a:off x="11664127" y="972619"/>
            <a:ext cx="719100" cy="530239"/>
            <a:chOff x="5165350" y="2018400"/>
            <a:chExt cx="244825" cy="180525"/>
          </a:xfrm>
        </p:grpSpPr>
        <p:sp>
          <p:nvSpPr>
            <p:cNvPr id="5863" name="Google Shape;5863;p2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868" name="Google Shape;5868;p28"/>
          <p:cNvGrpSpPr/>
          <p:nvPr/>
        </p:nvGrpSpPr>
        <p:grpSpPr>
          <a:xfrm rot="10800000">
            <a:off x="10879110" y="185735"/>
            <a:ext cx="719100" cy="530239"/>
            <a:chOff x="5165350" y="2018400"/>
            <a:chExt cx="244825" cy="180525"/>
          </a:xfrm>
        </p:grpSpPr>
        <p:sp>
          <p:nvSpPr>
            <p:cNvPr id="5869" name="Google Shape;5869;p2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5678412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5874"/>
        <p:cNvGrpSpPr/>
        <p:nvPr/>
      </p:nvGrpSpPr>
      <p:grpSpPr>
        <a:xfrm>
          <a:off x="0" y="0"/>
          <a:ext cx="0" cy="0"/>
          <a:chOff x="0" y="0"/>
          <a:chExt cx="0" cy="0"/>
        </a:xfrm>
      </p:grpSpPr>
      <p:sp>
        <p:nvSpPr>
          <p:cNvPr id="5875" name="Google Shape;5875;p29"/>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76" name="Google Shape;5876;p29"/>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5877" name="Google Shape;5877;p29"/>
          <p:cNvSpPr txBox="1">
            <a:spLocks noGrp="1"/>
          </p:cNvSpPr>
          <p:nvPr>
            <p:ph type="title" idx="2"/>
          </p:nvPr>
        </p:nvSpPr>
        <p:spPr>
          <a:xfrm>
            <a:off x="1877249" y="2374409"/>
            <a:ext cx="3840400" cy="50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878" name="Google Shape;5878;p29"/>
          <p:cNvSpPr txBox="1">
            <a:spLocks noGrp="1"/>
          </p:cNvSpPr>
          <p:nvPr>
            <p:ph type="subTitle" idx="1"/>
          </p:nvPr>
        </p:nvSpPr>
        <p:spPr>
          <a:xfrm>
            <a:off x="1877249" y="2890043"/>
            <a:ext cx="3840400" cy="76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5879" name="Google Shape;5879;p29"/>
          <p:cNvSpPr txBox="1">
            <a:spLocks noGrp="1"/>
          </p:cNvSpPr>
          <p:nvPr>
            <p:ph type="title" idx="3"/>
          </p:nvPr>
        </p:nvSpPr>
        <p:spPr>
          <a:xfrm>
            <a:off x="6474351" y="2374409"/>
            <a:ext cx="3840400" cy="50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880" name="Google Shape;5880;p29"/>
          <p:cNvSpPr txBox="1">
            <a:spLocks noGrp="1"/>
          </p:cNvSpPr>
          <p:nvPr>
            <p:ph type="subTitle" idx="4"/>
          </p:nvPr>
        </p:nvSpPr>
        <p:spPr>
          <a:xfrm>
            <a:off x="6474351" y="2890043"/>
            <a:ext cx="3840400" cy="76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5881" name="Google Shape;5881;p29"/>
          <p:cNvSpPr txBox="1">
            <a:spLocks noGrp="1"/>
          </p:cNvSpPr>
          <p:nvPr>
            <p:ph type="title" idx="5"/>
          </p:nvPr>
        </p:nvSpPr>
        <p:spPr>
          <a:xfrm>
            <a:off x="1877249" y="3944293"/>
            <a:ext cx="3840400" cy="50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882" name="Google Shape;5882;p29"/>
          <p:cNvSpPr txBox="1">
            <a:spLocks noGrp="1"/>
          </p:cNvSpPr>
          <p:nvPr>
            <p:ph type="subTitle" idx="6"/>
          </p:nvPr>
        </p:nvSpPr>
        <p:spPr>
          <a:xfrm>
            <a:off x="1877249" y="4447111"/>
            <a:ext cx="3840400" cy="76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5883" name="Google Shape;5883;p29"/>
          <p:cNvSpPr txBox="1">
            <a:spLocks noGrp="1"/>
          </p:cNvSpPr>
          <p:nvPr>
            <p:ph type="title" idx="7"/>
          </p:nvPr>
        </p:nvSpPr>
        <p:spPr>
          <a:xfrm>
            <a:off x="6474351" y="3944293"/>
            <a:ext cx="3840400" cy="50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5884" name="Google Shape;5884;p29"/>
          <p:cNvSpPr txBox="1">
            <a:spLocks noGrp="1"/>
          </p:cNvSpPr>
          <p:nvPr>
            <p:ph type="subTitle" idx="8"/>
          </p:nvPr>
        </p:nvSpPr>
        <p:spPr>
          <a:xfrm>
            <a:off x="6474351" y="4447111"/>
            <a:ext cx="3840400" cy="76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5885" name="Google Shape;5885;p29"/>
          <p:cNvGrpSpPr/>
          <p:nvPr/>
        </p:nvGrpSpPr>
        <p:grpSpPr>
          <a:xfrm>
            <a:off x="-201626" y="5964145"/>
            <a:ext cx="1463039" cy="1009491"/>
            <a:chOff x="762825" y="3432400"/>
            <a:chExt cx="638250" cy="439750"/>
          </a:xfrm>
        </p:grpSpPr>
        <p:sp>
          <p:nvSpPr>
            <p:cNvPr id="5886" name="Google Shape;5886;p29"/>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9"/>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9"/>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9"/>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9"/>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9"/>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9"/>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9"/>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9"/>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9"/>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9"/>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9"/>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9"/>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9"/>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9"/>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9"/>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02" name="Google Shape;5902;p29"/>
          <p:cNvGrpSpPr/>
          <p:nvPr/>
        </p:nvGrpSpPr>
        <p:grpSpPr>
          <a:xfrm>
            <a:off x="10809274" y="5964145"/>
            <a:ext cx="1463039" cy="1009491"/>
            <a:chOff x="762825" y="3432400"/>
            <a:chExt cx="638250" cy="439750"/>
          </a:xfrm>
        </p:grpSpPr>
        <p:sp>
          <p:nvSpPr>
            <p:cNvPr id="5903" name="Google Shape;5903;p29"/>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9"/>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9"/>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9"/>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9"/>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9"/>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9"/>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9"/>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9"/>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9"/>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9"/>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9"/>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9"/>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9"/>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9"/>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9"/>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19" name="Google Shape;5919;p29"/>
          <p:cNvGrpSpPr/>
          <p:nvPr/>
        </p:nvGrpSpPr>
        <p:grpSpPr>
          <a:xfrm>
            <a:off x="2619765" y="-255924"/>
            <a:ext cx="719100" cy="530239"/>
            <a:chOff x="5165350" y="2018400"/>
            <a:chExt cx="244825" cy="180525"/>
          </a:xfrm>
        </p:grpSpPr>
        <p:sp>
          <p:nvSpPr>
            <p:cNvPr id="5920" name="Google Shape;5920;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25" name="Google Shape;5925;p29"/>
          <p:cNvGrpSpPr/>
          <p:nvPr/>
        </p:nvGrpSpPr>
        <p:grpSpPr>
          <a:xfrm rot="10800000" flipH="1">
            <a:off x="-390135" y="10"/>
            <a:ext cx="719100" cy="530239"/>
            <a:chOff x="5165350" y="2018400"/>
            <a:chExt cx="244825" cy="180525"/>
          </a:xfrm>
        </p:grpSpPr>
        <p:sp>
          <p:nvSpPr>
            <p:cNvPr id="5926" name="Google Shape;5926;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31" name="Google Shape;5931;p29"/>
          <p:cNvGrpSpPr/>
          <p:nvPr/>
        </p:nvGrpSpPr>
        <p:grpSpPr>
          <a:xfrm rot="10800000" flipH="1">
            <a:off x="5736447" y="10"/>
            <a:ext cx="719100" cy="530239"/>
            <a:chOff x="5165350" y="2018400"/>
            <a:chExt cx="244825" cy="180525"/>
          </a:xfrm>
        </p:grpSpPr>
        <p:sp>
          <p:nvSpPr>
            <p:cNvPr id="5932" name="Google Shape;5932;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5" name="Google Shape;5935;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6" name="Google Shape;5936;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37" name="Google Shape;5937;p29"/>
          <p:cNvGrpSpPr/>
          <p:nvPr/>
        </p:nvGrpSpPr>
        <p:grpSpPr>
          <a:xfrm rot="10800000" flipH="1">
            <a:off x="10729970" y="-353675"/>
            <a:ext cx="1219196" cy="883923"/>
            <a:chOff x="5165350" y="2018400"/>
            <a:chExt cx="244825" cy="180525"/>
          </a:xfrm>
        </p:grpSpPr>
        <p:sp>
          <p:nvSpPr>
            <p:cNvPr id="5938" name="Google Shape;5938;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43" name="Google Shape;5943;p29"/>
          <p:cNvGrpSpPr/>
          <p:nvPr/>
        </p:nvGrpSpPr>
        <p:grpSpPr>
          <a:xfrm rot="10800000" flipH="1">
            <a:off x="8537965" y="-255924"/>
            <a:ext cx="719100" cy="530239"/>
            <a:chOff x="5165350" y="2018400"/>
            <a:chExt cx="244825" cy="180525"/>
          </a:xfrm>
        </p:grpSpPr>
        <p:sp>
          <p:nvSpPr>
            <p:cNvPr id="5944" name="Google Shape;5944;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49" name="Google Shape;5949;p29"/>
          <p:cNvGrpSpPr/>
          <p:nvPr/>
        </p:nvGrpSpPr>
        <p:grpSpPr>
          <a:xfrm>
            <a:off x="11865365" y="896181"/>
            <a:ext cx="719100" cy="530239"/>
            <a:chOff x="5165350" y="2018400"/>
            <a:chExt cx="244825" cy="180525"/>
          </a:xfrm>
        </p:grpSpPr>
        <p:sp>
          <p:nvSpPr>
            <p:cNvPr id="5950" name="Google Shape;5950;p2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7351123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5955"/>
        <p:cNvGrpSpPr/>
        <p:nvPr/>
      </p:nvGrpSpPr>
      <p:grpSpPr>
        <a:xfrm>
          <a:off x="0" y="0"/>
          <a:ext cx="0" cy="0"/>
          <a:chOff x="0" y="0"/>
          <a:chExt cx="0" cy="0"/>
        </a:xfrm>
      </p:grpSpPr>
      <p:sp>
        <p:nvSpPr>
          <p:cNvPr id="5956" name="Google Shape;5956;p30"/>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57" name="Google Shape;5957;p30"/>
          <p:cNvGrpSpPr/>
          <p:nvPr/>
        </p:nvGrpSpPr>
        <p:grpSpPr>
          <a:xfrm rot="10800000" flipH="1">
            <a:off x="10596134" y="4971467"/>
            <a:ext cx="2289524" cy="2791611"/>
            <a:chOff x="8006881" y="-628755"/>
            <a:chExt cx="1717143" cy="2093708"/>
          </a:xfrm>
        </p:grpSpPr>
        <p:sp>
          <p:nvSpPr>
            <p:cNvPr id="5958" name="Google Shape;5958;p30"/>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30"/>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30"/>
            <p:cNvSpPr/>
            <p:nvPr/>
          </p:nvSpPr>
          <p:spPr>
            <a:xfrm rot="-3947559">
              <a:off x="8377375" y="29014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30"/>
            <p:cNvSpPr/>
            <p:nvPr/>
          </p:nvSpPr>
          <p:spPr>
            <a:xfrm rot="-3947559">
              <a:off x="8472569" y="344462"/>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30"/>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30"/>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30"/>
            <p:cNvSpPr/>
            <p:nvPr/>
          </p:nvSpPr>
          <p:spPr>
            <a:xfrm rot="-3947559">
              <a:off x="8614096" y="550016"/>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30"/>
            <p:cNvSpPr/>
            <p:nvPr/>
          </p:nvSpPr>
          <p:spPr>
            <a:xfrm rot="-3947559">
              <a:off x="8937120" y="1178253"/>
              <a:ext cx="138758" cy="32286"/>
            </a:xfrm>
            <a:custGeom>
              <a:avLst/>
              <a:gdLst/>
              <a:ahLst/>
              <a:cxnLst/>
              <a:rect l="l" t="t" r="r" b="b"/>
              <a:pathLst>
                <a:path w="1371" h="319" extrusionOk="0">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30"/>
            <p:cNvSpPr/>
            <p:nvPr/>
          </p:nvSpPr>
          <p:spPr>
            <a:xfrm rot="-3947559">
              <a:off x="8828886" y="944220"/>
              <a:ext cx="215678" cy="130459"/>
            </a:xfrm>
            <a:custGeom>
              <a:avLst/>
              <a:gdLst/>
              <a:ahLst/>
              <a:cxnLst/>
              <a:rect l="l" t="t" r="r" b="b"/>
              <a:pathLst>
                <a:path w="2131" h="1289" extrusionOk="0">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30"/>
            <p:cNvSpPr/>
            <p:nvPr/>
          </p:nvSpPr>
          <p:spPr>
            <a:xfrm rot="-3947559">
              <a:off x="8753720" y="654097"/>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30"/>
            <p:cNvSpPr/>
            <p:nvPr/>
          </p:nvSpPr>
          <p:spPr>
            <a:xfrm rot="-3947559">
              <a:off x="8669768" y="326067"/>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30"/>
            <p:cNvSpPr/>
            <p:nvPr/>
          </p:nvSpPr>
          <p:spPr>
            <a:xfrm rot="-3947559">
              <a:off x="8765431" y="167519"/>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30"/>
            <p:cNvSpPr/>
            <p:nvPr/>
          </p:nvSpPr>
          <p:spPr>
            <a:xfrm rot="-3947559">
              <a:off x="8904315" y="1030091"/>
              <a:ext cx="109812" cy="69936"/>
            </a:xfrm>
            <a:custGeom>
              <a:avLst/>
              <a:gdLst/>
              <a:ahLst/>
              <a:cxnLst/>
              <a:rect l="l" t="t" r="r" b="b"/>
              <a:pathLst>
                <a:path w="1085" h="691" extrusionOk="0">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30"/>
            <p:cNvSpPr/>
            <p:nvPr/>
          </p:nvSpPr>
          <p:spPr>
            <a:xfrm rot="-3947559">
              <a:off x="9022390" y="1227586"/>
              <a:ext cx="51819" cy="13258"/>
            </a:xfrm>
            <a:custGeom>
              <a:avLst/>
              <a:gdLst/>
              <a:ahLst/>
              <a:cxnLst/>
              <a:rect l="l" t="t" r="r" b="b"/>
              <a:pathLst>
                <a:path w="512" h="131" extrusionOk="0">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30"/>
            <p:cNvSpPr/>
            <p:nvPr/>
          </p:nvSpPr>
          <p:spPr>
            <a:xfrm rot="-3947559">
              <a:off x="8776497" y="771586"/>
              <a:ext cx="140378" cy="175497"/>
            </a:xfrm>
            <a:custGeom>
              <a:avLst/>
              <a:gdLst/>
              <a:ahLst/>
              <a:cxnLst/>
              <a:rect l="l" t="t" r="r" b="b"/>
              <a:pathLst>
                <a:path w="1387" h="1734" extrusionOk="0">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30"/>
            <p:cNvSpPr/>
            <p:nvPr/>
          </p:nvSpPr>
          <p:spPr>
            <a:xfrm rot="-3947559">
              <a:off x="8726471" y="415225"/>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30"/>
            <p:cNvSpPr/>
            <p:nvPr/>
          </p:nvSpPr>
          <p:spPr>
            <a:xfrm rot="-3947559">
              <a:off x="8867219" y="323206"/>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30"/>
            <p:cNvSpPr/>
            <p:nvPr/>
          </p:nvSpPr>
          <p:spPr>
            <a:xfrm rot="-3947559">
              <a:off x="9232388" y="314213"/>
              <a:ext cx="174789" cy="113861"/>
            </a:xfrm>
            <a:custGeom>
              <a:avLst/>
              <a:gdLst/>
              <a:ahLst/>
              <a:cxnLst/>
              <a:rect l="l" t="t" r="r" b="b"/>
              <a:pathLst>
                <a:path w="1727" h="1125" extrusionOk="0">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30"/>
            <p:cNvSpPr/>
            <p:nvPr/>
          </p:nvSpPr>
          <p:spPr>
            <a:xfrm rot="-3947559">
              <a:off x="9147043" y="536604"/>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30"/>
            <p:cNvSpPr/>
            <p:nvPr/>
          </p:nvSpPr>
          <p:spPr>
            <a:xfrm rot="-3947559">
              <a:off x="9209148" y="801147"/>
              <a:ext cx="30262" cy="221953"/>
            </a:xfrm>
            <a:custGeom>
              <a:avLst/>
              <a:gdLst/>
              <a:ahLst/>
              <a:cxnLst/>
              <a:rect l="l" t="t" r="r" b="b"/>
              <a:pathLst>
                <a:path w="299" h="2193" extrusionOk="0">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30"/>
            <p:cNvSpPr/>
            <p:nvPr/>
          </p:nvSpPr>
          <p:spPr>
            <a:xfrm rot="-3947559">
              <a:off x="9189006" y="1028180"/>
              <a:ext cx="16092" cy="137341"/>
            </a:xfrm>
            <a:custGeom>
              <a:avLst/>
              <a:gdLst/>
              <a:ahLst/>
              <a:cxnLst/>
              <a:rect l="l" t="t" r="r" b="b"/>
              <a:pathLst>
                <a:path w="159" h="1357" extrusionOk="0">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30"/>
            <p:cNvSpPr/>
            <p:nvPr/>
          </p:nvSpPr>
          <p:spPr>
            <a:xfrm rot="-3947559">
              <a:off x="8322647" y="111783"/>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30"/>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30"/>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30"/>
            <p:cNvSpPr/>
            <p:nvPr/>
          </p:nvSpPr>
          <p:spPr>
            <a:xfrm rot="-3947559">
              <a:off x="7951171" y="-216112"/>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30"/>
            <p:cNvSpPr/>
            <p:nvPr/>
          </p:nvSpPr>
          <p:spPr>
            <a:xfrm rot="-3947559">
              <a:off x="8123261" y="-272026"/>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30"/>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30"/>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30"/>
            <p:cNvSpPr/>
            <p:nvPr/>
          </p:nvSpPr>
          <p:spPr>
            <a:xfrm rot="-3947559">
              <a:off x="8226332" y="-117585"/>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30"/>
            <p:cNvSpPr/>
            <p:nvPr/>
          </p:nvSpPr>
          <p:spPr>
            <a:xfrm rot="-3947559">
              <a:off x="8181250" y="286134"/>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30"/>
            <p:cNvSpPr/>
            <p:nvPr/>
          </p:nvSpPr>
          <p:spPr>
            <a:xfrm rot="-3947559">
              <a:off x="8309193" y="80636"/>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30"/>
            <p:cNvSpPr/>
            <p:nvPr/>
          </p:nvSpPr>
          <p:spPr>
            <a:xfrm rot="-3947559">
              <a:off x="8387924" y="-140737"/>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30"/>
            <p:cNvSpPr/>
            <p:nvPr/>
          </p:nvSpPr>
          <p:spPr>
            <a:xfrm rot="-3947559">
              <a:off x="8447608" y="-379828"/>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30"/>
            <p:cNvSpPr/>
            <p:nvPr/>
          </p:nvSpPr>
          <p:spPr>
            <a:xfrm rot="-3947559">
              <a:off x="8610106" y="-364792"/>
              <a:ext cx="392086" cy="241385"/>
            </a:xfrm>
            <a:custGeom>
              <a:avLst/>
              <a:gdLst/>
              <a:ahLst/>
              <a:cxnLst/>
              <a:rect l="l" t="t" r="r" b="b"/>
              <a:pathLst>
                <a:path w="3874" h="2385" extrusionOk="0">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30"/>
            <p:cNvSpPr/>
            <p:nvPr/>
          </p:nvSpPr>
          <p:spPr>
            <a:xfrm rot="-3947559">
              <a:off x="8287983" y="181480"/>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30"/>
            <p:cNvSpPr/>
            <p:nvPr/>
          </p:nvSpPr>
          <p:spPr>
            <a:xfrm rot="-3947559">
              <a:off x="8184014" y="38324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30"/>
            <p:cNvSpPr/>
            <p:nvPr/>
          </p:nvSpPr>
          <p:spPr>
            <a:xfrm rot="-3947559">
              <a:off x="8370947" y="-61713"/>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30"/>
            <p:cNvSpPr/>
            <p:nvPr/>
          </p:nvSpPr>
          <p:spPr>
            <a:xfrm rot="-3947559">
              <a:off x="8579335" y="-290248"/>
              <a:ext cx="153029" cy="207277"/>
            </a:xfrm>
            <a:custGeom>
              <a:avLst/>
              <a:gdLst/>
              <a:ahLst/>
              <a:cxnLst/>
              <a:rect l="l" t="t" r="r" b="b"/>
              <a:pathLst>
                <a:path w="1512" h="2048" extrusionOk="0">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30"/>
            <p:cNvSpPr/>
            <p:nvPr/>
          </p:nvSpPr>
          <p:spPr>
            <a:xfrm rot="-3947559">
              <a:off x="8772733" y="-213150"/>
              <a:ext cx="122059" cy="88761"/>
            </a:xfrm>
            <a:custGeom>
              <a:avLst/>
              <a:gdLst/>
              <a:ahLst/>
              <a:cxnLst/>
              <a:rect l="l" t="t" r="r" b="b"/>
              <a:pathLst>
                <a:path w="1206" h="877" extrusionOk="0">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30"/>
            <p:cNvSpPr/>
            <p:nvPr/>
          </p:nvSpPr>
          <p:spPr>
            <a:xfrm rot="-3947559">
              <a:off x="9061535" y="96002"/>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30"/>
            <p:cNvSpPr/>
            <p:nvPr/>
          </p:nvSpPr>
          <p:spPr>
            <a:xfrm rot="-3947559">
              <a:off x="8736573" y="132409"/>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30"/>
            <p:cNvSpPr/>
            <p:nvPr/>
          </p:nvSpPr>
          <p:spPr>
            <a:xfrm rot="-3947559">
              <a:off x="8468154" y="336111"/>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30"/>
            <p:cNvSpPr/>
            <p:nvPr/>
          </p:nvSpPr>
          <p:spPr>
            <a:xfrm rot="-3947559">
              <a:off x="8330122" y="429856"/>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30"/>
            <p:cNvSpPr/>
            <p:nvPr/>
          </p:nvSpPr>
          <p:spPr>
            <a:xfrm rot="-3947559">
              <a:off x="8080070" y="-338482"/>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02" name="Google Shape;6002;p30"/>
          <p:cNvGrpSpPr/>
          <p:nvPr/>
        </p:nvGrpSpPr>
        <p:grpSpPr>
          <a:xfrm>
            <a:off x="-693658" y="4971467"/>
            <a:ext cx="2289524" cy="2791611"/>
            <a:chOff x="-437869" y="3828270"/>
            <a:chExt cx="1717143" cy="2093708"/>
          </a:xfrm>
        </p:grpSpPr>
        <p:sp>
          <p:nvSpPr>
            <p:cNvPr id="6003" name="Google Shape;6003;p30"/>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30"/>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30"/>
            <p:cNvSpPr/>
            <p:nvPr/>
          </p:nvSpPr>
          <p:spPr>
            <a:xfrm rot="6852441">
              <a:off x="-44816" y="406689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30"/>
            <p:cNvSpPr/>
            <p:nvPr/>
          </p:nvSpPr>
          <p:spPr>
            <a:xfrm rot="6852441">
              <a:off x="-469954" y="4189790"/>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30"/>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30"/>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30"/>
            <p:cNvSpPr/>
            <p:nvPr/>
          </p:nvSpPr>
          <p:spPr>
            <a:xfrm rot="6852441">
              <a:off x="-440842" y="4204772"/>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30"/>
            <p:cNvSpPr/>
            <p:nvPr/>
          </p:nvSpPr>
          <p:spPr>
            <a:xfrm rot="6852441">
              <a:off x="334166" y="4349161"/>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30"/>
            <p:cNvSpPr/>
            <p:nvPr/>
          </p:nvSpPr>
          <p:spPr>
            <a:xfrm rot="6852441">
              <a:off x="435323" y="4482969"/>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30"/>
            <p:cNvSpPr/>
            <p:nvPr/>
          </p:nvSpPr>
          <p:spPr>
            <a:xfrm rot="6852441">
              <a:off x="457267" y="4672791"/>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30"/>
            <p:cNvSpPr/>
            <p:nvPr/>
          </p:nvSpPr>
          <p:spPr>
            <a:xfrm rot="6852441">
              <a:off x="457260" y="4642281"/>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30"/>
            <p:cNvSpPr/>
            <p:nvPr/>
          </p:nvSpPr>
          <p:spPr>
            <a:xfrm rot="6852441">
              <a:off x="387460" y="4824580"/>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30"/>
            <p:cNvSpPr/>
            <p:nvPr/>
          </p:nvSpPr>
          <p:spPr>
            <a:xfrm rot="6852441">
              <a:off x="69278" y="4589927"/>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30"/>
            <p:cNvSpPr/>
            <p:nvPr/>
          </p:nvSpPr>
          <p:spPr>
            <a:xfrm rot="6852441">
              <a:off x="-319526" y="4092020"/>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30"/>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30"/>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30"/>
            <p:cNvSpPr/>
            <p:nvPr/>
          </p:nvSpPr>
          <p:spPr>
            <a:xfrm rot="6852441">
              <a:off x="142533" y="4935274"/>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30"/>
            <p:cNvSpPr/>
            <p:nvPr/>
          </p:nvSpPr>
          <p:spPr>
            <a:xfrm rot="6852441">
              <a:off x="-53544" y="4639383"/>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30"/>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30"/>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30"/>
            <p:cNvSpPr/>
            <p:nvPr/>
          </p:nvSpPr>
          <p:spPr>
            <a:xfrm rot="6852441">
              <a:off x="168774" y="4529070"/>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30"/>
            <p:cNvSpPr/>
            <p:nvPr/>
          </p:nvSpPr>
          <p:spPr>
            <a:xfrm rot="6852441">
              <a:off x="1044686" y="4879565"/>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30"/>
            <p:cNvSpPr/>
            <p:nvPr/>
          </p:nvSpPr>
          <p:spPr>
            <a:xfrm rot="6852441">
              <a:off x="940932" y="4969279"/>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30"/>
            <p:cNvSpPr/>
            <p:nvPr/>
          </p:nvSpPr>
          <p:spPr>
            <a:xfrm rot="6852441">
              <a:off x="740344" y="5122134"/>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30"/>
            <p:cNvSpPr/>
            <p:nvPr/>
          </p:nvSpPr>
          <p:spPr>
            <a:xfrm rot="6852441">
              <a:off x="503443" y="5276917"/>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30"/>
            <p:cNvSpPr/>
            <p:nvPr/>
          </p:nvSpPr>
          <p:spPr>
            <a:xfrm rot="6852441">
              <a:off x="981068" y="4985737"/>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30"/>
            <p:cNvSpPr/>
            <p:nvPr/>
          </p:nvSpPr>
          <p:spPr>
            <a:xfrm rot="6852441">
              <a:off x="1072386" y="486615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30"/>
            <p:cNvSpPr/>
            <p:nvPr/>
          </p:nvSpPr>
          <p:spPr>
            <a:xfrm rot="6852441">
              <a:off x="831812" y="5148266"/>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1" name="Google Shape;6031;p30"/>
            <p:cNvSpPr/>
            <p:nvPr/>
          </p:nvSpPr>
          <p:spPr>
            <a:xfrm rot="6852441">
              <a:off x="196281" y="4995005"/>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2" name="Google Shape;6032;p30"/>
            <p:cNvSpPr/>
            <p:nvPr/>
          </p:nvSpPr>
          <p:spPr>
            <a:xfrm rot="6852441">
              <a:off x="434609" y="5020538"/>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3" name="Google Shape;6033;p30"/>
            <p:cNvSpPr/>
            <p:nvPr/>
          </p:nvSpPr>
          <p:spPr>
            <a:xfrm rot="6852441">
              <a:off x="616999" y="4849425"/>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30"/>
            <p:cNvSpPr/>
            <p:nvPr/>
          </p:nvSpPr>
          <p:spPr>
            <a:xfrm rot="6852441">
              <a:off x="831748" y="4795051"/>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30"/>
            <p:cNvSpPr/>
            <p:nvPr/>
          </p:nvSpPr>
          <p:spPr>
            <a:xfrm rot="6852441">
              <a:off x="-66828" y="4647847"/>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36" name="Google Shape;6036;p30"/>
          <p:cNvGrpSpPr/>
          <p:nvPr/>
        </p:nvGrpSpPr>
        <p:grpSpPr>
          <a:xfrm>
            <a:off x="6072" y="2820625"/>
            <a:ext cx="890064" cy="868776"/>
            <a:chOff x="271054" y="174557"/>
            <a:chExt cx="667548" cy="651582"/>
          </a:xfrm>
        </p:grpSpPr>
        <p:sp>
          <p:nvSpPr>
            <p:cNvPr id="6037" name="Google Shape;6037;p30"/>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30"/>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30"/>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30"/>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30"/>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30"/>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30"/>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30"/>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30"/>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30"/>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30"/>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30"/>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30"/>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30"/>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30"/>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2" name="Google Shape;6052;p30"/>
          <p:cNvGrpSpPr/>
          <p:nvPr/>
        </p:nvGrpSpPr>
        <p:grpSpPr>
          <a:xfrm rot="10800000">
            <a:off x="11351072" y="2820625"/>
            <a:ext cx="890064" cy="868776"/>
            <a:chOff x="271054" y="174557"/>
            <a:chExt cx="667548" cy="651582"/>
          </a:xfrm>
        </p:grpSpPr>
        <p:sp>
          <p:nvSpPr>
            <p:cNvPr id="6053" name="Google Shape;6053;p30"/>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30"/>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30"/>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30"/>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30"/>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30"/>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30"/>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30"/>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30"/>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30"/>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30"/>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30"/>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30"/>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30"/>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30"/>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68" name="Google Shape;6068;p30"/>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Clr>
                <a:schemeClr val="accent3"/>
              </a:buClr>
              <a:buSzPts val="3300"/>
              <a:buNone/>
              <a:defRPr>
                <a:solidFill>
                  <a:schemeClr val="accent3"/>
                </a:solidFill>
              </a:defRPr>
            </a:lvl2pPr>
            <a:lvl3pPr lvl="2" rtl="0">
              <a:spcBef>
                <a:spcPts val="0"/>
              </a:spcBef>
              <a:spcAft>
                <a:spcPts val="0"/>
              </a:spcAft>
              <a:buClr>
                <a:schemeClr val="accent3"/>
              </a:buClr>
              <a:buSzPts val="3300"/>
              <a:buNone/>
              <a:defRPr>
                <a:solidFill>
                  <a:schemeClr val="accent3"/>
                </a:solidFill>
              </a:defRPr>
            </a:lvl3pPr>
            <a:lvl4pPr lvl="3" rtl="0">
              <a:spcBef>
                <a:spcPts val="0"/>
              </a:spcBef>
              <a:spcAft>
                <a:spcPts val="0"/>
              </a:spcAft>
              <a:buClr>
                <a:schemeClr val="accent3"/>
              </a:buClr>
              <a:buSzPts val="3300"/>
              <a:buNone/>
              <a:defRPr>
                <a:solidFill>
                  <a:schemeClr val="accent3"/>
                </a:solidFill>
              </a:defRPr>
            </a:lvl4pPr>
            <a:lvl5pPr lvl="4" rtl="0">
              <a:spcBef>
                <a:spcPts val="0"/>
              </a:spcBef>
              <a:spcAft>
                <a:spcPts val="0"/>
              </a:spcAft>
              <a:buClr>
                <a:schemeClr val="accent3"/>
              </a:buClr>
              <a:buSzPts val="3300"/>
              <a:buNone/>
              <a:defRPr>
                <a:solidFill>
                  <a:schemeClr val="accent3"/>
                </a:solidFill>
              </a:defRPr>
            </a:lvl5pPr>
            <a:lvl6pPr lvl="5" rtl="0">
              <a:spcBef>
                <a:spcPts val="0"/>
              </a:spcBef>
              <a:spcAft>
                <a:spcPts val="0"/>
              </a:spcAft>
              <a:buClr>
                <a:schemeClr val="accent3"/>
              </a:buClr>
              <a:buSzPts val="3300"/>
              <a:buNone/>
              <a:defRPr>
                <a:solidFill>
                  <a:schemeClr val="accent3"/>
                </a:solidFill>
              </a:defRPr>
            </a:lvl6pPr>
            <a:lvl7pPr lvl="6" rtl="0">
              <a:spcBef>
                <a:spcPts val="0"/>
              </a:spcBef>
              <a:spcAft>
                <a:spcPts val="0"/>
              </a:spcAft>
              <a:buClr>
                <a:schemeClr val="accent3"/>
              </a:buClr>
              <a:buSzPts val="3300"/>
              <a:buNone/>
              <a:defRPr>
                <a:solidFill>
                  <a:schemeClr val="accent3"/>
                </a:solidFill>
              </a:defRPr>
            </a:lvl7pPr>
            <a:lvl8pPr lvl="7" rtl="0">
              <a:spcBef>
                <a:spcPts val="0"/>
              </a:spcBef>
              <a:spcAft>
                <a:spcPts val="0"/>
              </a:spcAft>
              <a:buClr>
                <a:schemeClr val="accent3"/>
              </a:buClr>
              <a:buSzPts val="3300"/>
              <a:buNone/>
              <a:defRPr>
                <a:solidFill>
                  <a:schemeClr val="accent3"/>
                </a:solidFill>
              </a:defRPr>
            </a:lvl8pPr>
            <a:lvl9pPr lvl="8" rtl="0">
              <a:spcBef>
                <a:spcPts val="0"/>
              </a:spcBef>
              <a:spcAft>
                <a:spcPts val="0"/>
              </a:spcAft>
              <a:buClr>
                <a:schemeClr val="accent3"/>
              </a:buClr>
              <a:buSzPts val="3300"/>
              <a:buNone/>
              <a:defRPr>
                <a:solidFill>
                  <a:schemeClr val="accent3"/>
                </a:solidFill>
              </a:defRPr>
            </a:lvl9pPr>
          </a:lstStyle>
          <a:p>
            <a:endParaRPr/>
          </a:p>
        </p:txBody>
      </p:sp>
      <p:sp>
        <p:nvSpPr>
          <p:cNvPr id="6069" name="Google Shape;6069;p30"/>
          <p:cNvSpPr txBox="1">
            <a:spLocks noGrp="1"/>
          </p:cNvSpPr>
          <p:nvPr>
            <p:ph type="title" idx="2"/>
          </p:nvPr>
        </p:nvSpPr>
        <p:spPr>
          <a:xfrm>
            <a:off x="2279144" y="1777924"/>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70" name="Google Shape;6070;p30"/>
          <p:cNvSpPr txBox="1">
            <a:spLocks noGrp="1"/>
          </p:cNvSpPr>
          <p:nvPr>
            <p:ph type="subTitle" idx="1"/>
          </p:nvPr>
        </p:nvSpPr>
        <p:spPr>
          <a:xfrm>
            <a:off x="2279161" y="2293875"/>
            <a:ext cx="3169200" cy="723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71" name="Google Shape;6071;p30"/>
          <p:cNvSpPr txBox="1">
            <a:spLocks noGrp="1"/>
          </p:cNvSpPr>
          <p:nvPr>
            <p:ph type="title" idx="3"/>
          </p:nvPr>
        </p:nvSpPr>
        <p:spPr>
          <a:xfrm>
            <a:off x="2279144" y="3185899"/>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72" name="Google Shape;6072;p30"/>
          <p:cNvSpPr txBox="1">
            <a:spLocks noGrp="1"/>
          </p:cNvSpPr>
          <p:nvPr>
            <p:ph type="subTitle" idx="4"/>
          </p:nvPr>
        </p:nvSpPr>
        <p:spPr>
          <a:xfrm>
            <a:off x="2278744" y="3690316"/>
            <a:ext cx="3170000" cy="71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73" name="Google Shape;6073;p30"/>
          <p:cNvSpPr txBox="1">
            <a:spLocks noGrp="1"/>
          </p:cNvSpPr>
          <p:nvPr>
            <p:ph type="title" idx="5"/>
          </p:nvPr>
        </p:nvSpPr>
        <p:spPr>
          <a:xfrm>
            <a:off x="7235279" y="1783828"/>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74" name="Google Shape;6074;p30"/>
          <p:cNvSpPr txBox="1">
            <a:spLocks noGrp="1"/>
          </p:cNvSpPr>
          <p:nvPr>
            <p:ph type="subTitle" idx="6"/>
          </p:nvPr>
        </p:nvSpPr>
        <p:spPr>
          <a:xfrm>
            <a:off x="7235279" y="2288228"/>
            <a:ext cx="3170000" cy="71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75" name="Google Shape;6075;p30"/>
          <p:cNvSpPr txBox="1">
            <a:spLocks noGrp="1"/>
          </p:cNvSpPr>
          <p:nvPr>
            <p:ph type="title" idx="7"/>
          </p:nvPr>
        </p:nvSpPr>
        <p:spPr>
          <a:xfrm>
            <a:off x="7235279" y="3185008"/>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76" name="Google Shape;6076;p30"/>
          <p:cNvSpPr txBox="1">
            <a:spLocks noGrp="1"/>
          </p:cNvSpPr>
          <p:nvPr>
            <p:ph type="subTitle" idx="8"/>
          </p:nvPr>
        </p:nvSpPr>
        <p:spPr>
          <a:xfrm>
            <a:off x="7235279" y="3691208"/>
            <a:ext cx="3170000" cy="71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77" name="Google Shape;6077;p30"/>
          <p:cNvSpPr txBox="1">
            <a:spLocks noGrp="1"/>
          </p:cNvSpPr>
          <p:nvPr>
            <p:ph type="title" idx="9"/>
          </p:nvPr>
        </p:nvSpPr>
        <p:spPr>
          <a:xfrm>
            <a:off x="2279144" y="4587979"/>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78" name="Google Shape;6078;p30"/>
          <p:cNvSpPr txBox="1">
            <a:spLocks noGrp="1"/>
          </p:cNvSpPr>
          <p:nvPr>
            <p:ph type="subTitle" idx="13"/>
          </p:nvPr>
        </p:nvSpPr>
        <p:spPr>
          <a:xfrm>
            <a:off x="2279144" y="5092396"/>
            <a:ext cx="3170000" cy="71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79" name="Google Shape;6079;p30"/>
          <p:cNvSpPr txBox="1">
            <a:spLocks noGrp="1"/>
          </p:cNvSpPr>
          <p:nvPr>
            <p:ph type="title" idx="14"/>
          </p:nvPr>
        </p:nvSpPr>
        <p:spPr>
          <a:xfrm>
            <a:off x="7235279" y="4587988"/>
            <a:ext cx="3657600" cy="5044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3200">
                <a:solidFill>
                  <a:schemeClr val="lt1"/>
                </a:solidFill>
              </a:defRPr>
            </a:lvl1pPr>
            <a:lvl2pPr lvl="1" algn="ctr" rtl="0">
              <a:spcBef>
                <a:spcPts val="0"/>
              </a:spcBef>
              <a:spcAft>
                <a:spcPts val="0"/>
              </a:spcAft>
              <a:buSzPts val="2400"/>
              <a:buNone/>
              <a:defRPr sz="3200"/>
            </a:lvl2pPr>
            <a:lvl3pPr lvl="2" algn="ctr" rtl="0">
              <a:spcBef>
                <a:spcPts val="0"/>
              </a:spcBef>
              <a:spcAft>
                <a:spcPts val="0"/>
              </a:spcAft>
              <a:buSzPts val="2400"/>
              <a:buNone/>
              <a:defRPr sz="3200"/>
            </a:lvl3pPr>
            <a:lvl4pPr lvl="3" algn="ctr" rtl="0">
              <a:spcBef>
                <a:spcPts val="0"/>
              </a:spcBef>
              <a:spcAft>
                <a:spcPts val="0"/>
              </a:spcAft>
              <a:buSzPts val="2400"/>
              <a:buNone/>
              <a:defRPr sz="3200"/>
            </a:lvl4pPr>
            <a:lvl5pPr lvl="4" algn="ctr" rtl="0">
              <a:spcBef>
                <a:spcPts val="0"/>
              </a:spcBef>
              <a:spcAft>
                <a:spcPts val="0"/>
              </a:spcAft>
              <a:buSzPts val="2400"/>
              <a:buNone/>
              <a:defRPr sz="3200"/>
            </a:lvl5pPr>
            <a:lvl6pPr lvl="5" algn="ctr" rtl="0">
              <a:spcBef>
                <a:spcPts val="0"/>
              </a:spcBef>
              <a:spcAft>
                <a:spcPts val="0"/>
              </a:spcAft>
              <a:buSzPts val="2400"/>
              <a:buNone/>
              <a:defRPr sz="3200"/>
            </a:lvl6pPr>
            <a:lvl7pPr lvl="6" algn="ctr" rtl="0">
              <a:spcBef>
                <a:spcPts val="0"/>
              </a:spcBef>
              <a:spcAft>
                <a:spcPts val="0"/>
              </a:spcAft>
              <a:buSzPts val="2400"/>
              <a:buNone/>
              <a:defRPr sz="3200"/>
            </a:lvl7pPr>
            <a:lvl8pPr lvl="7" algn="ctr" rtl="0">
              <a:spcBef>
                <a:spcPts val="0"/>
              </a:spcBef>
              <a:spcAft>
                <a:spcPts val="0"/>
              </a:spcAft>
              <a:buSzPts val="2400"/>
              <a:buNone/>
              <a:defRPr sz="3200"/>
            </a:lvl8pPr>
            <a:lvl9pPr lvl="8" algn="ctr" rtl="0">
              <a:spcBef>
                <a:spcPts val="0"/>
              </a:spcBef>
              <a:spcAft>
                <a:spcPts val="0"/>
              </a:spcAft>
              <a:buSzPts val="2400"/>
              <a:buNone/>
              <a:defRPr sz="3200"/>
            </a:lvl9pPr>
          </a:lstStyle>
          <a:p>
            <a:endParaRPr/>
          </a:p>
        </p:txBody>
      </p:sp>
      <p:sp>
        <p:nvSpPr>
          <p:cNvPr id="6080" name="Google Shape;6080;p30"/>
          <p:cNvSpPr txBox="1">
            <a:spLocks noGrp="1"/>
          </p:cNvSpPr>
          <p:nvPr>
            <p:ph type="subTitle" idx="15"/>
          </p:nvPr>
        </p:nvSpPr>
        <p:spPr>
          <a:xfrm>
            <a:off x="7235279" y="5092388"/>
            <a:ext cx="3170000" cy="719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081" name="Google Shape;6081;p30"/>
          <p:cNvSpPr txBox="1">
            <a:spLocks noGrp="1"/>
          </p:cNvSpPr>
          <p:nvPr>
            <p:ph type="title" idx="16" hasCustomPrompt="1"/>
          </p:nvPr>
        </p:nvSpPr>
        <p:spPr>
          <a:xfrm>
            <a:off x="1299121" y="1779999"/>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6082" name="Google Shape;6082;p30"/>
          <p:cNvSpPr txBox="1">
            <a:spLocks noGrp="1"/>
          </p:cNvSpPr>
          <p:nvPr>
            <p:ph type="title" idx="17" hasCustomPrompt="1"/>
          </p:nvPr>
        </p:nvSpPr>
        <p:spPr>
          <a:xfrm>
            <a:off x="1299121" y="3182112"/>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6083" name="Google Shape;6083;p30"/>
          <p:cNvSpPr txBox="1">
            <a:spLocks noGrp="1"/>
          </p:cNvSpPr>
          <p:nvPr>
            <p:ph type="title" idx="18" hasCustomPrompt="1"/>
          </p:nvPr>
        </p:nvSpPr>
        <p:spPr>
          <a:xfrm>
            <a:off x="6255677" y="1783840"/>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6084" name="Google Shape;6084;p30"/>
          <p:cNvSpPr txBox="1">
            <a:spLocks noGrp="1"/>
          </p:cNvSpPr>
          <p:nvPr>
            <p:ph type="title" idx="19" hasCustomPrompt="1"/>
          </p:nvPr>
        </p:nvSpPr>
        <p:spPr>
          <a:xfrm>
            <a:off x="1299121" y="4584192"/>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6085" name="Google Shape;6085;p30"/>
          <p:cNvSpPr txBox="1">
            <a:spLocks noGrp="1"/>
          </p:cNvSpPr>
          <p:nvPr>
            <p:ph type="title" idx="20" hasCustomPrompt="1"/>
          </p:nvPr>
        </p:nvSpPr>
        <p:spPr>
          <a:xfrm>
            <a:off x="6255677" y="3182112"/>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sp>
        <p:nvSpPr>
          <p:cNvPr id="6086" name="Google Shape;6086;p30"/>
          <p:cNvSpPr txBox="1">
            <a:spLocks noGrp="1"/>
          </p:cNvSpPr>
          <p:nvPr>
            <p:ph type="title" idx="21" hasCustomPrompt="1"/>
          </p:nvPr>
        </p:nvSpPr>
        <p:spPr>
          <a:xfrm>
            <a:off x="6255677" y="4584192"/>
            <a:ext cx="979600" cy="59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3000"/>
              <a:buNone/>
              <a:defRPr sz="3467">
                <a:solidFill>
                  <a:schemeClr val="accent3"/>
                </a:solidFill>
              </a:defRPr>
            </a:lvl1pPr>
            <a:lvl2pPr lvl="1" rtl="0">
              <a:spcBef>
                <a:spcPts val="0"/>
              </a:spcBef>
              <a:spcAft>
                <a:spcPts val="0"/>
              </a:spcAft>
              <a:buClr>
                <a:schemeClr val="accent3"/>
              </a:buClr>
              <a:buSzPts val="3000"/>
              <a:buNone/>
              <a:defRPr sz="4000">
                <a:solidFill>
                  <a:schemeClr val="accent3"/>
                </a:solidFill>
              </a:defRPr>
            </a:lvl2pPr>
            <a:lvl3pPr lvl="2" rtl="0">
              <a:spcBef>
                <a:spcPts val="0"/>
              </a:spcBef>
              <a:spcAft>
                <a:spcPts val="0"/>
              </a:spcAft>
              <a:buClr>
                <a:schemeClr val="accent3"/>
              </a:buClr>
              <a:buSzPts val="3000"/>
              <a:buNone/>
              <a:defRPr sz="4000">
                <a:solidFill>
                  <a:schemeClr val="accent3"/>
                </a:solidFill>
              </a:defRPr>
            </a:lvl3pPr>
            <a:lvl4pPr lvl="3" rtl="0">
              <a:spcBef>
                <a:spcPts val="0"/>
              </a:spcBef>
              <a:spcAft>
                <a:spcPts val="0"/>
              </a:spcAft>
              <a:buClr>
                <a:schemeClr val="accent3"/>
              </a:buClr>
              <a:buSzPts val="3000"/>
              <a:buNone/>
              <a:defRPr sz="4000">
                <a:solidFill>
                  <a:schemeClr val="accent3"/>
                </a:solidFill>
              </a:defRPr>
            </a:lvl4pPr>
            <a:lvl5pPr lvl="4" rtl="0">
              <a:spcBef>
                <a:spcPts val="0"/>
              </a:spcBef>
              <a:spcAft>
                <a:spcPts val="0"/>
              </a:spcAft>
              <a:buClr>
                <a:schemeClr val="accent3"/>
              </a:buClr>
              <a:buSzPts val="3000"/>
              <a:buNone/>
              <a:defRPr sz="4000">
                <a:solidFill>
                  <a:schemeClr val="accent3"/>
                </a:solidFill>
              </a:defRPr>
            </a:lvl5pPr>
            <a:lvl6pPr lvl="5" rtl="0">
              <a:spcBef>
                <a:spcPts val="0"/>
              </a:spcBef>
              <a:spcAft>
                <a:spcPts val="0"/>
              </a:spcAft>
              <a:buClr>
                <a:schemeClr val="accent3"/>
              </a:buClr>
              <a:buSzPts val="3000"/>
              <a:buNone/>
              <a:defRPr sz="4000">
                <a:solidFill>
                  <a:schemeClr val="accent3"/>
                </a:solidFill>
              </a:defRPr>
            </a:lvl6pPr>
            <a:lvl7pPr lvl="6" rtl="0">
              <a:spcBef>
                <a:spcPts val="0"/>
              </a:spcBef>
              <a:spcAft>
                <a:spcPts val="0"/>
              </a:spcAft>
              <a:buClr>
                <a:schemeClr val="accent3"/>
              </a:buClr>
              <a:buSzPts val="3000"/>
              <a:buNone/>
              <a:defRPr sz="4000">
                <a:solidFill>
                  <a:schemeClr val="accent3"/>
                </a:solidFill>
              </a:defRPr>
            </a:lvl7pPr>
            <a:lvl8pPr lvl="7" rtl="0">
              <a:spcBef>
                <a:spcPts val="0"/>
              </a:spcBef>
              <a:spcAft>
                <a:spcPts val="0"/>
              </a:spcAft>
              <a:buClr>
                <a:schemeClr val="accent3"/>
              </a:buClr>
              <a:buSzPts val="3000"/>
              <a:buNone/>
              <a:defRPr sz="4000">
                <a:solidFill>
                  <a:schemeClr val="accent3"/>
                </a:solidFill>
              </a:defRPr>
            </a:lvl8pPr>
            <a:lvl9pPr lvl="8" rtl="0">
              <a:spcBef>
                <a:spcPts val="0"/>
              </a:spcBef>
              <a:spcAft>
                <a:spcPts val="0"/>
              </a:spcAft>
              <a:buClr>
                <a:schemeClr val="accent3"/>
              </a:buClr>
              <a:buSzPts val="3000"/>
              <a:buNone/>
              <a:defRPr sz="4000">
                <a:solidFill>
                  <a:schemeClr val="accent3"/>
                </a:solidFill>
              </a:defRPr>
            </a:lvl9pPr>
          </a:lstStyle>
          <a:p>
            <a:r>
              <a:t>xx%</a:t>
            </a:r>
          </a:p>
        </p:txBody>
      </p:sp>
      <p:grpSp>
        <p:nvGrpSpPr>
          <p:cNvPr id="6087" name="Google Shape;6087;p30"/>
          <p:cNvGrpSpPr/>
          <p:nvPr/>
        </p:nvGrpSpPr>
        <p:grpSpPr>
          <a:xfrm rot="10800000" flipH="1">
            <a:off x="-203214" y="644960"/>
            <a:ext cx="975351" cy="712015"/>
            <a:chOff x="5165350" y="2018400"/>
            <a:chExt cx="244825" cy="180525"/>
          </a:xfrm>
        </p:grpSpPr>
        <p:sp>
          <p:nvSpPr>
            <p:cNvPr id="6088" name="Google Shape;6088;p3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3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3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3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3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93" name="Google Shape;6093;p30"/>
          <p:cNvGrpSpPr/>
          <p:nvPr/>
        </p:nvGrpSpPr>
        <p:grpSpPr>
          <a:xfrm flipH="1">
            <a:off x="960003" y="114726"/>
            <a:ext cx="719100" cy="530239"/>
            <a:chOff x="5165350" y="2018400"/>
            <a:chExt cx="244825" cy="180525"/>
          </a:xfrm>
        </p:grpSpPr>
        <p:sp>
          <p:nvSpPr>
            <p:cNvPr id="6094" name="Google Shape;6094;p3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3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3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3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3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99" name="Google Shape;6099;p30"/>
          <p:cNvGrpSpPr/>
          <p:nvPr/>
        </p:nvGrpSpPr>
        <p:grpSpPr>
          <a:xfrm rot="10800000">
            <a:off x="11206837" y="644960"/>
            <a:ext cx="975351" cy="712015"/>
            <a:chOff x="5165350" y="2018400"/>
            <a:chExt cx="244825" cy="180525"/>
          </a:xfrm>
        </p:grpSpPr>
        <p:sp>
          <p:nvSpPr>
            <p:cNvPr id="6100" name="Google Shape;6100;p3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3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3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3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3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105" name="Google Shape;6105;p30"/>
          <p:cNvGrpSpPr/>
          <p:nvPr/>
        </p:nvGrpSpPr>
        <p:grpSpPr>
          <a:xfrm>
            <a:off x="10299870" y="114726"/>
            <a:ext cx="719100" cy="530239"/>
            <a:chOff x="5165350" y="2018400"/>
            <a:chExt cx="244825" cy="180525"/>
          </a:xfrm>
        </p:grpSpPr>
        <p:sp>
          <p:nvSpPr>
            <p:cNvPr id="6106" name="Google Shape;6106;p3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3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3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3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3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53346325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6111"/>
        <p:cNvGrpSpPr/>
        <p:nvPr/>
      </p:nvGrpSpPr>
      <p:grpSpPr>
        <a:xfrm>
          <a:off x="0" y="0"/>
          <a:ext cx="0" cy="0"/>
          <a:chOff x="0" y="0"/>
          <a:chExt cx="0" cy="0"/>
        </a:xfrm>
      </p:grpSpPr>
      <p:sp>
        <p:nvSpPr>
          <p:cNvPr id="6112" name="Google Shape;6112;p31"/>
          <p:cNvSpPr/>
          <p:nvPr/>
        </p:nvSpPr>
        <p:spPr>
          <a:xfrm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13" name="Google Shape;6113;p31"/>
          <p:cNvSpPr txBox="1">
            <a:spLocks noGrp="1"/>
          </p:cNvSpPr>
          <p:nvPr>
            <p:ph type="title" hasCustomPrompt="1"/>
          </p:nvPr>
        </p:nvSpPr>
        <p:spPr>
          <a:xfrm>
            <a:off x="2964800" y="1173447"/>
            <a:ext cx="6262400" cy="853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6533">
                <a:solidFill>
                  <a:schemeClr val="accent3"/>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114" name="Google Shape;6114;p31"/>
          <p:cNvSpPr txBox="1">
            <a:spLocks noGrp="1"/>
          </p:cNvSpPr>
          <p:nvPr>
            <p:ph type="subTitle" idx="1"/>
          </p:nvPr>
        </p:nvSpPr>
        <p:spPr>
          <a:xfrm>
            <a:off x="2964800" y="2027033"/>
            <a:ext cx="62624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2133">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9pPr>
          </a:lstStyle>
          <a:p>
            <a:endParaRPr/>
          </a:p>
        </p:txBody>
      </p:sp>
      <p:sp>
        <p:nvSpPr>
          <p:cNvPr id="6115" name="Google Shape;6115;p31"/>
          <p:cNvSpPr txBox="1">
            <a:spLocks noGrp="1"/>
          </p:cNvSpPr>
          <p:nvPr>
            <p:ph type="title" idx="2" hasCustomPrompt="1"/>
          </p:nvPr>
        </p:nvSpPr>
        <p:spPr>
          <a:xfrm>
            <a:off x="2964800" y="2746341"/>
            <a:ext cx="6262400" cy="853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6533">
                <a:solidFill>
                  <a:schemeClr val="lt1"/>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116" name="Google Shape;6116;p31"/>
          <p:cNvSpPr txBox="1">
            <a:spLocks noGrp="1"/>
          </p:cNvSpPr>
          <p:nvPr>
            <p:ph type="subTitle" idx="3"/>
          </p:nvPr>
        </p:nvSpPr>
        <p:spPr>
          <a:xfrm>
            <a:off x="2964800" y="3612001"/>
            <a:ext cx="62624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2133">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9pPr>
          </a:lstStyle>
          <a:p>
            <a:endParaRPr/>
          </a:p>
        </p:txBody>
      </p:sp>
      <p:sp>
        <p:nvSpPr>
          <p:cNvPr id="6117" name="Google Shape;6117;p31"/>
          <p:cNvSpPr txBox="1">
            <a:spLocks noGrp="1"/>
          </p:cNvSpPr>
          <p:nvPr>
            <p:ph type="title" idx="4" hasCustomPrompt="1"/>
          </p:nvPr>
        </p:nvSpPr>
        <p:spPr>
          <a:xfrm>
            <a:off x="2964800" y="4349475"/>
            <a:ext cx="6262400" cy="853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6533">
                <a:solidFill>
                  <a:schemeClr val="accent3"/>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118" name="Google Shape;6118;p31"/>
          <p:cNvSpPr txBox="1">
            <a:spLocks noGrp="1"/>
          </p:cNvSpPr>
          <p:nvPr>
            <p:ph type="subTitle" idx="5"/>
          </p:nvPr>
        </p:nvSpPr>
        <p:spPr>
          <a:xfrm>
            <a:off x="2964800" y="5190845"/>
            <a:ext cx="62624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2133">
                <a:solidFill>
                  <a:schemeClr val="dk1"/>
                </a:solidFill>
              </a:defRPr>
            </a:lvl1pPr>
            <a:lvl2pPr lvl="1" algn="ctr" rtl="0">
              <a:lnSpc>
                <a:spcPct val="100000"/>
              </a:lnSpc>
              <a:spcBef>
                <a:spcPts val="0"/>
              </a:spcBef>
              <a:spcAft>
                <a:spcPts val="0"/>
              </a:spcAft>
              <a:buClr>
                <a:schemeClr val="dk1"/>
              </a:buClr>
              <a:buSzPts val="2100"/>
              <a:buNone/>
              <a:defRPr sz="2800">
                <a:solidFill>
                  <a:schemeClr val="dk1"/>
                </a:solidFill>
              </a:defRPr>
            </a:lvl2pPr>
            <a:lvl3pPr lvl="2" algn="ctr" rtl="0">
              <a:lnSpc>
                <a:spcPct val="100000"/>
              </a:lnSpc>
              <a:spcBef>
                <a:spcPts val="0"/>
              </a:spcBef>
              <a:spcAft>
                <a:spcPts val="0"/>
              </a:spcAft>
              <a:buClr>
                <a:schemeClr val="dk1"/>
              </a:buClr>
              <a:buSzPts val="2100"/>
              <a:buNone/>
              <a:defRPr sz="2800">
                <a:solidFill>
                  <a:schemeClr val="dk1"/>
                </a:solidFill>
              </a:defRPr>
            </a:lvl3pPr>
            <a:lvl4pPr lvl="3"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800">
                <a:solidFill>
                  <a:schemeClr val="dk1"/>
                </a:solidFill>
                <a:latin typeface="PT Sans"/>
                <a:ea typeface="PT Sans"/>
                <a:cs typeface="PT Sans"/>
                <a:sym typeface="PT Sans"/>
              </a:defRPr>
            </a:lvl9pPr>
          </a:lstStyle>
          <a:p>
            <a:endParaRPr/>
          </a:p>
        </p:txBody>
      </p:sp>
      <p:grpSp>
        <p:nvGrpSpPr>
          <p:cNvPr id="6119" name="Google Shape;6119;p31"/>
          <p:cNvGrpSpPr/>
          <p:nvPr/>
        </p:nvGrpSpPr>
        <p:grpSpPr>
          <a:xfrm>
            <a:off x="-801947" y="4509006"/>
            <a:ext cx="2571749" cy="3057141"/>
            <a:chOff x="-601460" y="3381754"/>
            <a:chExt cx="1928812" cy="2292856"/>
          </a:xfrm>
        </p:grpSpPr>
        <p:grpSp>
          <p:nvGrpSpPr>
            <p:cNvPr id="6120" name="Google Shape;6120;p31"/>
            <p:cNvGrpSpPr/>
            <p:nvPr/>
          </p:nvGrpSpPr>
          <p:grpSpPr>
            <a:xfrm rot="-3146000">
              <a:off x="-392539" y="3684308"/>
              <a:ext cx="1350435" cy="1192133"/>
              <a:chOff x="6741175" y="4602375"/>
              <a:chExt cx="572200" cy="505125"/>
            </a:xfrm>
          </p:grpSpPr>
          <p:sp>
            <p:nvSpPr>
              <p:cNvPr id="6121" name="Google Shape;6121;p31"/>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31"/>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31"/>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31"/>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6" name="Google Shape;6126;p31"/>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7" name="Google Shape;6127;p31"/>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8" name="Google Shape;6128;p31"/>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9" name="Google Shape;6129;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0" name="Google Shape;6130;p31"/>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1" name="Google Shape;6131;p31"/>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2" name="Google Shape;6132;p31"/>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31"/>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4" name="Google Shape;6134;p31"/>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5" name="Google Shape;6135;p31"/>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6" name="Google Shape;6136;p31"/>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7" name="Google Shape;6137;p31"/>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8" name="Google Shape;6138;p31"/>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9" name="Google Shape;6139;p31"/>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0" name="Google Shape;6140;p31"/>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1" name="Google Shape;6141;p31"/>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2" name="Google Shape;6142;p31"/>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3" name="Google Shape;6143;p31"/>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4" name="Google Shape;6144;p31"/>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31"/>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146" name="Google Shape;6146;p31"/>
            <p:cNvGrpSpPr/>
            <p:nvPr/>
          </p:nvGrpSpPr>
          <p:grpSpPr>
            <a:xfrm rot="-732959">
              <a:off x="-133961" y="4353063"/>
              <a:ext cx="1350473" cy="1192166"/>
              <a:chOff x="6741175" y="4602375"/>
              <a:chExt cx="572200" cy="505125"/>
            </a:xfrm>
          </p:grpSpPr>
          <p:sp>
            <p:nvSpPr>
              <p:cNvPr id="6147" name="Google Shape;6147;p31"/>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31"/>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31"/>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31"/>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31"/>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31"/>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31"/>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31"/>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31"/>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31"/>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31"/>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31"/>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31"/>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31"/>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31"/>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31"/>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31"/>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31"/>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31"/>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31"/>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31"/>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31"/>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31"/>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6172" name="Google Shape;6172;p31"/>
          <p:cNvGrpSpPr/>
          <p:nvPr/>
        </p:nvGrpSpPr>
        <p:grpSpPr>
          <a:xfrm>
            <a:off x="10418446" y="4509518"/>
            <a:ext cx="2571749" cy="3057141"/>
            <a:chOff x="7624765" y="3510579"/>
            <a:chExt cx="1928812" cy="2292856"/>
          </a:xfrm>
        </p:grpSpPr>
        <p:grpSp>
          <p:nvGrpSpPr>
            <p:cNvPr id="6173" name="Google Shape;6173;p31"/>
            <p:cNvGrpSpPr/>
            <p:nvPr/>
          </p:nvGrpSpPr>
          <p:grpSpPr>
            <a:xfrm rot="3146000" flipH="1">
              <a:off x="7994222" y="3813133"/>
              <a:ext cx="1350435" cy="1192133"/>
              <a:chOff x="6741175" y="4602375"/>
              <a:chExt cx="572200" cy="505125"/>
            </a:xfrm>
          </p:grpSpPr>
          <p:sp>
            <p:nvSpPr>
              <p:cNvPr id="6174" name="Google Shape;6174;p31"/>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31"/>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31"/>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31"/>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31"/>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31"/>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31"/>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31"/>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31"/>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31"/>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31"/>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31"/>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31"/>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31"/>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31"/>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31"/>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31"/>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31"/>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31"/>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31"/>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31"/>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31"/>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31"/>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199" name="Google Shape;6199;p31"/>
            <p:cNvGrpSpPr/>
            <p:nvPr/>
          </p:nvGrpSpPr>
          <p:grpSpPr>
            <a:xfrm rot="732959" flipH="1">
              <a:off x="7735605" y="4481888"/>
              <a:ext cx="1350473" cy="1192166"/>
              <a:chOff x="6741175" y="4602375"/>
              <a:chExt cx="572200" cy="505125"/>
            </a:xfrm>
          </p:grpSpPr>
          <p:sp>
            <p:nvSpPr>
              <p:cNvPr id="6200" name="Google Shape;6200;p31"/>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31"/>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31"/>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31"/>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31"/>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31"/>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31"/>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31"/>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31"/>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31"/>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31"/>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31"/>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31"/>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31"/>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31"/>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31"/>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31"/>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31"/>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31"/>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31"/>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31"/>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31"/>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31"/>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31"/>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6225" name="Google Shape;6225;p31"/>
          <p:cNvGrpSpPr/>
          <p:nvPr/>
        </p:nvGrpSpPr>
        <p:grpSpPr>
          <a:xfrm>
            <a:off x="1251790" y="261424"/>
            <a:ext cx="1463053" cy="1051569"/>
            <a:chOff x="4797000" y="1750925"/>
            <a:chExt cx="342550" cy="246400"/>
          </a:xfrm>
        </p:grpSpPr>
        <p:sp>
          <p:nvSpPr>
            <p:cNvPr id="6226" name="Google Shape;6226;p3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3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3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229" name="Google Shape;6229;p31"/>
          <p:cNvGrpSpPr/>
          <p:nvPr/>
        </p:nvGrpSpPr>
        <p:grpSpPr>
          <a:xfrm>
            <a:off x="10881498" y="454210"/>
            <a:ext cx="719100" cy="530239"/>
            <a:chOff x="5165350" y="2018400"/>
            <a:chExt cx="244825" cy="180525"/>
          </a:xfrm>
        </p:grpSpPr>
        <p:sp>
          <p:nvSpPr>
            <p:cNvPr id="6230" name="Google Shape;6230;p31"/>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31"/>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31"/>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31"/>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31"/>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235" name="Google Shape;6235;p31"/>
          <p:cNvGrpSpPr/>
          <p:nvPr/>
        </p:nvGrpSpPr>
        <p:grpSpPr>
          <a:xfrm rot="10800000" flipH="1">
            <a:off x="-245269" y="719343"/>
            <a:ext cx="719100" cy="530239"/>
            <a:chOff x="5165350" y="2018400"/>
            <a:chExt cx="244825" cy="180525"/>
          </a:xfrm>
        </p:grpSpPr>
        <p:sp>
          <p:nvSpPr>
            <p:cNvPr id="6236" name="Google Shape;6236;p31"/>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31"/>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31"/>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31"/>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31"/>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241" name="Google Shape;6241;p31"/>
          <p:cNvGrpSpPr/>
          <p:nvPr/>
        </p:nvGrpSpPr>
        <p:grpSpPr>
          <a:xfrm>
            <a:off x="6192090" y="-538677"/>
            <a:ext cx="1463053" cy="1051569"/>
            <a:chOff x="4797000" y="1750925"/>
            <a:chExt cx="342550" cy="246400"/>
          </a:xfrm>
        </p:grpSpPr>
        <p:sp>
          <p:nvSpPr>
            <p:cNvPr id="6242" name="Google Shape;6242;p31"/>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31"/>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31"/>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5485548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6245"/>
        <p:cNvGrpSpPr/>
        <p:nvPr/>
      </p:nvGrpSpPr>
      <p:grpSpPr>
        <a:xfrm>
          <a:off x="0" y="0"/>
          <a:ext cx="0" cy="0"/>
          <a:chOff x="0" y="0"/>
          <a:chExt cx="0" cy="0"/>
        </a:xfrm>
      </p:grpSpPr>
      <p:sp>
        <p:nvSpPr>
          <p:cNvPr id="6246" name="Google Shape;6246;p32"/>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247" name="Google Shape;6247;p32"/>
          <p:cNvGrpSpPr/>
          <p:nvPr/>
        </p:nvGrpSpPr>
        <p:grpSpPr>
          <a:xfrm rot="-5400000">
            <a:off x="10697902" y="5438379"/>
            <a:ext cx="1939685" cy="1806972"/>
            <a:chOff x="5039400" y="85775"/>
            <a:chExt cx="462050" cy="430450"/>
          </a:xfrm>
        </p:grpSpPr>
        <p:sp>
          <p:nvSpPr>
            <p:cNvPr id="6248" name="Google Shape;6248;p32"/>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32"/>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32"/>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32"/>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32"/>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32"/>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32"/>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32"/>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32"/>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32"/>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32"/>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32"/>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32"/>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32"/>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32"/>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32"/>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32"/>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32"/>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32"/>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32"/>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32"/>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32"/>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32"/>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32"/>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32"/>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32"/>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32"/>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32"/>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32"/>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32"/>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278" name="Google Shape;6278;p32"/>
          <p:cNvGrpSpPr/>
          <p:nvPr/>
        </p:nvGrpSpPr>
        <p:grpSpPr>
          <a:xfrm rot="5400000" flipH="1">
            <a:off x="-439972" y="5438379"/>
            <a:ext cx="1939685" cy="1806972"/>
            <a:chOff x="5039400" y="85775"/>
            <a:chExt cx="462050" cy="430450"/>
          </a:xfrm>
        </p:grpSpPr>
        <p:sp>
          <p:nvSpPr>
            <p:cNvPr id="6279" name="Google Shape;6279;p32"/>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32"/>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32"/>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32"/>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32"/>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32"/>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32"/>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32"/>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32"/>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32"/>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32"/>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32"/>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32"/>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32"/>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32"/>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32"/>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32"/>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32"/>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32"/>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32"/>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32"/>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32"/>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32"/>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32"/>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32"/>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32"/>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32"/>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32"/>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32"/>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32"/>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309" name="Google Shape;6309;p32"/>
          <p:cNvSpPr txBox="1">
            <a:spLocks noGrp="1"/>
          </p:cNvSpPr>
          <p:nvPr>
            <p:ph type="title" hasCustomPrompt="1"/>
          </p:nvPr>
        </p:nvSpPr>
        <p:spPr>
          <a:xfrm>
            <a:off x="2130560" y="3894767"/>
            <a:ext cx="1347200" cy="48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3467">
                <a:solidFill>
                  <a:schemeClr val="accent3"/>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310" name="Google Shape;6310;p32"/>
          <p:cNvSpPr txBox="1">
            <a:spLocks noGrp="1"/>
          </p:cNvSpPr>
          <p:nvPr>
            <p:ph type="subTitle" idx="1"/>
          </p:nvPr>
        </p:nvSpPr>
        <p:spPr>
          <a:xfrm>
            <a:off x="1355360" y="4943199"/>
            <a:ext cx="28976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311" name="Google Shape;6311;p32"/>
          <p:cNvSpPr txBox="1">
            <a:spLocks noGrp="1"/>
          </p:cNvSpPr>
          <p:nvPr>
            <p:ph type="subTitle" idx="2"/>
          </p:nvPr>
        </p:nvSpPr>
        <p:spPr>
          <a:xfrm>
            <a:off x="1355360" y="4464683"/>
            <a:ext cx="28976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1pPr>
            <a:lvl2pPr lvl="1"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2pPr>
            <a:lvl3pPr lvl="2"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3pPr>
            <a:lvl4pPr lvl="3"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4pPr>
            <a:lvl5pPr lvl="4"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5pPr>
            <a:lvl6pPr lvl="5"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6pPr>
            <a:lvl7pPr lvl="6"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7pPr>
            <a:lvl8pPr lvl="7"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8pPr>
            <a:lvl9pPr lvl="8"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9pPr>
          </a:lstStyle>
          <a:p>
            <a:endParaRPr/>
          </a:p>
        </p:txBody>
      </p:sp>
      <p:sp>
        <p:nvSpPr>
          <p:cNvPr id="6312" name="Google Shape;6312;p32"/>
          <p:cNvSpPr txBox="1">
            <a:spLocks noGrp="1"/>
          </p:cNvSpPr>
          <p:nvPr>
            <p:ph type="title" idx="3" hasCustomPrompt="1"/>
          </p:nvPr>
        </p:nvSpPr>
        <p:spPr>
          <a:xfrm>
            <a:off x="5425400" y="2977227"/>
            <a:ext cx="1341200" cy="48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3467">
                <a:solidFill>
                  <a:schemeClr val="accent3"/>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313" name="Google Shape;6313;p32"/>
          <p:cNvSpPr txBox="1">
            <a:spLocks noGrp="1"/>
          </p:cNvSpPr>
          <p:nvPr>
            <p:ph type="subTitle" idx="4"/>
          </p:nvPr>
        </p:nvSpPr>
        <p:spPr>
          <a:xfrm>
            <a:off x="4647200" y="4025657"/>
            <a:ext cx="28976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314" name="Google Shape;6314;p32"/>
          <p:cNvSpPr txBox="1">
            <a:spLocks noGrp="1"/>
          </p:cNvSpPr>
          <p:nvPr>
            <p:ph type="subTitle" idx="5"/>
          </p:nvPr>
        </p:nvSpPr>
        <p:spPr>
          <a:xfrm>
            <a:off x="4647200" y="3538059"/>
            <a:ext cx="28976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1pPr>
            <a:lvl2pPr lvl="1"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2pPr>
            <a:lvl3pPr lvl="2"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3pPr>
            <a:lvl4pPr lvl="3"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4pPr>
            <a:lvl5pPr lvl="4"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5pPr>
            <a:lvl6pPr lvl="5"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6pPr>
            <a:lvl7pPr lvl="6"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7pPr>
            <a:lvl8pPr lvl="7"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8pPr>
            <a:lvl9pPr lvl="8"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9pPr>
          </a:lstStyle>
          <a:p>
            <a:endParaRPr/>
          </a:p>
        </p:txBody>
      </p:sp>
      <p:sp>
        <p:nvSpPr>
          <p:cNvPr id="6315" name="Google Shape;6315;p32"/>
          <p:cNvSpPr txBox="1">
            <a:spLocks noGrp="1"/>
          </p:cNvSpPr>
          <p:nvPr>
            <p:ph type="title" idx="6" hasCustomPrompt="1"/>
          </p:nvPr>
        </p:nvSpPr>
        <p:spPr>
          <a:xfrm>
            <a:off x="8717240" y="3899127"/>
            <a:ext cx="1341200" cy="48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accent3"/>
              </a:buClr>
              <a:buSzPts val="6000"/>
              <a:buNone/>
              <a:defRPr sz="3467">
                <a:solidFill>
                  <a:schemeClr val="accent3"/>
                </a:solidFill>
              </a:defRPr>
            </a:lvl1pPr>
            <a:lvl2pPr lvl="1" algn="ctr" rtl="0">
              <a:spcBef>
                <a:spcPts val="0"/>
              </a:spcBef>
              <a:spcAft>
                <a:spcPts val="0"/>
              </a:spcAft>
              <a:buClr>
                <a:schemeClr val="accent3"/>
              </a:buClr>
              <a:buSzPts val="6000"/>
              <a:buNone/>
              <a:defRPr sz="8000">
                <a:solidFill>
                  <a:schemeClr val="accent3"/>
                </a:solidFill>
              </a:defRPr>
            </a:lvl2pPr>
            <a:lvl3pPr lvl="2" algn="ctr" rtl="0">
              <a:spcBef>
                <a:spcPts val="0"/>
              </a:spcBef>
              <a:spcAft>
                <a:spcPts val="0"/>
              </a:spcAft>
              <a:buClr>
                <a:schemeClr val="accent3"/>
              </a:buClr>
              <a:buSzPts val="6000"/>
              <a:buNone/>
              <a:defRPr sz="8000">
                <a:solidFill>
                  <a:schemeClr val="accent3"/>
                </a:solidFill>
              </a:defRPr>
            </a:lvl3pPr>
            <a:lvl4pPr lvl="3" algn="ctr" rtl="0">
              <a:spcBef>
                <a:spcPts val="0"/>
              </a:spcBef>
              <a:spcAft>
                <a:spcPts val="0"/>
              </a:spcAft>
              <a:buClr>
                <a:schemeClr val="accent3"/>
              </a:buClr>
              <a:buSzPts val="6000"/>
              <a:buNone/>
              <a:defRPr sz="8000">
                <a:solidFill>
                  <a:schemeClr val="accent3"/>
                </a:solidFill>
              </a:defRPr>
            </a:lvl4pPr>
            <a:lvl5pPr lvl="4" algn="ctr" rtl="0">
              <a:spcBef>
                <a:spcPts val="0"/>
              </a:spcBef>
              <a:spcAft>
                <a:spcPts val="0"/>
              </a:spcAft>
              <a:buClr>
                <a:schemeClr val="accent3"/>
              </a:buClr>
              <a:buSzPts val="6000"/>
              <a:buNone/>
              <a:defRPr sz="8000">
                <a:solidFill>
                  <a:schemeClr val="accent3"/>
                </a:solidFill>
              </a:defRPr>
            </a:lvl5pPr>
            <a:lvl6pPr lvl="5" algn="ctr" rtl="0">
              <a:spcBef>
                <a:spcPts val="0"/>
              </a:spcBef>
              <a:spcAft>
                <a:spcPts val="0"/>
              </a:spcAft>
              <a:buClr>
                <a:schemeClr val="accent3"/>
              </a:buClr>
              <a:buSzPts val="6000"/>
              <a:buNone/>
              <a:defRPr sz="8000">
                <a:solidFill>
                  <a:schemeClr val="accent3"/>
                </a:solidFill>
              </a:defRPr>
            </a:lvl6pPr>
            <a:lvl7pPr lvl="6" algn="ctr" rtl="0">
              <a:spcBef>
                <a:spcPts val="0"/>
              </a:spcBef>
              <a:spcAft>
                <a:spcPts val="0"/>
              </a:spcAft>
              <a:buClr>
                <a:schemeClr val="accent3"/>
              </a:buClr>
              <a:buSzPts val="6000"/>
              <a:buNone/>
              <a:defRPr sz="8000">
                <a:solidFill>
                  <a:schemeClr val="accent3"/>
                </a:solidFill>
              </a:defRPr>
            </a:lvl7pPr>
            <a:lvl8pPr lvl="7" algn="ctr" rtl="0">
              <a:spcBef>
                <a:spcPts val="0"/>
              </a:spcBef>
              <a:spcAft>
                <a:spcPts val="0"/>
              </a:spcAft>
              <a:buClr>
                <a:schemeClr val="accent3"/>
              </a:buClr>
              <a:buSzPts val="6000"/>
              <a:buNone/>
              <a:defRPr sz="8000">
                <a:solidFill>
                  <a:schemeClr val="accent3"/>
                </a:solidFill>
              </a:defRPr>
            </a:lvl8pPr>
            <a:lvl9pPr lvl="8" algn="ctr" rtl="0">
              <a:spcBef>
                <a:spcPts val="0"/>
              </a:spcBef>
              <a:spcAft>
                <a:spcPts val="0"/>
              </a:spcAft>
              <a:buClr>
                <a:schemeClr val="accent3"/>
              </a:buClr>
              <a:buSzPts val="6000"/>
              <a:buNone/>
              <a:defRPr sz="8000">
                <a:solidFill>
                  <a:schemeClr val="accent3"/>
                </a:solidFill>
              </a:defRPr>
            </a:lvl9pPr>
          </a:lstStyle>
          <a:p>
            <a:r>
              <a:t>xx%</a:t>
            </a:r>
          </a:p>
        </p:txBody>
      </p:sp>
      <p:sp>
        <p:nvSpPr>
          <p:cNvPr id="6316" name="Google Shape;6316;p32"/>
          <p:cNvSpPr txBox="1">
            <a:spLocks noGrp="1"/>
          </p:cNvSpPr>
          <p:nvPr>
            <p:ph type="subTitle" idx="7"/>
          </p:nvPr>
        </p:nvSpPr>
        <p:spPr>
          <a:xfrm>
            <a:off x="7939040" y="4947557"/>
            <a:ext cx="28976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317" name="Google Shape;6317;p32"/>
          <p:cNvSpPr txBox="1">
            <a:spLocks noGrp="1"/>
          </p:cNvSpPr>
          <p:nvPr>
            <p:ph type="subTitle" idx="8"/>
          </p:nvPr>
        </p:nvSpPr>
        <p:spPr>
          <a:xfrm>
            <a:off x="7939040" y="4459957"/>
            <a:ext cx="28976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1pPr>
            <a:lvl2pPr lvl="1"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2pPr>
            <a:lvl3pPr lvl="2"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3pPr>
            <a:lvl4pPr lvl="3"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4pPr>
            <a:lvl5pPr lvl="4"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5pPr>
            <a:lvl6pPr lvl="5"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6pPr>
            <a:lvl7pPr lvl="6"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7pPr>
            <a:lvl8pPr lvl="7"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8pPr>
            <a:lvl9pPr lvl="8" algn="ctr" rtl="0">
              <a:lnSpc>
                <a:spcPct val="100000"/>
              </a:lnSpc>
              <a:spcBef>
                <a:spcPts val="0"/>
              </a:spcBef>
              <a:spcAft>
                <a:spcPts val="0"/>
              </a:spcAft>
              <a:buClr>
                <a:schemeClr val="lt1"/>
              </a:buClr>
              <a:buSzPts val="2200"/>
              <a:buFont typeface="Titan One"/>
              <a:buNone/>
              <a:defRPr sz="2933">
                <a:solidFill>
                  <a:schemeClr val="lt1"/>
                </a:solidFill>
                <a:latin typeface="Titan One"/>
                <a:ea typeface="Titan One"/>
                <a:cs typeface="Titan One"/>
                <a:sym typeface="Titan One"/>
              </a:defRPr>
            </a:lvl9pPr>
          </a:lstStyle>
          <a:p>
            <a:endParaRPr/>
          </a:p>
        </p:txBody>
      </p:sp>
      <p:sp>
        <p:nvSpPr>
          <p:cNvPr id="6318" name="Google Shape;6318;p32"/>
          <p:cNvSpPr txBox="1">
            <a:spLocks noGrp="1"/>
          </p:cNvSpPr>
          <p:nvPr>
            <p:ph type="title" idx="9"/>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6319" name="Google Shape;6319;p32"/>
          <p:cNvGrpSpPr/>
          <p:nvPr/>
        </p:nvGrpSpPr>
        <p:grpSpPr>
          <a:xfrm>
            <a:off x="700074" y="5954212"/>
            <a:ext cx="1463039" cy="1009491"/>
            <a:chOff x="762825" y="3432400"/>
            <a:chExt cx="638250" cy="439750"/>
          </a:xfrm>
        </p:grpSpPr>
        <p:sp>
          <p:nvSpPr>
            <p:cNvPr id="6320" name="Google Shape;6320;p32"/>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32"/>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32"/>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32"/>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32"/>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32"/>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32"/>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32"/>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32"/>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32"/>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32"/>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32"/>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32"/>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32"/>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32"/>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32"/>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36" name="Google Shape;6336;p32"/>
          <p:cNvGrpSpPr/>
          <p:nvPr/>
        </p:nvGrpSpPr>
        <p:grpSpPr>
          <a:xfrm>
            <a:off x="10034017" y="5964145"/>
            <a:ext cx="1463039" cy="1009491"/>
            <a:chOff x="762825" y="3432400"/>
            <a:chExt cx="638250" cy="439750"/>
          </a:xfrm>
        </p:grpSpPr>
        <p:sp>
          <p:nvSpPr>
            <p:cNvPr id="6337" name="Google Shape;6337;p32"/>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32"/>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32"/>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32"/>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32"/>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32"/>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32"/>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32"/>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32"/>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32"/>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32"/>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32"/>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32"/>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32"/>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32"/>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32"/>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53" name="Google Shape;6353;p32"/>
          <p:cNvGrpSpPr/>
          <p:nvPr/>
        </p:nvGrpSpPr>
        <p:grpSpPr>
          <a:xfrm>
            <a:off x="-193586" y="975977"/>
            <a:ext cx="719100" cy="530239"/>
            <a:chOff x="5165350" y="2018400"/>
            <a:chExt cx="244825" cy="180525"/>
          </a:xfrm>
        </p:grpSpPr>
        <p:sp>
          <p:nvSpPr>
            <p:cNvPr id="6354" name="Google Shape;6354;p3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3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3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3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3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59" name="Google Shape;6359;p32"/>
          <p:cNvGrpSpPr/>
          <p:nvPr/>
        </p:nvGrpSpPr>
        <p:grpSpPr>
          <a:xfrm rot="10800000" flipH="1">
            <a:off x="959998" y="185726"/>
            <a:ext cx="719100" cy="530239"/>
            <a:chOff x="5165350" y="2018400"/>
            <a:chExt cx="244825" cy="180525"/>
          </a:xfrm>
        </p:grpSpPr>
        <p:sp>
          <p:nvSpPr>
            <p:cNvPr id="6360" name="Google Shape;6360;p3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3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3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3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3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65" name="Google Shape;6365;p32"/>
          <p:cNvGrpSpPr/>
          <p:nvPr/>
        </p:nvGrpSpPr>
        <p:grpSpPr>
          <a:xfrm flipH="1">
            <a:off x="11664127" y="972619"/>
            <a:ext cx="719100" cy="530239"/>
            <a:chOff x="5165350" y="2018400"/>
            <a:chExt cx="244825" cy="180525"/>
          </a:xfrm>
        </p:grpSpPr>
        <p:sp>
          <p:nvSpPr>
            <p:cNvPr id="6366" name="Google Shape;6366;p3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3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3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3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3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71" name="Google Shape;6371;p32"/>
          <p:cNvGrpSpPr/>
          <p:nvPr/>
        </p:nvGrpSpPr>
        <p:grpSpPr>
          <a:xfrm rot="10800000">
            <a:off x="10512910" y="185735"/>
            <a:ext cx="719100" cy="530239"/>
            <a:chOff x="5165350" y="2018400"/>
            <a:chExt cx="244825" cy="180525"/>
          </a:xfrm>
        </p:grpSpPr>
        <p:sp>
          <p:nvSpPr>
            <p:cNvPr id="6372" name="Google Shape;6372;p32"/>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32"/>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32"/>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32"/>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32"/>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3443990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6377"/>
        <p:cNvGrpSpPr/>
        <p:nvPr/>
      </p:nvGrpSpPr>
      <p:grpSpPr>
        <a:xfrm>
          <a:off x="0" y="0"/>
          <a:ext cx="0" cy="0"/>
          <a:chOff x="0" y="0"/>
          <a:chExt cx="0" cy="0"/>
        </a:xfrm>
      </p:grpSpPr>
      <p:sp>
        <p:nvSpPr>
          <p:cNvPr id="6378" name="Google Shape;6378;p33"/>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79" name="Google Shape;6379;p33"/>
          <p:cNvSpPr txBox="1">
            <a:spLocks noGrp="1"/>
          </p:cNvSpPr>
          <p:nvPr>
            <p:ph type="title"/>
          </p:nvPr>
        </p:nvSpPr>
        <p:spPr>
          <a:xfrm>
            <a:off x="1633100" y="782833"/>
            <a:ext cx="6530000" cy="1506000"/>
          </a:xfrm>
          <a:prstGeom prst="rect">
            <a:avLst/>
          </a:prstGeom>
        </p:spPr>
        <p:txBody>
          <a:bodyPr spcFirstLastPara="1" wrap="square" lIns="91425" tIns="91425" rIns="91425" bIns="91425" anchor="t" anchorCtr="0">
            <a:noAutofit/>
          </a:bodyPr>
          <a:lstStyle>
            <a:lvl1pPr lvl="0" rtl="0">
              <a:spcBef>
                <a:spcPts val="0"/>
              </a:spcBef>
              <a:spcAft>
                <a:spcPts val="0"/>
              </a:spcAft>
              <a:buSzPts val="3300"/>
              <a:buNone/>
              <a:defRPr sz="96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6380" name="Google Shape;6380;p33"/>
          <p:cNvSpPr txBox="1">
            <a:spLocks noGrp="1"/>
          </p:cNvSpPr>
          <p:nvPr>
            <p:ph type="subTitle" idx="1"/>
          </p:nvPr>
        </p:nvSpPr>
        <p:spPr>
          <a:xfrm>
            <a:off x="1633100" y="2288833"/>
            <a:ext cx="6530000" cy="17024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6381" name="Google Shape;6381;p33"/>
          <p:cNvSpPr txBox="1"/>
          <p:nvPr/>
        </p:nvSpPr>
        <p:spPr>
          <a:xfrm>
            <a:off x="1633100" y="4950817"/>
            <a:ext cx="7333200" cy="640000"/>
          </a:xfrm>
          <a:prstGeom prst="rect">
            <a:avLst/>
          </a:prstGeom>
          <a:noFill/>
          <a:ln>
            <a:noFill/>
          </a:ln>
        </p:spPr>
        <p:txBody>
          <a:bodyPr spcFirstLastPara="1" wrap="square" lIns="121900" tIns="121900" rIns="121900" bIns="121900" anchor="b" anchorCtr="0">
            <a:noAutofit/>
          </a:bodyPr>
          <a:lstStyle/>
          <a:p>
            <a:pPr marL="0" lvl="0" indent="0" algn="l" rtl="0">
              <a:lnSpc>
                <a:spcPct val="100000"/>
              </a:lnSpc>
              <a:spcBef>
                <a:spcPts val="400"/>
              </a:spcBef>
              <a:spcAft>
                <a:spcPts val="0"/>
              </a:spcAft>
              <a:buNone/>
            </a:pPr>
            <a:r>
              <a:rPr lang="en" sz="1467" b="1">
                <a:solidFill>
                  <a:schemeClr val="dk1"/>
                </a:solidFill>
                <a:latin typeface="Poppins"/>
                <a:ea typeface="Poppins"/>
                <a:cs typeface="Poppins"/>
                <a:sym typeface="Poppins"/>
              </a:rPr>
              <a:t>CREDITS</a:t>
            </a:r>
            <a:r>
              <a:rPr lang="en" sz="1467">
                <a:solidFill>
                  <a:schemeClr val="dk1"/>
                </a:solidFill>
                <a:latin typeface="Poppins"/>
                <a:ea typeface="Poppins"/>
                <a:cs typeface="Poppins"/>
                <a:sym typeface="Poppins"/>
              </a:rPr>
              <a:t>: This presentation template was created by </a:t>
            </a:r>
            <a:r>
              <a:rPr lang="en" sz="1467" b="1">
                <a:solidFill>
                  <a:schemeClr val="dk1"/>
                </a:solidFill>
                <a:uFill>
                  <a:noFill/>
                </a:uFill>
                <a:latin typeface="Poppins"/>
                <a:ea typeface="Poppins"/>
                <a:cs typeface="Poppins"/>
                <a:sym typeface="Poppins"/>
                <a:hlinkClick r:id="rId2">
                  <a:extLst>
                    <a:ext uri="{A12FA001-AC4F-418D-AE19-62706E023703}">
                      <ahyp:hlinkClr xmlns="" xmlns:ahyp="http://schemas.microsoft.com/office/drawing/2018/hyperlinkcolor" val="tx"/>
                    </a:ext>
                  </a:extLst>
                </a:hlinkClick>
              </a:rPr>
              <a:t>Slidesgo</a:t>
            </a:r>
            <a:r>
              <a:rPr lang="en" sz="1467">
                <a:solidFill>
                  <a:schemeClr val="dk1"/>
                </a:solidFill>
                <a:latin typeface="Poppins"/>
                <a:ea typeface="Poppins"/>
                <a:cs typeface="Poppins"/>
                <a:sym typeface="Poppins"/>
              </a:rPr>
              <a:t>, and includes icons by </a:t>
            </a:r>
            <a:r>
              <a:rPr lang="en" sz="1467" b="1">
                <a:solidFill>
                  <a:schemeClr val="dk1"/>
                </a:solidFill>
                <a:uFill>
                  <a:noFill/>
                </a:uFill>
                <a:latin typeface="Poppins"/>
                <a:ea typeface="Poppins"/>
                <a:cs typeface="Poppins"/>
                <a:sym typeface="Poppins"/>
                <a:hlinkClick r:id="rId3">
                  <a:extLst>
                    <a:ext uri="{A12FA001-AC4F-418D-AE19-62706E023703}">
                      <ahyp:hlinkClr xmlns="" xmlns:ahyp="http://schemas.microsoft.com/office/drawing/2018/hyperlinkcolor" val="tx"/>
                    </a:ext>
                  </a:extLst>
                </a:hlinkClick>
              </a:rPr>
              <a:t>Flaticon</a:t>
            </a:r>
            <a:r>
              <a:rPr lang="en" sz="1467">
                <a:solidFill>
                  <a:schemeClr val="dk1"/>
                </a:solidFill>
                <a:latin typeface="Poppins"/>
                <a:ea typeface="Poppins"/>
                <a:cs typeface="Poppins"/>
                <a:sym typeface="Poppins"/>
              </a:rPr>
              <a:t>, and infographics &amp; images by </a:t>
            </a:r>
            <a:r>
              <a:rPr lang="en" sz="1467" b="1">
                <a:solidFill>
                  <a:schemeClr val="dk1"/>
                </a:solidFill>
                <a:uFill>
                  <a:noFill/>
                </a:uFill>
                <a:latin typeface="Poppins"/>
                <a:ea typeface="Poppins"/>
                <a:cs typeface="Poppins"/>
                <a:sym typeface="Poppins"/>
                <a:hlinkClick r:id="rId4">
                  <a:extLst>
                    <a:ext uri="{A12FA001-AC4F-418D-AE19-62706E023703}">
                      <ahyp:hlinkClr xmlns="" xmlns:ahyp="http://schemas.microsoft.com/office/drawing/2018/hyperlinkcolor" val="tx"/>
                    </a:ext>
                  </a:extLst>
                </a:hlinkClick>
              </a:rPr>
              <a:t>Freepik</a:t>
            </a:r>
            <a:endParaRPr sz="1467" b="1">
              <a:solidFill>
                <a:schemeClr val="dk1"/>
              </a:solidFill>
              <a:latin typeface="Poppins"/>
              <a:ea typeface="Poppins"/>
              <a:cs typeface="Poppins"/>
              <a:sym typeface="Poppins"/>
            </a:endParaRPr>
          </a:p>
        </p:txBody>
      </p:sp>
      <p:grpSp>
        <p:nvGrpSpPr>
          <p:cNvPr id="6382" name="Google Shape;6382;p33"/>
          <p:cNvGrpSpPr/>
          <p:nvPr/>
        </p:nvGrpSpPr>
        <p:grpSpPr>
          <a:xfrm>
            <a:off x="487681" y="5972255"/>
            <a:ext cx="1463039" cy="1009491"/>
            <a:chOff x="762825" y="3432400"/>
            <a:chExt cx="638250" cy="439750"/>
          </a:xfrm>
        </p:grpSpPr>
        <p:sp>
          <p:nvSpPr>
            <p:cNvPr id="6383" name="Google Shape;6383;p33"/>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33"/>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33"/>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33"/>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33"/>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33"/>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33"/>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33"/>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33"/>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33"/>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33"/>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33"/>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33"/>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33"/>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33"/>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33"/>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99" name="Google Shape;6399;p33"/>
          <p:cNvGrpSpPr/>
          <p:nvPr/>
        </p:nvGrpSpPr>
        <p:grpSpPr>
          <a:xfrm>
            <a:off x="412906" y="2994609"/>
            <a:ext cx="589564" cy="868776"/>
            <a:chOff x="2569479" y="4470044"/>
            <a:chExt cx="442173" cy="651582"/>
          </a:xfrm>
        </p:grpSpPr>
        <p:sp>
          <p:nvSpPr>
            <p:cNvPr id="6400" name="Google Shape;6400;p33"/>
            <p:cNvSpPr/>
            <p:nvPr/>
          </p:nvSpPr>
          <p:spPr>
            <a:xfrm>
              <a:off x="2603038" y="4505735"/>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33"/>
            <p:cNvSpPr/>
            <p:nvPr/>
          </p:nvSpPr>
          <p:spPr>
            <a:xfrm>
              <a:off x="2727423" y="4583854"/>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33"/>
            <p:cNvSpPr/>
            <p:nvPr/>
          </p:nvSpPr>
          <p:spPr>
            <a:xfrm>
              <a:off x="2723945" y="4573690"/>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33"/>
            <p:cNvSpPr/>
            <p:nvPr/>
          </p:nvSpPr>
          <p:spPr>
            <a:xfrm>
              <a:off x="2569479" y="4470044"/>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33"/>
            <p:cNvSpPr/>
            <p:nvPr/>
          </p:nvSpPr>
          <p:spPr>
            <a:xfrm>
              <a:off x="2670331" y="4566780"/>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5" name="Google Shape;6405;p33"/>
            <p:cNvSpPr/>
            <p:nvPr/>
          </p:nvSpPr>
          <p:spPr>
            <a:xfrm>
              <a:off x="2864954" y="4947742"/>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6" name="Google Shape;6406;p33"/>
            <p:cNvSpPr/>
            <p:nvPr/>
          </p:nvSpPr>
          <p:spPr>
            <a:xfrm>
              <a:off x="2928132" y="4996281"/>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7" name="Google Shape;6407;p33"/>
            <p:cNvSpPr/>
            <p:nvPr/>
          </p:nvSpPr>
          <p:spPr>
            <a:xfrm>
              <a:off x="2924886" y="4987658"/>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8" name="Google Shape;6408;p33"/>
            <p:cNvSpPr/>
            <p:nvPr/>
          </p:nvSpPr>
          <p:spPr>
            <a:xfrm>
              <a:off x="2845189" y="4932095"/>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9" name="Google Shape;6409;p33"/>
            <p:cNvSpPr/>
            <p:nvPr/>
          </p:nvSpPr>
          <p:spPr>
            <a:xfrm>
              <a:off x="2900716" y="4980634"/>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10" name="Google Shape;6410;p33"/>
          <p:cNvGrpSpPr/>
          <p:nvPr/>
        </p:nvGrpSpPr>
        <p:grpSpPr>
          <a:xfrm>
            <a:off x="10238281" y="5972255"/>
            <a:ext cx="1463039" cy="1009491"/>
            <a:chOff x="762825" y="3432400"/>
            <a:chExt cx="638250" cy="439750"/>
          </a:xfrm>
        </p:grpSpPr>
        <p:sp>
          <p:nvSpPr>
            <p:cNvPr id="6411" name="Google Shape;6411;p33"/>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33"/>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33"/>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33"/>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33"/>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33"/>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33"/>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33"/>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33"/>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33"/>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33"/>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33"/>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33"/>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33"/>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33"/>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33"/>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27" name="Google Shape;6427;p33"/>
          <p:cNvGrpSpPr/>
          <p:nvPr/>
        </p:nvGrpSpPr>
        <p:grpSpPr>
          <a:xfrm>
            <a:off x="591431" y="454226"/>
            <a:ext cx="719100" cy="530239"/>
            <a:chOff x="5165350" y="2018400"/>
            <a:chExt cx="244825" cy="180525"/>
          </a:xfrm>
        </p:grpSpPr>
        <p:sp>
          <p:nvSpPr>
            <p:cNvPr id="6428" name="Google Shape;6428;p33"/>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33"/>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33"/>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33"/>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33"/>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33" name="Google Shape;6433;p33"/>
          <p:cNvGrpSpPr/>
          <p:nvPr/>
        </p:nvGrpSpPr>
        <p:grpSpPr>
          <a:xfrm rot="10800000" flipH="1">
            <a:off x="10881498" y="879210"/>
            <a:ext cx="719100" cy="530239"/>
            <a:chOff x="5165350" y="2018400"/>
            <a:chExt cx="244825" cy="180525"/>
          </a:xfrm>
        </p:grpSpPr>
        <p:sp>
          <p:nvSpPr>
            <p:cNvPr id="6434" name="Google Shape;6434;p33"/>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33"/>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33"/>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33"/>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33"/>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9245029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039"/>
        <p:cNvGrpSpPr/>
        <p:nvPr/>
      </p:nvGrpSpPr>
      <p:grpSpPr>
        <a:xfrm>
          <a:off x="0" y="0"/>
          <a:ext cx="0" cy="0"/>
          <a:chOff x="0" y="0"/>
          <a:chExt cx="0" cy="0"/>
        </a:xfrm>
      </p:grpSpPr>
      <p:sp>
        <p:nvSpPr>
          <p:cNvPr id="1040" name="Google Shape;1040;p4"/>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41" name="Google Shape;1041;p4"/>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1042" name="Google Shape;1042;p4"/>
          <p:cNvSpPr txBox="1">
            <a:spLocks noGrp="1"/>
          </p:cNvSpPr>
          <p:nvPr>
            <p:ph type="body" idx="1"/>
          </p:nvPr>
        </p:nvSpPr>
        <p:spPr>
          <a:xfrm>
            <a:off x="960000" y="1356967"/>
            <a:ext cx="10272000" cy="763600"/>
          </a:xfrm>
          <a:prstGeom prst="rect">
            <a:avLst/>
          </a:prstGeom>
        </p:spPr>
        <p:txBody>
          <a:bodyPr spcFirstLastPara="1" wrap="square" lIns="91425" tIns="91425" rIns="91425" bIns="91425" anchor="t" anchorCtr="0">
            <a:noAutofit/>
          </a:bodyPr>
          <a:lstStyle>
            <a:lvl1pPr marL="609585" lvl="0" indent="-372524" rtl="0">
              <a:lnSpc>
                <a:spcPct val="100000"/>
              </a:lnSpc>
              <a:spcBef>
                <a:spcPts val="0"/>
              </a:spcBef>
              <a:spcAft>
                <a:spcPts val="0"/>
              </a:spcAft>
              <a:buSzPts val="800"/>
              <a:buFont typeface="Nunito Light"/>
              <a:buChar char="●"/>
              <a:defRPr sz="1667"/>
            </a:lvl1pPr>
            <a:lvl2pPr marL="1219170" lvl="1" indent="-406390" rtl="0">
              <a:lnSpc>
                <a:spcPct val="115000"/>
              </a:lnSpc>
              <a:spcBef>
                <a:spcPts val="0"/>
              </a:spcBef>
              <a:spcAft>
                <a:spcPts val="0"/>
              </a:spcAft>
              <a:buSzPts val="1200"/>
              <a:buFont typeface="Nunito Light"/>
              <a:buChar char="○"/>
              <a:defRPr/>
            </a:lvl2pPr>
            <a:lvl3pPr marL="1828754" lvl="2" indent="-406390" rtl="0">
              <a:lnSpc>
                <a:spcPct val="115000"/>
              </a:lnSpc>
              <a:spcBef>
                <a:spcPts val="2133"/>
              </a:spcBef>
              <a:spcAft>
                <a:spcPts val="0"/>
              </a:spcAft>
              <a:buSzPts val="1200"/>
              <a:buFont typeface="Nunito Light"/>
              <a:buChar char="■"/>
              <a:defRPr/>
            </a:lvl3pPr>
            <a:lvl4pPr marL="2438339" lvl="3" indent="-406390" rtl="0">
              <a:lnSpc>
                <a:spcPct val="115000"/>
              </a:lnSpc>
              <a:spcBef>
                <a:spcPts val="2133"/>
              </a:spcBef>
              <a:spcAft>
                <a:spcPts val="0"/>
              </a:spcAft>
              <a:buSzPts val="1200"/>
              <a:buFont typeface="Nunito Light"/>
              <a:buChar char="●"/>
              <a:defRPr/>
            </a:lvl4pPr>
            <a:lvl5pPr marL="3047924" lvl="4" indent="-406390" rtl="0">
              <a:lnSpc>
                <a:spcPct val="115000"/>
              </a:lnSpc>
              <a:spcBef>
                <a:spcPts val="2133"/>
              </a:spcBef>
              <a:spcAft>
                <a:spcPts val="0"/>
              </a:spcAft>
              <a:buSzPts val="1200"/>
              <a:buFont typeface="Nunito Light"/>
              <a:buChar char="○"/>
              <a:defRPr/>
            </a:lvl5pPr>
            <a:lvl6pPr marL="3657509" lvl="5" indent="-406390" rtl="0">
              <a:lnSpc>
                <a:spcPct val="115000"/>
              </a:lnSpc>
              <a:spcBef>
                <a:spcPts val="2133"/>
              </a:spcBef>
              <a:spcAft>
                <a:spcPts val="0"/>
              </a:spcAft>
              <a:buSzPts val="1200"/>
              <a:buFont typeface="Nunito Light"/>
              <a:buChar char="■"/>
              <a:defRPr/>
            </a:lvl6pPr>
            <a:lvl7pPr marL="4267093" lvl="6" indent="-406390" rtl="0">
              <a:lnSpc>
                <a:spcPct val="115000"/>
              </a:lnSpc>
              <a:spcBef>
                <a:spcPts val="2133"/>
              </a:spcBef>
              <a:spcAft>
                <a:spcPts val="0"/>
              </a:spcAft>
              <a:buSzPts val="1200"/>
              <a:buFont typeface="Nunito Light"/>
              <a:buChar char="●"/>
              <a:defRPr/>
            </a:lvl7pPr>
            <a:lvl8pPr marL="4876678" lvl="7" indent="-406390" rtl="0">
              <a:lnSpc>
                <a:spcPct val="115000"/>
              </a:lnSpc>
              <a:spcBef>
                <a:spcPts val="2133"/>
              </a:spcBef>
              <a:spcAft>
                <a:spcPts val="0"/>
              </a:spcAft>
              <a:buSzPts val="1200"/>
              <a:buFont typeface="Nunito Light"/>
              <a:buChar char="○"/>
              <a:defRPr/>
            </a:lvl8pPr>
            <a:lvl9pPr marL="5486263" lvl="8" indent="-406390" rtl="0">
              <a:lnSpc>
                <a:spcPct val="115000"/>
              </a:lnSpc>
              <a:spcBef>
                <a:spcPts val="2133"/>
              </a:spcBef>
              <a:spcAft>
                <a:spcPts val="2133"/>
              </a:spcAft>
              <a:buSzPts val="1200"/>
              <a:buFont typeface="Nunito Light"/>
              <a:buChar char="■"/>
              <a:defRPr/>
            </a:lvl9pPr>
          </a:lstStyle>
          <a:p>
            <a:endParaRPr/>
          </a:p>
        </p:txBody>
      </p:sp>
      <p:grpSp>
        <p:nvGrpSpPr>
          <p:cNvPr id="1043" name="Google Shape;1043;p4"/>
          <p:cNvGrpSpPr/>
          <p:nvPr/>
        </p:nvGrpSpPr>
        <p:grpSpPr>
          <a:xfrm rot="-9863533">
            <a:off x="10701108" y="5024731"/>
            <a:ext cx="1828840" cy="1956823"/>
            <a:chOff x="3586713" y="93850"/>
            <a:chExt cx="530075" cy="565025"/>
          </a:xfrm>
        </p:grpSpPr>
        <p:sp>
          <p:nvSpPr>
            <p:cNvPr id="1044" name="Google Shape;1044;p4"/>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4"/>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4"/>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4"/>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4"/>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4"/>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4"/>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4"/>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4"/>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4"/>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4"/>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4"/>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4"/>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4"/>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4"/>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4"/>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4"/>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4"/>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4"/>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4"/>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4"/>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4"/>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4"/>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4"/>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4"/>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4"/>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4"/>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4"/>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4"/>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4"/>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4"/>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4"/>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4"/>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4"/>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4"/>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4"/>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4"/>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4"/>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4"/>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4"/>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4"/>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4"/>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4"/>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4"/>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4"/>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4"/>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4"/>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4"/>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4"/>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4"/>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4"/>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4"/>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4"/>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4"/>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98" name="Google Shape;1098;p4"/>
          <p:cNvGrpSpPr/>
          <p:nvPr/>
        </p:nvGrpSpPr>
        <p:grpSpPr>
          <a:xfrm rot="9863533" flipH="1">
            <a:off x="-341396" y="5024731"/>
            <a:ext cx="1828840" cy="1956823"/>
            <a:chOff x="3586713" y="93850"/>
            <a:chExt cx="530075" cy="565025"/>
          </a:xfrm>
        </p:grpSpPr>
        <p:sp>
          <p:nvSpPr>
            <p:cNvPr id="1099" name="Google Shape;1099;p4"/>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4"/>
            <p:cNvSpPr/>
            <p:nvPr/>
          </p:nvSpPr>
          <p:spPr>
            <a:xfrm>
              <a:off x="3616963" y="97125"/>
              <a:ext cx="261850" cy="555400"/>
            </a:xfrm>
            <a:custGeom>
              <a:avLst/>
              <a:gdLst/>
              <a:ahLst/>
              <a:cxnLst/>
              <a:rect l="l" t="t" r="r" b="b"/>
              <a:pathLst>
                <a:path w="10474" h="22216" extrusionOk="0">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4"/>
            <p:cNvSpPr/>
            <p:nvPr/>
          </p:nvSpPr>
          <p:spPr>
            <a:xfrm>
              <a:off x="3657438" y="125125"/>
              <a:ext cx="289800" cy="528075"/>
            </a:xfrm>
            <a:custGeom>
              <a:avLst/>
              <a:gdLst/>
              <a:ahLst/>
              <a:cxnLst/>
              <a:rect l="l" t="t" r="r" b="b"/>
              <a:pathLst>
                <a:path w="11592" h="21123" extrusionOk="0">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4"/>
            <p:cNvSpPr/>
            <p:nvPr/>
          </p:nvSpPr>
          <p:spPr>
            <a:xfrm>
              <a:off x="3586738" y="93850"/>
              <a:ext cx="296375" cy="564925"/>
            </a:xfrm>
            <a:custGeom>
              <a:avLst/>
              <a:gdLst/>
              <a:ahLst/>
              <a:cxnLst/>
              <a:rect l="l" t="t" r="r" b="b"/>
              <a:pathLst>
                <a:path w="11855" h="22597" extrusionOk="0">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4"/>
            <p:cNvSpPr/>
            <p:nvPr/>
          </p:nvSpPr>
          <p:spPr>
            <a:xfrm>
              <a:off x="3597838" y="130200"/>
              <a:ext cx="277375" cy="524625"/>
            </a:xfrm>
            <a:custGeom>
              <a:avLst/>
              <a:gdLst/>
              <a:ahLst/>
              <a:cxnLst/>
              <a:rect l="l" t="t" r="r" b="b"/>
              <a:pathLst>
                <a:path w="11095" h="20985" extrusionOk="0">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4"/>
            <p:cNvSpPr/>
            <p:nvPr/>
          </p:nvSpPr>
          <p:spPr>
            <a:xfrm>
              <a:off x="3616963" y="97075"/>
              <a:ext cx="261850" cy="555375"/>
            </a:xfrm>
            <a:custGeom>
              <a:avLst/>
              <a:gdLst/>
              <a:ahLst/>
              <a:cxnLst/>
              <a:rect l="l" t="t" r="r" b="b"/>
              <a:pathLst>
                <a:path w="10474" h="22215" extrusionOk="0">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4"/>
            <p:cNvSpPr/>
            <p:nvPr/>
          </p:nvSpPr>
          <p:spPr>
            <a:xfrm>
              <a:off x="3712513" y="191850"/>
              <a:ext cx="170075" cy="461275"/>
            </a:xfrm>
            <a:custGeom>
              <a:avLst/>
              <a:gdLst/>
              <a:ahLst/>
              <a:cxnLst/>
              <a:rect l="l" t="t" r="r" b="b"/>
              <a:pathLst>
                <a:path w="6803" h="18451" extrusionOk="0">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4"/>
            <p:cNvSpPr/>
            <p:nvPr/>
          </p:nvSpPr>
          <p:spPr>
            <a:xfrm>
              <a:off x="3630263" y="130500"/>
              <a:ext cx="244875" cy="525400"/>
            </a:xfrm>
            <a:custGeom>
              <a:avLst/>
              <a:gdLst/>
              <a:ahLst/>
              <a:cxnLst/>
              <a:rect l="l" t="t" r="r" b="b"/>
              <a:pathLst>
                <a:path w="9795" h="21016" extrusionOk="0">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4"/>
            <p:cNvSpPr/>
            <p:nvPr/>
          </p:nvSpPr>
          <p:spPr>
            <a:xfrm>
              <a:off x="3875813" y="600275"/>
              <a:ext cx="44800" cy="19675"/>
            </a:xfrm>
            <a:custGeom>
              <a:avLst/>
              <a:gdLst/>
              <a:ahLst/>
              <a:cxnLst/>
              <a:rect l="l" t="t" r="r" b="b"/>
              <a:pathLst>
                <a:path w="1792" h="787" extrusionOk="0">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4"/>
            <p:cNvSpPr/>
            <p:nvPr/>
          </p:nvSpPr>
          <p:spPr>
            <a:xfrm>
              <a:off x="3867613" y="541350"/>
              <a:ext cx="48225" cy="14150"/>
            </a:xfrm>
            <a:custGeom>
              <a:avLst/>
              <a:gdLst/>
              <a:ahLst/>
              <a:cxnLst/>
              <a:rect l="l" t="t" r="r" b="b"/>
              <a:pathLst>
                <a:path w="1929" h="566" extrusionOk="0">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4"/>
            <p:cNvSpPr/>
            <p:nvPr/>
          </p:nvSpPr>
          <p:spPr>
            <a:xfrm>
              <a:off x="3851813" y="453975"/>
              <a:ext cx="93950" cy="26725"/>
            </a:xfrm>
            <a:custGeom>
              <a:avLst/>
              <a:gdLst/>
              <a:ahLst/>
              <a:cxnLst/>
              <a:rect l="l" t="t" r="r" b="b"/>
              <a:pathLst>
                <a:path w="3758" h="1069" extrusionOk="0">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4"/>
            <p:cNvSpPr/>
            <p:nvPr/>
          </p:nvSpPr>
          <p:spPr>
            <a:xfrm>
              <a:off x="3815888" y="368050"/>
              <a:ext cx="99700" cy="16375"/>
            </a:xfrm>
            <a:custGeom>
              <a:avLst/>
              <a:gdLst/>
              <a:ahLst/>
              <a:cxnLst/>
              <a:rect l="l" t="t" r="r" b="b"/>
              <a:pathLst>
                <a:path w="3988" h="655" extrusionOk="0">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4"/>
            <p:cNvSpPr/>
            <p:nvPr/>
          </p:nvSpPr>
          <p:spPr>
            <a:xfrm>
              <a:off x="3772513" y="280400"/>
              <a:ext cx="141825" cy="14825"/>
            </a:xfrm>
            <a:custGeom>
              <a:avLst/>
              <a:gdLst/>
              <a:ahLst/>
              <a:cxnLst/>
              <a:rect l="l" t="t" r="r" b="b"/>
              <a:pathLst>
                <a:path w="5673" h="593" extrusionOk="0">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4"/>
            <p:cNvSpPr/>
            <p:nvPr/>
          </p:nvSpPr>
          <p:spPr>
            <a:xfrm>
              <a:off x="3729888" y="206700"/>
              <a:ext cx="75975" cy="11725"/>
            </a:xfrm>
            <a:custGeom>
              <a:avLst/>
              <a:gdLst/>
              <a:ahLst/>
              <a:cxnLst/>
              <a:rect l="l" t="t" r="r" b="b"/>
              <a:pathLst>
                <a:path w="3039" h="469" extrusionOk="0">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4"/>
            <p:cNvSpPr/>
            <p:nvPr/>
          </p:nvSpPr>
          <p:spPr>
            <a:xfrm>
              <a:off x="3679688" y="139750"/>
              <a:ext cx="92725" cy="21150"/>
            </a:xfrm>
            <a:custGeom>
              <a:avLst/>
              <a:gdLst/>
              <a:ahLst/>
              <a:cxnLst/>
              <a:rect l="l" t="t" r="r" b="b"/>
              <a:pathLst>
                <a:path w="3709" h="846" extrusionOk="0">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4"/>
            <p:cNvSpPr/>
            <p:nvPr/>
          </p:nvSpPr>
          <p:spPr>
            <a:xfrm>
              <a:off x="3637488" y="173250"/>
              <a:ext cx="29400" cy="48000"/>
            </a:xfrm>
            <a:custGeom>
              <a:avLst/>
              <a:gdLst/>
              <a:ahLst/>
              <a:cxnLst/>
              <a:rect l="l" t="t" r="r" b="b"/>
              <a:pathLst>
                <a:path w="1176" h="1920" extrusionOk="0">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4"/>
            <p:cNvSpPr/>
            <p:nvPr/>
          </p:nvSpPr>
          <p:spPr>
            <a:xfrm>
              <a:off x="3735838" y="203825"/>
              <a:ext cx="44825" cy="6925"/>
            </a:xfrm>
            <a:custGeom>
              <a:avLst/>
              <a:gdLst/>
              <a:ahLst/>
              <a:cxnLst/>
              <a:rect l="l" t="t" r="r" b="b"/>
              <a:pathLst>
                <a:path w="1793" h="277" extrusionOk="0">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4"/>
            <p:cNvSpPr/>
            <p:nvPr/>
          </p:nvSpPr>
          <p:spPr>
            <a:xfrm>
              <a:off x="3798613" y="306350"/>
              <a:ext cx="83000" cy="6975"/>
            </a:xfrm>
            <a:custGeom>
              <a:avLst/>
              <a:gdLst/>
              <a:ahLst/>
              <a:cxnLst/>
              <a:rect l="l" t="t" r="r" b="b"/>
              <a:pathLst>
                <a:path w="3320" h="279" extrusionOk="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4"/>
            <p:cNvSpPr/>
            <p:nvPr/>
          </p:nvSpPr>
          <p:spPr>
            <a:xfrm>
              <a:off x="3832463" y="408825"/>
              <a:ext cx="49100" cy="7075"/>
            </a:xfrm>
            <a:custGeom>
              <a:avLst/>
              <a:gdLst/>
              <a:ahLst/>
              <a:cxnLst/>
              <a:rect l="l" t="t" r="r" b="b"/>
              <a:pathLst>
                <a:path w="1964" h="283" extrusionOk="0">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4"/>
            <p:cNvSpPr/>
            <p:nvPr/>
          </p:nvSpPr>
          <p:spPr>
            <a:xfrm>
              <a:off x="3861313" y="479875"/>
              <a:ext cx="37600" cy="9300"/>
            </a:xfrm>
            <a:custGeom>
              <a:avLst/>
              <a:gdLst/>
              <a:ahLst/>
              <a:cxnLst/>
              <a:rect l="l" t="t" r="r" b="b"/>
              <a:pathLst>
                <a:path w="1504" h="372" extrusionOk="0">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4"/>
            <p:cNvSpPr/>
            <p:nvPr/>
          </p:nvSpPr>
          <p:spPr>
            <a:xfrm>
              <a:off x="3877913" y="589150"/>
              <a:ext cx="26975" cy="6800"/>
            </a:xfrm>
            <a:custGeom>
              <a:avLst/>
              <a:gdLst/>
              <a:ahLst/>
              <a:cxnLst/>
              <a:rect l="l" t="t" r="r" b="b"/>
              <a:pathLst>
                <a:path w="1079" h="272" extrusionOk="0">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4"/>
            <p:cNvSpPr/>
            <p:nvPr/>
          </p:nvSpPr>
          <p:spPr>
            <a:xfrm>
              <a:off x="3834713" y="593700"/>
              <a:ext cx="22200" cy="18075"/>
            </a:xfrm>
            <a:custGeom>
              <a:avLst/>
              <a:gdLst/>
              <a:ahLst/>
              <a:cxnLst/>
              <a:rect l="l" t="t" r="r" b="b"/>
              <a:pathLst>
                <a:path w="888" h="723" extrusionOk="0">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4"/>
            <p:cNvSpPr/>
            <p:nvPr/>
          </p:nvSpPr>
          <p:spPr>
            <a:xfrm>
              <a:off x="3750763" y="447075"/>
              <a:ext cx="54800" cy="62150"/>
            </a:xfrm>
            <a:custGeom>
              <a:avLst/>
              <a:gdLst/>
              <a:ahLst/>
              <a:cxnLst/>
              <a:rect l="l" t="t" r="r" b="b"/>
              <a:pathLst>
                <a:path w="2192" h="2486" extrusionOk="0">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4"/>
            <p:cNvSpPr/>
            <p:nvPr/>
          </p:nvSpPr>
          <p:spPr>
            <a:xfrm>
              <a:off x="3730988" y="350875"/>
              <a:ext cx="46000" cy="65675"/>
            </a:xfrm>
            <a:custGeom>
              <a:avLst/>
              <a:gdLst/>
              <a:ahLst/>
              <a:cxnLst/>
              <a:rect l="l" t="t" r="r" b="b"/>
              <a:pathLst>
                <a:path w="1840" h="2627" extrusionOk="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4"/>
            <p:cNvSpPr/>
            <p:nvPr/>
          </p:nvSpPr>
          <p:spPr>
            <a:xfrm>
              <a:off x="3693413" y="317750"/>
              <a:ext cx="14300" cy="19800"/>
            </a:xfrm>
            <a:custGeom>
              <a:avLst/>
              <a:gdLst/>
              <a:ahLst/>
              <a:cxnLst/>
              <a:rect l="l" t="t" r="r" b="b"/>
              <a:pathLst>
                <a:path w="572" h="792" extrusionOk="0">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4"/>
            <p:cNvSpPr/>
            <p:nvPr/>
          </p:nvSpPr>
          <p:spPr>
            <a:xfrm>
              <a:off x="3664338" y="219950"/>
              <a:ext cx="32450" cy="43800"/>
            </a:xfrm>
            <a:custGeom>
              <a:avLst/>
              <a:gdLst/>
              <a:ahLst/>
              <a:cxnLst/>
              <a:rect l="l" t="t" r="r" b="b"/>
              <a:pathLst>
                <a:path w="1298" h="1752" extrusionOk="0">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4"/>
            <p:cNvSpPr/>
            <p:nvPr/>
          </p:nvSpPr>
          <p:spPr>
            <a:xfrm>
              <a:off x="3586713" y="93875"/>
              <a:ext cx="364475" cy="565000"/>
            </a:xfrm>
            <a:custGeom>
              <a:avLst/>
              <a:gdLst/>
              <a:ahLst/>
              <a:cxnLst/>
              <a:rect l="l" t="t" r="r" b="b"/>
              <a:pathLst>
                <a:path w="14579" h="22600" extrusionOk="0">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4"/>
            <p:cNvSpPr/>
            <p:nvPr/>
          </p:nvSpPr>
          <p:spPr>
            <a:xfrm>
              <a:off x="3681438" y="131825"/>
              <a:ext cx="431900" cy="126025"/>
            </a:xfrm>
            <a:custGeom>
              <a:avLst/>
              <a:gdLst/>
              <a:ahLst/>
              <a:cxnLst/>
              <a:rect l="l" t="t" r="r" b="b"/>
              <a:pathLst>
                <a:path w="17276" h="5041" extrusionOk="0">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4"/>
            <p:cNvSpPr/>
            <p:nvPr/>
          </p:nvSpPr>
          <p:spPr>
            <a:xfrm>
              <a:off x="3646713" y="124000"/>
              <a:ext cx="465725" cy="140725"/>
            </a:xfrm>
            <a:custGeom>
              <a:avLst/>
              <a:gdLst/>
              <a:ahLst/>
              <a:cxnLst/>
              <a:rect l="l" t="t" r="r" b="b"/>
              <a:pathLst>
                <a:path w="18629" h="5629" extrusionOk="0">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4"/>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4"/>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4"/>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4"/>
            <p:cNvSpPr/>
            <p:nvPr/>
          </p:nvSpPr>
          <p:spPr>
            <a:xfrm>
              <a:off x="3642413" y="119550"/>
              <a:ext cx="474375" cy="212650"/>
            </a:xfrm>
            <a:custGeom>
              <a:avLst/>
              <a:gdLst/>
              <a:ahLst/>
              <a:cxnLst/>
              <a:rect l="l" t="t" r="r" b="b"/>
              <a:pathLst>
                <a:path w="18975" h="8506" extrusionOk="0">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4"/>
            <p:cNvSpPr/>
            <p:nvPr/>
          </p:nvSpPr>
          <p:spPr>
            <a:xfrm>
              <a:off x="3681338" y="140175"/>
              <a:ext cx="35775" cy="22500"/>
            </a:xfrm>
            <a:custGeom>
              <a:avLst/>
              <a:gdLst/>
              <a:ahLst/>
              <a:cxnLst/>
              <a:rect l="l" t="t" r="r" b="b"/>
              <a:pathLst>
                <a:path w="1431" h="900" extrusionOk="0">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4"/>
            <p:cNvSpPr/>
            <p:nvPr/>
          </p:nvSpPr>
          <p:spPr>
            <a:xfrm>
              <a:off x="4095188" y="253550"/>
              <a:ext cx="18125" cy="4050"/>
            </a:xfrm>
            <a:custGeom>
              <a:avLst/>
              <a:gdLst/>
              <a:ahLst/>
              <a:cxnLst/>
              <a:rect l="l" t="t" r="r" b="b"/>
              <a:pathLst>
                <a:path w="725" h="162" extrusionOk="0">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4"/>
            <p:cNvSpPr/>
            <p:nvPr/>
          </p:nvSpPr>
          <p:spPr>
            <a:xfrm>
              <a:off x="3646613" y="124000"/>
              <a:ext cx="465700" cy="140725"/>
            </a:xfrm>
            <a:custGeom>
              <a:avLst/>
              <a:gdLst/>
              <a:ahLst/>
              <a:cxnLst/>
              <a:rect l="l" t="t" r="r" b="b"/>
              <a:pathLst>
                <a:path w="18628" h="5629" extrusionOk="0">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4"/>
            <p:cNvSpPr/>
            <p:nvPr/>
          </p:nvSpPr>
          <p:spPr>
            <a:xfrm>
              <a:off x="3670763" y="153650"/>
              <a:ext cx="214600" cy="172900"/>
            </a:xfrm>
            <a:custGeom>
              <a:avLst/>
              <a:gdLst/>
              <a:ahLst/>
              <a:cxnLst/>
              <a:rect l="l" t="t" r="r" b="b"/>
              <a:pathLst>
                <a:path w="8584" h="6916" extrusionOk="0">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4"/>
            <p:cNvSpPr/>
            <p:nvPr/>
          </p:nvSpPr>
          <p:spPr>
            <a:xfrm>
              <a:off x="4045063" y="263525"/>
              <a:ext cx="62425" cy="41250"/>
            </a:xfrm>
            <a:custGeom>
              <a:avLst/>
              <a:gdLst/>
              <a:ahLst/>
              <a:cxnLst/>
              <a:rect l="l" t="t" r="r" b="b"/>
              <a:pathLst>
                <a:path w="2497" h="1650" extrusionOk="0">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4"/>
            <p:cNvSpPr/>
            <p:nvPr/>
          </p:nvSpPr>
          <p:spPr>
            <a:xfrm>
              <a:off x="3878488" y="250625"/>
              <a:ext cx="167625" cy="75225"/>
            </a:xfrm>
            <a:custGeom>
              <a:avLst/>
              <a:gdLst/>
              <a:ahLst/>
              <a:cxnLst/>
              <a:rect l="l" t="t" r="r" b="b"/>
              <a:pathLst>
                <a:path w="6705" h="3009" extrusionOk="0">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4"/>
            <p:cNvSpPr/>
            <p:nvPr/>
          </p:nvSpPr>
          <p:spPr>
            <a:xfrm>
              <a:off x="3670988" y="156350"/>
              <a:ext cx="436900" cy="169975"/>
            </a:xfrm>
            <a:custGeom>
              <a:avLst/>
              <a:gdLst/>
              <a:ahLst/>
              <a:cxnLst/>
              <a:rect l="l" t="t" r="r" b="b"/>
              <a:pathLst>
                <a:path w="17476" h="6799" extrusionOk="0">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4"/>
            <p:cNvSpPr/>
            <p:nvPr/>
          </p:nvSpPr>
          <p:spPr>
            <a:xfrm>
              <a:off x="3722913" y="135750"/>
              <a:ext cx="5700" cy="36650"/>
            </a:xfrm>
            <a:custGeom>
              <a:avLst/>
              <a:gdLst/>
              <a:ahLst/>
              <a:cxnLst/>
              <a:rect l="l" t="t" r="r" b="b"/>
              <a:pathLst>
                <a:path w="228" h="1466" extrusionOk="0">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4"/>
            <p:cNvSpPr/>
            <p:nvPr/>
          </p:nvSpPr>
          <p:spPr>
            <a:xfrm>
              <a:off x="3766538" y="130900"/>
              <a:ext cx="8550" cy="62575"/>
            </a:xfrm>
            <a:custGeom>
              <a:avLst/>
              <a:gdLst/>
              <a:ahLst/>
              <a:cxnLst/>
              <a:rect l="l" t="t" r="r" b="b"/>
              <a:pathLst>
                <a:path w="342" h="2503" extrusionOk="0">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4"/>
            <p:cNvSpPr/>
            <p:nvPr/>
          </p:nvSpPr>
          <p:spPr>
            <a:xfrm>
              <a:off x="3810638" y="138300"/>
              <a:ext cx="12425" cy="72125"/>
            </a:xfrm>
            <a:custGeom>
              <a:avLst/>
              <a:gdLst/>
              <a:ahLst/>
              <a:cxnLst/>
              <a:rect l="l" t="t" r="r" b="b"/>
              <a:pathLst>
                <a:path w="497" h="2885" extrusionOk="0">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4"/>
            <p:cNvSpPr/>
            <p:nvPr/>
          </p:nvSpPr>
          <p:spPr>
            <a:xfrm>
              <a:off x="3881788" y="155025"/>
              <a:ext cx="19250" cy="80875"/>
            </a:xfrm>
            <a:custGeom>
              <a:avLst/>
              <a:gdLst/>
              <a:ahLst/>
              <a:cxnLst/>
              <a:rect l="l" t="t" r="r" b="b"/>
              <a:pathLst>
                <a:path w="770" h="3235" extrusionOk="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4"/>
            <p:cNvSpPr/>
            <p:nvPr/>
          </p:nvSpPr>
          <p:spPr>
            <a:xfrm>
              <a:off x="3946588" y="175825"/>
              <a:ext cx="10225" cy="71775"/>
            </a:xfrm>
            <a:custGeom>
              <a:avLst/>
              <a:gdLst/>
              <a:ahLst/>
              <a:cxnLst/>
              <a:rect l="l" t="t" r="r" b="b"/>
              <a:pathLst>
                <a:path w="409" h="2871" extrusionOk="0">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4"/>
            <p:cNvSpPr/>
            <p:nvPr/>
          </p:nvSpPr>
          <p:spPr>
            <a:xfrm>
              <a:off x="4012413" y="206250"/>
              <a:ext cx="12950" cy="51425"/>
            </a:xfrm>
            <a:custGeom>
              <a:avLst/>
              <a:gdLst/>
              <a:ahLst/>
              <a:cxnLst/>
              <a:rect l="l" t="t" r="r" b="b"/>
              <a:pathLst>
                <a:path w="518" h="2057" extrusionOk="0">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4"/>
            <p:cNvSpPr/>
            <p:nvPr/>
          </p:nvSpPr>
          <p:spPr>
            <a:xfrm>
              <a:off x="4037263" y="224675"/>
              <a:ext cx="5575" cy="30625"/>
            </a:xfrm>
            <a:custGeom>
              <a:avLst/>
              <a:gdLst/>
              <a:ahLst/>
              <a:cxnLst/>
              <a:rect l="l" t="t" r="r" b="b"/>
              <a:pathLst>
                <a:path w="223" h="1225" extrusionOk="0">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4"/>
            <p:cNvSpPr/>
            <p:nvPr/>
          </p:nvSpPr>
          <p:spPr>
            <a:xfrm>
              <a:off x="3719938" y="212100"/>
              <a:ext cx="22425" cy="27075"/>
            </a:xfrm>
            <a:custGeom>
              <a:avLst/>
              <a:gdLst/>
              <a:ahLst/>
              <a:cxnLst/>
              <a:rect l="l" t="t" r="r" b="b"/>
              <a:pathLst>
                <a:path w="897" h="1083" extrusionOk="0">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4"/>
            <p:cNvSpPr/>
            <p:nvPr/>
          </p:nvSpPr>
          <p:spPr>
            <a:xfrm>
              <a:off x="3752663" y="153550"/>
              <a:ext cx="6000" cy="35750"/>
            </a:xfrm>
            <a:custGeom>
              <a:avLst/>
              <a:gdLst/>
              <a:ahLst/>
              <a:cxnLst/>
              <a:rect l="l" t="t" r="r" b="b"/>
              <a:pathLst>
                <a:path w="240" h="1430" extrusionOk="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4"/>
            <p:cNvSpPr/>
            <p:nvPr/>
          </p:nvSpPr>
          <p:spPr>
            <a:xfrm>
              <a:off x="3796063" y="147775"/>
              <a:ext cx="8475" cy="55225"/>
            </a:xfrm>
            <a:custGeom>
              <a:avLst/>
              <a:gdLst/>
              <a:ahLst/>
              <a:cxnLst/>
              <a:rect l="l" t="t" r="r" b="b"/>
              <a:pathLst>
                <a:path w="339" h="2209" extrusionOk="0">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4"/>
            <p:cNvSpPr/>
            <p:nvPr/>
          </p:nvSpPr>
          <p:spPr>
            <a:xfrm>
              <a:off x="3862513" y="169775"/>
              <a:ext cx="10025" cy="56075"/>
            </a:xfrm>
            <a:custGeom>
              <a:avLst/>
              <a:gdLst/>
              <a:ahLst/>
              <a:cxnLst/>
              <a:rect l="l" t="t" r="r" b="b"/>
              <a:pathLst>
                <a:path w="401" h="2243" extrusionOk="0">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4"/>
            <p:cNvSpPr/>
            <p:nvPr/>
          </p:nvSpPr>
          <p:spPr>
            <a:xfrm>
              <a:off x="3909088" y="181425"/>
              <a:ext cx="8700" cy="56900"/>
            </a:xfrm>
            <a:custGeom>
              <a:avLst/>
              <a:gdLst/>
              <a:ahLst/>
              <a:cxnLst/>
              <a:rect l="l" t="t" r="r" b="b"/>
              <a:pathLst>
                <a:path w="348" h="2276" extrusionOk="0">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4"/>
            <p:cNvSpPr/>
            <p:nvPr/>
          </p:nvSpPr>
          <p:spPr>
            <a:xfrm>
              <a:off x="3985738" y="218750"/>
              <a:ext cx="5950" cy="32400"/>
            </a:xfrm>
            <a:custGeom>
              <a:avLst/>
              <a:gdLst/>
              <a:ahLst/>
              <a:cxnLst/>
              <a:rect l="l" t="t" r="r" b="b"/>
              <a:pathLst>
                <a:path w="238" h="1296" extrusionOk="0">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4"/>
            <p:cNvSpPr/>
            <p:nvPr/>
          </p:nvSpPr>
          <p:spPr>
            <a:xfrm>
              <a:off x="3642238" y="119600"/>
              <a:ext cx="474475" cy="212625"/>
            </a:xfrm>
            <a:custGeom>
              <a:avLst/>
              <a:gdLst/>
              <a:ahLst/>
              <a:cxnLst/>
              <a:rect l="l" t="t" r="r" b="b"/>
              <a:pathLst>
                <a:path w="18979" h="8505" extrusionOk="0">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53" name="Google Shape;1153;p4"/>
          <p:cNvGrpSpPr/>
          <p:nvPr/>
        </p:nvGrpSpPr>
        <p:grpSpPr>
          <a:xfrm>
            <a:off x="14" y="899777"/>
            <a:ext cx="719100" cy="530239"/>
            <a:chOff x="5165350" y="2018400"/>
            <a:chExt cx="244825" cy="180525"/>
          </a:xfrm>
        </p:grpSpPr>
        <p:sp>
          <p:nvSpPr>
            <p:cNvPr id="1154" name="Google Shape;1154;p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59" name="Google Shape;1159;p4"/>
          <p:cNvGrpSpPr/>
          <p:nvPr/>
        </p:nvGrpSpPr>
        <p:grpSpPr>
          <a:xfrm rot="10800000" flipH="1">
            <a:off x="950965" y="190159"/>
            <a:ext cx="719100" cy="530239"/>
            <a:chOff x="5165350" y="2018400"/>
            <a:chExt cx="244825" cy="180525"/>
          </a:xfrm>
        </p:grpSpPr>
        <p:sp>
          <p:nvSpPr>
            <p:cNvPr id="1160" name="Google Shape;1160;p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65" name="Google Shape;1165;p4"/>
          <p:cNvGrpSpPr/>
          <p:nvPr/>
        </p:nvGrpSpPr>
        <p:grpSpPr>
          <a:xfrm rot="10800000">
            <a:off x="11472898" y="190159"/>
            <a:ext cx="719100" cy="530239"/>
            <a:chOff x="5165350" y="2018400"/>
            <a:chExt cx="244825" cy="180525"/>
          </a:xfrm>
        </p:grpSpPr>
        <p:sp>
          <p:nvSpPr>
            <p:cNvPr id="1166" name="Google Shape;1166;p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71" name="Google Shape;1171;p4"/>
          <p:cNvGrpSpPr/>
          <p:nvPr/>
        </p:nvGrpSpPr>
        <p:grpSpPr>
          <a:xfrm rot="10800000">
            <a:off x="10881498" y="899777"/>
            <a:ext cx="719100" cy="530239"/>
            <a:chOff x="5165350" y="2018400"/>
            <a:chExt cx="244825" cy="180525"/>
          </a:xfrm>
        </p:grpSpPr>
        <p:sp>
          <p:nvSpPr>
            <p:cNvPr id="1172" name="Google Shape;1172;p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7486837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6439"/>
        <p:cNvGrpSpPr/>
        <p:nvPr/>
      </p:nvGrpSpPr>
      <p:grpSpPr>
        <a:xfrm>
          <a:off x="0" y="0"/>
          <a:ext cx="0" cy="0"/>
          <a:chOff x="0" y="0"/>
          <a:chExt cx="0" cy="0"/>
        </a:xfrm>
      </p:grpSpPr>
      <p:sp>
        <p:nvSpPr>
          <p:cNvPr id="6440" name="Google Shape;6440;p34"/>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41" name="Google Shape;6441;p34"/>
          <p:cNvSpPr/>
          <p:nvPr/>
        </p:nvSpPr>
        <p:spPr>
          <a:xfrm rot="10800000" flipH="1">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442" name="Google Shape;6442;p34"/>
          <p:cNvGrpSpPr/>
          <p:nvPr/>
        </p:nvGrpSpPr>
        <p:grpSpPr>
          <a:xfrm rot="5400000" flipH="1">
            <a:off x="9403792" y="5430838"/>
            <a:ext cx="1939685" cy="1806972"/>
            <a:chOff x="5039400" y="85775"/>
            <a:chExt cx="462050" cy="430450"/>
          </a:xfrm>
        </p:grpSpPr>
        <p:sp>
          <p:nvSpPr>
            <p:cNvPr id="6443" name="Google Shape;6443;p34"/>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34"/>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34"/>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34"/>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34"/>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34"/>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34"/>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34"/>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34"/>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34"/>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34"/>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34"/>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34"/>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34"/>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34"/>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34"/>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34"/>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34"/>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34"/>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34"/>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34"/>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34"/>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34"/>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34"/>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34"/>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34"/>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34"/>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34"/>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34"/>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34"/>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473" name="Google Shape;6473;p34"/>
          <p:cNvGrpSpPr/>
          <p:nvPr/>
        </p:nvGrpSpPr>
        <p:grpSpPr>
          <a:xfrm rot="-5400000">
            <a:off x="848284" y="5430838"/>
            <a:ext cx="1939685" cy="1806972"/>
            <a:chOff x="5039400" y="85775"/>
            <a:chExt cx="462050" cy="430450"/>
          </a:xfrm>
        </p:grpSpPr>
        <p:sp>
          <p:nvSpPr>
            <p:cNvPr id="6474" name="Google Shape;6474;p34"/>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34"/>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34"/>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34"/>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34"/>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34"/>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34"/>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34"/>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34"/>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34"/>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34"/>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34"/>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34"/>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34"/>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34"/>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34"/>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34"/>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34"/>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34"/>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34"/>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34"/>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34"/>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34"/>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34"/>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34"/>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34"/>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34"/>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34"/>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34"/>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34"/>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04" name="Google Shape;6504;p34"/>
          <p:cNvGrpSpPr/>
          <p:nvPr/>
        </p:nvGrpSpPr>
        <p:grpSpPr>
          <a:xfrm flipH="1">
            <a:off x="184886" y="5946671"/>
            <a:ext cx="1463039" cy="1009491"/>
            <a:chOff x="762825" y="3432400"/>
            <a:chExt cx="638250" cy="439750"/>
          </a:xfrm>
        </p:grpSpPr>
        <p:sp>
          <p:nvSpPr>
            <p:cNvPr id="6505" name="Google Shape;6505;p34"/>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34"/>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34"/>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34"/>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34"/>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34"/>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34"/>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34"/>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34"/>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34"/>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34"/>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34"/>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34"/>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34"/>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34"/>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34"/>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21" name="Google Shape;6521;p34"/>
          <p:cNvGrpSpPr/>
          <p:nvPr/>
        </p:nvGrpSpPr>
        <p:grpSpPr>
          <a:xfrm flipH="1">
            <a:off x="10544325" y="5956604"/>
            <a:ext cx="1463039" cy="1009491"/>
            <a:chOff x="762825" y="3432400"/>
            <a:chExt cx="638250" cy="439750"/>
          </a:xfrm>
        </p:grpSpPr>
        <p:sp>
          <p:nvSpPr>
            <p:cNvPr id="6522" name="Google Shape;6522;p34"/>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34"/>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34"/>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34"/>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34"/>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34"/>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34"/>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34"/>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34"/>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34"/>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34"/>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34"/>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34"/>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34"/>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34"/>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34"/>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38" name="Google Shape;6538;p34"/>
          <p:cNvGrpSpPr/>
          <p:nvPr/>
        </p:nvGrpSpPr>
        <p:grpSpPr>
          <a:xfrm flipH="1">
            <a:off x="10631422" y="282453"/>
            <a:ext cx="1219204" cy="873767"/>
            <a:chOff x="4797000" y="1750925"/>
            <a:chExt cx="342550" cy="246400"/>
          </a:xfrm>
        </p:grpSpPr>
        <p:sp>
          <p:nvSpPr>
            <p:cNvPr id="6539" name="Google Shape;6539;p3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3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3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42" name="Google Shape;6542;p34"/>
          <p:cNvGrpSpPr/>
          <p:nvPr/>
        </p:nvGrpSpPr>
        <p:grpSpPr>
          <a:xfrm flipH="1">
            <a:off x="6987457" y="-223449"/>
            <a:ext cx="719100" cy="530239"/>
            <a:chOff x="5165350" y="2018400"/>
            <a:chExt cx="244825" cy="180525"/>
          </a:xfrm>
        </p:grpSpPr>
        <p:sp>
          <p:nvSpPr>
            <p:cNvPr id="6543" name="Google Shape;6543;p3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3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3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3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3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48" name="Google Shape;6548;p34"/>
          <p:cNvGrpSpPr/>
          <p:nvPr/>
        </p:nvGrpSpPr>
        <p:grpSpPr>
          <a:xfrm rot="10800000">
            <a:off x="-206443" y="454218"/>
            <a:ext cx="719100" cy="530239"/>
            <a:chOff x="5165350" y="2018400"/>
            <a:chExt cx="244825" cy="180525"/>
          </a:xfrm>
        </p:grpSpPr>
        <p:sp>
          <p:nvSpPr>
            <p:cNvPr id="6549" name="Google Shape;6549;p34"/>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34"/>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34"/>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34"/>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34"/>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54" name="Google Shape;6554;p34"/>
          <p:cNvGrpSpPr/>
          <p:nvPr/>
        </p:nvGrpSpPr>
        <p:grpSpPr>
          <a:xfrm>
            <a:off x="959989" y="-395214"/>
            <a:ext cx="1219204" cy="873767"/>
            <a:chOff x="4797000" y="1750925"/>
            <a:chExt cx="342550" cy="246400"/>
          </a:xfrm>
        </p:grpSpPr>
        <p:sp>
          <p:nvSpPr>
            <p:cNvPr id="6555" name="Google Shape;6555;p34"/>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34"/>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34"/>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44741172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6558"/>
        <p:cNvGrpSpPr/>
        <p:nvPr/>
      </p:nvGrpSpPr>
      <p:grpSpPr>
        <a:xfrm>
          <a:off x="0" y="0"/>
          <a:ext cx="0" cy="0"/>
          <a:chOff x="0" y="0"/>
          <a:chExt cx="0" cy="0"/>
        </a:xfrm>
      </p:grpSpPr>
      <p:sp>
        <p:nvSpPr>
          <p:cNvPr id="6559" name="Google Shape;6559;p35"/>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60" name="Google Shape;6560;p35"/>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61" name="Google Shape;6561;p35"/>
          <p:cNvGrpSpPr/>
          <p:nvPr/>
        </p:nvGrpSpPr>
        <p:grpSpPr>
          <a:xfrm>
            <a:off x="-193586" y="975977"/>
            <a:ext cx="719100" cy="530239"/>
            <a:chOff x="5165350" y="2018400"/>
            <a:chExt cx="244825" cy="180525"/>
          </a:xfrm>
        </p:grpSpPr>
        <p:sp>
          <p:nvSpPr>
            <p:cNvPr id="6562" name="Google Shape;6562;p3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3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3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3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3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67" name="Google Shape;6567;p35"/>
          <p:cNvGrpSpPr/>
          <p:nvPr/>
        </p:nvGrpSpPr>
        <p:grpSpPr>
          <a:xfrm rot="10800000" flipH="1">
            <a:off x="959998" y="185726"/>
            <a:ext cx="719100" cy="530239"/>
            <a:chOff x="5165350" y="2018400"/>
            <a:chExt cx="244825" cy="180525"/>
          </a:xfrm>
        </p:grpSpPr>
        <p:sp>
          <p:nvSpPr>
            <p:cNvPr id="6568" name="Google Shape;6568;p3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3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3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3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3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73" name="Google Shape;6573;p35"/>
          <p:cNvGrpSpPr/>
          <p:nvPr/>
        </p:nvGrpSpPr>
        <p:grpSpPr>
          <a:xfrm flipH="1">
            <a:off x="11664127" y="972619"/>
            <a:ext cx="719100" cy="530239"/>
            <a:chOff x="5165350" y="2018400"/>
            <a:chExt cx="244825" cy="180525"/>
          </a:xfrm>
        </p:grpSpPr>
        <p:sp>
          <p:nvSpPr>
            <p:cNvPr id="6574" name="Google Shape;6574;p3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5" name="Google Shape;6575;p3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6" name="Google Shape;6576;p3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7" name="Google Shape;6577;p3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8" name="Google Shape;6578;p3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79" name="Google Shape;6579;p35"/>
          <p:cNvGrpSpPr/>
          <p:nvPr/>
        </p:nvGrpSpPr>
        <p:grpSpPr>
          <a:xfrm rot="10800000">
            <a:off x="10512910" y="185735"/>
            <a:ext cx="719100" cy="530239"/>
            <a:chOff x="5165350" y="2018400"/>
            <a:chExt cx="244825" cy="180525"/>
          </a:xfrm>
        </p:grpSpPr>
        <p:sp>
          <p:nvSpPr>
            <p:cNvPr id="6580" name="Google Shape;6580;p3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3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3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3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3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585" name="Google Shape;6585;p35"/>
          <p:cNvGrpSpPr/>
          <p:nvPr/>
        </p:nvGrpSpPr>
        <p:grpSpPr>
          <a:xfrm rot="4414280" flipH="1">
            <a:off x="-514297" y="4791045"/>
            <a:ext cx="2571555" cy="3056911"/>
            <a:chOff x="-601460" y="3381754"/>
            <a:chExt cx="1928812" cy="2292856"/>
          </a:xfrm>
        </p:grpSpPr>
        <p:grpSp>
          <p:nvGrpSpPr>
            <p:cNvPr id="6586" name="Google Shape;6586;p35"/>
            <p:cNvGrpSpPr/>
            <p:nvPr/>
          </p:nvGrpSpPr>
          <p:grpSpPr>
            <a:xfrm rot="-3146000">
              <a:off x="-392539" y="3684308"/>
              <a:ext cx="1350435" cy="1192133"/>
              <a:chOff x="6741175" y="4602375"/>
              <a:chExt cx="572200" cy="505125"/>
            </a:xfrm>
          </p:grpSpPr>
          <p:sp>
            <p:nvSpPr>
              <p:cNvPr id="6587" name="Google Shape;6587;p35"/>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35"/>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0" name="Google Shape;6590;p35"/>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1" name="Google Shape;6591;p35"/>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2" name="Google Shape;6592;p35"/>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3" name="Google Shape;6593;p35"/>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4" name="Google Shape;6594;p35"/>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5" name="Google Shape;6595;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6" name="Google Shape;6596;p35"/>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7" name="Google Shape;6597;p35"/>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8" name="Google Shape;6598;p35"/>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9" name="Google Shape;6599;p35"/>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35"/>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35"/>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35"/>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35"/>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35"/>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35"/>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35"/>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35"/>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35"/>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35"/>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35"/>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1" name="Google Shape;6611;p35"/>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12" name="Google Shape;6612;p35"/>
            <p:cNvGrpSpPr/>
            <p:nvPr/>
          </p:nvGrpSpPr>
          <p:grpSpPr>
            <a:xfrm rot="-732959">
              <a:off x="-133961" y="4353063"/>
              <a:ext cx="1350473" cy="1192166"/>
              <a:chOff x="6741175" y="4602375"/>
              <a:chExt cx="572200" cy="505125"/>
            </a:xfrm>
          </p:grpSpPr>
          <p:sp>
            <p:nvSpPr>
              <p:cNvPr id="6613" name="Google Shape;6613;p35"/>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4" name="Google Shape;6614;p35"/>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5" name="Google Shape;6615;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6" name="Google Shape;6616;p35"/>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35"/>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35"/>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35"/>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35"/>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35"/>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35"/>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35"/>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35"/>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35"/>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35"/>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35"/>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35"/>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35"/>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35"/>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35"/>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35"/>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35"/>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35"/>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35"/>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35"/>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6638" name="Google Shape;6638;p35"/>
          <p:cNvGrpSpPr/>
          <p:nvPr/>
        </p:nvGrpSpPr>
        <p:grpSpPr>
          <a:xfrm rot="-4414280">
            <a:off x="10138127" y="4790050"/>
            <a:ext cx="2571555" cy="3056911"/>
            <a:chOff x="-601460" y="3381754"/>
            <a:chExt cx="1928812" cy="2292856"/>
          </a:xfrm>
        </p:grpSpPr>
        <p:grpSp>
          <p:nvGrpSpPr>
            <p:cNvPr id="6639" name="Google Shape;6639;p35"/>
            <p:cNvGrpSpPr/>
            <p:nvPr/>
          </p:nvGrpSpPr>
          <p:grpSpPr>
            <a:xfrm rot="-3146000">
              <a:off x="-392539" y="3684308"/>
              <a:ext cx="1350435" cy="1192133"/>
              <a:chOff x="6741175" y="4602375"/>
              <a:chExt cx="572200" cy="505125"/>
            </a:xfrm>
          </p:grpSpPr>
          <p:sp>
            <p:nvSpPr>
              <p:cNvPr id="6640" name="Google Shape;6640;p35"/>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35"/>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35"/>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35"/>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35"/>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35"/>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35"/>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35"/>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35"/>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35"/>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35"/>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35"/>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35"/>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35"/>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35"/>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35"/>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35"/>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35"/>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35"/>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35"/>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35"/>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35"/>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35"/>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65" name="Google Shape;6665;p35"/>
            <p:cNvGrpSpPr/>
            <p:nvPr/>
          </p:nvGrpSpPr>
          <p:grpSpPr>
            <a:xfrm rot="-732959">
              <a:off x="-133961" y="4353063"/>
              <a:ext cx="1350473" cy="1192166"/>
              <a:chOff x="6741175" y="4602375"/>
              <a:chExt cx="572200" cy="505125"/>
            </a:xfrm>
          </p:grpSpPr>
          <p:sp>
            <p:nvSpPr>
              <p:cNvPr id="6666" name="Google Shape;6666;p35"/>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35"/>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35"/>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35"/>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35"/>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35"/>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35"/>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35"/>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35"/>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35"/>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35"/>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35"/>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35"/>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35"/>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35"/>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35"/>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35"/>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35"/>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35"/>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35"/>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35"/>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35"/>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9" name="Google Shape;6689;p35"/>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0" name="Google Shape;6690;p35"/>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Tree>
    <p:extLst>
      <p:ext uri="{BB962C8B-B14F-4D97-AF65-F5344CB8AC3E}">
        <p14:creationId xmlns:p14="http://schemas.microsoft.com/office/powerpoint/2010/main" val="11956051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245"/>
        <p:cNvGrpSpPr/>
        <p:nvPr/>
      </p:nvGrpSpPr>
      <p:grpSpPr>
        <a:xfrm>
          <a:off x="0" y="0"/>
          <a:ext cx="0" cy="0"/>
          <a:chOff x="0" y="0"/>
          <a:chExt cx="0" cy="0"/>
        </a:xfrm>
      </p:grpSpPr>
      <p:grpSp>
        <p:nvGrpSpPr>
          <p:cNvPr id="1246" name="Google Shape;1246;p16"/>
          <p:cNvGrpSpPr/>
          <p:nvPr/>
        </p:nvGrpSpPr>
        <p:grpSpPr>
          <a:xfrm>
            <a:off x="373930" y="298967"/>
            <a:ext cx="11444141" cy="6260067"/>
            <a:chOff x="372900" y="317225"/>
            <a:chExt cx="8399164" cy="4509701"/>
          </a:xfrm>
        </p:grpSpPr>
        <p:sp>
          <p:nvSpPr>
            <p:cNvPr id="1247" name="Google Shape;1247;p16"/>
            <p:cNvSpPr/>
            <p:nvPr/>
          </p:nvSpPr>
          <p:spPr>
            <a:xfrm>
              <a:off x="372900" y="317225"/>
              <a:ext cx="8398917" cy="4509412"/>
            </a:xfrm>
            <a:custGeom>
              <a:avLst/>
              <a:gdLst/>
              <a:ahLst/>
              <a:cxnLst/>
              <a:rect l="l" t="t" r="r" b="b"/>
              <a:pathLst>
                <a:path w="285362" h="153212" extrusionOk="0">
                  <a:moveTo>
                    <a:pt x="0" y="0"/>
                  </a:moveTo>
                  <a:lnTo>
                    <a:pt x="0" y="153212"/>
                  </a:lnTo>
                  <a:lnTo>
                    <a:pt x="285362" y="153212"/>
                  </a:lnTo>
                  <a:lnTo>
                    <a:pt x="285362" y="0"/>
                  </a:lnTo>
                  <a:lnTo>
                    <a:pt x="273015" y="0"/>
                  </a:lnTo>
                  <a:lnTo>
                    <a:pt x="273015" y="6286"/>
                  </a:lnTo>
                  <a:cubicBezTo>
                    <a:pt x="274242" y="6599"/>
                    <a:pt x="275169" y="7801"/>
                    <a:pt x="275169" y="9217"/>
                  </a:cubicBezTo>
                  <a:cubicBezTo>
                    <a:pt x="275169" y="10882"/>
                    <a:pt x="273916" y="12247"/>
                    <a:pt x="272376" y="12247"/>
                  </a:cubicBezTo>
                  <a:lnTo>
                    <a:pt x="263773" y="12247"/>
                  </a:lnTo>
                  <a:cubicBezTo>
                    <a:pt x="262245" y="12247"/>
                    <a:pt x="260981" y="10882"/>
                    <a:pt x="260981" y="9217"/>
                  </a:cubicBezTo>
                  <a:cubicBezTo>
                    <a:pt x="260981" y="7852"/>
                    <a:pt x="261845" y="6687"/>
                    <a:pt x="263009" y="6324"/>
                  </a:cubicBezTo>
                  <a:lnTo>
                    <a:pt x="263009" y="0"/>
                  </a:lnTo>
                  <a:lnTo>
                    <a:pt x="247819" y="0"/>
                  </a:lnTo>
                  <a:lnTo>
                    <a:pt x="247819" y="6286"/>
                  </a:lnTo>
                  <a:cubicBezTo>
                    <a:pt x="249047" y="6599"/>
                    <a:pt x="249973" y="7801"/>
                    <a:pt x="249973" y="9217"/>
                  </a:cubicBezTo>
                  <a:cubicBezTo>
                    <a:pt x="249973" y="10882"/>
                    <a:pt x="248721" y="12247"/>
                    <a:pt x="247193" y="12247"/>
                  </a:cubicBezTo>
                  <a:lnTo>
                    <a:pt x="238578" y="12247"/>
                  </a:lnTo>
                  <a:cubicBezTo>
                    <a:pt x="237050" y="12247"/>
                    <a:pt x="235798" y="10882"/>
                    <a:pt x="235798" y="9217"/>
                  </a:cubicBezTo>
                  <a:cubicBezTo>
                    <a:pt x="235798" y="7852"/>
                    <a:pt x="236662" y="6687"/>
                    <a:pt x="237814" y="6324"/>
                  </a:cubicBezTo>
                  <a:lnTo>
                    <a:pt x="237814" y="0"/>
                  </a:lnTo>
                  <a:lnTo>
                    <a:pt x="222624" y="0"/>
                  </a:lnTo>
                  <a:lnTo>
                    <a:pt x="222624" y="6286"/>
                  </a:lnTo>
                  <a:cubicBezTo>
                    <a:pt x="223851" y="6599"/>
                    <a:pt x="224778" y="7801"/>
                    <a:pt x="224778" y="9217"/>
                  </a:cubicBezTo>
                  <a:cubicBezTo>
                    <a:pt x="224778" y="10882"/>
                    <a:pt x="223526" y="12247"/>
                    <a:pt x="221998" y="12247"/>
                  </a:cubicBezTo>
                  <a:lnTo>
                    <a:pt x="213383" y="12247"/>
                  </a:lnTo>
                  <a:cubicBezTo>
                    <a:pt x="211855" y="12247"/>
                    <a:pt x="210603" y="10882"/>
                    <a:pt x="210603" y="9217"/>
                  </a:cubicBezTo>
                  <a:cubicBezTo>
                    <a:pt x="210603" y="7852"/>
                    <a:pt x="211467" y="6687"/>
                    <a:pt x="212631" y="6324"/>
                  </a:cubicBezTo>
                  <a:lnTo>
                    <a:pt x="212631" y="0"/>
                  </a:lnTo>
                  <a:lnTo>
                    <a:pt x="197429" y="0"/>
                  </a:lnTo>
                  <a:lnTo>
                    <a:pt x="197429" y="6286"/>
                  </a:lnTo>
                  <a:cubicBezTo>
                    <a:pt x="198656" y="6599"/>
                    <a:pt x="199583" y="7801"/>
                    <a:pt x="199583" y="9217"/>
                  </a:cubicBezTo>
                  <a:cubicBezTo>
                    <a:pt x="199583" y="10882"/>
                    <a:pt x="198331" y="12247"/>
                    <a:pt x="196803" y="12247"/>
                  </a:cubicBezTo>
                  <a:lnTo>
                    <a:pt x="188188" y="12247"/>
                  </a:lnTo>
                  <a:cubicBezTo>
                    <a:pt x="186660" y="12247"/>
                    <a:pt x="185408" y="10882"/>
                    <a:pt x="185408" y="9217"/>
                  </a:cubicBezTo>
                  <a:cubicBezTo>
                    <a:pt x="185408" y="7852"/>
                    <a:pt x="186272" y="6687"/>
                    <a:pt x="187436" y="6324"/>
                  </a:cubicBezTo>
                  <a:lnTo>
                    <a:pt x="187436" y="0"/>
                  </a:lnTo>
                  <a:lnTo>
                    <a:pt x="172234" y="0"/>
                  </a:lnTo>
                  <a:lnTo>
                    <a:pt x="172234" y="6286"/>
                  </a:lnTo>
                  <a:cubicBezTo>
                    <a:pt x="173474" y="6599"/>
                    <a:pt x="174388" y="7801"/>
                    <a:pt x="174388" y="9217"/>
                  </a:cubicBezTo>
                  <a:cubicBezTo>
                    <a:pt x="174388" y="10882"/>
                    <a:pt x="173136" y="12247"/>
                    <a:pt x="171608" y="12247"/>
                  </a:cubicBezTo>
                  <a:lnTo>
                    <a:pt x="162992" y="12247"/>
                  </a:lnTo>
                  <a:cubicBezTo>
                    <a:pt x="161465" y="12247"/>
                    <a:pt x="160212" y="10882"/>
                    <a:pt x="160212" y="9217"/>
                  </a:cubicBezTo>
                  <a:cubicBezTo>
                    <a:pt x="160212" y="7852"/>
                    <a:pt x="161076" y="6687"/>
                    <a:pt x="162241" y="6324"/>
                  </a:cubicBezTo>
                  <a:lnTo>
                    <a:pt x="162241" y="0"/>
                  </a:lnTo>
                  <a:lnTo>
                    <a:pt x="147051" y="0"/>
                  </a:lnTo>
                  <a:lnTo>
                    <a:pt x="147051" y="6286"/>
                  </a:lnTo>
                  <a:cubicBezTo>
                    <a:pt x="148278" y="6599"/>
                    <a:pt x="149205" y="7801"/>
                    <a:pt x="149205" y="9217"/>
                  </a:cubicBezTo>
                  <a:cubicBezTo>
                    <a:pt x="149205" y="10882"/>
                    <a:pt x="147953" y="12247"/>
                    <a:pt x="146425" y="12247"/>
                  </a:cubicBezTo>
                  <a:lnTo>
                    <a:pt x="137810" y="12247"/>
                  </a:lnTo>
                  <a:cubicBezTo>
                    <a:pt x="136282" y="12247"/>
                    <a:pt x="135030" y="10882"/>
                    <a:pt x="135030" y="9217"/>
                  </a:cubicBezTo>
                  <a:cubicBezTo>
                    <a:pt x="135030" y="7852"/>
                    <a:pt x="135894" y="6687"/>
                    <a:pt x="137046" y="6324"/>
                  </a:cubicBezTo>
                  <a:lnTo>
                    <a:pt x="137046" y="0"/>
                  </a:lnTo>
                  <a:lnTo>
                    <a:pt x="121856" y="0"/>
                  </a:lnTo>
                  <a:lnTo>
                    <a:pt x="121856" y="6286"/>
                  </a:lnTo>
                  <a:cubicBezTo>
                    <a:pt x="123083" y="6599"/>
                    <a:pt x="124010" y="7801"/>
                    <a:pt x="124010" y="9217"/>
                  </a:cubicBezTo>
                  <a:cubicBezTo>
                    <a:pt x="124010" y="10882"/>
                    <a:pt x="122758" y="12247"/>
                    <a:pt x="121230" y="12247"/>
                  </a:cubicBezTo>
                  <a:lnTo>
                    <a:pt x="112614" y="12247"/>
                  </a:lnTo>
                  <a:cubicBezTo>
                    <a:pt x="111087" y="12247"/>
                    <a:pt x="109834" y="10882"/>
                    <a:pt x="109834" y="9217"/>
                  </a:cubicBezTo>
                  <a:cubicBezTo>
                    <a:pt x="109834" y="7852"/>
                    <a:pt x="110699" y="6687"/>
                    <a:pt x="111863" y="6324"/>
                  </a:cubicBezTo>
                  <a:lnTo>
                    <a:pt x="111863" y="0"/>
                  </a:lnTo>
                  <a:lnTo>
                    <a:pt x="96661" y="0"/>
                  </a:lnTo>
                  <a:lnTo>
                    <a:pt x="96661" y="6286"/>
                  </a:lnTo>
                  <a:cubicBezTo>
                    <a:pt x="97901" y="6599"/>
                    <a:pt x="98815" y="7801"/>
                    <a:pt x="98815" y="9217"/>
                  </a:cubicBezTo>
                  <a:cubicBezTo>
                    <a:pt x="98815" y="10882"/>
                    <a:pt x="97562" y="12247"/>
                    <a:pt x="96035" y="12247"/>
                  </a:cubicBezTo>
                  <a:lnTo>
                    <a:pt x="87432" y="12247"/>
                  </a:lnTo>
                  <a:cubicBezTo>
                    <a:pt x="85892" y="12247"/>
                    <a:pt x="84639" y="10882"/>
                    <a:pt x="84639" y="9217"/>
                  </a:cubicBezTo>
                  <a:cubicBezTo>
                    <a:pt x="84639" y="7852"/>
                    <a:pt x="85503" y="6687"/>
                    <a:pt x="86668" y="6324"/>
                  </a:cubicBezTo>
                  <a:lnTo>
                    <a:pt x="86668" y="0"/>
                  </a:lnTo>
                  <a:lnTo>
                    <a:pt x="71478" y="0"/>
                  </a:lnTo>
                  <a:lnTo>
                    <a:pt x="71478" y="6286"/>
                  </a:lnTo>
                  <a:cubicBezTo>
                    <a:pt x="72705" y="6599"/>
                    <a:pt x="73632" y="7801"/>
                    <a:pt x="73632" y="9217"/>
                  </a:cubicBezTo>
                  <a:cubicBezTo>
                    <a:pt x="73632" y="10882"/>
                    <a:pt x="72380" y="12247"/>
                    <a:pt x="70840" y="12247"/>
                  </a:cubicBezTo>
                  <a:lnTo>
                    <a:pt x="62237" y="12247"/>
                  </a:lnTo>
                  <a:cubicBezTo>
                    <a:pt x="60696" y="12247"/>
                    <a:pt x="59444" y="10882"/>
                    <a:pt x="59444" y="9217"/>
                  </a:cubicBezTo>
                  <a:cubicBezTo>
                    <a:pt x="59444" y="7852"/>
                    <a:pt x="60308" y="6687"/>
                    <a:pt x="61473" y="6324"/>
                  </a:cubicBezTo>
                  <a:lnTo>
                    <a:pt x="61473" y="0"/>
                  </a:lnTo>
                  <a:lnTo>
                    <a:pt x="46283" y="0"/>
                  </a:lnTo>
                  <a:lnTo>
                    <a:pt x="46283" y="6286"/>
                  </a:lnTo>
                  <a:cubicBezTo>
                    <a:pt x="47510" y="6599"/>
                    <a:pt x="48437" y="7801"/>
                    <a:pt x="48437" y="9217"/>
                  </a:cubicBezTo>
                  <a:cubicBezTo>
                    <a:pt x="48437" y="10882"/>
                    <a:pt x="47185" y="12247"/>
                    <a:pt x="45657" y="12247"/>
                  </a:cubicBezTo>
                  <a:lnTo>
                    <a:pt x="37041" y="12247"/>
                  </a:lnTo>
                  <a:cubicBezTo>
                    <a:pt x="35514" y="12247"/>
                    <a:pt x="34261" y="10882"/>
                    <a:pt x="34261" y="9217"/>
                  </a:cubicBezTo>
                  <a:cubicBezTo>
                    <a:pt x="34261" y="7852"/>
                    <a:pt x="35126" y="6687"/>
                    <a:pt x="36278" y="6324"/>
                  </a:cubicBezTo>
                  <a:lnTo>
                    <a:pt x="36278" y="0"/>
                  </a:lnTo>
                  <a:lnTo>
                    <a:pt x="21088" y="0"/>
                  </a:lnTo>
                  <a:lnTo>
                    <a:pt x="21088" y="6286"/>
                  </a:lnTo>
                  <a:cubicBezTo>
                    <a:pt x="22315" y="6599"/>
                    <a:pt x="23242" y="7801"/>
                    <a:pt x="23242" y="9217"/>
                  </a:cubicBezTo>
                  <a:cubicBezTo>
                    <a:pt x="23242" y="10882"/>
                    <a:pt x="21989" y="12247"/>
                    <a:pt x="20462" y="12247"/>
                  </a:cubicBezTo>
                  <a:lnTo>
                    <a:pt x="11846" y="12247"/>
                  </a:lnTo>
                  <a:cubicBezTo>
                    <a:pt x="10319" y="12247"/>
                    <a:pt x="9066" y="10882"/>
                    <a:pt x="9066" y="9217"/>
                  </a:cubicBezTo>
                  <a:cubicBezTo>
                    <a:pt x="9066" y="7852"/>
                    <a:pt x="9930" y="6687"/>
                    <a:pt x="11095" y="6324"/>
                  </a:cubicBezTo>
                  <a:lnTo>
                    <a:pt x="110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1248" name="Google Shape;1248;p16"/>
            <p:cNvGrpSpPr/>
            <p:nvPr/>
          </p:nvGrpSpPr>
          <p:grpSpPr>
            <a:xfrm>
              <a:off x="372900" y="317424"/>
              <a:ext cx="8399164" cy="4509502"/>
              <a:chOff x="-75" y="-4650"/>
              <a:chExt cx="9155400" cy="5153127"/>
            </a:xfrm>
          </p:grpSpPr>
          <p:cxnSp>
            <p:nvCxnSpPr>
              <p:cNvPr id="1249" name="Google Shape;1249;p16"/>
              <p:cNvCxnSpPr/>
              <p:nvPr/>
            </p:nvCxnSpPr>
            <p:spPr>
              <a:xfrm>
                <a:off x="21250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50" name="Google Shape;1250;p16"/>
              <p:cNvCxnSpPr/>
              <p:nvPr/>
            </p:nvCxnSpPr>
            <p:spPr>
              <a:xfrm>
                <a:off x="648443" y="414589"/>
                <a:ext cx="0" cy="4733700"/>
              </a:xfrm>
              <a:prstGeom prst="straightConnector1">
                <a:avLst/>
              </a:prstGeom>
              <a:noFill/>
              <a:ln w="9525" cap="flat" cmpd="sng">
                <a:solidFill>
                  <a:srgbClr val="F3F3F3"/>
                </a:solidFill>
                <a:prstDash val="solid"/>
                <a:round/>
                <a:headEnd type="none" w="med" len="med"/>
                <a:tailEnd type="none" w="med" len="med"/>
              </a:ln>
            </p:spPr>
          </p:cxnSp>
          <p:cxnSp>
            <p:nvCxnSpPr>
              <p:cNvPr id="1251" name="Google Shape;1251;p16"/>
              <p:cNvCxnSpPr/>
              <p:nvPr/>
            </p:nvCxnSpPr>
            <p:spPr>
              <a:xfrm>
                <a:off x="108440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52" name="Google Shape;1252;p16"/>
              <p:cNvCxnSpPr/>
              <p:nvPr/>
            </p:nvCxnSpPr>
            <p:spPr>
              <a:xfrm>
                <a:off x="1520363" y="388677"/>
                <a:ext cx="0" cy="4759800"/>
              </a:xfrm>
              <a:prstGeom prst="straightConnector1">
                <a:avLst/>
              </a:prstGeom>
              <a:noFill/>
              <a:ln w="9525" cap="flat" cmpd="sng">
                <a:solidFill>
                  <a:srgbClr val="F3F3F3"/>
                </a:solidFill>
                <a:prstDash val="solid"/>
                <a:round/>
                <a:headEnd type="none" w="med" len="med"/>
                <a:tailEnd type="none" w="med" len="med"/>
              </a:ln>
            </p:spPr>
          </p:cxnSp>
          <p:cxnSp>
            <p:nvCxnSpPr>
              <p:cNvPr id="1253" name="Google Shape;1253;p16"/>
              <p:cNvCxnSpPr/>
              <p:nvPr/>
            </p:nvCxnSpPr>
            <p:spPr>
              <a:xfrm>
                <a:off x="1956296" y="399048"/>
                <a:ext cx="0" cy="4749000"/>
              </a:xfrm>
              <a:prstGeom prst="straightConnector1">
                <a:avLst/>
              </a:prstGeom>
              <a:noFill/>
              <a:ln w="9525" cap="flat" cmpd="sng">
                <a:solidFill>
                  <a:srgbClr val="F3F3F3"/>
                </a:solidFill>
                <a:prstDash val="solid"/>
                <a:round/>
                <a:headEnd type="none" w="med" len="med"/>
                <a:tailEnd type="none" w="med" len="med"/>
              </a:ln>
            </p:spPr>
          </p:cxnSp>
          <p:cxnSp>
            <p:nvCxnSpPr>
              <p:cNvPr id="1254" name="Google Shape;1254;p16"/>
              <p:cNvCxnSpPr/>
              <p:nvPr/>
            </p:nvCxnSpPr>
            <p:spPr>
              <a:xfrm>
                <a:off x="23922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55" name="Google Shape;1255;p16"/>
              <p:cNvCxnSpPr/>
              <p:nvPr/>
            </p:nvCxnSpPr>
            <p:spPr>
              <a:xfrm>
                <a:off x="2828190" y="409389"/>
                <a:ext cx="0" cy="4738800"/>
              </a:xfrm>
              <a:prstGeom prst="straightConnector1">
                <a:avLst/>
              </a:prstGeom>
              <a:noFill/>
              <a:ln w="9525" cap="flat" cmpd="sng">
                <a:solidFill>
                  <a:srgbClr val="F3F3F3"/>
                </a:solidFill>
                <a:prstDash val="solid"/>
                <a:round/>
                <a:headEnd type="none" w="med" len="med"/>
                <a:tailEnd type="none" w="med" len="med"/>
              </a:ln>
            </p:spPr>
          </p:cxnSp>
          <p:cxnSp>
            <p:nvCxnSpPr>
              <p:cNvPr id="1256" name="Google Shape;1256;p16"/>
              <p:cNvCxnSpPr/>
              <p:nvPr/>
            </p:nvCxnSpPr>
            <p:spPr>
              <a:xfrm>
                <a:off x="32641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57" name="Google Shape;1257;p16"/>
              <p:cNvCxnSpPr/>
              <p:nvPr/>
            </p:nvCxnSpPr>
            <p:spPr>
              <a:xfrm>
                <a:off x="3700110" y="409389"/>
                <a:ext cx="0" cy="4738800"/>
              </a:xfrm>
              <a:prstGeom prst="straightConnector1">
                <a:avLst/>
              </a:prstGeom>
              <a:noFill/>
              <a:ln w="9525" cap="flat" cmpd="sng">
                <a:solidFill>
                  <a:srgbClr val="F3F3F3"/>
                </a:solidFill>
                <a:prstDash val="solid"/>
                <a:round/>
                <a:headEnd type="none" w="med" len="med"/>
                <a:tailEnd type="none" w="med" len="med"/>
              </a:ln>
            </p:spPr>
          </p:cxnSp>
          <p:cxnSp>
            <p:nvCxnSpPr>
              <p:cNvPr id="1258" name="Google Shape;1258;p16"/>
              <p:cNvCxnSpPr/>
              <p:nvPr/>
            </p:nvCxnSpPr>
            <p:spPr>
              <a:xfrm>
                <a:off x="41360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59" name="Google Shape;1259;p16"/>
              <p:cNvCxnSpPr/>
              <p:nvPr/>
            </p:nvCxnSpPr>
            <p:spPr>
              <a:xfrm>
                <a:off x="4572004" y="409389"/>
                <a:ext cx="0" cy="4738800"/>
              </a:xfrm>
              <a:prstGeom prst="straightConnector1">
                <a:avLst/>
              </a:prstGeom>
              <a:noFill/>
              <a:ln w="9525" cap="flat" cmpd="sng">
                <a:solidFill>
                  <a:srgbClr val="F3F3F3"/>
                </a:solidFill>
                <a:prstDash val="solid"/>
                <a:round/>
                <a:headEnd type="none" w="med" len="med"/>
                <a:tailEnd type="none" w="med" len="med"/>
              </a:ln>
            </p:spPr>
          </p:cxnSp>
          <p:cxnSp>
            <p:nvCxnSpPr>
              <p:cNvPr id="1260" name="Google Shape;1260;p16"/>
              <p:cNvCxnSpPr/>
              <p:nvPr/>
            </p:nvCxnSpPr>
            <p:spPr>
              <a:xfrm>
                <a:off x="50079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61" name="Google Shape;1261;p16"/>
              <p:cNvCxnSpPr/>
              <p:nvPr/>
            </p:nvCxnSpPr>
            <p:spPr>
              <a:xfrm>
                <a:off x="5443897" y="414589"/>
                <a:ext cx="0" cy="4733700"/>
              </a:xfrm>
              <a:prstGeom prst="straightConnector1">
                <a:avLst/>
              </a:prstGeom>
              <a:noFill/>
              <a:ln w="9525" cap="flat" cmpd="sng">
                <a:solidFill>
                  <a:srgbClr val="F3F3F3"/>
                </a:solidFill>
                <a:prstDash val="solid"/>
                <a:round/>
                <a:headEnd type="none" w="med" len="med"/>
                <a:tailEnd type="none" w="med" len="med"/>
              </a:ln>
            </p:spPr>
          </p:cxnSp>
          <p:cxnSp>
            <p:nvCxnSpPr>
              <p:cNvPr id="1262" name="Google Shape;1262;p16"/>
              <p:cNvCxnSpPr/>
              <p:nvPr/>
            </p:nvCxnSpPr>
            <p:spPr>
              <a:xfrm>
                <a:off x="58798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63" name="Google Shape;1263;p16"/>
              <p:cNvCxnSpPr/>
              <p:nvPr/>
            </p:nvCxnSpPr>
            <p:spPr>
              <a:xfrm>
                <a:off x="6315790" y="414589"/>
                <a:ext cx="0" cy="4733700"/>
              </a:xfrm>
              <a:prstGeom prst="straightConnector1">
                <a:avLst/>
              </a:prstGeom>
              <a:noFill/>
              <a:ln w="9525" cap="flat" cmpd="sng">
                <a:solidFill>
                  <a:srgbClr val="F3F3F3"/>
                </a:solidFill>
                <a:prstDash val="solid"/>
                <a:round/>
                <a:headEnd type="none" w="med" len="med"/>
                <a:tailEnd type="none" w="med" len="med"/>
              </a:ln>
            </p:spPr>
          </p:cxnSp>
          <p:cxnSp>
            <p:nvCxnSpPr>
              <p:cNvPr id="1264" name="Google Shape;1264;p16"/>
              <p:cNvCxnSpPr/>
              <p:nvPr/>
            </p:nvCxnSpPr>
            <p:spPr>
              <a:xfrm>
                <a:off x="675175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65" name="Google Shape;1265;p16"/>
              <p:cNvCxnSpPr/>
              <p:nvPr/>
            </p:nvCxnSpPr>
            <p:spPr>
              <a:xfrm>
                <a:off x="7187711" y="373136"/>
                <a:ext cx="0" cy="4775100"/>
              </a:xfrm>
              <a:prstGeom prst="straightConnector1">
                <a:avLst/>
              </a:prstGeom>
              <a:noFill/>
              <a:ln w="9525" cap="flat" cmpd="sng">
                <a:solidFill>
                  <a:srgbClr val="F3F3F3"/>
                </a:solidFill>
                <a:prstDash val="solid"/>
                <a:round/>
                <a:headEnd type="none" w="med" len="med"/>
                <a:tailEnd type="none" w="med" len="med"/>
              </a:ln>
            </p:spPr>
          </p:cxnSp>
          <p:cxnSp>
            <p:nvCxnSpPr>
              <p:cNvPr id="1266" name="Google Shape;1266;p16"/>
              <p:cNvCxnSpPr/>
              <p:nvPr/>
            </p:nvCxnSpPr>
            <p:spPr>
              <a:xfrm>
                <a:off x="7623644" y="414589"/>
                <a:ext cx="0" cy="4733700"/>
              </a:xfrm>
              <a:prstGeom prst="straightConnector1">
                <a:avLst/>
              </a:prstGeom>
              <a:noFill/>
              <a:ln w="9525" cap="flat" cmpd="sng">
                <a:solidFill>
                  <a:srgbClr val="F3F3F3"/>
                </a:solidFill>
                <a:prstDash val="solid"/>
                <a:round/>
                <a:headEnd type="none" w="med" len="med"/>
                <a:tailEnd type="none" w="med" len="med"/>
              </a:ln>
            </p:spPr>
          </p:cxnSp>
          <p:cxnSp>
            <p:nvCxnSpPr>
              <p:cNvPr id="1267" name="Google Shape;1267;p16"/>
              <p:cNvCxnSpPr/>
              <p:nvPr/>
            </p:nvCxnSpPr>
            <p:spPr>
              <a:xfrm>
                <a:off x="805960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68" name="Google Shape;1268;p16"/>
              <p:cNvCxnSpPr/>
              <p:nvPr/>
            </p:nvCxnSpPr>
            <p:spPr>
              <a:xfrm>
                <a:off x="8495538" y="414589"/>
                <a:ext cx="0" cy="4733700"/>
              </a:xfrm>
              <a:prstGeom prst="straightConnector1">
                <a:avLst/>
              </a:prstGeom>
              <a:noFill/>
              <a:ln w="9525" cap="flat" cmpd="sng">
                <a:solidFill>
                  <a:srgbClr val="F3F3F3"/>
                </a:solidFill>
                <a:prstDash val="solid"/>
                <a:round/>
                <a:headEnd type="none" w="med" len="med"/>
                <a:tailEnd type="none" w="med" len="med"/>
              </a:ln>
            </p:spPr>
          </p:cxnSp>
          <p:cxnSp>
            <p:nvCxnSpPr>
              <p:cNvPr id="1269" name="Google Shape;1269;p16"/>
              <p:cNvCxnSpPr/>
              <p:nvPr/>
            </p:nvCxnSpPr>
            <p:spPr>
              <a:xfrm>
                <a:off x="8931500" y="-4650"/>
                <a:ext cx="0" cy="5152800"/>
              </a:xfrm>
              <a:prstGeom prst="straightConnector1">
                <a:avLst/>
              </a:prstGeom>
              <a:noFill/>
              <a:ln w="9525" cap="flat" cmpd="sng">
                <a:solidFill>
                  <a:srgbClr val="F3F3F3"/>
                </a:solidFill>
                <a:prstDash val="solid"/>
                <a:round/>
                <a:headEnd type="none" w="med" len="med"/>
                <a:tailEnd type="none" w="med" len="med"/>
              </a:ln>
            </p:spPr>
          </p:cxnSp>
          <p:cxnSp>
            <p:nvCxnSpPr>
              <p:cNvPr id="1270" name="Google Shape;1270;p16"/>
              <p:cNvCxnSpPr/>
              <p:nvPr/>
            </p:nvCxnSpPr>
            <p:spPr>
              <a:xfrm rot="10800000">
                <a:off x="-75" y="435150"/>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1" name="Google Shape;1271;p16"/>
              <p:cNvCxnSpPr/>
              <p:nvPr/>
            </p:nvCxnSpPr>
            <p:spPr>
              <a:xfrm rot="10800000">
                <a:off x="-75" y="891725"/>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2" name="Google Shape;1272;p16"/>
              <p:cNvCxnSpPr/>
              <p:nvPr/>
            </p:nvCxnSpPr>
            <p:spPr>
              <a:xfrm rot="10800000">
                <a:off x="-75" y="1348300"/>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3" name="Google Shape;1273;p16"/>
              <p:cNvCxnSpPr/>
              <p:nvPr/>
            </p:nvCxnSpPr>
            <p:spPr>
              <a:xfrm rot="10800000">
                <a:off x="-75" y="1804875"/>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4" name="Google Shape;1274;p16"/>
              <p:cNvCxnSpPr/>
              <p:nvPr/>
            </p:nvCxnSpPr>
            <p:spPr>
              <a:xfrm rot="10800000">
                <a:off x="-75" y="2261450"/>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5" name="Google Shape;1275;p16"/>
              <p:cNvCxnSpPr/>
              <p:nvPr/>
            </p:nvCxnSpPr>
            <p:spPr>
              <a:xfrm rot="10800000">
                <a:off x="-75" y="2718025"/>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6" name="Google Shape;1276;p16"/>
              <p:cNvCxnSpPr/>
              <p:nvPr/>
            </p:nvCxnSpPr>
            <p:spPr>
              <a:xfrm rot="10800000">
                <a:off x="-75" y="3174600"/>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7" name="Google Shape;1277;p16"/>
              <p:cNvCxnSpPr/>
              <p:nvPr/>
            </p:nvCxnSpPr>
            <p:spPr>
              <a:xfrm rot="10800000">
                <a:off x="-75" y="3631175"/>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8" name="Google Shape;1278;p16"/>
              <p:cNvCxnSpPr/>
              <p:nvPr/>
            </p:nvCxnSpPr>
            <p:spPr>
              <a:xfrm rot="10800000">
                <a:off x="-75" y="4087750"/>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79" name="Google Shape;1279;p16"/>
              <p:cNvCxnSpPr/>
              <p:nvPr/>
            </p:nvCxnSpPr>
            <p:spPr>
              <a:xfrm rot="10800000">
                <a:off x="-75" y="4544325"/>
                <a:ext cx="9155400" cy="0"/>
              </a:xfrm>
              <a:prstGeom prst="straightConnector1">
                <a:avLst/>
              </a:prstGeom>
              <a:noFill/>
              <a:ln w="9525" cap="flat" cmpd="sng">
                <a:solidFill>
                  <a:srgbClr val="F3F3F3"/>
                </a:solidFill>
                <a:prstDash val="solid"/>
                <a:round/>
                <a:headEnd type="none" w="med" len="med"/>
                <a:tailEnd type="none" w="med" len="med"/>
              </a:ln>
            </p:spPr>
          </p:cxnSp>
          <p:cxnSp>
            <p:nvCxnSpPr>
              <p:cNvPr id="1280" name="Google Shape;1280;p16"/>
              <p:cNvCxnSpPr/>
              <p:nvPr/>
            </p:nvCxnSpPr>
            <p:spPr>
              <a:xfrm rot="10800000">
                <a:off x="-75" y="5000900"/>
                <a:ext cx="9155400" cy="0"/>
              </a:xfrm>
              <a:prstGeom prst="straightConnector1">
                <a:avLst/>
              </a:prstGeom>
              <a:noFill/>
              <a:ln w="9525" cap="flat" cmpd="sng">
                <a:solidFill>
                  <a:srgbClr val="F3F3F3"/>
                </a:solidFill>
                <a:prstDash val="solid"/>
                <a:round/>
                <a:headEnd type="none" w="med" len="med"/>
                <a:tailEnd type="none" w="med" len="med"/>
              </a:ln>
            </p:spPr>
          </p:cxnSp>
        </p:grpSp>
      </p:grpSp>
      <p:sp>
        <p:nvSpPr>
          <p:cNvPr id="1281" name="Google Shape;1281;p16"/>
          <p:cNvSpPr txBox="1">
            <a:spLocks noGrp="1"/>
          </p:cNvSpPr>
          <p:nvPr>
            <p:ph type="title"/>
          </p:nvPr>
        </p:nvSpPr>
        <p:spPr>
          <a:xfrm>
            <a:off x="1264800" y="2325400"/>
            <a:ext cx="4183600" cy="7636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82" name="Google Shape;1282;p16"/>
          <p:cNvSpPr txBox="1">
            <a:spLocks noGrp="1"/>
          </p:cNvSpPr>
          <p:nvPr>
            <p:ph type="subTitle" idx="1"/>
          </p:nvPr>
        </p:nvSpPr>
        <p:spPr>
          <a:xfrm>
            <a:off x="1264800" y="3089000"/>
            <a:ext cx="4183600" cy="144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69182571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177"/>
        <p:cNvGrpSpPr/>
        <p:nvPr/>
      </p:nvGrpSpPr>
      <p:grpSpPr>
        <a:xfrm>
          <a:off x="0" y="0"/>
          <a:ext cx="0" cy="0"/>
          <a:chOff x="0" y="0"/>
          <a:chExt cx="0" cy="0"/>
        </a:xfrm>
      </p:grpSpPr>
      <p:sp>
        <p:nvSpPr>
          <p:cNvPr id="1178" name="Google Shape;1178;p5"/>
          <p:cNvSpPr/>
          <p:nvPr/>
        </p:nvSpPr>
        <p:spPr>
          <a:xfrm>
            <a:off x="-98400" y="437620"/>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79" name="Google Shape;1179;p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sz="4667">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1180" name="Google Shape;1180;p5"/>
          <p:cNvSpPr txBox="1">
            <a:spLocks noGrp="1"/>
          </p:cNvSpPr>
          <p:nvPr>
            <p:ph type="subTitle" idx="1"/>
          </p:nvPr>
        </p:nvSpPr>
        <p:spPr>
          <a:xfrm>
            <a:off x="6431200" y="3813329"/>
            <a:ext cx="3901600" cy="14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867"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181" name="Google Shape;1181;p5"/>
          <p:cNvSpPr txBox="1">
            <a:spLocks noGrp="1"/>
          </p:cNvSpPr>
          <p:nvPr>
            <p:ph type="subTitle" idx="2"/>
          </p:nvPr>
        </p:nvSpPr>
        <p:spPr>
          <a:xfrm>
            <a:off x="1859200" y="3813329"/>
            <a:ext cx="3901600" cy="140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867"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182" name="Google Shape;1182;p5"/>
          <p:cNvSpPr txBox="1">
            <a:spLocks noGrp="1"/>
          </p:cNvSpPr>
          <p:nvPr>
            <p:ph type="subTitle" idx="3"/>
          </p:nvPr>
        </p:nvSpPr>
        <p:spPr>
          <a:xfrm>
            <a:off x="6431200" y="3297963"/>
            <a:ext cx="3901600" cy="52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Bebas Neue"/>
              <a:buNone/>
              <a:defRPr sz="2933">
                <a:solidFill>
                  <a:schemeClr val="lt1"/>
                </a:solidFill>
                <a:latin typeface="Titan One"/>
                <a:ea typeface="Titan One"/>
                <a:cs typeface="Titan One"/>
                <a:sym typeface="Titan One"/>
              </a:defRPr>
            </a:lvl1pPr>
            <a:lvl2pPr lvl="1" algn="ctr" rtl="0">
              <a:lnSpc>
                <a:spcPct val="100000"/>
              </a:lnSpc>
              <a:spcBef>
                <a:spcPts val="0"/>
              </a:spcBef>
              <a:spcAft>
                <a:spcPts val="0"/>
              </a:spcAft>
              <a:buSzPts val="2400"/>
              <a:buFont typeface="Bebas Neue"/>
              <a:buNone/>
              <a:defRPr sz="32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32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32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32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32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32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32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3200">
                <a:latin typeface="Bebas Neue"/>
                <a:ea typeface="Bebas Neue"/>
                <a:cs typeface="Bebas Neue"/>
                <a:sym typeface="Bebas Neue"/>
              </a:defRPr>
            </a:lvl9pPr>
          </a:lstStyle>
          <a:p>
            <a:endParaRPr/>
          </a:p>
        </p:txBody>
      </p:sp>
      <p:sp>
        <p:nvSpPr>
          <p:cNvPr id="1183" name="Google Shape;1183;p5"/>
          <p:cNvSpPr txBox="1">
            <a:spLocks noGrp="1"/>
          </p:cNvSpPr>
          <p:nvPr>
            <p:ph type="subTitle" idx="4"/>
          </p:nvPr>
        </p:nvSpPr>
        <p:spPr>
          <a:xfrm>
            <a:off x="1859200" y="3297963"/>
            <a:ext cx="39016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Bebas Neue"/>
              <a:buNone/>
              <a:defRPr sz="2933">
                <a:solidFill>
                  <a:schemeClr val="lt1"/>
                </a:solidFill>
                <a:latin typeface="Titan One"/>
                <a:ea typeface="Titan One"/>
                <a:cs typeface="Titan One"/>
                <a:sym typeface="Titan One"/>
              </a:defRPr>
            </a:lvl1pPr>
            <a:lvl2pPr lvl="1" algn="ctr" rtl="0">
              <a:lnSpc>
                <a:spcPct val="100000"/>
              </a:lnSpc>
              <a:spcBef>
                <a:spcPts val="0"/>
              </a:spcBef>
              <a:spcAft>
                <a:spcPts val="0"/>
              </a:spcAft>
              <a:buSzPts val="2400"/>
              <a:buFont typeface="Bebas Neue"/>
              <a:buNone/>
              <a:defRPr sz="32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32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32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32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32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32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32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3200">
                <a:latin typeface="Bebas Neue"/>
                <a:ea typeface="Bebas Neue"/>
                <a:cs typeface="Bebas Neue"/>
                <a:sym typeface="Bebas Neue"/>
              </a:defRPr>
            </a:lvl9pPr>
          </a:lstStyle>
          <a:p>
            <a:endParaRPr/>
          </a:p>
        </p:txBody>
      </p:sp>
      <p:grpSp>
        <p:nvGrpSpPr>
          <p:cNvPr id="1184" name="Google Shape;1184;p5"/>
          <p:cNvGrpSpPr/>
          <p:nvPr/>
        </p:nvGrpSpPr>
        <p:grpSpPr>
          <a:xfrm rot="10800000" flipH="1">
            <a:off x="9756261" y="-260546"/>
            <a:ext cx="719100" cy="530239"/>
            <a:chOff x="5165350" y="2018400"/>
            <a:chExt cx="244825" cy="180525"/>
          </a:xfrm>
        </p:grpSpPr>
        <p:sp>
          <p:nvSpPr>
            <p:cNvPr id="1185" name="Google Shape;1185;p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90" name="Google Shape;1190;p5"/>
          <p:cNvGrpSpPr/>
          <p:nvPr/>
        </p:nvGrpSpPr>
        <p:grpSpPr>
          <a:xfrm>
            <a:off x="11506599" y="60126"/>
            <a:ext cx="975351" cy="712015"/>
            <a:chOff x="5165350" y="2018400"/>
            <a:chExt cx="244825" cy="180525"/>
          </a:xfrm>
        </p:grpSpPr>
        <p:sp>
          <p:nvSpPr>
            <p:cNvPr id="1191" name="Google Shape;1191;p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96" name="Google Shape;1196;p5"/>
          <p:cNvGrpSpPr/>
          <p:nvPr/>
        </p:nvGrpSpPr>
        <p:grpSpPr>
          <a:xfrm rot="10800000">
            <a:off x="1721719" y="-262924"/>
            <a:ext cx="719100" cy="530239"/>
            <a:chOff x="5165350" y="2018400"/>
            <a:chExt cx="244825" cy="180525"/>
          </a:xfrm>
        </p:grpSpPr>
        <p:sp>
          <p:nvSpPr>
            <p:cNvPr id="1197" name="Google Shape;1197;p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02" name="Google Shape;1202;p5"/>
          <p:cNvGrpSpPr/>
          <p:nvPr/>
        </p:nvGrpSpPr>
        <p:grpSpPr>
          <a:xfrm flipH="1">
            <a:off x="-284869" y="57749"/>
            <a:ext cx="975351" cy="712015"/>
            <a:chOff x="5165350" y="2018400"/>
            <a:chExt cx="244825" cy="180525"/>
          </a:xfrm>
        </p:grpSpPr>
        <p:sp>
          <p:nvSpPr>
            <p:cNvPr id="1203" name="Google Shape;1203;p5"/>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5"/>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5"/>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5"/>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5"/>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08" name="Google Shape;1208;p5"/>
          <p:cNvGrpSpPr/>
          <p:nvPr/>
        </p:nvGrpSpPr>
        <p:grpSpPr>
          <a:xfrm rot="-5400000">
            <a:off x="-969843" y="4963915"/>
            <a:ext cx="1939685" cy="1806972"/>
            <a:chOff x="5039400" y="85775"/>
            <a:chExt cx="462050" cy="430450"/>
          </a:xfrm>
        </p:grpSpPr>
        <p:sp>
          <p:nvSpPr>
            <p:cNvPr id="1209" name="Google Shape;1209;p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5"/>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5"/>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5"/>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5"/>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5"/>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5"/>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5"/>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5"/>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5"/>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5"/>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5"/>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5"/>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5"/>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5"/>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5"/>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5"/>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5"/>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5"/>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5"/>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5"/>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5"/>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5"/>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5"/>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5"/>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5"/>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5"/>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39" name="Google Shape;1239;p5"/>
          <p:cNvGrpSpPr/>
          <p:nvPr/>
        </p:nvGrpSpPr>
        <p:grpSpPr>
          <a:xfrm>
            <a:off x="1123999" y="5954212"/>
            <a:ext cx="1463039" cy="1009491"/>
            <a:chOff x="762825" y="3432400"/>
            <a:chExt cx="638250" cy="439750"/>
          </a:xfrm>
        </p:grpSpPr>
        <p:sp>
          <p:nvSpPr>
            <p:cNvPr id="1240" name="Google Shape;1240;p5"/>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5"/>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5"/>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5"/>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5"/>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5"/>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5"/>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5"/>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5"/>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5"/>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5"/>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5"/>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5"/>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5"/>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5"/>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5"/>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56" name="Google Shape;1256;p5"/>
          <p:cNvGrpSpPr/>
          <p:nvPr/>
        </p:nvGrpSpPr>
        <p:grpSpPr>
          <a:xfrm>
            <a:off x="9604963" y="5964145"/>
            <a:ext cx="1463039" cy="1009491"/>
            <a:chOff x="762825" y="3432400"/>
            <a:chExt cx="638250" cy="439750"/>
          </a:xfrm>
        </p:grpSpPr>
        <p:sp>
          <p:nvSpPr>
            <p:cNvPr id="1257" name="Google Shape;1257;p5"/>
            <p:cNvSpPr/>
            <p:nvPr/>
          </p:nvSpPr>
          <p:spPr>
            <a:xfrm>
              <a:off x="771000" y="3445025"/>
              <a:ext cx="615750" cy="415975"/>
            </a:xfrm>
            <a:custGeom>
              <a:avLst/>
              <a:gdLst/>
              <a:ahLst/>
              <a:cxnLst/>
              <a:rect l="l" t="t" r="r" b="b"/>
              <a:pathLst>
                <a:path w="24630" h="16639" extrusionOk="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5"/>
            <p:cNvSpPr/>
            <p:nvPr/>
          </p:nvSpPr>
          <p:spPr>
            <a:xfrm>
              <a:off x="762925" y="3727625"/>
              <a:ext cx="122275" cy="31900"/>
            </a:xfrm>
            <a:custGeom>
              <a:avLst/>
              <a:gdLst/>
              <a:ahLst/>
              <a:cxnLst/>
              <a:rect l="l" t="t" r="r" b="b"/>
              <a:pathLst>
                <a:path w="4891" h="1276" extrusionOk="0">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5"/>
            <p:cNvSpPr/>
            <p:nvPr/>
          </p:nvSpPr>
          <p:spPr>
            <a:xfrm>
              <a:off x="1005825" y="3432450"/>
              <a:ext cx="295400" cy="287725"/>
            </a:xfrm>
            <a:custGeom>
              <a:avLst/>
              <a:gdLst/>
              <a:ahLst/>
              <a:cxnLst/>
              <a:rect l="l" t="t" r="r" b="b"/>
              <a:pathLst>
                <a:path w="11816" h="11509" extrusionOk="0">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5"/>
            <p:cNvSpPr/>
            <p:nvPr/>
          </p:nvSpPr>
          <p:spPr>
            <a:xfrm>
              <a:off x="1250675" y="3685575"/>
              <a:ext cx="150375" cy="82625"/>
            </a:xfrm>
            <a:custGeom>
              <a:avLst/>
              <a:gdLst/>
              <a:ahLst/>
              <a:cxnLst/>
              <a:rect l="l" t="t" r="r" b="b"/>
              <a:pathLst>
                <a:path w="6015" h="3305"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5"/>
            <p:cNvSpPr/>
            <p:nvPr/>
          </p:nvSpPr>
          <p:spPr>
            <a:xfrm>
              <a:off x="1306375" y="3844525"/>
              <a:ext cx="28400" cy="15525"/>
            </a:xfrm>
            <a:custGeom>
              <a:avLst/>
              <a:gdLst/>
              <a:ahLst/>
              <a:cxnLst/>
              <a:rect l="l" t="t" r="r" b="b"/>
              <a:pathLst>
                <a:path w="1136" h="621" extrusionOk="0">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5"/>
            <p:cNvSpPr/>
            <p:nvPr/>
          </p:nvSpPr>
          <p:spPr>
            <a:xfrm>
              <a:off x="800175" y="3554500"/>
              <a:ext cx="191525" cy="165625"/>
            </a:xfrm>
            <a:custGeom>
              <a:avLst/>
              <a:gdLst/>
              <a:ahLst/>
              <a:cxnLst/>
              <a:rect l="l" t="t" r="r" b="b"/>
              <a:pathLst>
                <a:path w="7661" h="6625" extrusionOk="0">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5"/>
            <p:cNvSpPr/>
            <p:nvPr/>
          </p:nvSpPr>
          <p:spPr>
            <a:xfrm>
              <a:off x="1013100" y="3445025"/>
              <a:ext cx="276675" cy="303700"/>
            </a:xfrm>
            <a:custGeom>
              <a:avLst/>
              <a:gdLst/>
              <a:ahLst/>
              <a:cxnLst/>
              <a:rect l="l" t="t" r="r" b="b"/>
              <a:pathLst>
                <a:path w="11067" h="12148" extrusionOk="0">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5"/>
            <p:cNvSpPr/>
            <p:nvPr/>
          </p:nvSpPr>
          <p:spPr>
            <a:xfrm>
              <a:off x="1240250" y="3695575"/>
              <a:ext cx="146500" cy="105525"/>
            </a:xfrm>
            <a:custGeom>
              <a:avLst/>
              <a:gdLst/>
              <a:ahLst/>
              <a:cxnLst/>
              <a:rect l="l" t="t" r="r" b="b"/>
              <a:pathLst>
                <a:path w="5860" h="4221" extrusionOk="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5"/>
            <p:cNvSpPr/>
            <p:nvPr/>
          </p:nvSpPr>
          <p:spPr>
            <a:xfrm>
              <a:off x="811600" y="3563250"/>
              <a:ext cx="189475" cy="208875"/>
            </a:xfrm>
            <a:custGeom>
              <a:avLst/>
              <a:gdLst/>
              <a:ahLst/>
              <a:cxnLst/>
              <a:rect l="l" t="t" r="r" b="b"/>
              <a:pathLst>
                <a:path w="7579" h="8355" extrusionOk="0">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5"/>
            <p:cNvSpPr/>
            <p:nvPr/>
          </p:nvSpPr>
          <p:spPr>
            <a:xfrm>
              <a:off x="775075" y="3733350"/>
              <a:ext cx="134175" cy="84700"/>
            </a:xfrm>
            <a:custGeom>
              <a:avLst/>
              <a:gdLst/>
              <a:ahLst/>
              <a:cxnLst/>
              <a:rect l="l" t="t" r="r" b="b"/>
              <a:pathLst>
                <a:path w="5367" h="3388" extrusionOk="0">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5"/>
            <p:cNvSpPr/>
            <p:nvPr/>
          </p:nvSpPr>
          <p:spPr>
            <a:xfrm>
              <a:off x="822775" y="3766400"/>
              <a:ext cx="83650" cy="102175"/>
            </a:xfrm>
            <a:custGeom>
              <a:avLst/>
              <a:gdLst/>
              <a:ahLst/>
              <a:cxnLst/>
              <a:rect l="l" t="t" r="r" b="b"/>
              <a:pathLst>
                <a:path w="3346" h="4087" extrusionOk="0">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5"/>
            <p:cNvSpPr/>
            <p:nvPr/>
          </p:nvSpPr>
          <p:spPr>
            <a:xfrm>
              <a:off x="876450" y="3634925"/>
              <a:ext cx="123150" cy="232225"/>
            </a:xfrm>
            <a:custGeom>
              <a:avLst/>
              <a:gdLst/>
              <a:ahLst/>
              <a:cxnLst/>
              <a:rect l="l" t="t" r="r" b="b"/>
              <a:pathLst>
                <a:path w="4926" h="9289" extrusionOk="0">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5"/>
            <p:cNvSpPr/>
            <p:nvPr/>
          </p:nvSpPr>
          <p:spPr>
            <a:xfrm>
              <a:off x="1043375" y="3534100"/>
              <a:ext cx="52800" cy="328950"/>
            </a:xfrm>
            <a:custGeom>
              <a:avLst/>
              <a:gdLst/>
              <a:ahLst/>
              <a:cxnLst/>
              <a:rect l="l" t="t" r="r" b="b"/>
              <a:pathLst>
                <a:path w="2112" h="13158" extrusionOk="0">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5"/>
            <p:cNvSpPr/>
            <p:nvPr/>
          </p:nvSpPr>
          <p:spPr>
            <a:xfrm>
              <a:off x="1161100" y="3660275"/>
              <a:ext cx="63200" cy="202000"/>
            </a:xfrm>
            <a:custGeom>
              <a:avLst/>
              <a:gdLst/>
              <a:ahLst/>
              <a:cxnLst/>
              <a:rect l="l" t="t" r="r" b="b"/>
              <a:pathLst>
                <a:path w="2528" h="8080" extrusionOk="0">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5"/>
            <p:cNvSpPr/>
            <p:nvPr/>
          </p:nvSpPr>
          <p:spPr>
            <a:xfrm>
              <a:off x="1283400" y="3762300"/>
              <a:ext cx="33250" cy="88900"/>
            </a:xfrm>
            <a:custGeom>
              <a:avLst/>
              <a:gdLst/>
              <a:ahLst/>
              <a:cxnLst/>
              <a:rect l="l" t="t" r="r" b="b"/>
              <a:pathLst>
                <a:path w="1330" h="3556" extrusionOk="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5"/>
            <p:cNvSpPr/>
            <p:nvPr/>
          </p:nvSpPr>
          <p:spPr>
            <a:xfrm>
              <a:off x="762825" y="3432400"/>
              <a:ext cx="638250" cy="439750"/>
            </a:xfrm>
            <a:custGeom>
              <a:avLst/>
              <a:gdLst/>
              <a:ahLst/>
              <a:cxnLst/>
              <a:rect l="l" t="t" r="r" b="b"/>
              <a:pathLst>
                <a:path w="25530" h="17590" extrusionOk="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73" name="Google Shape;1273;p5"/>
          <p:cNvGrpSpPr/>
          <p:nvPr/>
        </p:nvGrpSpPr>
        <p:grpSpPr>
          <a:xfrm rot="5400000" flipH="1">
            <a:off x="11222158" y="4963915"/>
            <a:ext cx="1939685" cy="1806972"/>
            <a:chOff x="5039400" y="85775"/>
            <a:chExt cx="462050" cy="430450"/>
          </a:xfrm>
        </p:grpSpPr>
        <p:sp>
          <p:nvSpPr>
            <p:cNvPr id="1274" name="Google Shape;1274;p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5"/>
            <p:cNvSpPr/>
            <p:nvPr/>
          </p:nvSpPr>
          <p:spPr>
            <a:xfrm>
              <a:off x="5168500" y="90975"/>
              <a:ext cx="325800" cy="399350"/>
            </a:xfrm>
            <a:custGeom>
              <a:avLst/>
              <a:gdLst/>
              <a:ahLst/>
              <a:cxnLst/>
              <a:rect l="l" t="t" r="r" b="b"/>
              <a:pathLst>
                <a:path w="13032" h="15974" extrusionOk="0">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5"/>
            <p:cNvSpPr/>
            <p:nvPr/>
          </p:nvSpPr>
          <p:spPr>
            <a:xfrm>
              <a:off x="5039475" y="142525"/>
              <a:ext cx="446900" cy="373700"/>
            </a:xfrm>
            <a:custGeom>
              <a:avLst/>
              <a:gdLst/>
              <a:ahLst/>
              <a:cxnLst/>
              <a:rect l="l" t="t" r="r" b="b"/>
              <a:pathLst>
                <a:path w="17876" h="14948" extrusionOk="0">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5"/>
            <p:cNvSpPr/>
            <p:nvPr/>
          </p:nvSpPr>
          <p:spPr>
            <a:xfrm>
              <a:off x="5054425" y="243700"/>
              <a:ext cx="425175" cy="267100"/>
            </a:xfrm>
            <a:custGeom>
              <a:avLst/>
              <a:gdLst/>
              <a:ahLst/>
              <a:cxnLst/>
              <a:rect l="l" t="t" r="r" b="b"/>
              <a:pathLst>
                <a:path w="17007" h="10684" extrusionOk="0">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5"/>
            <p:cNvSpPr/>
            <p:nvPr/>
          </p:nvSpPr>
          <p:spPr>
            <a:xfrm>
              <a:off x="5043950" y="146275"/>
              <a:ext cx="436700" cy="349975"/>
            </a:xfrm>
            <a:custGeom>
              <a:avLst/>
              <a:gdLst/>
              <a:ahLst/>
              <a:cxnLst/>
              <a:rect l="l" t="t" r="r" b="b"/>
              <a:pathLst>
                <a:path w="17468" h="13999" extrusionOk="0">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5"/>
            <p:cNvSpPr/>
            <p:nvPr/>
          </p:nvSpPr>
          <p:spPr>
            <a:xfrm>
              <a:off x="5250025" y="330900"/>
              <a:ext cx="209200" cy="150250"/>
            </a:xfrm>
            <a:custGeom>
              <a:avLst/>
              <a:gdLst/>
              <a:ahLst/>
              <a:cxnLst/>
              <a:rect l="l" t="t" r="r" b="b"/>
              <a:pathLst>
                <a:path w="8368" h="6010" extrusionOk="0">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5"/>
            <p:cNvSpPr/>
            <p:nvPr/>
          </p:nvSpPr>
          <p:spPr>
            <a:xfrm>
              <a:off x="5471550" y="486450"/>
              <a:ext cx="9050" cy="3875"/>
            </a:xfrm>
            <a:custGeom>
              <a:avLst/>
              <a:gdLst/>
              <a:ahLst/>
              <a:cxnLst/>
              <a:rect l="l" t="t" r="r" b="b"/>
              <a:pathLst>
                <a:path w="362" h="155" extrusionOk="0">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5"/>
            <p:cNvSpPr/>
            <p:nvPr/>
          </p:nvSpPr>
          <p:spPr>
            <a:xfrm>
              <a:off x="5060475" y="244800"/>
              <a:ext cx="410125" cy="264700"/>
            </a:xfrm>
            <a:custGeom>
              <a:avLst/>
              <a:gdLst/>
              <a:ahLst/>
              <a:cxnLst/>
              <a:rect l="l" t="t" r="r" b="b"/>
              <a:pathLst>
                <a:path w="16405" h="10588" extrusionOk="0">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5"/>
            <p:cNvSpPr/>
            <p:nvPr/>
          </p:nvSpPr>
          <p:spPr>
            <a:xfrm>
              <a:off x="5449575" y="469175"/>
              <a:ext cx="32725" cy="8800"/>
            </a:xfrm>
            <a:custGeom>
              <a:avLst/>
              <a:gdLst/>
              <a:ahLst/>
              <a:cxnLst/>
              <a:rect l="l" t="t" r="r" b="b"/>
              <a:pathLst>
                <a:path w="1309" h="352" extrusionOk="0">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5"/>
            <p:cNvSpPr/>
            <p:nvPr/>
          </p:nvSpPr>
          <p:spPr>
            <a:xfrm>
              <a:off x="5354275" y="415250"/>
              <a:ext cx="130425" cy="36325"/>
            </a:xfrm>
            <a:custGeom>
              <a:avLst/>
              <a:gdLst/>
              <a:ahLst/>
              <a:cxnLst/>
              <a:rect l="l" t="t" r="r" b="b"/>
              <a:pathLst>
                <a:path w="5217" h="1453" extrusionOk="0">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5"/>
            <p:cNvSpPr/>
            <p:nvPr/>
          </p:nvSpPr>
          <p:spPr>
            <a:xfrm>
              <a:off x="5342350" y="369950"/>
              <a:ext cx="151200" cy="42325"/>
            </a:xfrm>
            <a:custGeom>
              <a:avLst/>
              <a:gdLst/>
              <a:ahLst/>
              <a:cxnLst/>
              <a:rect l="l" t="t" r="r" b="b"/>
              <a:pathLst>
                <a:path w="6048" h="1693" extrusionOk="0">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5"/>
            <p:cNvSpPr/>
            <p:nvPr/>
          </p:nvSpPr>
          <p:spPr>
            <a:xfrm>
              <a:off x="5282175" y="359475"/>
              <a:ext cx="209175" cy="19375"/>
            </a:xfrm>
            <a:custGeom>
              <a:avLst/>
              <a:gdLst/>
              <a:ahLst/>
              <a:cxnLst/>
              <a:rect l="l" t="t" r="r" b="b"/>
              <a:pathLst>
                <a:path w="8367" h="775" extrusionOk="0">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5"/>
            <p:cNvSpPr/>
            <p:nvPr/>
          </p:nvSpPr>
          <p:spPr>
            <a:xfrm>
              <a:off x="5273150" y="285725"/>
              <a:ext cx="220500" cy="74250"/>
            </a:xfrm>
            <a:custGeom>
              <a:avLst/>
              <a:gdLst/>
              <a:ahLst/>
              <a:cxnLst/>
              <a:rect l="l" t="t" r="r" b="b"/>
              <a:pathLst>
                <a:path w="8820" h="2970" extrusionOk="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5"/>
            <p:cNvSpPr/>
            <p:nvPr/>
          </p:nvSpPr>
          <p:spPr>
            <a:xfrm>
              <a:off x="5234125" y="251025"/>
              <a:ext cx="243100" cy="67425"/>
            </a:xfrm>
            <a:custGeom>
              <a:avLst/>
              <a:gdLst/>
              <a:ahLst/>
              <a:cxnLst/>
              <a:rect l="l" t="t" r="r" b="b"/>
              <a:pathLst>
                <a:path w="9724" h="2697" extrusionOk="0">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5"/>
            <p:cNvSpPr/>
            <p:nvPr/>
          </p:nvSpPr>
          <p:spPr>
            <a:xfrm>
              <a:off x="5222725" y="180500"/>
              <a:ext cx="209325" cy="116525"/>
            </a:xfrm>
            <a:custGeom>
              <a:avLst/>
              <a:gdLst/>
              <a:ahLst/>
              <a:cxnLst/>
              <a:rect l="l" t="t" r="r" b="b"/>
              <a:pathLst>
                <a:path w="8373" h="4661" extrusionOk="0">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5"/>
            <p:cNvSpPr/>
            <p:nvPr/>
          </p:nvSpPr>
          <p:spPr>
            <a:xfrm>
              <a:off x="5211950" y="149200"/>
              <a:ext cx="178800" cy="127675"/>
            </a:xfrm>
            <a:custGeom>
              <a:avLst/>
              <a:gdLst/>
              <a:ahLst/>
              <a:cxnLst/>
              <a:rect l="l" t="t" r="r" b="b"/>
              <a:pathLst>
                <a:path w="7152" h="5107" extrusionOk="0">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5"/>
            <p:cNvSpPr/>
            <p:nvPr/>
          </p:nvSpPr>
          <p:spPr>
            <a:xfrm>
              <a:off x="5197750" y="103775"/>
              <a:ext cx="119900" cy="158775"/>
            </a:xfrm>
            <a:custGeom>
              <a:avLst/>
              <a:gdLst/>
              <a:ahLst/>
              <a:cxnLst/>
              <a:rect l="l" t="t" r="r" b="b"/>
              <a:pathLst>
                <a:path w="4796" h="6351" extrusionOk="0">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5"/>
            <p:cNvSpPr/>
            <p:nvPr/>
          </p:nvSpPr>
          <p:spPr>
            <a:xfrm>
              <a:off x="5183575" y="94500"/>
              <a:ext cx="67050" cy="152075"/>
            </a:xfrm>
            <a:custGeom>
              <a:avLst/>
              <a:gdLst/>
              <a:ahLst/>
              <a:cxnLst/>
              <a:rect l="l" t="t" r="r" b="b"/>
              <a:pathLst>
                <a:path w="2682" h="6083" extrusionOk="0">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5"/>
            <p:cNvSpPr/>
            <p:nvPr/>
          </p:nvSpPr>
          <p:spPr>
            <a:xfrm>
              <a:off x="5083225" y="278100"/>
              <a:ext cx="46200" cy="26950"/>
            </a:xfrm>
            <a:custGeom>
              <a:avLst/>
              <a:gdLst/>
              <a:ahLst/>
              <a:cxnLst/>
              <a:rect l="l" t="t" r="r" b="b"/>
              <a:pathLst>
                <a:path w="1848" h="1078" extrusionOk="0">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5"/>
            <p:cNvSpPr/>
            <p:nvPr/>
          </p:nvSpPr>
          <p:spPr>
            <a:xfrm>
              <a:off x="5188750" y="327425"/>
              <a:ext cx="21400" cy="23250"/>
            </a:xfrm>
            <a:custGeom>
              <a:avLst/>
              <a:gdLst/>
              <a:ahLst/>
              <a:cxnLst/>
              <a:rect l="l" t="t" r="r" b="b"/>
              <a:pathLst>
                <a:path w="856" h="930" extrusionOk="0">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5"/>
            <p:cNvSpPr/>
            <p:nvPr/>
          </p:nvSpPr>
          <p:spPr>
            <a:xfrm>
              <a:off x="5266900" y="394250"/>
              <a:ext cx="8425" cy="34600"/>
            </a:xfrm>
            <a:custGeom>
              <a:avLst/>
              <a:gdLst/>
              <a:ahLst/>
              <a:cxnLst/>
              <a:rect l="l" t="t" r="r" b="b"/>
              <a:pathLst>
                <a:path w="337" h="1384" extrusionOk="0">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5"/>
            <p:cNvSpPr/>
            <p:nvPr/>
          </p:nvSpPr>
          <p:spPr>
            <a:xfrm>
              <a:off x="5351875" y="457150"/>
              <a:ext cx="9975" cy="32550"/>
            </a:xfrm>
            <a:custGeom>
              <a:avLst/>
              <a:gdLst/>
              <a:ahLst/>
              <a:cxnLst/>
              <a:rect l="l" t="t" r="r" b="b"/>
              <a:pathLst>
                <a:path w="399" h="1302" extrusionOk="0">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5"/>
            <p:cNvSpPr/>
            <p:nvPr/>
          </p:nvSpPr>
          <p:spPr>
            <a:xfrm>
              <a:off x="5381500" y="431250"/>
              <a:ext cx="37025" cy="14625"/>
            </a:xfrm>
            <a:custGeom>
              <a:avLst/>
              <a:gdLst/>
              <a:ahLst/>
              <a:cxnLst/>
              <a:rect l="l" t="t" r="r" b="b"/>
              <a:pathLst>
                <a:path w="1481" h="585" extrusionOk="0">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5"/>
            <p:cNvSpPr/>
            <p:nvPr/>
          </p:nvSpPr>
          <p:spPr>
            <a:xfrm>
              <a:off x="5344025" y="384975"/>
              <a:ext cx="35875" cy="12750"/>
            </a:xfrm>
            <a:custGeom>
              <a:avLst/>
              <a:gdLst/>
              <a:ahLst/>
              <a:cxnLst/>
              <a:rect l="l" t="t" r="r" b="b"/>
              <a:pathLst>
                <a:path w="1435" h="510" extrusionOk="0">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5"/>
            <p:cNvSpPr/>
            <p:nvPr/>
          </p:nvSpPr>
          <p:spPr>
            <a:xfrm>
              <a:off x="5296675" y="351400"/>
              <a:ext cx="35875" cy="7900"/>
            </a:xfrm>
            <a:custGeom>
              <a:avLst/>
              <a:gdLst/>
              <a:ahLst/>
              <a:cxnLst/>
              <a:rect l="l" t="t" r="r" b="b"/>
              <a:pathLst>
                <a:path w="1435" h="316" extrusionOk="0">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5"/>
            <p:cNvSpPr/>
            <p:nvPr/>
          </p:nvSpPr>
          <p:spPr>
            <a:xfrm>
              <a:off x="5278700" y="299700"/>
              <a:ext cx="38775" cy="39250"/>
            </a:xfrm>
            <a:custGeom>
              <a:avLst/>
              <a:gdLst/>
              <a:ahLst/>
              <a:cxnLst/>
              <a:rect l="l" t="t" r="r" b="b"/>
              <a:pathLst>
                <a:path w="1551" h="1570" extrusionOk="0">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5"/>
            <p:cNvSpPr/>
            <p:nvPr/>
          </p:nvSpPr>
          <p:spPr>
            <a:xfrm>
              <a:off x="5221225" y="254200"/>
              <a:ext cx="36100" cy="15025"/>
            </a:xfrm>
            <a:custGeom>
              <a:avLst/>
              <a:gdLst/>
              <a:ahLst/>
              <a:cxnLst/>
              <a:rect l="l" t="t" r="r" b="b"/>
              <a:pathLst>
                <a:path w="1444" h="601" extrusionOk="0">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5"/>
            <p:cNvSpPr/>
            <p:nvPr/>
          </p:nvSpPr>
          <p:spPr>
            <a:xfrm>
              <a:off x="5223700" y="119400"/>
              <a:ext cx="42175" cy="85400"/>
            </a:xfrm>
            <a:custGeom>
              <a:avLst/>
              <a:gdLst/>
              <a:ahLst/>
              <a:cxnLst/>
              <a:rect l="l" t="t" r="r" b="b"/>
              <a:pathLst>
                <a:path w="1687" h="3416" extrusionOk="0">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5"/>
            <p:cNvSpPr/>
            <p:nvPr/>
          </p:nvSpPr>
          <p:spPr>
            <a:xfrm>
              <a:off x="5039400" y="85775"/>
              <a:ext cx="462050" cy="430250"/>
            </a:xfrm>
            <a:custGeom>
              <a:avLst/>
              <a:gdLst/>
              <a:ahLst/>
              <a:cxnLst/>
              <a:rect l="l" t="t" r="r" b="b"/>
              <a:pathLst>
                <a:path w="18482" h="17210" extrusionOk="0">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3322615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304"/>
        <p:cNvGrpSpPr/>
        <p:nvPr/>
      </p:nvGrpSpPr>
      <p:grpSpPr>
        <a:xfrm>
          <a:off x="0" y="0"/>
          <a:ext cx="0" cy="0"/>
          <a:chOff x="0" y="0"/>
          <a:chExt cx="0" cy="0"/>
        </a:xfrm>
      </p:grpSpPr>
      <p:sp>
        <p:nvSpPr>
          <p:cNvPr id="1305" name="Google Shape;1305;p6"/>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306" name="Google Shape;1306;p6"/>
          <p:cNvGrpSpPr/>
          <p:nvPr/>
        </p:nvGrpSpPr>
        <p:grpSpPr>
          <a:xfrm>
            <a:off x="712181" y="-284083"/>
            <a:ext cx="975351" cy="724555"/>
            <a:chOff x="5165350" y="2018400"/>
            <a:chExt cx="244825" cy="180525"/>
          </a:xfrm>
        </p:grpSpPr>
        <p:sp>
          <p:nvSpPr>
            <p:cNvPr id="1307" name="Google Shape;1307;p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312" name="Google Shape;1312;p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grpSp>
        <p:nvGrpSpPr>
          <p:cNvPr id="1313" name="Google Shape;1313;p6"/>
          <p:cNvGrpSpPr/>
          <p:nvPr/>
        </p:nvGrpSpPr>
        <p:grpSpPr>
          <a:xfrm rot="-850468" flipH="1">
            <a:off x="-548137" y="4401763"/>
            <a:ext cx="2194527" cy="2787092"/>
            <a:chOff x="6492850" y="1117750"/>
            <a:chExt cx="629650" cy="799950"/>
          </a:xfrm>
        </p:grpSpPr>
        <p:sp>
          <p:nvSpPr>
            <p:cNvPr id="1314" name="Google Shape;1314;p6"/>
            <p:cNvSpPr/>
            <p:nvPr/>
          </p:nvSpPr>
          <p:spPr>
            <a:xfrm>
              <a:off x="6770100" y="1126475"/>
              <a:ext cx="176625" cy="611275"/>
            </a:xfrm>
            <a:custGeom>
              <a:avLst/>
              <a:gdLst/>
              <a:ahLst/>
              <a:cxnLst/>
              <a:rect l="l" t="t" r="r" b="b"/>
              <a:pathLst>
                <a:path w="7065" h="24451" extrusionOk="0">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6"/>
            <p:cNvSpPr/>
            <p:nvPr/>
          </p:nvSpPr>
          <p:spPr>
            <a:xfrm>
              <a:off x="6865100" y="1125175"/>
              <a:ext cx="102525" cy="681050"/>
            </a:xfrm>
            <a:custGeom>
              <a:avLst/>
              <a:gdLst/>
              <a:ahLst/>
              <a:cxnLst/>
              <a:rect l="l" t="t" r="r" b="b"/>
              <a:pathLst>
                <a:path w="4101" h="27242" extrusionOk="0">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6"/>
            <p:cNvSpPr/>
            <p:nvPr/>
          </p:nvSpPr>
          <p:spPr>
            <a:xfrm>
              <a:off x="6869625" y="1123775"/>
              <a:ext cx="210550" cy="608600"/>
            </a:xfrm>
            <a:custGeom>
              <a:avLst/>
              <a:gdLst/>
              <a:ahLst/>
              <a:cxnLst/>
              <a:rect l="l" t="t" r="r" b="b"/>
              <a:pathLst>
                <a:path w="8422" h="24344" extrusionOk="0">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6"/>
            <p:cNvSpPr/>
            <p:nvPr/>
          </p:nvSpPr>
          <p:spPr>
            <a:xfrm>
              <a:off x="6770050" y="1120625"/>
              <a:ext cx="202100" cy="689850"/>
            </a:xfrm>
            <a:custGeom>
              <a:avLst/>
              <a:gdLst/>
              <a:ahLst/>
              <a:cxnLst/>
              <a:rect l="l" t="t" r="r" b="b"/>
              <a:pathLst>
                <a:path w="8084" h="27594" extrusionOk="0">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6"/>
            <p:cNvSpPr/>
            <p:nvPr/>
          </p:nvSpPr>
          <p:spPr>
            <a:xfrm>
              <a:off x="6770050" y="1126650"/>
              <a:ext cx="176725" cy="611200"/>
            </a:xfrm>
            <a:custGeom>
              <a:avLst/>
              <a:gdLst/>
              <a:ahLst/>
              <a:cxnLst/>
              <a:rect l="l" t="t" r="r" b="b"/>
              <a:pathLst>
                <a:path w="7069" h="24448" extrusionOk="0">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6"/>
            <p:cNvSpPr/>
            <p:nvPr/>
          </p:nvSpPr>
          <p:spPr>
            <a:xfrm>
              <a:off x="6890975" y="1252975"/>
              <a:ext cx="76700" cy="553300"/>
            </a:xfrm>
            <a:custGeom>
              <a:avLst/>
              <a:gdLst/>
              <a:ahLst/>
              <a:cxnLst/>
              <a:rect l="l" t="t" r="r" b="b"/>
              <a:pathLst>
                <a:path w="3068" h="22132" extrusionOk="0">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6"/>
            <p:cNvSpPr/>
            <p:nvPr/>
          </p:nvSpPr>
          <p:spPr>
            <a:xfrm>
              <a:off x="6919400" y="1351700"/>
              <a:ext cx="23700" cy="152825"/>
            </a:xfrm>
            <a:custGeom>
              <a:avLst/>
              <a:gdLst/>
              <a:ahLst/>
              <a:cxnLst/>
              <a:rect l="l" t="t" r="r" b="b"/>
              <a:pathLst>
                <a:path w="948" h="6113" extrusionOk="0">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6"/>
            <p:cNvSpPr/>
            <p:nvPr/>
          </p:nvSpPr>
          <p:spPr>
            <a:xfrm>
              <a:off x="6804350" y="1124150"/>
              <a:ext cx="141125" cy="611600"/>
            </a:xfrm>
            <a:custGeom>
              <a:avLst/>
              <a:gdLst/>
              <a:ahLst/>
              <a:cxnLst/>
              <a:rect l="l" t="t" r="r" b="b"/>
              <a:pathLst>
                <a:path w="5645" h="24464" extrusionOk="0">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6"/>
            <p:cNvSpPr/>
            <p:nvPr/>
          </p:nvSpPr>
          <p:spPr>
            <a:xfrm>
              <a:off x="6883200" y="1150250"/>
              <a:ext cx="42825" cy="39050"/>
            </a:xfrm>
            <a:custGeom>
              <a:avLst/>
              <a:gdLst/>
              <a:ahLst/>
              <a:cxnLst/>
              <a:rect l="l" t="t" r="r" b="b"/>
              <a:pathLst>
                <a:path w="1713" h="1562" extrusionOk="0">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6"/>
            <p:cNvSpPr/>
            <p:nvPr/>
          </p:nvSpPr>
          <p:spPr>
            <a:xfrm>
              <a:off x="6902625" y="1214850"/>
              <a:ext cx="61775" cy="52625"/>
            </a:xfrm>
            <a:custGeom>
              <a:avLst/>
              <a:gdLst/>
              <a:ahLst/>
              <a:cxnLst/>
              <a:rect l="l" t="t" r="r" b="b"/>
              <a:pathLst>
                <a:path w="2471" h="2105" extrusionOk="0">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6"/>
            <p:cNvSpPr/>
            <p:nvPr/>
          </p:nvSpPr>
          <p:spPr>
            <a:xfrm>
              <a:off x="6918200" y="1268475"/>
              <a:ext cx="106875" cy="93300"/>
            </a:xfrm>
            <a:custGeom>
              <a:avLst/>
              <a:gdLst/>
              <a:ahLst/>
              <a:cxnLst/>
              <a:rect l="l" t="t" r="r" b="b"/>
              <a:pathLst>
                <a:path w="4275" h="3732" extrusionOk="0">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6"/>
            <p:cNvSpPr/>
            <p:nvPr/>
          </p:nvSpPr>
          <p:spPr>
            <a:xfrm>
              <a:off x="6934125" y="1374000"/>
              <a:ext cx="119400" cy="84700"/>
            </a:xfrm>
            <a:custGeom>
              <a:avLst/>
              <a:gdLst/>
              <a:ahLst/>
              <a:cxnLst/>
              <a:rect l="l" t="t" r="r" b="b"/>
              <a:pathLst>
                <a:path w="4776" h="3388" extrusionOk="0">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6"/>
            <p:cNvSpPr/>
            <p:nvPr/>
          </p:nvSpPr>
          <p:spPr>
            <a:xfrm>
              <a:off x="6947350" y="1480225"/>
              <a:ext cx="108350" cy="72075"/>
            </a:xfrm>
            <a:custGeom>
              <a:avLst/>
              <a:gdLst/>
              <a:ahLst/>
              <a:cxnLst/>
              <a:rect l="l" t="t" r="r" b="b"/>
              <a:pathLst>
                <a:path w="4334" h="2883" extrusionOk="0">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6"/>
            <p:cNvSpPr/>
            <p:nvPr/>
          </p:nvSpPr>
          <p:spPr>
            <a:xfrm>
              <a:off x="6959775" y="1588375"/>
              <a:ext cx="112075" cy="63150"/>
            </a:xfrm>
            <a:custGeom>
              <a:avLst/>
              <a:gdLst/>
              <a:ahLst/>
              <a:cxnLst/>
              <a:rect l="l" t="t" r="r" b="b"/>
              <a:pathLst>
                <a:path w="4483" h="2526" extrusionOk="0">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6"/>
            <p:cNvSpPr/>
            <p:nvPr/>
          </p:nvSpPr>
          <p:spPr>
            <a:xfrm>
              <a:off x="6968725" y="1575950"/>
              <a:ext cx="66775" cy="36350"/>
            </a:xfrm>
            <a:custGeom>
              <a:avLst/>
              <a:gdLst/>
              <a:ahLst/>
              <a:cxnLst/>
              <a:rect l="l" t="t" r="r" b="b"/>
              <a:pathLst>
                <a:path w="2671" h="1454" extrusionOk="0">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6"/>
            <p:cNvSpPr/>
            <p:nvPr/>
          </p:nvSpPr>
          <p:spPr>
            <a:xfrm>
              <a:off x="6991950" y="1471900"/>
              <a:ext cx="45175" cy="26650"/>
            </a:xfrm>
            <a:custGeom>
              <a:avLst/>
              <a:gdLst/>
              <a:ahLst/>
              <a:cxnLst/>
              <a:rect l="l" t="t" r="r" b="b"/>
              <a:pathLst>
                <a:path w="1807" h="1066" extrusionOk="0">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6"/>
            <p:cNvSpPr/>
            <p:nvPr/>
          </p:nvSpPr>
          <p:spPr>
            <a:xfrm>
              <a:off x="6933750" y="1343850"/>
              <a:ext cx="69600" cy="42475"/>
            </a:xfrm>
            <a:custGeom>
              <a:avLst/>
              <a:gdLst/>
              <a:ahLst/>
              <a:cxnLst/>
              <a:rect l="l" t="t" r="r" b="b"/>
              <a:pathLst>
                <a:path w="2784" h="1699" extrusionOk="0">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6"/>
            <p:cNvSpPr/>
            <p:nvPr/>
          </p:nvSpPr>
          <p:spPr>
            <a:xfrm>
              <a:off x="6921075" y="1300825"/>
              <a:ext cx="39300" cy="30100"/>
            </a:xfrm>
            <a:custGeom>
              <a:avLst/>
              <a:gdLst/>
              <a:ahLst/>
              <a:cxnLst/>
              <a:rect l="l" t="t" r="r" b="b"/>
              <a:pathLst>
                <a:path w="1572" h="1204" extrusionOk="0">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6"/>
            <p:cNvSpPr/>
            <p:nvPr/>
          </p:nvSpPr>
          <p:spPr>
            <a:xfrm>
              <a:off x="6898050" y="1175175"/>
              <a:ext cx="26925" cy="20025"/>
            </a:xfrm>
            <a:custGeom>
              <a:avLst/>
              <a:gdLst/>
              <a:ahLst/>
              <a:cxnLst/>
              <a:rect l="l" t="t" r="r" b="b"/>
              <a:pathLst>
                <a:path w="1077" h="801" extrusionOk="0">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6"/>
            <p:cNvSpPr/>
            <p:nvPr/>
          </p:nvSpPr>
          <p:spPr>
            <a:xfrm>
              <a:off x="6819125" y="1279950"/>
              <a:ext cx="46750" cy="15575"/>
            </a:xfrm>
            <a:custGeom>
              <a:avLst/>
              <a:gdLst/>
              <a:ahLst/>
              <a:cxnLst/>
              <a:rect l="l" t="t" r="r" b="b"/>
              <a:pathLst>
                <a:path w="1870" h="623" extrusionOk="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6"/>
            <p:cNvSpPr/>
            <p:nvPr/>
          </p:nvSpPr>
          <p:spPr>
            <a:xfrm>
              <a:off x="6849850" y="1427300"/>
              <a:ext cx="55600" cy="21575"/>
            </a:xfrm>
            <a:custGeom>
              <a:avLst/>
              <a:gdLst/>
              <a:ahLst/>
              <a:cxnLst/>
              <a:rect l="l" t="t" r="r" b="b"/>
              <a:pathLst>
                <a:path w="2224" h="863" extrusionOk="0">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6"/>
            <p:cNvSpPr/>
            <p:nvPr/>
          </p:nvSpPr>
          <p:spPr>
            <a:xfrm>
              <a:off x="6814525" y="1521200"/>
              <a:ext cx="64675" cy="9875"/>
            </a:xfrm>
            <a:custGeom>
              <a:avLst/>
              <a:gdLst/>
              <a:ahLst/>
              <a:cxnLst/>
              <a:rect l="l" t="t" r="r" b="b"/>
              <a:pathLst>
                <a:path w="2587" h="395" extrusionOk="0">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6"/>
            <p:cNvSpPr/>
            <p:nvPr/>
          </p:nvSpPr>
          <p:spPr>
            <a:xfrm>
              <a:off x="6829075" y="1623100"/>
              <a:ext cx="89575" cy="10375"/>
            </a:xfrm>
            <a:custGeom>
              <a:avLst/>
              <a:gdLst/>
              <a:ahLst/>
              <a:cxnLst/>
              <a:rect l="l" t="t" r="r" b="b"/>
              <a:pathLst>
                <a:path w="3583" h="415" extrusionOk="0">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6"/>
            <p:cNvSpPr/>
            <p:nvPr/>
          </p:nvSpPr>
          <p:spPr>
            <a:xfrm>
              <a:off x="6966075" y="1673925"/>
              <a:ext cx="31050" cy="19275"/>
            </a:xfrm>
            <a:custGeom>
              <a:avLst/>
              <a:gdLst/>
              <a:ahLst/>
              <a:cxnLst/>
              <a:rect l="l" t="t" r="r" b="b"/>
              <a:pathLst>
                <a:path w="1242" h="771" extrusionOk="0">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6"/>
            <p:cNvSpPr/>
            <p:nvPr/>
          </p:nvSpPr>
          <p:spPr>
            <a:xfrm>
              <a:off x="6770050" y="1117750"/>
              <a:ext cx="310125" cy="692875"/>
            </a:xfrm>
            <a:custGeom>
              <a:avLst/>
              <a:gdLst/>
              <a:ahLst/>
              <a:cxnLst/>
              <a:rect l="l" t="t" r="r" b="b"/>
              <a:pathLst>
                <a:path w="12405" h="27715" extrusionOk="0">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6"/>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6"/>
            <p:cNvSpPr/>
            <p:nvPr/>
          </p:nvSpPr>
          <p:spPr>
            <a:xfrm>
              <a:off x="6511200" y="1752125"/>
              <a:ext cx="606050" cy="109400"/>
            </a:xfrm>
            <a:custGeom>
              <a:avLst/>
              <a:gdLst/>
              <a:ahLst/>
              <a:cxnLst/>
              <a:rect l="l" t="t" r="r" b="b"/>
              <a:pathLst>
                <a:path w="24242" h="4376" extrusionOk="0">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6"/>
            <p:cNvSpPr/>
            <p:nvPr/>
          </p:nvSpPr>
          <p:spPr>
            <a:xfrm>
              <a:off x="6498000" y="1635000"/>
              <a:ext cx="575650" cy="224550"/>
            </a:xfrm>
            <a:custGeom>
              <a:avLst/>
              <a:gdLst/>
              <a:ahLst/>
              <a:cxnLst/>
              <a:rect l="l" t="t" r="r" b="b"/>
              <a:pathLst>
                <a:path w="23026" h="8982" extrusionOk="0">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6"/>
            <p:cNvSpPr/>
            <p:nvPr/>
          </p:nvSpPr>
          <p:spPr>
            <a:xfrm>
              <a:off x="6504200" y="1748075"/>
              <a:ext cx="618300" cy="169625"/>
            </a:xfrm>
            <a:custGeom>
              <a:avLst/>
              <a:gdLst/>
              <a:ahLst/>
              <a:cxnLst/>
              <a:rect l="l" t="t" r="r" b="b"/>
              <a:pathLst>
                <a:path w="24732" h="6785" extrusionOk="0">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6"/>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6"/>
            <p:cNvSpPr/>
            <p:nvPr/>
          </p:nvSpPr>
          <p:spPr>
            <a:xfrm>
              <a:off x="6511150" y="1752125"/>
              <a:ext cx="606050" cy="109375"/>
            </a:xfrm>
            <a:custGeom>
              <a:avLst/>
              <a:gdLst/>
              <a:ahLst/>
              <a:cxnLst/>
              <a:rect l="l" t="t" r="r" b="b"/>
              <a:pathLst>
                <a:path w="24242" h="4375" extrusionOk="0">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6"/>
            <p:cNvSpPr/>
            <p:nvPr/>
          </p:nvSpPr>
          <p:spPr>
            <a:xfrm>
              <a:off x="6508725" y="1745450"/>
              <a:ext cx="479725" cy="114100"/>
            </a:xfrm>
            <a:custGeom>
              <a:avLst/>
              <a:gdLst/>
              <a:ahLst/>
              <a:cxnLst/>
              <a:rect l="l" t="t" r="r" b="b"/>
              <a:pathLst>
                <a:path w="19189" h="4564" extrusionOk="0">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6"/>
            <p:cNvSpPr/>
            <p:nvPr/>
          </p:nvSpPr>
          <p:spPr>
            <a:xfrm>
              <a:off x="6510175" y="1762750"/>
              <a:ext cx="573325" cy="142700"/>
            </a:xfrm>
            <a:custGeom>
              <a:avLst/>
              <a:gdLst/>
              <a:ahLst/>
              <a:cxnLst/>
              <a:rect l="l" t="t" r="r" b="b"/>
              <a:pathLst>
                <a:path w="22933" h="5708" extrusionOk="0">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6"/>
            <p:cNvSpPr/>
            <p:nvPr/>
          </p:nvSpPr>
          <p:spPr>
            <a:xfrm>
              <a:off x="6516000" y="1807775"/>
              <a:ext cx="40600" cy="27900"/>
            </a:xfrm>
            <a:custGeom>
              <a:avLst/>
              <a:gdLst/>
              <a:ahLst/>
              <a:cxnLst/>
              <a:rect l="l" t="t" r="r" b="b"/>
              <a:pathLst>
                <a:path w="1624" h="1116" extrusionOk="0">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6"/>
            <p:cNvSpPr/>
            <p:nvPr/>
          </p:nvSpPr>
          <p:spPr>
            <a:xfrm>
              <a:off x="6572875" y="1776750"/>
              <a:ext cx="37600" cy="33800"/>
            </a:xfrm>
            <a:custGeom>
              <a:avLst/>
              <a:gdLst/>
              <a:ahLst/>
              <a:cxnLst/>
              <a:rect l="l" t="t" r="r" b="b"/>
              <a:pathLst>
                <a:path w="1504" h="1352" extrusionOk="0">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6"/>
            <p:cNvSpPr/>
            <p:nvPr/>
          </p:nvSpPr>
          <p:spPr>
            <a:xfrm>
              <a:off x="6619975" y="1710550"/>
              <a:ext cx="72500" cy="65925"/>
            </a:xfrm>
            <a:custGeom>
              <a:avLst/>
              <a:gdLst/>
              <a:ahLst/>
              <a:cxnLst/>
              <a:rect l="l" t="t" r="r" b="b"/>
              <a:pathLst>
                <a:path w="2900" h="2637" extrusionOk="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6"/>
            <p:cNvSpPr/>
            <p:nvPr/>
          </p:nvSpPr>
          <p:spPr>
            <a:xfrm>
              <a:off x="6717150" y="1683450"/>
              <a:ext cx="66525" cy="76475"/>
            </a:xfrm>
            <a:custGeom>
              <a:avLst/>
              <a:gdLst/>
              <a:ahLst/>
              <a:cxnLst/>
              <a:rect l="l" t="t" r="r" b="b"/>
              <a:pathLst>
                <a:path w="2661" h="3059" extrusionOk="0">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6"/>
            <p:cNvSpPr/>
            <p:nvPr/>
          </p:nvSpPr>
          <p:spPr>
            <a:xfrm>
              <a:off x="6800175" y="1631500"/>
              <a:ext cx="80850" cy="117450"/>
            </a:xfrm>
            <a:custGeom>
              <a:avLst/>
              <a:gdLst/>
              <a:ahLst/>
              <a:cxnLst/>
              <a:rect l="l" t="t" r="r" b="b"/>
              <a:pathLst>
                <a:path w="3234" h="4698" extrusionOk="0">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6"/>
            <p:cNvSpPr/>
            <p:nvPr/>
          </p:nvSpPr>
          <p:spPr>
            <a:xfrm>
              <a:off x="6924300" y="1680525"/>
              <a:ext cx="35500" cy="68050"/>
            </a:xfrm>
            <a:custGeom>
              <a:avLst/>
              <a:gdLst/>
              <a:ahLst/>
              <a:cxnLst/>
              <a:rect l="l" t="t" r="r" b="b"/>
              <a:pathLst>
                <a:path w="1420" h="2722" extrusionOk="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6"/>
            <p:cNvSpPr/>
            <p:nvPr/>
          </p:nvSpPr>
          <p:spPr>
            <a:xfrm>
              <a:off x="6998575" y="1672400"/>
              <a:ext cx="35950" cy="87575"/>
            </a:xfrm>
            <a:custGeom>
              <a:avLst/>
              <a:gdLst/>
              <a:ahLst/>
              <a:cxnLst/>
              <a:rect l="l" t="t" r="r" b="b"/>
              <a:pathLst>
                <a:path w="1438" h="3503" extrusionOk="0">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6"/>
            <p:cNvSpPr/>
            <p:nvPr/>
          </p:nvSpPr>
          <p:spPr>
            <a:xfrm>
              <a:off x="7003400" y="1779300"/>
              <a:ext cx="26725" cy="49450"/>
            </a:xfrm>
            <a:custGeom>
              <a:avLst/>
              <a:gdLst/>
              <a:ahLst/>
              <a:cxnLst/>
              <a:rect l="l" t="t" r="r" b="b"/>
              <a:pathLst>
                <a:path w="1069" h="1978" extrusionOk="0">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6"/>
            <p:cNvSpPr/>
            <p:nvPr/>
          </p:nvSpPr>
          <p:spPr>
            <a:xfrm>
              <a:off x="6940500" y="1700100"/>
              <a:ext cx="21300" cy="39775"/>
            </a:xfrm>
            <a:custGeom>
              <a:avLst/>
              <a:gdLst/>
              <a:ahLst/>
              <a:cxnLst/>
              <a:rect l="l" t="t" r="r" b="b"/>
              <a:pathLst>
                <a:path w="852" h="1591" extrusionOk="0">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6"/>
            <p:cNvSpPr/>
            <p:nvPr/>
          </p:nvSpPr>
          <p:spPr>
            <a:xfrm>
              <a:off x="6799500" y="1671000"/>
              <a:ext cx="45800" cy="69775"/>
            </a:xfrm>
            <a:custGeom>
              <a:avLst/>
              <a:gdLst/>
              <a:ahLst/>
              <a:cxnLst/>
              <a:rect l="l" t="t" r="r" b="b"/>
              <a:pathLst>
                <a:path w="1832" h="2791" extrusionOk="0">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6"/>
            <p:cNvSpPr/>
            <p:nvPr/>
          </p:nvSpPr>
          <p:spPr>
            <a:xfrm>
              <a:off x="6709525" y="1729275"/>
              <a:ext cx="31300" cy="38600"/>
            </a:xfrm>
            <a:custGeom>
              <a:avLst/>
              <a:gdLst/>
              <a:ahLst/>
              <a:cxnLst/>
              <a:rect l="l" t="t" r="r" b="b"/>
              <a:pathLst>
                <a:path w="1252" h="1544" extrusionOk="0">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6"/>
            <p:cNvSpPr/>
            <p:nvPr/>
          </p:nvSpPr>
          <p:spPr>
            <a:xfrm>
              <a:off x="6637525" y="1755100"/>
              <a:ext cx="28025" cy="27025"/>
            </a:xfrm>
            <a:custGeom>
              <a:avLst/>
              <a:gdLst/>
              <a:ahLst/>
              <a:cxnLst/>
              <a:rect l="l" t="t" r="r" b="b"/>
              <a:pathLst>
                <a:path w="1121" h="1081" extrusionOk="0">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6"/>
            <p:cNvSpPr/>
            <p:nvPr/>
          </p:nvSpPr>
          <p:spPr>
            <a:xfrm>
              <a:off x="6544925" y="1807725"/>
              <a:ext cx="19750" cy="19675"/>
            </a:xfrm>
            <a:custGeom>
              <a:avLst/>
              <a:gdLst/>
              <a:ahLst/>
              <a:cxnLst/>
              <a:rect l="l" t="t" r="r" b="b"/>
              <a:pathLst>
                <a:path w="790" h="787" extrusionOk="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6"/>
            <p:cNvSpPr/>
            <p:nvPr/>
          </p:nvSpPr>
          <p:spPr>
            <a:xfrm>
              <a:off x="6568600" y="1847800"/>
              <a:ext cx="4950" cy="27300"/>
            </a:xfrm>
            <a:custGeom>
              <a:avLst/>
              <a:gdLst/>
              <a:ahLst/>
              <a:cxnLst/>
              <a:rect l="l" t="t" r="r" b="b"/>
              <a:pathLst>
                <a:path w="198" h="1092" extrusionOk="0">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6"/>
            <p:cNvSpPr/>
            <p:nvPr/>
          </p:nvSpPr>
          <p:spPr>
            <a:xfrm>
              <a:off x="6699875" y="1811475"/>
              <a:ext cx="24900" cy="78500"/>
            </a:xfrm>
            <a:custGeom>
              <a:avLst/>
              <a:gdLst/>
              <a:ahLst/>
              <a:cxnLst/>
              <a:rect l="l" t="t" r="r" b="b"/>
              <a:pathLst>
                <a:path w="996" h="3140" extrusionOk="0">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6"/>
            <p:cNvSpPr/>
            <p:nvPr/>
          </p:nvSpPr>
          <p:spPr>
            <a:xfrm>
              <a:off x="6788750" y="1783425"/>
              <a:ext cx="32650" cy="72825"/>
            </a:xfrm>
            <a:custGeom>
              <a:avLst/>
              <a:gdLst/>
              <a:ahLst/>
              <a:cxnLst/>
              <a:rect l="l" t="t" r="r" b="b"/>
              <a:pathLst>
                <a:path w="1306" h="2913" extrusionOk="0">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6"/>
            <p:cNvSpPr/>
            <p:nvPr/>
          </p:nvSpPr>
          <p:spPr>
            <a:xfrm>
              <a:off x="6875600" y="1823225"/>
              <a:ext cx="10475" cy="21750"/>
            </a:xfrm>
            <a:custGeom>
              <a:avLst/>
              <a:gdLst/>
              <a:ahLst/>
              <a:cxnLst/>
              <a:rect l="l" t="t" r="r" b="b"/>
              <a:pathLst>
                <a:path w="419" h="870" extrusionOk="0">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6"/>
            <p:cNvSpPr/>
            <p:nvPr/>
          </p:nvSpPr>
          <p:spPr>
            <a:xfrm>
              <a:off x="6953400" y="1779500"/>
              <a:ext cx="21050" cy="49900"/>
            </a:xfrm>
            <a:custGeom>
              <a:avLst/>
              <a:gdLst/>
              <a:ahLst/>
              <a:cxnLst/>
              <a:rect l="l" t="t" r="r" b="b"/>
              <a:pathLst>
                <a:path w="842" h="1996" extrusionOk="0">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6"/>
            <p:cNvSpPr/>
            <p:nvPr/>
          </p:nvSpPr>
          <p:spPr>
            <a:xfrm>
              <a:off x="6492850" y="1629000"/>
              <a:ext cx="629550" cy="288675"/>
            </a:xfrm>
            <a:custGeom>
              <a:avLst/>
              <a:gdLst/>
              <a:ahLst/>
              <a:cxnLst/>
              <a:rect l="l" t="t" r="r" b="b"/>
              <a:pathLst>
                <a:path w="25182" h="11547" extrusionOk="0">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6"/>
            <p:cNvSpPr/>
            <p:nvPr/>
          </p:nvSpPr>
          <p:spPr>
            <a:xfrm>
              <a:off x="6600875" y="1500050"/>
              <a:ext cx="411500" cy="175450"/>
            </a:xfrm>
            <a:custGeom>
              <a:avLst/>
              <a:gdLst/>
              <a:ahLst/>
              <a:cxnLst/>
              <a:rect l="l" t="t" r="r" b="b"/>
              <a:pathLst>
                <a:path w="16460" h="7018" extrusionOk="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6"/>
            <p:cNvSpPr/>
            <p:nvPr/>
          </p:nvSpPr>
          <p:spPr>
            <a:xfrm>
              <a:off x="6600025" y="1502525"/>
              <a:ext cx="447200" cy="185850"/>
            </a:xfrm>
            <a:custGeom>
              <a:avLst/>
              <a:gdLst/>
              <a:ahLst/>
              <a:cxnLst/>
              <a:rect l="l" t="t" r="r" b="b"/>
              <a:pathLst>
                <a:path w="17888" h="7434" extrusionOk="0">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6"/>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6"/>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6"/>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6"/>
            <p:cNvSpPr/>
            <p:nvPr/>
          </p:nvSpPr>
          <p:spPr>
            <a:xfrm>
              <a:off x="6595700" y="1500250"/>
              <a:ext cx="455575" cy="259125"/>
            </a:xfrm>
            <a:custGeom>
              <a:avLst/>
              <a:gdLst/>
              <a:ahLst/>
              <a:cxnLst/>
              <a:rect l="l" t="t" r="r" b="b"/>
              <a:pathLst>
                <a:path w="18223" h="10365" extrusionOk="0">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6"/>
            <p:cNvSpPr/>
            <p:nvPr/>
          </p:nvSpPr>
          <p:spPr>
            <a:xfrm>
              <a:off x="6970650" y="1670525"/>
              <a:ext cx="41650" cy="4850"/>
            </a:xfrm>
            <a:custGeom>
              <a:avLst/>
              <a:gdLst/>
              <a:ahLst/>
              <a:cxnLst/>
              <a:rect l="l" t="t" r="r" b="b"/>
              <a:pathLst>
                <a:path w="1666" h="194" extrusionOk="0">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6"/>
            <p:cNvSpPr/>
            <p:nvPr/>
          </p:nvSpPr>
          <p:spPr>
            <a:xfrm>
              <a:off x="6600850" y="1499950"/>
              <a:ext cx="13975" cy="11625"/>
            </a:xfrm>
            <a:custGeom>
              <a:avLst/>
              <a:gdLst/>
              <a:ahLst/>
              <a:cxnLst/>
              <a:rect l="l" t="t" r="r" b="b"/>
              <a:pathLst>
                <a:path w="559" h="465" extrusionOk="0">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6"/>
            <p:cNvSpPr/>
            <p:nvPr/>
          </p:nvSpPr>
          <p:spPr>
            <a:xfrm>
              <a:off x="6600025" y="1502550"/>
              <a:ext cx="447150" cy="185850"/>
            </a:xfrm>
            <a:custGeom>
              <a:avLst/>
              <a:gdLst/>
              <a:ahLst/>
              <a:cxnLst/>
              <a:rect l="l" t="t" r="r" b="b"/>
              <a:pathLst>
                <a:path w="17886" h="7434" extrusionOk="0">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6"/>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6"/>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6"/>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6"/>
            <p:cNvSpPr/>
            <p:nvPr/>
          </p:nvSpPr>
          <p:spPr>
            <a:xfrm>
              <a:off x="6599375" y="1509975"/>
              <a:ext cx="410575" cy="244025"/>
            </a:xfrm>
            <a:custGeom>
              <a:avLst/>
              <a:gdLst/>
              <a:ahLst/>
              <a:cxnLst/>
              <a:rect l="l" t="t" r="r" b="b"/>
              <a:pathLst>
                <a:path w="16423" h="9761" extrusionOk="0">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6"/>
            <p:cNvSpPr/>
            <p:nvPr/>
          </p:nvSpPr>
          <p:spPr>
            <a:xfrm>
              <a:off x="6955850" y="1643475"/>
              <a:ext cx="24725" cy="29300"/>
            </a:xfrm>
            <a:custGeom>
              <a:avLst/>
              <a:gdLst/>
              <a:ahLst/>
              <a:cxnLst/>
              <a:rect l="l" t="t" r="r" b="b"/>
              <a:pathLst>
                <a:path w="989" h="1172" extrusionOk="0">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6"/>
            <p:cNvSpPr/>
            <p:nvPr/>
          </p:nvSpPr>
          <p:spPr>
            <a:xfrm>
              <a:off x="6906500" y="1611800"/>
              <a:ext cx="41825" cy="48475"/>
            </a:xfrm>
            <a:custGeom>
              <a:avLst/>
              <a:gdLst/>
              <a:ahLst/>
              <a:cxnLst/>
              <a:rect l="l" t="t" r="r" b="b"/>
              <a:pathLst>
                <a:path w="1673" h="1939" extrusionOk="0">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6"/>
            <p:cNvSpPr/>
            <p:nvPr/>
          </p:nvSpPr>
          <p:spPr>
            <a:xfrm>
              <a:off x="6863625" y="1586225"/>
              <a:ext cx="40025" cy="62850"/>
            </a:xfrm>
            <a:custGeom>
              <a:avLst/>
              <a:gdLst/>
              <a:ahLst/>
              <a:cxnLst/>
              <a:rect l="l" t="t" r="r" b="b"/>
              <a:pathLst>
                <a:path w="1601" h="2514" extrusionOk="0">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6"/>
            <p:cNvSpPr/>
            <p:nvPr/>
          </p:nvSpPr>
          <p:spPr>
            <a:xfrm>
              <a:off x="6788525" y="1551350"/>
              <a:ext cx="43600" cy="71275"/>
            </a:xfrm>
            <a:custGeom>
              <a:avLst/>
              <a:gdLst/>
              <a:ahLst/>
              <a:cxnLst/>
              <a:rect l="l" t="t" r="r" b="b"/>
              <a:pathLst>
                <a:path w="1744" h="2851" extrusionOk="0">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6"/>
            <p:cNvSpPr/>
            <p:nvPr/>
          </p:nvSpPr>
          <p:spPr>
            <a:xfrm>
              <a:off x="6733925" y="1533225"/>
              <a:ext cx="41575" cy="60825"/>
            </a:xfrm>
            <a:custGeom>
              <a:avLst/>
              <a:gdLst/>
              <a:ahLst/>
              <a:cxnLst/>
              <a:rect l="l" t="t" r="r" b="b"/>
              <a:pathLst>
                <a:path w="1663" h="2433" extrusionOk="0">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6"/>
            <p:cNvSpPr/>
            <p:nvPr/>
          </p:nvSpPr>
          <p:spPr>
            <a:xfrm>
              <a:off x="6676400" y="1514750"/>
              <a:ext cx="26425" cy="46125"/>
            </a:xfrm>
            <a:custGeom>
              <a:avLst/>
              <a:gdLst/>
              <a:ahLst/>
              <a:cxnLst/>
              <a:rect l="l" t="t" r="r" b="b"/>
              <a:pathLst>
                <a:path w="1057" h="1845" extrusionOk="0">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6"/>
            <p:cNvSpPr/>
            <p:nvPr/>
          </p:nvSpPr>
          <p:spPr>
            <a:xfrm>
              <a:off x="6660025" y="1518375"/>
              <a:ext cx="17550" cy="26475"/>
            </a:xfrm>
            <a:custGeom>
              <a:avLst/>
              <a:gdLst/>
              <a:ahLst/>
              <a:cxnLst/>
              <a:rect l="l" t="t" r="r" b="b"/>
              <a:pathLst>
                <a:path w="702" h="1059" extrusionOk="0">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6"/>
            <p:cNvSpPr/>
            <p:nvPr/>
          </p:nvSpPr>
          <p:spPr>
            <a:xfrm>
              <a:off x="6918500" y="1694225"/>
              <a:ext cx="4350" cy="34200"/>
            </a:xfrm>
            <a:custGeom>
              <a:avLst/>
              <a:gdLst/>
              <a:ahLst/>
              <a:cxnLst/>
              <a:rect l="l" t="t" r="r" b="b"/>
              <a:pathLst>
                <a:path w="174" h="1368" extrusionOk="0">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6"/>
            <p:cNvSpPr/>
            <p:nvPr/>
          </p:nvSpPr>
          <p:spPr>
            <a:xfrm>
              <a:off x="6923600" y="1639250"/>
              <a:ext cx="23125" cy="28550"/>
            </a:xfrm>
            <a:custGeom>
              <a:avLst/>
              <a:gdLst/>
              <a:ahLst/>
              <a:cxnLst/>
              <a:rect l="l" t="t" r="r" b="b"/>
              <a:pathLst>
                <a:path w="925" h="1142" extrusionOk="0">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6"/>
            <p:cNvSpPr/>
            <p:nvPr/>
          </p:nvSpPr>
          <p:spPr>
            <a:xfrm>
              <a:off x="6881125" y="1605075"/>
              <a:ext cx="31150" cy="47650"/>
            </a:xfrm>
            <a:custGeom>
              <a:avLst/>
              <a:gdLst/>
              <a:ahLst/>
              <a:cxnLst/>
              <a:rect l="l" t="t" r="r" b="b"/>
              <a:pathLst>
                <a:path w="1246" h="1906" extrusionOk="0">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6"/>
            <p:cNvSpPr/>
            <p:nvPr/>
          </p:nvSpPr>
          <p:spPr>
            <a:xfrm>
              <a:off x="6816025" y="1580450"/>
              <a:ext cx="29425" cy="49475"/>
            </a:xfrm>
            <a:custGeom>
              <a:avLst/>
              <a:gdLst/>
              <a:ahLst/>
              <a:cxnLst/>
              <a:rect l="l" t="t" r="r" b="b"/>
              <a:pathLst>
                <a:path w="1177" h="1979" extrusionOk="0">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6"/>
            <p:cNvSpPr/>
            <p:nvPr/>
          </p:nvSpPr>
          <p:spPr>
            <a:xfrm>
              <a:off x="6770575" y="1561625"/>
              <a:ext cx="32075" cy="49025"/>
            </a:xfrm>
            <a:custGeom>
              <a:avLst/>
              <a:gdLst/>
              <a:ahLst/>
              <a:cxnLst/>
              <a:rect l="l" t="t" r="r" b="b"/>
              <a:pathLst>
                <a:path w="1283" h="1961" extrusionOk="0">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6"/>
            <p:cNvSpPr/>
            <p:nvPr/>
          </p:nvSpPr>
          <p:spPr>
            <a:xfrm>
              <a:off x="6703075" y="1545375"/>
              <a:ext cx="18650" cy="28025"/>
            </a:xfrm>
            <a:custGeom>
              <a:avLst/>
              <a:gdLst/>
              <a:ahLst/>
              <a:cxnLst/>
              <a:rect l="l" t="t" r="r" b="b"/>
              <a:pathLst>
                <a:path w="746" h="1121" extrusionOk="0">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6"/>
            <p:cNvSpPr/>
            <p:nvPr/>
          </p:nvSpPr>
          <p:spPr>
            <a:xfrm>
              <a:off x="6595775" y="1496400"/>
              <a:ext cx="455550" cy="263025"/>
            </a:xfrm>
            <a:custGeom>
              <a:avLst/>
              <a:gdLst/>
              <a:ahLst/>
              <a:cxnLst/>
              <a:rect l="l" t="t" r="r" b="b"/>
              <a:pathLst>
                <a:path w="18222" h="10521" extrusionOk="0">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393" name="Google Shape;1393;p6"/>
          <p:cNvGrpSpPr/>
          <p:nvPr/>
        </p:nvGrpSpPr>
        <p:grpSpPr>
          <a:xfrm rot="850468">
            <a:off x="10546098" y="4401763"/>
            <a:ext cx="2194527" cy="2787092"/>
            <a:chOff x="6492850" y="1117750"/>
            <a:chExt cx="629650" cy="799950"/>
          </a:xfrm>
        </p:grpSpPr>
        <p:sp>
          <p:nvSpPr>
            <p:cNvPr id="1394" name="Google Shape;1394;p6"/>
            <p:cNvSpPr/>
            <p:nvPr/>
          </p:nvSpPr>
          <p:spPr>
            <a:xfrm>
              <a:off x="6770100" y="1126475"/>
              <a:ext cx="176625" cy="611275"/>
            </a:xfrm>
            <a:custGeom>
              <a:avLst/>
              <a:gdLst/>
              <a:ahLst/>
              <a:cxnLst/>
              <a:rect l="l" t="t" r="r" b="b"/>
              <a:pathLst>
                <a:path w="7065" h="24451" extrusionOk="0">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6"/>
            <p:cNvSpPr/>
            <p:nvPr/>
          </p:nvSpPr>
          <p:spPr>
            <a:xfrm>
              <a:off x="6865100" y="1125175"/>
              <a:ext cx="102525" cy="681050"/>
            </a:xfrm>
            <a:custGeom>
              <a:avLst/>
              <a:gdLst/>
              <a:ahLst/>
              <a:cxnLst/>
              <a:rect l="l" t="t" r="r" b="b"/>
              <a:pathLst>
                <a:path w="4101" h="27242" extrusionOk="0">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6"/>
            <p:cNvSpPr/>
            <p:nvPr/>
          </p:nvSpPr>
          <p:spPr>
            <a:xfrm>
              <a:off x="6869625" y="1123775"/>
              <a:ext cx="210550" cy="608600"/>
            </a:xfrm>
            <a:custGeom>
              <a:avLst/>
              <a:gdLst/>
              <a:ahLst/>
              <a:cxnLst/>
              <a:rect l="l" t="t" r="r" b="b"/>
              <a:pathLst>
                <a:path w="8422" h="24344" extrusionOk="0">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6"/>
            <p:cNvSpPr/>
            <p:nvPr/>
          </p:nvSpPr>
          <p:spPr>
            <a:xfrm>
              <a:off x="6770050" y="1120625"/>
              <a:ext cx="202100" cy="689850"/>
            </a:xfrm>
            <a:custGeom>
              <a:avLst/>
              <a:gdLst/>
              <a:ahLst/>
              <a:cxnLst/>
              <a:rect l="l" t="t" r="r" b="b"/>
              <a:pathLst>
                <a:path w="8084" h="27594" extrusionOk="0">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6"/>
            <p:cNvSpPr/>
            <p:nvPr/>
          </p:nvSpPr>
          <p:spPr>
            <a:xfrm>
              <a:off x="6770050" y="1126650"/>
              <a:ext cx="176725" cy="611200"/>
            </a:xfrm>
            <a:custGeom>
              <a:avLst/>
              <a:gdLst/>
              <a:ahLst/>
              <a:cxnLst/>
              <a:rect l="l" t="t" r="r" b="b"/>
              <a:pathLst>
                <a:path w="7069" h="24448" extrusionOk="0">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6"/>
            <p:cNvSpPr/>
            <p:nvPr/>
          </p:nvSpPr>
          <p:spPr>
            <a:xfrm>
              <a:off x="6890975" y="1252975"/>
              <a:ext cx="76700" cy="553300"/>
            </a:xfrm>
            <a:custGeom>
              <a:avLst/>
              <a:gdLst/>
              <a:ahLst/>
              <a:cxnLst/>
              <a:rect l="l" t="t" r="r" b="b"/>
              <a:pathLst>
                <a:path w="3068" h="22132" extrusionOk="0">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6"/>
            <p:cNvSpPr/>
            <p:nvPr/>
          </p:nvSpPr>
          <p:spPr>
            <a:xfrm>
              <a:off x="6919400" y="1351700"/>
              <a:ext cx="23700" cy="152825"/>
            </a:xfrm>
            <a:custGeom>
              <a:avLst/>
              <a:gdLst/>
              <a:ahLst/>
              <a:cxnLst/>
              <a:rect l="l" t="t" r="r" b="b"/>
              <a:pathLst>
                <a:path w="948" h="6113" extrusionOk="0">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6"/>
            <p:cNvSpPr/>
            <p:nvPr/>
          </p:nvSpPr>
          <p:spPr>
            <a:xfrm>
              <a:off x="6804350" y="1124150"/>
              <a:ext cx="141125" cy="611600"/>
            </a:xfrm>
            <a:custGeom>
              <a:avLst/>
              <a:gdLst/>
              <a:ahLst/>
              <a:cxnLst/>
              <a:rect l="l" t="t" r="r" b="b"/>
              <a:pathLst>
                <a:path w="5645" h="24464" extrusionOk="0">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6"/>
            <p:cNvSpPr/>
            <p:nvPr/>
          </p:nvSpPr>
          <p:spPr>
            <a:xfrm>
              <a:off x="6883200" y="1150250"/>
              <a:ext cx="42825" cy="39050"/>
            </a:xfrm>
            <a:custGeom>
              <a:avLst/>
              <a:gdLst/>
              <a:ahLst/>
              <a:cxnLst/>
              <a:rect l="l" t="t" r="r" b="b"/>
              <a:pathLst>
                <a:path w="1713" h="1562" extrusionOk="0">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6"/>
            <p:cNvSpPr/>
            <p:nvPr/>
          </p:nvSpPr>
          <p:spPr>
            <a:xfrm>
              <a:off x="6902625" y="1214850"/>
              <a:ext cx="61775" cy="52625"/>
            </a:xfrm>
            <a:custGeom>
              <a:avLst/>
              <a:gdLst/>
              <a:ahLst/>
              <a:cxnLst/>
              <a:rect l="l" t="t" r="r" b="b"/>
              <a:pathLst>
                <a:path w="2471" h="2105" extrusionOk="0">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6"/>
            <p:cNvSpPr/>
            <p:nvPr/>
          </p:nvSpPr>
          <p:spPr>
            <a:xfrm>
              <a:off x="6918200" y="1268475"/>
              <a:ext cx="106875" cy="93300"/>
            </a:xfrm>
            <a:custGeom>
              <a:avLst/>
              <a:gdLst/>
              <a:ahLst/>
              <a:cxnLst/>
              <a:rect l="l" t="t" r="r" b="b"/>
              <a:pathLst>
                <a:path w="4275" h="3732" extrusionOk="0">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6"/>
            <p:cNvSpPr/>
            <p:nvPr/>
          </p:nvSpPr>
          <p:spPr>
            <a:xfrm>
              <a:off x="6934125" y="1374000"/>
              <a:ext cx="119400" cy="84700"/>
            </a:xfrm>
            <a:custGeom>
              <a:avLst/>
              <a:gdLst/>
              <a:ahLst/>
              <a:cxnLst/>
              <a:rect l="l" t="t" r="r" b="b"/>
              <a:pathLst>
                <a:path w="4776" h="3388" extrusionOk="0">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6"/>
            <p:cNvSpPr/>
            <p:nvPr/>
          </p:nvSpPr>
          <p:spPr>
            <a:xfrm>
              <a:off x="6947350" y="1480225"/>
              <a:ext cx="108350" cy="72075"/>
            </a:xfrm>
            <a:custGeom>
              <a:avLst/>
              <a:gdLst/>
              <a:ahLst/>
              <a:cxnLst/>
              <a:rect l="l" t="t" r="r" b="b"/>
              <a:pathLst>
                <a:path w="4334" h="2883" extrusionOk="0">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6"/>
            <p:cNvSpPr/>
            <p:nvPr/>
          </p:nvSpPr>
          <p:spPr>
            <a:xfrm>
              <a:off x="6959775" y="1588375"/>
              <a:ext cx="112075" cy="63150"/>
            </a:xfrm>
            <a:custGeom>
              <a:avLst/>
              <a:gdLst/>
              <a:ahLst/>
              <a:cxnLst/>
              <a:rect l="l" t="t" r="r" b="b"/>
              <a:pathLst>
                <a:path w="4483" h="2526" extrusionOk="0">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6"/>
            <p:cNvSpPr/>
            <p:nvPr/>
          </p:nvSpPr>
          <p:spPr>
            <a:xfrm>
              <a:off x="6968725" y="1575950"/>
              <a:ext cx="66775" cy="36350"/>
            </a:xfrm>
            <a:custGeom>
              <a:avLst/>
              <a:gdLst/>
              <a:ahLst/>
              <a:cxnLst/>
              <a:rect l="l" t="t" r="r" b="b"/>
              <a:pathLst>
                <a:path w="2671" h="1454" extrusionOk="0">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6"/>
            <p:cNvSpPr/>
            <p:nvPr/>
          </p:nvSpPr>
          <p:spPr>
            <a:xfrm>
              <a:off x="6991950" y="1471900"/>
              <a:ext cx="45175" cy="26650"/>
            </a:xfrm>
            <a:custGeom>
              <a:avLst/>
              <a:gdLst/>
              <a:ahLst/>
              <a:cxnLst/>
              <a:rect l="l" t="t" r="r" b="b"/>
              <a:pathLst>
                <a:path w="1807" h="1066" extrusionOk="0">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6"/>
            <p:cNvSpPr/>
            <p:nvPr/>
          </p:nvSpPr>
          <p:spPr>
            <a:xfrm>
              <a:off x="6933750" y="1343850"/>
              <a:ext cx="69600" cy="42475"/>
            </a:xfrm>
            <a:custGeom>
              <a:avLst/>
              <a:gdLst/>
              <a:ahLst/>
              <a:cxnLst/>
              <a:rect l="l" t="t" r="r" b="b"/>
              <a:pathLst>
                <a:path w="2784" h="1699" extrusionOk="0">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6"/>
            <p:cNvSpPr/>
            <p:nvPr/>
          </p:nvSpPr>
          <p:spPr>
            <a:xfrm>
              <a:off x="6921075" y="1300825"/>
              <a:ext cx="39300" cy="30100"/>
            </a:xfrm>
            <a:custGeom>
              <a:avLst/>
              <a:gdLst/>
              <a:ahLst/>
              <a:cxnLst/>
              <a:rect l="l" t="t" r="r" b="b"/>
              <a:pathLst>
                <a:path w="1572" h="1204" extrusionOk="0">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6"/>
            <p:cNvSpPr/>
            <p:nvPr/>
          </p:nvSpPr>
          <p:spPr>
            <a:xfrm>
              <a:off x="6898050" y="1175175"/>
              <a:ext cx="26925" cy="20025"/>
            </a:xfrm>
            <a:custGeom>
              <a:avLst/>
              <a:gdLst/>
              <a:ahLst/>
              <a:cxnLst/>
              <a:rect l="l" t="t" r="r" b="b"/>
              <a:pathLst>
                <a:path w="1077" h="801" extrusionOk="0">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6"/>
            <p:cNvSpPr/>
            <p:nvPr/>
          </p:nvSpPr>
          <p:spPr>
            <a:xfrm>
              <a:off x="6819125" y="1279950"/>
              <a:ext cx="46750" cy="15575"/>
            </a:xfrm>
            <a:custGeom>
              <a:avLst/>
              <a:gdLst/>
              <a:ahLst/>
              <a:cxnLst/>
              <a:rect l="l" t="t" r="r" b="b"/>
              <a:pathLst>
                <a:path w="1870" h="623" extrusionOk="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6"/>
            <p:cNvSpPr/>
            <p:nvPr/>
          </p:nvSpPr>
          <p:spPr>
            <a:xfrm>
              <a:off x="6849850" y="1427300"/>
              <a:ext cx="55600" cy="21575"/>
            </a:xfrm>
            <a:custGeom>
              <a:avLst/>
              <a:gdLst/>
              <a:ahLst/>
              <a:cxnLst/>
              <a:rect l="l" t="t" r="r" b="b"/>
              <a:pathLst>
                <a:path w="2224" h="863" extrusionOk="0">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6"/>
            <p:cNvSpPr/>
            <p:nvPr/>
          </p:nvSpPr>
          <p:spPr>
            <a:xfrm>
              <a:off x="6814525" y="1521200"/>
              <a:ext cx="64675" cy="9875"/>
            </a:xfrm>
            <a:custGeom>
              <a:avLst/>
              <a:gdLst/>
              <a:ahLst/>
              <a:cxnLst/>
              <a:rect l="l" t="t" r="r" b="b"/>
              <a:pathLst>
                <a:path w="2587" h="395" extrusionOk="0">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6"/>
            <p:cNvSpPr/>
            <p:nvPr/>
          </p:nvSpPr>
          <p:spPr>
            <a:xfrm>
              <a:off x="6829075" y="1623100"/>
              <a:ext cx="89575" cy="10375"/>
            </a:xfrm>
            <a:custGeom>
              <a:avLst/>
              <a:gdLst/>
              <a:ahLst/>
              <a:cxnLst/>
              <a:rect l="l" t="t" r="r" b="b"/>
              <a:pathLst>
                <a:path w="3583" h="415" extrusionOk="0">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6"/>
            <p:cNvSpPr/>
            <p:nvPr/>
          </p:nvSpPr>
          <p:spPr>
            <a:xfrm>
              <a:off x="6966075" y="1673925"/>
              <a:ext cx="31050" cy="19275"/>
            </a:xfrm>
            <a:custGeom>
              <a:avLst/>
              <a:gdLst/>
              <a:ahLst/>
              <a:cxnLst/>
              <a:rect l="l" t="t" r="r" b="b"/>
              <a:pathLst>
                <a:path w="1242" h="771" extrusionOk="0">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6"/>
            <p:cNvSpPr/>
            <p:nvPr/>
          </p:nvSpPr>
          <p:spPr>
            <a:xfrm>
              <a:off x="6770050" y="1117750"/>
              <a:ext cx="310125" cy="692875"/>
            </a:xfrm>
            <a:custGeom>
              <a:avLst/>
              <a:gdLst/>
              <a:ahLst/>
              <a:cxnLst/>
              <a:rect l="l" t="t" r="r" b="b"/>
              <a:pathLst>
                <a:path w="12405" h="27715" extrusionOk="0">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6"/>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6"/>
            <p:cNvSpPr/>
            <p:nvPr/>
          </p:nvSpPr>
          <p:spPr>
            <a:xfrm>
              <a:off x="6511200" y="1752125"/>
              <a:ext cx="606050" cy="109400"/>
            </a:xfrm>
            <a:custGeom>
              <a:avLst/>
              <a:gdLst/>
              <a:ahLst/>
              <a:cxnLst/>
              <a:rect l="l" t="t" r="r" b="b"/>
              <a:pathLst>
                <a:path w="24242" h="4376" extrusionOk="0">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6"/>
            <p:cNvSpPr/>
            <p:nvPr/>
          </p:nvSpPr>
          <p:spPr>
            <a:xfrm>
              <a:off x="6498000" y="1635000"/>
              <a:ext cx="575650" cy="224550"/>
            </a:xfrm>
            <a:custGeom>
              <a:avLst/>
              <a:gdLst/>
              <a:ahLst/>
              <a:cxnLst/>
              <a:rect l="l" t="t" r="r" b="b"/>
              <a:pathLst>
                <a:path w="23026" h="8982" extrusionOk="0">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6"/>
            <p:cNvSpPr/>
            <p:nvPr/>
          </p:nvSpPr>
          <p:spPr>
            <a:xfrm>
              <a:off x="6504200" y="1748075"/>
              <a:ext cx="618300" cy="169625"/>
            </a:xfrm>
            <a:custGeom>
              <a:avLst/>
              <a:gdLst/>
              <a:ahLst/>
              <a:cxnLst/>
              <a:rect l="l" t="t" r="r" b="b"/>
              <a:pathLst>
                <a:path w="24732" h="6785" extrusionOk="0">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6"/>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6"/>
            <p:cNvSpPr/>
            <p:nvPr/>
          </p:nvSpPr>
          <p:spPr>
            <a:xfrm>
              <a:off x="6511150" y="1752125"/>
              <a:ext cx="606050" cy="109375"/>
            </a:xfrm>
            <a:custGeom>
              <a:avLst/>
              <a:gdLst/>
              <a:ahLst/>
              <a:cxnLst/>
              <a:rect l="l" t="t" r="r" b="b"/>
              <a:pathLst>
                <a:path w="24242" h="4375" extrusionOk="0">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6"/>
            <p:cNvSpPr/>
            <p:nvPr/>
          </p:nvSpPr>
          <p:spPr>
            <a:xfrm>
              <a:off x="6508725" y="1745450"/>
              <a:ext cx="479725" cy="114100"/>
            </a:xfrm>
            <a:custGeom>
              <a:avLst/>
              <a:gdLst/>
              <a:ahLst/>
              <a:cxnLst/>
              <a:rect l="l" t="t" r="r" b="b"/>
              <a:pathLst>
                <a:path w="19189" h="4564" extrusionOk="0">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6"/>
            <p:cNvSpPr/>
            <p:nvPr/>
          </p:nvSpPr>
          <p:spPr>
            <a:xfrm>
              <a:off x="6510175" y="1762750"/>
              <a:ext cx="573325" cy="142700"/>
            </a:xfrm>
            <a:custGeom>
              <a:avLst/>
              <a:gdLst/>
              <a:ahLst/>
              <a:cxnLst/>
              <a:rect l="l" t="t" r="r" b="b"/>
              <a:pathLst>
                <a:path w="22933" h="5708" extrusionOk="0">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6"/>
            <p:cNvSpPr/>
            <p:nvPr/>
          </p:nvSpPr>
          <p:spPr>
            <a:xfrm>
              <a:off x="6516000" y="1807775"/>
              <a:ext cx="40600" cy="27900"/>
            </a:xfrm>
            <a:custGeom>
              <a:avLst/>
              <a:gdLst/>
              <a:ahLst/>
              <a:cxnLst/>
              <a:rect l="l" t="t" r="r" b="b"/>
              <a:pathLst>
                <a:path w="1624" h="1116" extrusionOk="0">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6"/>
            <p:cNvSpPr/>
            <p:nvPr/>
          </p:nvSpPr>
          <p:spPr>
            <a:xfrm>
              <a:off x="6572875" y="1776750"/>
              <a:ext cx="37600" cy="33800"/>
            </a:xfrm>
            <a:custGeom>
              <a:avLst/>
              <a:gdLst/>
              <a:ahLst/>
              <a:cxnLst/>
              <a:rect l="l" t="t" r="r" b="b"/>
              <a:pathLst>
                <a:path w="1504" h="1352" extrusionOk="0">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6"/>
            <p:cNvSpPr/>
            <p:nvPr/>
          </p:nvSpPr>
          <p:spPr>
            <a:xfrm>
              <a:off x="6619975" y="1710550"/>
              <a:ext cx="72500" cy="65925"/>
            </a:xfrm>
            <a:custGeom>
              <a:avLst/>
              <a:gdLst/>
              <a:ahLst/>
              <a:cxnLst/>
              <a:rect l="l" t="t" r="r" b="b"/>
              <a:pathLst>
                <a:path w="2900" h="2637" extrusionOk="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6"/>
            <p:cNvSpPr/>
            <p:nvPr/>
          </p:nvSpPr>
          <p:spPr>
            <a:xfrm>
              <a:off x="6717150" y="1683450"/>
              <a:ext cx="66525" cy="76475"/>
            </a:xfrm>
            <a:custGeom>
              <a:avLst/>
              <a:gdLst/>
              <a:ahLst/>
              <a:cxnLst/>
              <a:rect l="l" t="t" r="r" b="b"/>
              <a:pathLst>
                <a:path w="2661" h="3059" extrusionOk="0">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6"/>
            <p:cNvSpPr/>
            <p:nvPr/>
          </p:nvSpPr>
          <p:spPr>
            <a:xfrm>
              <a:off x="6800175" y="1631500"/>
              <a:ext cx="80850" cy="117450"/>
            </a:xfrm>
            <a:custGeom>
              <a:avLst/>
              <a:gdLst/>
              <a:ahLst/>
              <a:cxnLst/>
              <a:rect l="l" t="t" r="r" b="b"/>
              <a:pathLst>
                <a:path w="3234" h="4698" extrusionOk="0">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6"/>
            <p:cNvSpPr/>
            <p:nvPr/>
          </p:nvSpPr>
          <p:spPr>
            <a:xfrm>
              <a:off x="6924300" y="1680525"/>
              <a:ext cx="35500" cy="68050"/>
            </a:xfrm>
            <a:custGeom>
              <a:avLst/>
              <a:gdLst/>
              <a:ahLst/>
              <a:cxnLst/>
              <a:rect l="l" t="t" r="r" b="b"/>
              <a:pathLst>
                <a:path w="1420" h="2722" extrusionOk="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6"/>
            <p:cNvSpPr/>
            <p:nvPr/>
          </p:nvSpPr>
          <p:spPr>
            <a:xfrm>
              <a:off x="6998575" y="1672400"/>
              <a:ext cx="35950" cy="87575"/>
            </a:xfrm>
            <a:custGeom>
              <a:avLst/>
              <a:gdLst/>
              <a:ahLst/>
              <a:cxnLst/>
              <a:rect l="l" t="t" r="r" b="b"/>
              <a:pathLst>
                <a:path w="1438" h="3503" extrusionOk="0">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6"/>
            <p:cNvSpPr/>
            <p:nvPr/>
          </p:nvSpPr>
          <p:spPr>
            <a:xfrm>
              <a:off x="7003400" y="1779300"/>
              <a:ext cx="26725" cy="49450"/>
            </a:xfrm>
            <a:custGeom>
              <a:avLst/>
              <a:gdLst/>
              <a:ahLst/>
              <a:cxnLst/>
              <a:rect l="l" t="t" r="r" b="b"/>
              <a:pathLst>
                <a:path w="1069" h="1978" extrusionOk="0">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6"/>
            <p:cNvSpPr/>
            <p:nvPr/>
          </p:nvSpPr>
          <p:spPr>
            <a:xfrm>
              <a:off x="6940500" y="1700100"/>
              <a:ext cx="21300" cy="39775"/>
            </a:xfrm>
            <a:custGeom>
              <a:avLst/>
              <a:gdLst/>
              <a:ahLst/>
              <a:cxnLst/>
              <a:rect l="l" t="t" r="r" b="b"/>
              <a:pathLst>
                <a:path w="852" h="1591" extrusionOk="0">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6"/>
            <p:cNvSpPr/>
            <p:nvPr/>
          </p:nvSpPr>
          <p:spPr>
            <a:xfrm>
              <a:off x="6799500" y="1671000"/>
              <a:ext cx="45800" cy="69775"/>
            </a:xfrm>
            <a:custGeom>
              <a:avLst/>
              <a:gdLst/>
              <a:ahLst/>
              <a:cxnLst/>
              <a:rect l="l" t="t" r="r" b="b"/>
              <a:pathLst>
                <a:path w="1832" h="2791" extrusionOk="0">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6"/>
            <p:cNvSpPr/>
            <p:nvPr/>
          </p:nvSpPr>
          <p:spPr>
            <a:xfrm>
              <a:off x="6709525" y="1729275"/>
              <a:ext cx="31300" cy="38600"/>
            </a:xfrm>
            <a:custGeom>
              <a:avLst/>
              <a:gdLst/>
              <a:ahLst/>
              <a:cxnLst/>
              <a:rect l="l" t="t" r="r" b="b"/>
              <a:pathLst>
                <a:path w="1252" h="1544" extrusionOk="0">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6"/>
            <p:cNvSpPr/>
            <p:nvPr/>
          </p:nvSpPr>
          <p:spPr>
            <a:xfrm>
              <a:off x="6637525" y="1755100"/>
              <a:ext cx="28025" cy="27025"/>
            </a:xfrm>
            <a:custGeom>
              <a:avLst/>
              <a:gdLst/>
              <a:ahLst/>
              <a:cxnLst/>
              <a:rect l="l" t="t" r="r" b="b"/>
              <a:pathLst>
                <a:path w="1121" h="1081" extrusionOk="0">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6"/>
            <p:cNvSpPr/>
            <p:nvPr/>
          </p:nvSpPr>
          <p:spPr>
            <a:xfrm>
              <a:off x="6544925" y="1807725"/>
              <a:ext cx="19750" cy="19675"/>
            </a:xfrm>
            <a:custGeom>
              <a:avLst/>
              <a:gdLst/>
              <a:ahLst/>
              <a:cxnLst/>
              <a:rect l="l" t="t" r="r" b="b"/>
              <a:pathLst>
                <a:path w="790" h="787" extrusionOk="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6"/>
            <p:cNvSpPr/>
            <p:nvPr/>
          </p:nvSpPr>
          <p:spPr>
            <a:xfrm>
              <a:off x="6568600" y="1847800"/>
              <a:ext cx="4950" cy="27300"/>
            </a:xfrm>
            <a:custGeom>
              <a:avLst/>
              <a:gdLst/>
              <a:ahLst/>
              <a:cxnLst/>
              <a:rect l="l" t="t" r="r" b="b"/>
              <a:pathLst>
                <a:path w="198" h="1092" extrusionOk="0">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6"/>
            <p:cNvSpPr/>
            <p:nvPr/>
          </p:nvSpPr>
          <p:spPr>
            <a:xfrm>
              <a:off x="6699875" y="1811475"/>
              <a:ext cx="24900" cy="78500"/>
            </a:xfrm>
            <a:custGeom>
              <a:avLst/>
              <a:gdLst/>
              <a:ahLst/>
              <a:cxnLst/>
              <a:rect l="l" t="t" r="r" b="b"/>
              <a:pathLst>
                <a:path w="996" h="3140" extrusionOk="0">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6"/>
            <p:cNvSpPr/>
            <p:nvPr/>
          </p:nvSpPr>
          <p:spPr>
            <a:xfrm>
              <a:off x="6788750" y="1783425"/>
              <a:ext cx="32650" cy="72825"/>
            </a:xfrm>
            <a:custGeom>
              <a:avLst/>
              <a:gdLst/>
              <a:ahLst/>
              <a:cxnLst/>
              <a:rect l="l" t="t" r="r" b="b"/>
              <a:pathLst>
                <a:path w="1306" h="2913" extrusionOk="0">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6"/>
            <p:cNvSpPr/>
            <p:nvPr/>
          </p:nvSpPr>
          <p:spPr>
            <a:xfrm>
              <a:off x="6875600" y="1823225"/>
              <a:ext cx="10475" cy="21750"/>
            </a:xfrm>
            <a:custGeom>
              <a:avLst/>
              <a:gdLst/>
              <a:ahLst/>
              <a:cxnLst/>
              <a:rect l="l" t="t" r="r" b="b"/>
              <a:pathLst>
                <a:path w="419" h="870" extrusionOk="0">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6"/>
            <p:cNvSpPr/>
            <p:nvPr/>
          </p:nvSpPr>
          <p:spPr>
            <a:xfrm>
              <a:off x="6953400" y="1779500"/>
              <a:ext cx="21050" cy="49900"/>
            </a:xfrm>
            <a:custGeom>
              <a:avLst/>
              <a:gdLst/>
              <a:ahLst/>
              <a:cxnLst/>
              <a:rect l="l" t="t" r="r" b="b"/>
              <a:pathLst>
                <a:path w="842" h="1996" extrusionOk="0">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6"/>
            <p:cNvSpPr/>
            <p:nvPr/>
          </p:nvSpPr>
          <p:spPr>
            <a:xfrm>
              <a:off x="6492850" y="1629000"/>
              <a:ext cx="629550" cy="288675"/>
            </a:xfrm>
            <a:custGeom>
              <a:avLst/>
              <a:gdLst/>
              <a:ahLst/>
              <a:cxnLst/>
              <a:rect l="l" t="t" r="r" b="b"/>
              <a:pathLst>
                <a:path w="25182" h="11547" extrusionOk="0">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6"/>
            <p:cNvSpPr/>
            <p:nvPr/>
          </p:nvSpPr>
          <p:spPr>
            <a:xfrm>
              <a:off x="6600875" y="1500050"/>
              <a:ext cx="411500" cy="175450"/>
            </a:xfrm>
            <a:custGeom>
              <a:avLst/>
              <a:gdLst/>
              <a:ahLst/>
              <a:cxnLst/>
              <a:rect l="l" t="t" r="r" b="b"/>
              <a:pathLst>
                <a:path w="16460" h="7018" extrusionOk="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6"/>
            <p:cNvSpPr/>
            <p:nvPr/>
          </p:nvSpPr>
          <p:spPr>
            <a:xfrm>
              <a:off x="6600025" y="1502525"/>
              <a:ext cx="447200" cy="185850"/>
            </a:xfrm>
            <a:custGeom>
              <a:avLst/>
              <a:gdLst/>
              <a:ahLst/>
              <a:cxnLst/>
              <a:rect l="l" t="t" r="r" b="b"/>
              <a:pathLst>
                <a:path w="17888" h="7434" extrusionOk="0">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6"/>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6"/>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6"/>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6"/>
            <p:cNvSpPr/>
            <p:nvPr/>
          </p:nvSpPr>
          <p:spPr>
            <a:xfrm>
              <a:off x="6595700" y="1500250"/>
              <a:ext cx="455575" cy="259125"/>
            </a:xfrm>
            <a:custGeom>
              <a:avLst/>
              <a:gdLst/>
              <a:ahLst/>
              <a:cxnLst/>
              <a:rect l="l" t="t" r="r" b="b"/>
              <a:pathLst>
                <a:path w="18223" h="10365" extrusionOk="0">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6"/>
            <p:cNvSpPr/>
            <p:nvPr/>
          </p:nvSpPr>
          <p:spPr>
            <a:xfrm>
              <a:off x="6970650" y="1670525"/>
              <a:ext cx="41650" cy="4850"/>
            </a:xfrm>
            <a:custGeom>
              <a:avLst/>
              <a:gdLst/>
              <a:ahLst/>
              <a:cxnLst/>
              <a:rect l="l" t="t" r="r" b="b"/>
              <a:pathLst>
                <a:path w="1666" h="194" extrusionOk="0">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6"/>
            <p:cNvSpPr/>
            <p:nvPr/>
          </p:nvSpPr>
          <p:spPr>
            <a:xfrm>
              <a:off x="6600850" y="1499950"/>
              <a:ext cx="13975" cy="11625"/>
            </a:xfrm>
            <a:custGeom>
              <a:avLst/>
              <a:gdLst/>
              <a:ahLst/>
              <a:cxnLst/>
              <a:rect l="l" t="t" r="r" b="b"/>
              <a:pathLst>
                <a:path w="559" h="465" extrusionOk="0">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6"/>
            <p:cNvSpPr/>
            <p:nvPr/>
          </p:nvSpPr>
          <p:spPr>
            <a:xfrm>
              <a:off x="6600025" y="1502550"/>
              <a:ext cx="447150" cy="185850"/>
            </a:xfrm>
            <a:custGeom>
              <a:avLst/>
              <a:gdLst/>
              <a:ahLst/>
              <a:cxnLst/>
              <a:rect l="l" t="t" r="r" b="b"/>
              <a:pathLst>
                <a:path w="17886" h="7434" extrusionOk="0">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6"/>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6"/>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6"/>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6"/>
            <p:cNvSpPr/>
            <p:nvPr/>
          </p:nvSpPr>
          <p:spPr>
            <a:xfrm>
              <a:off x="6599375" y="1509975"/>
              <a:ext cx="410575" cy="244025"/>
            </a:xfrm>
            <a:custGeom>
              <a:avLst/>
              <a:gdLst/>
              <a:ahLst/>
              <a:cxnLst/>
              <a:rect l="l" t="t" r="r" b="b"/>
              <a:pathLst>
                <a:path w="16423" h="9761" extrusionOk="0">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6"/>
            <p:cNvSpPr/>
            <p:nvPr/>
          </p:nvSpPr>
          <p:spPr>
            <a:xfrm>
              <a:off x="6955850" y="1643475"/>
              <a:ext cx="24725" cy="29300"/>
            </a:xfrm>
            <a:custGeom>
              <a:avLst/>
              <a:gdLst/>
              <a:ahLst/>
              <a:cxnLst/>
              <a:rect l="l" t="t" r="r" b="b"/>
              <a:pathLst>
                <a:path w="989" h="1172" extrusionOk="0">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6"/>
            <p:cNvSpPr/>
            <p:nvPr/>
          </p:nvSpPr>
          <p:spPr>
            <a:xfrm>
              <a:off x="6906500" y="1611800"/>
              <a:ext cx="41825" cy="48475"/>
            </a:xfrm>
            <a:custGeom>
              <a:avLst/>
              <a:gdLst/>
              <a:ahLst/>
              <a:cxnLst/>
              <a:rect l="l" t="t" r="r" b="b"/>
              <a:pathLst>
                <a:path w="1673" h="1939" extrusionOk="0">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6"/>
            <p:cNvSpPr/>
            <p:nvPr/>
          </p:nvSpPr>
          <p:spPr>
            <a:xfrm>
              <a:off x="6863625" y="1586225"/>
              <a:ext cx="40025" cy="62850"/>
            </a:xfrm>
            <a:custGeom>
              <a:avLst/>
              <a:gdLst/>
              <a:ahLst/>
              <a:cxnLst/>
              <a:rect l="l" t="t" r="r" b="b"/>
              <a:pathLst>
                <a:path w="1601" h="2514" extrusionOk="0">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6"/>
            <p:cNvSpPr/>
            <p:nvPr/>
          </p:nvSpPr>
          <p:spPr>
            <a:xfrm>
              <a:off x="6788525" y="1551350"/>
              <a:ext cx="43600" cy="71275"/>
            </a:xfrm>
            <a:custGeom>
              <a:avLst/>
              <a:gdLst/>
              <a:ahLst/>
              <a:cxnLst/>
              <a:rect l="l" t="t" r="r" b="b"/>
              <a:pathLst>
                <a:path w="1744" h="2851" extrusionOk="0">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6"/>
            <p:cNvSpPr/>
            <p:nvPr/>
          </p:nvSpPr>
          <p:spPr>
            <a:xfrm>
              <a:off x="6733925" y="1533225"/>
              <a:ext cx="41575" cy="60825"/>
            </a:xfrm>
            <a:custGeom>
              <a:avLst/>
              <a:gdLst/>
              <a:ahLst/>
              <a:cxnLst/>
              <a:rect l="l" t="t" r="r" b="b"/>
              <a:pathLst>
                <a:path w="1663" h="2433" extrusionOk="0">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6"/>
            <p:cNvSpPr/>
            <p:nvPr/>
          </p:nvSpPr>
          <p:spPr>
            <a:xfrm>
              <a:off x="6676400" y="1514750"/>
              <a:ext cx="26425" cy="46125"/>
            </a:xfrm>
            <a:custGeom>
              <a:avLst/>
              <a:gdLst/>
              <a:ahLst/>
              <a:cxnLst/>
              <a:rect l="l" t="t" r="r" b="b"/>
              <a:pathLst>
                <a:path w="1057" h="1845" extrusionOk="0">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6"/>
            <p:cNvSpPr/>
            <p:nvPr/>
          </p:nvSpPr>
          <p:spPr>
            <a:xfrm>
              <a:off x="6660025" y="1518375"/>
              <a:ext cx="17550" cy="26475"/>
            </a:xfrm>
            <a:custGeom>
              <a:avLst/>
              <a:gdLst/>
              <a:ahLst/>
              <a:cxnLst/>
              <a:rect l="l" t="t" r="r" b="b"/>
              <a:pathLst>
                <a:path w="702" h="1059" extrusionOk="0">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6"/>
            <p:cNvSpPr/>
            <p:nvPr/>
          </p:nvSpPr>
          <p:spPr>
            <a:xfrm>
              <a:off x="6918500" y="1694225"/>
              <a:ext cx="4350" cy="34200"/>
            </a:xfrm>
            <a:custGeom>
              <a:avLst/>
              <a:gdLst/>
              <a:ahLst/>
              <a:cxnLst/>
              <a:rect l="l" t="t" r="r" b="b"/>
              <a:pathLst>
                <a:path w="174" h="1368" extrusionOk="0">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6"/>
            <p:cNvSpPr/>
            <p:nvPr/>
          </p:nvSpPr>
          <p:spPr>
            <a:xfrm>
              <a:off x="6923600" y="1639250"/>
              <a:ext cx="23125" cy="28550"/>
            </a:xfrm>
            <a:custGeom>
              <a:avLst/>
              <a:gdLst/>
              <a:ahLst/>
              <a:cxnLst/>
              <a:rect l="l" t="t" r="r" b="b"/>
              <a:pathLst>
                <a:path w="925" h="1142" extrusionOk="0">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6"/>
            <p:cNvSpPr/>
            <p:nvPr/>
          </p:nvSpPr>
          <p:spPr>
            <a:xfrm>
              <a:off x="6881125" y="1605075"/>
              <a:ext cx="31150" cy="47650"/>
            </a:xfrm>
            <a:custGeom>
              <a:avLst/>
              <a:gdLst/>
              <a:ahLst/>
              <a:cxnLst/>
              <a:rect l="l" t="t" r="r" b="b"/>
              <a:pathLst>
                <a:path w="1246" h="1906" extrusionOk="0">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6"/>
            <p:cNvSpPr/>
            <p:nvPr/>
          </p:nvSpPr>
          <p:spPr>
            <a:xfrm>
              <a:off x="6816025" y="1580450"/>
              <a:ext cx="29425" cy="49475"/>
            </a:xfrm>
            <a:custGeom>
              <a:avLst/>
              <a:gdLst/>
              <a:ahLst/>
              <a:cxnLst/>
              <a:rect l="l" t="t" r="r" b="b"/>
              <a:pathLst>
                <a:path w="1177" h="1979" extrusionOk="0">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6"/>
            <p:cNvSpPr/>
            <p:nvPr/>
          </p:nvSpPr>
          <p:spPr>
            <a:xfrm>
              <a:off x="6770575" y="1561625"/>
              <a:ext cx="32075" cy="49025"/>
            </a:xfrm>
            <a:custGeom>
              <a:avLst/>
              <a:gdLst/>
              <a:ahLst/>
              <a:cxnLst/>
              <a:rect l="l" t="t" r="r" b="b"/>
              <a:pathLst>
                <a:path w="1283" h="1961" extrusionOk="0">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6"/>
            <p:cNvSpPr/>
            <p:nvPr/>
          </p:nvSpPr>
          <p:spPr>
            <a:xfrm>
              <a:off x="6703075" y="1545375"/>
              <a:ext cx="18650" cy="28025"/>
            </a:xfrm>
            <a:custGeom>
              <a:avLst/>
              <a:gdLst/>
              <a:ahLst/>
              <a:cxnLst/>
              <a:rect l="l" t="t" r="r" b="b"/>
              <a:pathLst>
                <a:path w="746" h="1121" extrusionOk="0">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6"/>
            <p:cNvSpPr/>
            <p:nvPr/>
          </p:nvSpPr>
          <p:spPr>
            <a:xfrm>
              <a:off x="6595775" y="1496400"/>
              <a:ext cx="455550" cy="263025"/>
            </a:xfrm>
            <a:custGeom>
              <a:avLst/>
              <a:gdLst/>
              <a:ahLst/>
              <a:cxnLst/>
              <a:rect l="l" t="t" r="r" b="b"/>
              <a:pathLst>
                <a:path w="18222" h="10521" extrusionOk="0">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73" name="Google Shape;1473;p6"/>
          <p:cNvGrpSpPr/>
          <p:nvPr/>
        </p:nvGrpSpPr>
        <p:grpSpPr>
          <a:xfrm rot="10800000" flipH="1">
            <a:off x="-330197" y="403943"/>
            <a:ext cx="719100" cy="530239"/>
            <a:chOff x="5165350" y="2018400"/>
            <a:chExt cx="244825" cy="180525"/>
          </a:xfrm>
        </p:grpSpPr>
        <p:sp>
          <p:nvSpPr>
            <p:cNvPr id="1474" name="Google Shape;1474;p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479" name="Google Shape;1479;p6"/>
          <p:cNvGrpSpPr/>
          <p:nvPr/>
        </p:nvGrpSpPr>
        <p:grpSpPr>
          <a:xfrm rot="10800000" flipH="1">
            <a:off x="9262879" y="-387236"/>
            <a:ext cx="975351" cy="702267"/>
            <a:chOff x="5165350" y="2018400"/>
            <a:chExt cx="244825" cy="180525"/>
          </a:xfrm>
        </p:grpSpPr>
        <p:sp>
          <p:nvSpPr>
            <p:cNvPr id="1480" name="Google Shape;1480;p6"/>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6"/>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6"/>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6"/>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6"/>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71431445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rgbClr val="C8EFEA"/>
        </a:solidFill>
        <a:effectLst/>
      </p:bgPr>
    </p:bg>
    <p:spTree>
      <p:nvGrpSpPr>
        <p:cNvPr id="1" name="Shape 1485"/>
        <p:cNvGrpSpPr/>
        <p:nvPr/>
      </p:nvGrpSpPr>
      <p:grpSpPr>
        <a:xfrm>
          <a:off x="0" y="0"/>
          <a:ext cx="0" cy="0"/>
          <a:chOff x="0" y="0"/>
          <a:chExt cx="0" cy="0"/>
        </a:xfrm>
      </p:grpSpPr>
      <p:sp>
        <p:nvSpPr>
          <p:cNvPr id="1486" name="Google Shape;1486;p7"/>
          <p:cNvSpPr/>
          <p:nvPr/>
        </p:nvSpPr>
        <p:spPr>
          <a:xfrm flipH="1">
            <a:off x="-98400" y="437620"/>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87" name="Google Shape;1487;p7"/>
          <p:cNvSpPr txBox="1">
            <a:spLocks noGrp="1"/>
          </p:cNvSpPr>
          <p:nvPr>
            <p:ph type="title"/>
          </p:nvPr>
        </p:nvSpPr>
        <p:spPr>
          <a:xfrm>
            <a:off x="960000" y="593367"/>
            <a:ext cx="102812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1488" name="Google Shape;1488;p7"/>
          <p:cNvSpPr txBox="1">
            <a:spLocks noGrp="1"/>
          </p:cNvSpPr>
          <p:nvPr>
            <p:ph type="subTitle" idx="1"/>
          </p:nvPr>
        </p:nvSpPr>
        <p:spPr>
          <a:xfrm>
            <a:off x="1384044" y="2342960"/>
            <a:ext cx="5674400" cy="290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2133"/>
              </a:spcBef>
              <a:spcAft>
                <a:spcPts val="0"/>
              </a:spcAft>
              <a:buClr>
                <a:srgbClr val="E76A28"/>
              </a:buClr>
              <a:buSzPts val="1500"/>
              <a:buFont typeface="Nunito Light"/>
              <a:buChar char="■"/>
              <a:defRPr/>
            </a:lvl3pPr>
            <a:lvl4pPr lvl="3" algn="ctr" rtl="0">
              <a:lnSpc>
                <a:spcPct val="100000"/>
              </a:lnSpc>
              <a:spcBef>
                <a:spcPts val="2133"/>
              </a:spcBef>
              <a:spcAft>
                <a:spcPts val="0"/>
              </a:spcAft>
              <a:buClr>
                <a:srgbClr val="E76A28"/>
              </a:buClr>
              <a:buSzPts val="1500"/>
              <a:buFont typeface="Nunito Light"/>
              <a:buChar char="●"/>
              <a:defRPr/>
            </a:lvl4pPr>
            <a:lvl5pPr lvl="4" algn="ctr" rtl="0">
              <a:lnSpc>
                <a:spcPct val="100000"/>
              </a:lnSpc>
              <a:spcBef>
                <a:spcPts val="2133"/>
              </a:spcBef>
              <a:spcAft>
                <a:spcPts val="0"/>
              </a:spcAft>
              <a:buClr>
                <a:srgbClr val="E76A28"/>
              </a:buClr>
              <a:buSzPts val="1400"/>
              <a:buFont typeface="Nunito Light"/>
              <a:buChar char="○"/>
              <a:defRPr/>
            </a:lvl5pPr>
            <a:lvl6pPr lvl="5" algn="ctr" rtl="0">
              <a:lnSpc>
                <a:spcPct val="100000"/>
              </a:lnSpc>
              <a:spcBef>
                <a:spcPts val="2133"/>
              </a:spcBef>
              <a:spcAft>
                <a:spcPts val="0"/>
              </a:spcAft>
              <a:buClr>
                <a:srgbClr val="999999"/>
              </a:buClr>
              <a:buSzPts val="1400"/>
              <a:buFont typeface="Nunito Light"/>
              <a:buChar char="■"/>
              <a:defRPr/>
            </a:lvl6pPr>
            <a:lvl7pPr lvl="6" algn="ctr" rtl="0">
              <a:lnSpc>
                <a:spcPct val="100000"/>
              </a:lnSpc>
              <a:spcBef>
                <a:spcPts val="2133"/>
              </a:spcBef>
              <a:spcAft>
                <a:spcPts val="0"/>
              </a:spcAft>
              <a:buClr>
                <a:srgbClr val="999999"/>
              </a:buClr>
              <a:buSzPts val="1300"/>
              <a:buFont typeface="Nunito Light"/>
              <a:buChar char="●"/>
              <a:defRPr/>
            </a:lvl7pPr>
            <a:lvl8pPr lvl="7" algn="ctr" rtl="0">
              <a:lnSpc>
                <a:spcPct val="100000"/>
              </a:lnSpc>
              <a:spcBef>
                <a:spcPts val="2133"/>
              </a:spcBef>
              <a:spcAft>
                <a:spcPts val="0"/>
              </a:spcAft>
              <a:buClr>
                <a:srgbClr val="999999"/>
              </a:buClr>
              <a:buSzPts val="1300"/>
              <a:buFont typeface="Nunito Light"/>
              <a:buChar char="○"/>
              <a:defRPr/>
            </a:lvl8pPr>
            <a:lvl9pPr lvl="8" algn="ctr" rtl="0">
              <a:lnSpc>
                <a:spcPct val="100000"/>
              </a:lnSpc>
              <a:spcBef>
                <a:spcPts val="2133"/>
              </a:spcBef>
              <a:spcAft>
                <a:spcPts val="2133"/>
              </a:spcAft>
              <a:buClr>
                <a:srgbClr val="999999"/>
              </a:buClr>
              <a:buSzPts val="1400"/>
              <a:buFont typeface="Nunito Light"/>
              <a:buChar char="■"/>
              <a:defRPr/>
            </a:lvl9pPr>
          </a:lstStyle>
          <a:p>
            <a:endParaRPr/>
          </a:p>
        </p:txBody>
      </p:sp>
      <p:grpSp>
        <p:nvGrpSpPr>
          <p:cNvPr id="1489" name="Google Shape;1489;p7"/>
          <p:cNvGrpSpPr/>
          <p:nvPr/>
        </p:nvGrpSpPr>
        <p:grpSpPr>
          <a:xfrm rot="631924">
            <a:off x="10405118" y="4312534"/>
            <a:ext cx="2317623" cy="2944465"/>
            <a:chOff x="6492850" y="1117750"/>
            <a:chExt cx="629650" cy="799950"/>
          </a:xfrm>
        </p:grpSpPr>
        <p:sp>
          <p:nvSpPr>
            <p:cNvPr id="1490" name="Google Shape;1490;p7"/>
            <p:cNvSpPr/>
            <p:nvPr/>
          </p:nvSpPr>
          <p:spPr>
            <a:xfrm>
              <a:off x="6770100" y="1126475"/>
              <a:ext cx="176625" cy="611275"/>
            </a:xfrm>
            <a:custGeom>
              <a:avLst/>
              <a:gdLst/>
              <a:ahLst/>
              <a:cxnLst/>
              <a:rect l="l" t="t" r="r" b="b"/>
              <a:pathLst>
                <a:path w="7065" h="24451" extrusionOk="0">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7"/>
            <p:cNvSpPr/>
            <p:nvPr/>
          </p:nvSpPr>
          <p:spPr>
            <a:xfrm>
              <a:off x="6865100" y="1125175"/>
              <a:ext cx="102525" cy="681050"/>
            </a:xfrm>
            <a:custGeom>
              <a:avLst/>
              <a:gdLst/>
              <a:ahLst/>
              <a:cxnLst/>
              <a:rect l="l" t="t" r="r" b="b"/>
              <a:pathLst>
                <a:path w="4101" h="27242" extrusionOk="0">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7"/>
            <p:cNvSpPr/>
            <p:nvPr/>
          </p:nvSpPr>
          <p:spPr>
            <a:xfrm>
              <a:off x="6869625" y="1123775"/>
              <a:ext cx="210550" cy="608600"/>
            </a:xfrm>
            <a:custGeom>
              <a:avLst/>
              <a:gdLst/>
              <a:ahLst/>
              <a:cxnLst/>
              <a:rect l="l" t="t" r="r" b="b"/>
              <a:pathLst>
                <a:path w="8422" h="24344" extrusionOk="0">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7"/>
            <p:cNvSpPr/>
            <p:nvPr/>
          </p:nvSpPr>
          <p:spPr>
            <a:xfrm>
              <a:off x="6770050" y="1120625"/>
              <a:ext cx="202100" cy="689850"/>
            </a:xfrm>
            <a:custGeom>
              <a:avLst/>
              <a:gdLst/>
              <a:ahLst/>
              <a:cxnLst/>
              <a:rect l="l" t="t" r="r" b="b"/>
              <a:pathLst>
                <a:path w="8084" h="27594" extrusionOk="0">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7"/>
            <p:cNvSpPr/>
            <p:nvPr/>
          </p:nvSpPr>
          <p:spPr>
            <a:xfrm>
              <a:off x="6770050" y="1126650"/>
              <a:ext cx="176725" cy="611200"/>
            </a:xfrm>
            <a:custGeom>
              <a:avLst/>
              <a:gdLst/>
              <a:ahLst/>
              <a:cxnLst/>
              <a:rect l="l" t="t" r="r" b="b"/>
              <a:pathLst>
                <a:path w="7069" h="24448" extrusionOk="0">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7"/>
            <p:cNvSpPr/>
            <p:nvPr/>
          </p:nvSpPr>
          <p:spPr>
            <a:xfrm>
              <a:off x="6890975" y="1252975"/>
              <a:ext cx="76700" cy="553300"/>
            </a:xfrm>
            <a:custGeom>
              <a:avLst/>
              <a:gdLst/>
              <a:ahLst/>
              <a:cxnLst/>
              <a:rect l="l" t="t" r="r" b="b"/>
              <a:pathLst>
                <a:path w="3068" h="22132" extrusionOk="0">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7"/>
            <p:cNvSpPr/>
            <p:nvPr/>
          </p:nvSpPr>
          <p:spPr>
            <a:xfrm>
              <a:off x="6919400" y="1351700"/>
              <a:ext cx="23700" cy="152825"/>
            </a:xfrm>
            <a:custGeom>
              <a:avLst/>
              <a:gdLst/>
              <a:ahLst/>
              <a:cxnLst/>
              <a:rect l="l" t="t" r="r" b="b"/>
              <a:pathLst>
                <a:path w="948" h="6113" extrusionOk="0">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7"/>
            <p:cNvSpPr/>
            <p:nvPr/>
          </p:nvSpPr>
          <p:spPr>
            <a:xfrm>
              <a:off x="6804350" y="1124150"/>
              <a:ext cx="141125" cy="611600"/>
            </a:xfrm>
            <a:custGeom>
              <a:avLst/>
              <a:gdLst/>
              <a:ahLst/>
              <a:cxnLst/>
              <a:rect l="l" t="t" r="r" b="b"/>
              <a:pathLst>
                <a:path w="5645" h="24464" extrusionOk="0">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7"/>
            <p:cNvSpPr/>
            <p:nvPr/>
          </p:nvSpPr>
          <p:spPr>
            <a:xfrm>
              <a:off x="6883200" y="1150250"/>
              <a:ext cx="42825" cy="39050"/>
            </a:xfrm>
            <a:custGeom>
              <a:avLst/>
              <a:gdLst/>
              <a:ahLst/>
              <a:cxnLst/>
              <a:rect l="l" t="t" r="r" b="b"/>
              <a:pathLst>
                <a:path w="1713" h="1562" extrusionOk="0">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7"/>
            <p:cNvSpPr/>
            <p:nvPr/>
          </p:nvSpPr>
          <p:spPr>
            <a:xfrm>
              <a:off x="6902625" y="1214850"/>
              <a:ext cx="61775" cy="52625"/>
            </a:xfrm>
            <a:custGeom>
              <a:avLst/>
              <a:gdLst/>
              <a:ahLst/>
              <a:cxnLst/>
              <a:rect l="l" t="t" r="r" b="b"/>
              <a:pathLst>
                <a:path w="2471" h="2105" extrusionOk="0">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7"/>
            <p:cNvSpPr/>
            <p:nvPr/>
          </p:nvSpPr>
          <p:spPr>
            <a:xfrm>
              <a:off x="6918200" y="1268475"/>
              <a:ext cx="106875" cy="93300"/>
            </a:xfrm>
            <a:custGeom>
              <a:avLst/>
              <a:gdLst/>
              <a:ahLst/>
              <a:cxnLst/>
              <a:rect l="l" t="t" r="r" b="b"/>
              <a:pathLst>
                <a:path w="4275" h="3732" extrusionOk="0">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7"/>
            <p:cNvSpPr/>
            <p:nvPr/>
          </p:nvSpPr>
          <p:spPr>
            <a:xfrm>
              <a:off x="6934125" y="1374000"/>
              <a:ext cx="119400" cy="84700"/>
            </a:xfrm>
            <a:custGeom>
              <a:avLst/>
              <a:gdLst/>
              <a:ahLst/>
              <a:cxnLst/>
              <a:rect l="l" t="t" r="r" b="b"/>
              <a:pathLst>
                <a:path w="4776" h="3388" extrusionOk="0">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7"/>
            <p:cNvSpPr/>
            <p:nvPr/>
          </p:nvSpPr>
          <p:spPr>
            <a:xfrm>
              <a:off x="6947350" y="1480225"/>
              <a:ext cx="108350" cy="72075"/>
            </a:xfrm>
            <a:custGeom>
              <a:avLst/>
              <a:gdLst/>
              <a:ahLst/>
              <a:cxnLst/>
              <a:rect l="l" t="t" r="r" b="b"/>
              <a:pathLst>
                <a:path w="4334" h="2883" extrusionOk="0">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7"/>
            <p:cNvSpPr/>
            <p:nvPr/>
          </p:nvSpPr>
          <p:spPr>
            <a:xfrm>
              <a:off x="6959775" y="1588375"/>
              <a:ext cx="112075" cy="63150"/>
            </a:xfrm>
            <a:custGeom>
              <a:avLst/>
              <a:gdLst/>
              <a:ahLst/>
              <a:cxnLst/>
              <a:rect l="l" t="t" r="r" b="b"/>
              <a:pathLst>
                <a:path w="4483" h="2526" extrusionOk="0">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7"/>
            <p:cNvSpPr/>
            <p:nvPr/>
          </p:nvSpPr>
          <p:spPr>
            <a:xfrm>
              <a:off x="6968725" y="1575950"/>
              <a:ext cx="66775" cy="36350"/>
            </a:xfrm>
            <a:custGeom>
              <a:avLst/>
              <a:gdLst/>
              <a:ahLst/>
              <a:cxnLst/>
              <a:rect l="l" t="t" r="r" b="b"/>
              <a:pathLst>
                <a:path w="2671" h="1454" extrusionOk="0">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7"/>
            <p:cNvSpPr/>
            <p:nvPr/>
          </p:nvSpPr>
          <p:spPr>
            <a:xfrm>
              <a:off x="6991950" y="1471900"/>
              <a:ext cx="45175" cy="26650"/>
            </a:xfrm>
            <a:custGeom>
              <a:avLst/>
              <a:gdLst/>
              <a:ahLst/>
              <a:cxnLst/>
              <a:rect l="l" t="t" r="r" b="b"/>
              <a:pathLst>
                <a:path w="1807" h="1066" extrusionOk="0">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7"/>
            <p:cNvSpPr/>
            <p:nvPr/>
          </p:nvSpPr>
          <p:spPr>
            <a:xfrm>
              <a:off x="6933750" y="1343850"/>
              <a:ext cx="69600" cy="42475"/>
            </a:xfrm>
            <a:custGeom>
              <a:avLst/>
              <a:gdLst/>
              <a:ahLst/>
              <a:cxnLst/>
              <a:rect l="l" t="t" r="r" b="b"/>
              <a:pathLst>
                <a:path w="2784" h="1699" extrusionOk="0">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7"/>
            <p:cNvSpPr/>
            <p:nvPr/>
          </p:nvSpPr>
          <p:spPr>
            <a:xfrm>
              <a:off x="6921075" y="1300825"/>
              <a:ext cx="39300" cy="30100"/>
            </a:xfrm>
            <a:custGeom>
              <a:avLst/>
              <a:gdLst/>
              <a:ahLst/>
              <a:cxnLst/>
              <a:rect l="l" t="t" r="r" b="b"/>
              <a:pathLst>
                <a:path w="1572" h="1204" extrusionOk="0">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7"/>
            <p:cNvSpPr/>
            <p:nvPr/>
          </p:nvSpPr>
          <p:spPr>
            <a:xfrm>
              <a:off x="6898050" y="1175175"/>
              <a:ext cx="26925" cy="20025"/>
            </a:xfrm>
            <a:custGeom>
              <a:avLst/>
              <a:gdLst/>
              <a:ahLst/>
              <a:cxnLst/>
              <a:rect l="l" t="t" r="r" b="b"/>
              <a:pathLst>
                <a:path w="1077" h="801" extrusionOk="0">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7"/>
            <p:cNvSpPr/>
            <p:nvPr/>
          </p:nvSpPr>
          <p:spPr>
            <a:xfrm>
              <a:off x="6819125" y="1279950"/>
              <a:ext cx="46750" cy="15575"/>
            </a:xfrm>
            <a:custGeom>
              <a:avLst/>
              <a:gdLst/>
              <a:ahLst/>
              <a:cxnLst/>
              <a:rect l="l" t="t" r="r" b="b"/>
              <a:pathLst>
                <a:path w="1870" h="623" extrusionOk="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7"/>
            <p:cNvSpPr/>
            <p:nvPr/>
          </p:nvSpPr>
          <p:spPr>
            <a:xfrm>
              <a:off x="6849850" y="1427300"/>
              <a:ext cx="55600" cy="21575"/>
            </a:xfrm>
            <a:custGeom>
              <a:avLst/>
              <a:gdLst/>
              <a:ahLst/>
              <a:cxnLst/>
              <a:rect l="l" t="t" r="r" b="b"/>
              <a:pathLst>
                <a:path w="2224" h="863" extrusionOk="0">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7"/>
            <p:cNvSpPr/>
            <p:nvPr/>
          </p:nvSpPr>
          <p:spPr>
            <a:xfrm>
              <a:off x="6814525" y="1521200"/>
              <a:ext cx="64675" cy="9875"/>
            </a:xfrm>
            <a:custGeom>
              <a:avLst/>
              <a:gdLst/>
              <a:ahLst/>
              <a:cxnLst/>
              <a:rect l="l" t="t" r="r" b="b"/>
              <a:pathLst>
                <a:path w="2587" h="395" extrusionOk="0">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7"/>
            <p:cNvSpPr/>
            <p:nvPr/>
          </p:nvSpPr>
          <p:spPr>
            <a:xfrm>
              <a:off x="6829075" y="1623100"/>
              <a:ext cx="89575" cy="10375"/>
            </a:xfrm>
            <a:custGeom>
              <a:avLst/>
              <a:gdLst/>
              <a:ahLst/>
              <a:cxnLst/>
              <a:rect l="l" t="t" r="r" b="b"/>
              <a:pathLst>
                <a:path w="3583" h="415" extrusionOk="0">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7"/>
            <p:cNvSpPr/>
            <p:nvPr/>
          </p:nvSpPr>
          <p:spPr>
            <a:xfrm>
              <a:off x="6966075" y="1673925"/>
              <a:ext cx="31050" cy="19275"/>
            </a:xfrm>
            <a:custGeom>
              <a:avLst/>
              <a:gdLst/>
              <a:ahLst/>
              <a:cxnLst/>
              <a:rect l="l" t="t" r="r" b="b"/>
              <a:pathLst>
                <a:path w="1242" h="771" extrusionOk="0">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7"/>
            <p:cNvSpPr/>
            <p:nvPr/>
          </p:nvSpPr>
          <p:spPr>
            <a:xfrm>
              <a:off x="6770050" y="1117750"/>
              <a:ext cx="310125" cy="692875"/>
            </a:xfrm>
            <a:custGeom>
              <a:avLst/>
              <a:gdLst/>
              <a:ahLst/>
              <a:cxnLst/>
              <a:rect l="l" t="t" r="r" b="b"/>
              <a:pathLst>
                <a:path w="12405" h="27715" extrusionOk="0">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7"/>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7"/>
            <p:cNvSpPr/>
            <p:nvPr/>
          </p:nvSpPr>
          <p:spPr>
            <a:xfrm>
              <a:off x="6511200" y="1752125"/>
              <a:ext cx="606050" cy="109400"/>
            </a:xfrm>
            <a:custGeom>
              <a:avLst/>
              <a:gdLst/>
              <a:ahLst/>
              <a:cxnLst/>
              <a:rect l="l" t="t" r="r" b="b"/>
              <a:pathLst>
                <a:path w="24242" h="4376" extrusionOk="0">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7"/>
            <p:cNvSpPr/>
            <p:nvPr/>
          </p:nvSpPr>
          <p:spPr>
            <a:xfrm>
              <a:off x="6498000" y="1635000"/>
              <a:ext cx="575650" cy="224550"/>
            </a:xfrm>
            <a:custGeom>
              <a:avLst/>
              <a:gdLst/>
              <a:ahLst/>
              <a:cxnLst/>
              <a:rect l="l" t="t" r="r" b="b"/>
              <a:pathLst>
                <a:path w="23026" h="8982" extrusionOk="0">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7"/>
            <p:cNvSpPr/>
            <p:nvPr/>
          </p:nvSpPr>
          <p:spPr>
            <a:xfrm>
              <a:off x="6504200" y="1748075"/>
              <a:ext cx="618300" cy="169625"/>
            </a:xfrm>
            <a:custGeom>
              <a:avLst/>
              <a:gdLst/>
              <a:ahLst/>
              <a:cxnLst/>
              <a:rect l="l" t="t" r="r" b="b"/>
              <a:pathLst>
                <a:path w="24732" h="6785" extrusionOk="0">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7"/>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7"/>
            <p:cNvSpPr/>
            <p:nvPr/>
          </p:nvSpPr>
          <p:spPr>
            <a:xfrm>
              <a:off x="6511150" y="1752125"/>
              <a:ext cx="606050" cy="109375"/>
            </a:xfrm>
            <a:custGeom>
              <a:avLst/>
              <a:gdLst/>
              <a:ahLst/>
              <a:cxnLst/>
              <a:rect l="l" t="t" r="r" b="b"/>
              <a:pathLst>
                <a:path w="24242" h="4375" extrusionOk="0">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7"/>
            <p:cNvSpPr/>
            <p:nvPr/>
          </p:nvSpPr>
          <p:spPr>
            <a:xfrm>
              <a:off x="6508725" y="1745450"/>
              <a:ext cx="479725" cy="114100"/>
            </a:xfrm>
            <a:custGeom>
              <a:avLst/>
              <a:gdLst/>
              <a:ahLst/>
              <a:cxnLst/>
              <a:rect l="l" t="t" r="r" b="b"/>
              <a:pathLst>
                <a:path w="19189" h="4564" extrusionOk="0">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7"/>
            <p:cNvSpPr/>
            <p:nvPr/>
          </p:nvSpPr>
          <p:spPr>
            <a:xfrm>
              <a:off x="6510175" y="1762750"/>
              <a:ext cx="573325" cy="142700"/>
            </a:xfrm>
            <a:custGeom>
              <a:avLst/>
              <a:gdLst/>
              <a:ahLst/>
              <a:cxnLst/>
              <a:rect l="l" t="t" r="r" b="b"/>
              <a:pathLst>
                <a:path w="22933" h="5708" extrusionOk="0">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7"/>
            <p:cNvSpPr/>
            <p:nvPr/>
          </p:nvSpPr>
          <p:spPr>
            <a:xfrm>
              <a:off x="6516000" y="1807775"/>
              <a:ext cx="40600" cy="27900"/>
            </a:xfrm>
            <a:custGeom>
              <a:avLst/>
              <a:gdLst/>
              <a:ahLst/>
              <a:cxnLst/>
              <a:rect l="l" t="t" r="r" b="b"/>
              <a:pathLst>
                <a:path w="1624" h="1116" extrusionOk="0">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7"/>
            <p:cNvSpPr/>
            <p:nvPr/>
          </p:nvSpPr>
          <p:spPr>
            <a:xfrm>
              <a:off x="6572875" y="1776750"/>
              <a:ext cx="37600" cy="33800"/>
            </a:xfrm>
            <a:custGeom>
              <a:avLst/>
              <a:gdLst/>
              <a:ahLst/>
              <a:cxnLst/>
              <a:rect l="l" t="t" r="r" b="b"/>
              <a:pathLst>
                <a:path w="1504" h="1352" extrusionOk="0">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7"/>
            <p:cNvSpPr/>
            <p:nvPr/>
          </p:nvSpPr>
          <p:spPr>
            <a:xfrm>
              <a:off x="6619975" y="1710550"/>
              <a:ext cx="72500" cy="65925"/>
            </a:xfrm>
            <a:custGeom>
              <a:avLst/>
              <a:gdLst/>
              <a:ahLst/>
              <a:cxnLst/>
              <a:rect l="l" t="t" r="r" b="b"/>
              <a:pathLst>
                <a:path w="2900" h="2637" extrusionOk="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7"/>
            <p:cNvSpPr/>
            <p:nvPr/>
          </p:nvSpPr>
          <p:spPr>
            <a:xfrm>
              <a:off x="6717150" y="1683450"/>
              <a:ext cx="66525" cy="76475"/>
            </a:xfrm>
            <a:custGeom>
              <a:avLst/>
              <a:gdLst/>
              <a:ahLst/>
              <a:cxnLst/>
              <a:rect l="l" t="t" r="r" b="b"/>
              <a:pathLst>
                <a:path w="2661" h="3059" extrusionOk="0">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7"/>
            <p:cNvSpPr/>
            <p:nvPr/>
          </p:nvSpPr>
          <p:spPr>
            <a:xfrm>
              <a:off x="6800175" y="1631500"/>
              <a:ext cx="80850" cy="117450"/>
            </a:xfrm>
            <a:custGeom>
              <a:avLst/>
              <a:gdLst/>
              <a:ahLst/>
              <a:cxnLst/>
              <a:rect l="l" t="t" r="r" b="b"/>
              <a:pathLst>
                <a:path w="3234" h="4698" extrusionOk="0">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7"/>
            <p:cNvSpPr/>
            <p:nvPr/>
          </p:nvSpPr>
          <p:spPr>
            <a:xfrm>
              <a:off x="6924300" y="1680525"/>
              <a:ext cx="35500" cy="68050"/>
            </a:xfrm>
            <a:custGeom>
              <a:avLst/>
              <a:gdLst/>
              <a:ahLst/>
              <a:cxnLst/>
              <a:rect l="l" t="t" r="r" b="b"/>
              <a:pathLst>
                <a:path w="1420" h="2722" extrusionOk="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7"/>
            <p:cNvSpPr/>
            <p:nvPr/>
          </p:nvSpPr>
          <p:spPr>
            <a:xfrm>
              <a:off x="6998575" y="1672400"/>
              <a:ext cx="35950" cy="87575"/>
            </a:xfrm>
            <a:custGeom>
              <a:avLst/>
              <a:gdLst/>
              <a:ahLst/>
              <a:cxnLst/>
              <a:rect l="l" t="t" r="r" b="b"/>
              <a:pathLst>
                <a:path w="1438" h="3503" extrusionOk="0">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7"/>
            <p:cNvSpPr/>
            <p:nvPr/>
          </p:nvSpPr>
          <p:spPr>
            <a:xfrm>
              <a:off x="7003400" y="1779300"/>
              <a:ext cx="26725" cy="49450"/>
            </a:xfrm>
            <a:custGeom>
              <a:avLst/>
              <a:gdLst/>
              <a:ahLst/>
              <a:cxnLst/>
              <a:rect l="l" t="t" r="r" b="b"/>
              <a:pathLst>
                <a:path w="1069" h="1978" extrusionOk="0">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7"/>
            <p:cNvSpPr/>
            <p:nvPr/>
          </p:nvSpPr>
          <p:spPr>
            <a:xfrm>
              <a:off x="6940500" y="1700100"/>
              <a:ext cx="21300" cy="39775"/>
            </a:xfrm>
            <a:custGeom>
              <a:avLst/>
              <a:gdLst/>
              <a:ahLst/>
              <a:cxnLst/>
              <a:rect l="l" t="t" r="r" b="b"/>
              <a:pathLst>
                <a:path w="852" h="1591" extrusionOk="0">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7"/>
            <p:cNvSpPr/>
            <p:nvPr/>
          </p:nvSpPr>
          <p:spPr>
            <a:xfrm>
              <a:off x="6799500" y="1671000"/>
              <a:ext cx="45800" cy="69775"/>
            </a:xfrm>
            <a:custGeom>
              <a:avLst/>
              <a:gdLst/>
              <a:ahLst/>
              <a:cxnLst/>
              <a:rect l="l" t="t" r="r" b="b"/>
              <a:pathLst>
                <a:path w="1832" h="2791" extrusionOk="0">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7"/>
            <p:cNvSpPr/>
            <p:nvPr/>
          </p:nvSpPr>
          <p:spPr>
            <a:xfrm>
              <a:off x="6709525" y="1729275"/>
              <a:ext cx="31300" cy="38600"/>
            </a:xfrm>
            <a:custGeom>
              <a:avLst/>
              <a:gdLst/>
              <a:ahLst/>
              <a:cxnLst/>
              <a:rect l="l" t="t" r="r" b="b"/>
              <a:pathLst>
                <a:path w="1252" h="1544" extrusionOk="0">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7"/>
            <p:cNvSpPr/>
            <p:nvPr/>
          </p:nvSpPr>
          <p:spPr>
            <a:xfrm>
              <a:off x="6637525" y="1755100"/>
              <a:ext cx="28025" cy="27025"/>
            </a:xfrm>
            <a:custGeom>
              <a:avLst/>
              <a:gdLst/>
              <a:ahLst/>
              <a:cxnLst/>
              <a:rect l="l" t="t" r="r" b="b"/>
              <a:pathLst>
                <a:path w="1121" h="1081" extrusionOk="0">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7"/>
            <p:cNvSpPr/>
            <p:nvPr/>
          </p:nvSpPr>
          <p:spPr>
            <a:xfrm>
              <a:off x="6544925" y="1807725"/>
              <a:ext cx="19750" cy="19675"/>
            </a:xfrm>
            <a:custGeom>
              <a:avLst/>
              <a:gdLst/>
              <a:ahLst/>
              <a:cxnLst/>
              <a:rect l="l" t="t" r="r" b="b"/>
              <a:pathLst>
                <a:path w="790" h="787" extrusionOk="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7"/>
            <p:cNvSpPr/>
            <p:nvPr/>
          </p:nvSpPr>
          <p:spPr>
            <a:xfrm>
              <a:off x="6568600" y="1847800"/>
              <a:ext cx="4950" cy="27300"/>
            </a:xfrm>
            <a:custGeom>
              <a:avLst/>
              <a:gdLst/>
              <a:ahLst/>
              <a:cxnLst/>
              <a:rect l="l" t="t" r="r" b="b"/>
              <a:pathLst>
                <a:path w="198" h="1092" extrusionOk="0">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7"/>
            <p:cNvSpPr/>
            <p:nvPr/>
          </p:nvSpPr>
          <p:spPr>
            <a:xfrm>
              <a:off x="6699875" y="1811475"/>
              <a:ext cx="24900" cy="78500"/>
            </a:xfrm>
            <a:custGeom>
              <a:avLst/>
              <a:gdLst/>
              <a:ahLst/>
              <a:cxnLst/>
              <a:rect l="l" t="t" r="r" b="b"/>
              <a:pathLst>
                <a:path w="996" h="3140" extrusionOk="0">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7"/>
            <p:cNvSpPr/>
            <p:nvPr/>
          </p:nvSpPr>
          <p:spPr>
            <a:xfrm>
              <a:off x="6788750" y="1783425"/>
              <a:ext cx="32650" cy="72825"/>
            </a:xfrm>
            <a:custGeom>
              <a:avLst/>
              <a:gdLst/>
              <a:ahLst/>
              <a:cxnLst/>
              <a:rect l="l" t="t" r="r" b="b"/>
              <a:pathLst>
                <a:path w="1306" h="2913" extrusionOk="0">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7"/>
            <p:cNvSpPr/>
            <p:nvPr/>
          </p:nvSpPr>
          <p:spPr>
            <a:xfrm>
              <a:off x="6875600" y="1823225"/>
              <a:ext cx="10475" cy="21750"/>
            </a:xfrm>
            <a:custGeom>
              <a:avLst/>
              <a:gdLst/>
              <a:ahLst/>
              <a:cxnLst/>
              <a:rect l="l" t="t" r="r" b="b"/>
              <a:pathLst>
                <a:path w="419" h="870" extrusionOk="0">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7"/>
            <p:cNvSpPr/>
            <p:nvPr/>
          </p:nvSpPr>
          <p:spPr>
            <a:xfrm>
              <a:off x="6953400" y="1779500"/>
              <a:ext cx="21050" cy="49900"/>
            </a:xfrm>
            <a:custGeom>
              <a:avLst/>
              <a:gdLst/>
              <a:ahLst/>
              <a:cxnLst/>
              <a:rect l="l" t="t" r="r" b="b"/>
              <a:pathLst>
                <a:path w="842" h="1996" extrusionOk="0">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7"/>
            <p:cNvSpPr/>
            <p:nvPr/>
          </p:nvSpPr>
          <p:spPr>
            <a:xfrm>
              <a:off x="6492850" y="1629000"/>
              <a:ext cx="629550" cy="288675"/>
            </a:xfrm>
            <a:custGeom>
              <a:avLst/>
              <a:gdLst/>
              <a:ahLst/>
              <a:cxnLst/>
              <a:rect l="l" t="t" r="r" b="b"/>
              <a:pathLst>
                <a:path w="25182" h="11547" extrusionOk="0">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7"/>
            <p:cNvSpPr/>
            <p:nvPr/>
          </p:nvSpPr>
          <p:spPr>
            <a:xfrm>
              <a:off x="6600875" y="1500050"/>
              <a:ext cx="411500" cy="175450"/>
            </a:xfrm>
            <a:custGeom>
              <a:avLst/>
              <a:gdLst/>
              <a:ahLst/>
              <a:cxnLst/>
              <a:rect l="l" t="t" r="r" b="b"/>
              <a:pathLst>
                <a:path w="16460" h="7018" extrusionOk="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7"/>
            <p:cNvSpPr/>
            <p:nvPr/>
          </p:nvSpPr>
          <p:spPr>
            <a:xfrm>
              <a:off x="6600025" y="1502525"/>
              <a:ext cx="447200" cy="185850"/>
            </a:xfrm>
            <a:custGeom>
              <a:avLst/>
              <a:gdLst/>
              <a:ahLst/>
              <a:cxnLst/>
              <a:rect l="l" t="t" r="r" b="b"/>
              <a:pathLst>
                <a:path w="17888" h="7434" extrusionOk="0">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7"/>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7"/>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7"/>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7"/>
            <p:cNvSpPr/>
            <p:nvPr/>
          </p:nvSpPr>
          <p:spPr>
            <a:xfrm>
              <a:off x="6595700" y="1500250"/>
              <a:ext cx="455575" cy="259125"/>
            </a:xfrm>
            <a:custGeom>
              <a:avLst/>
              <a:gdLst/>
              <a:ahLst/>
              <a:cxnLst/>
              <a:rect l="l" t="t" r="r" b="b"/>
              <a:pathLst>
                <a:path w="18223" h="10365" extrusionOk="0">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7"/>
            <p:cNvSpPr/>
            <p:nvPr/>
          </p:nvSpPr>
          <p:spPr>
            <a:xfrm>
              <a:off x="6970650" y="1670525"/>
              <a:ext cx="41650" cy="4850"/>
            </a:xfrm>
            <a:custGeom>
              <a:avLst/>
              <a:gdLst/>
              <a:ahLst/>
              <a:cxnLst/>
              <a:rect l="l" t="t" r="r" b="b"/>
              <a:pathLst>
                <a:path w="1666" h="194" extrusionOk="0">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7"/>
            <p:cNvSpPr/>
            <p:nvPr/>
          </p:nvSpPr>
          <p:spPr>
            <a:xfrm>
              <a:off x="6600850" y="1499950"/>
              <a:ext cx="13975" cy="11625"/>
            </a:xfrm>
            <a:custGeom>
              <a:avLst/>
              <a:gdLst/>
              <a:ahLst/>
              <a:cxnLst/>
              <a:rect l="l" t="t" r="r" b="b"/>
              <a:pathLst>
                <a:path w="559" h="465" extrusionOk="0">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7"/>
            <p:cNvSpPr/>
            <p:nvPr/>
          </p:nvSpPr>
          <p:spPr>
            <a:xfrm>
              <a:off x="6600025" y="1502550"/>
              <a:ext cx="447150" cy="185850"/>
            </a:xfrm>
            <a:custGeom>
              <a:avLst/>
              <a:gdLst/>
              <a:ahLst/>
              <a:cxnLst/>
              <a:rect l="l" t="t" r="r" b="b"/>
              <a:pathLst>
                <a:path w="17886" h="7434" extrusionOk="0">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7"/>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7"/>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7"/>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7"/>
            <p:cNvSpPr/>
            <p:nvPr/>
          </p:nvSpPr>
          <p:spPr>
            <a:xfrm>
              <a:off x="6599375" y="1509975"/>
              <a:ext cx="410575" cy="244025"/>
            </a:xfrm>
            <a:custGeom>
              <a:avLst/>
              <a:gdLst/>
              <a:ahLst/>
              <a:cxnLst/>
              <a:rect l="l" t="t" r="r" b="b"/>
              <a:pathLst>
                <a:path w="16423" h="9761" extrusionOk="0">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7"/>
            <p:cNvSpPr/>
            <p:nvPr/>
          </p:nvSpPr>
          <p:spPr>
            <a:xfrm>
              <a:off x="6955850" y="1643475"/>
              <a:ext cx="24725" cy="29300"/>
            </a:xfrm>
            <a:custGeom>
              <a:avLst/>
              <a:gdLst/>
              <a:ahLst/>
              <a:cxnLst/>
              <a:rect l="l" t="t" r="r" b="b"/>
              <a:pathLst>
                <a:path w="989" h="1172" extrusionOk="0">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7"/>
            <p:cNvSpPr/>
            <p:nvPr/>
          </p:nvSpPr>
          <p:spPr>
            <a:xfrm>
              <a:off x="6906500" y="1611800"/>
              <a:ext cx="41825" cy="48475"/>
            </a:xfrm>
            <a:custGeom>
              <a:avLst/>
              <a:gdLst/>
              <a:ahLst/>
              <a:cxnLst/>
              <a:rect l="l" t="t" r="r" b="b"/>
              <a:pathLst>
                <a:path w="1673" h="1939" extrusionOk="0">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7"/>
            <p:cNvSpPr/>
            <p:nvPr/>
          </p:nvSpPr>
          <p:spPr>
            <a:xfrm>
              <a:off x="6863625" y="1586225"/>
              <a:ext cx="40025" cy="62850"/>
            </a:xfrm>
            <a:custGeom>
              <a:avLst/>
              <a:gdLst/>
              <a:ahLst/>
              <a:cxnLst/>
              <a:rect l="l" t="t" r="r" b="b"/>
              <a:pathLst>
                <a:path w="1601" h="2514" extrusionOk="0">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7"/>
            <p:cNvSpPr/>
            <p:nvPr/>
          </p:nvSpPr>
          <p:spPr>
            <a:xfrm>
              <a:off x="6788525" y="1551350"/>
              <a:ext cx="43600" cy="71275"/>
            </a:xfrm>
            <a:custGeom>
              <a:avLst/>
              <a:gdLst/>
              <a:ahLst/>
              <a:cxnLst/>
              <a:rect l="l" t="t" r="r" b="b"/>
              <a:pathLst>
                <a:path w="1744" h="2851" extrusionOk="0">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7"/>
            <p:cNvSpPr/>
            <p:nvPr/>
          </p:nvSpPr>
          <p:spPr>
            <a:xfrm>
              <a:off x="6733925" y="1533225"/>
              <a:ext cx="41575" cy="60825"/>
            </a:xfrm>
            <a:custGeom>
              <a:avLst/>
              <a:gdLst/>
              <a:ahLst/>
              <a:cxnLst/>
              <a:rect l="l" t="t" r="r" b="b"/>
              <a:pathLst>
                <a:path w="1663" h="2433" extrusionOk="0">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7"/>
            <p:cNvSpPr/>
            <p:nvPr/>
          </p:nvSpPr>
          <p:spPr>
            <a:xfrm>
              <a:off x="6676400" y="1514750"/>
              <a:ext cx="26425" cy="46125"/>
            </a:xfrm>
            <a:custGeom>
              <a:avLst/>
              <a:gdLst/>
              <a:ahLst/>
              <a:cxnLst/>
              <a:rect l="l" t="t" r="r" b="b"/>
              <a:pathLst>
                <a:path w="1057" h="1845" extrusionOk="0">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7"/>
            <p:cNvSpPr/>
            <p:nvPr/>
          </p:nvSpPr>
          <p:spPr>
            <a:xfrm>
              <a:off x="6660025" y="1518375"/>
              <a:ext cx="17550" cy="26475"/>
            </a:xfrm>
            <a:custGeom>
              <a:avLst/>
              <a:gdLst/>
              <a:ahLst/>
              <a:cxnLst/>
              <a:rect l="l" t="t" r="r" b="b"/>
              <a:pathLst>
                <a:path w="702" h="1059" extrusionOk="0">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7"/>
            <p:cNvSpPr/>
            <p:nvPr/>
          </p:nvSpPr>
          <p:spPr>
            <a:xfrm>
              <a:off x="6918500" y="1694225"/>
              <a:ext cx="4350" cy="34200"/>
            </a:xfrm>
            <a:custGeom>
              <a:avLst/>
              <a:gdLst/>
              <a:ahLst/>
              <a:cxnLst/>
              <a:rect l="l" t="t" r="r" b="b"/>
              <a:pathLst>
                <a:path w="174" h="1368" extrusionOk="0">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7"/>
            <p:cNvSpPr/>
            <p:nvPr/>
          </p:nvSpPr>
          <p:spPr>
            <a:xfrm>
              <a:off x="6923600" y="1639250"/>
              <a:ext cx="23125" cy="28550"/>
            </a:xfrm>
            <a:custGeom>
              <a:avLst/>
              <a:gdLst/>
              <a:ahLst/>
              <a:cxnLst/>
              <a:rect l="l" t="t" r="r" b="b"/>
              <a:pathLst>
                <a:path w="925" h="1142" extrusionOk="0">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7"/>
            <p:cNvSpPr/>
            <p:nvPr/>
          </p:nvSpPr>
          <p:spPr>
            <a:xfrm>
              <a:off x="6881125" y="1605075"/>
              <a:ext cx="31150" cy="47650"/>
            </a:xfrm>
            <a:custGeom>
              <a:avLst/>
              <a:gdLst/>
              <a:ahLst/>
              <a:cxnLst/>
              <a:rect l="l" t="t" r="r" b="b"/>
              <a:pathLst>
                <a:path w="1246" h="1906" extrusionOk="0">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7"/>
            <p:cNvSpPr/>
            <p:nvPr/>
          </p:nvSpPr>
          <p:spPr>
            <a:xfrm>
              <a:off x="6816025" y="1580450"/>
              <a:ext cx="29425" cy="49475"/>
            </a:xfrm>
            <a:custGeom>
              <a:avLst/>
              <a:gdLst/>
              <a:ahLst/>
              <a:cxnLst/>
              <a:rect l="l" t="t" r="r" b="b"/>
              <a:pathLst>
                <a:path w="1177" h="1979" extrusionOk="0">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7"/>
            <p:cNvSpPr/>
            <p:nvPr/>
          </p:nvSpPr>
          <p:spPr>
            <a:xfrm>
              <a:off x="6770575" y="1561625"/>
              <a:ext cx="32075" cy="49025"/>
            </a:xfrm>
            <a:custGeom>
              <a:avLst/>
              <a:gdLst/>
              <a:ahLst/>
              <a:cxnLst/>
              <a:rect l="l" t="t" r="r" b="b"/>
              <a:pathLst>
                <a:path w="1283" h="1961" extrusionOk="0">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7"/>
            <p:cNvSpPr/>
            <p:nvPr/>
          </p:nvSpPr>
          <p:spPr>
            <a:xfrm>
              <a:off x="6703075" y="1545375"/>
              <a:ext cx="18650" cy="28025"/>
            </a:xfrm>
            <a:custGeom>
              <a:avLst/>
              <a:gdLst/>
              <a:ahLst/>
              <a:cxnLst/>
              <a:rect l="l" t="t" r="r" b="b"/>
              <a:pathLst>
                <a:path w="746" h="1121" extrusionOk="0">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7"/>
            <p:cNvSpPr/>
            <p:nvPr/>
          </p:nvSpPr>
          <p:spPr>
            <a:xfrm>
              <a:off x="6595775" y="1496400"/>
              <a:ext cx="455550" cy="263025"/>
            </a:xfrm>
            <a:custGeom>
              <a:avLst/>
              <a:gdLst/>
              <a:ahLst/>
              <a:cxnLst/>
              <a:rect l="l" t="t" r="r" b="b"/>
              <a:pathLst>
                <a:path w="18222" h="10521" extrusionOk="0">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7"/>
          <p:cNvGrpSpPr/>
          <p:nvPr/>
        </p:nvGrpSpPr>
        <p:grpSpPr>
          <a:xfrm rot="-631924" flipH="1">
            <a:off x="-524828" y="4316937"/>
            <a:ext cx="2317623" cy="2944465"/>
            <a:chOff x="6492850" y="1117750"/>
            <a:chExt cx="629650" cy="799950"/>
          </a:xfrm>
        </p:grpSpPr>
        <p:sp>
          <p:nvSpPr>
            <p:cNvPr id="1570" name="Google Shape;1570;p7"/>
            <p:cNvSpPr/>
            <p:nvPr/>
          </p:nvSpPr>
          <p:spPr>
            <a:xfrm>
              <a:off x="6770100" y="1126475"/>
              <a:ext cx="176625" cy="611275"/>
            </a:xfrm>
            <a:custGeom>
              <a:avLst/>
              <a:gdLst/>
              <a:ahLst/>
              <a:cxnLst/>
              <a:rect l="l" t="t" r="r" b="b"/>
              <a:pathLst>
                <a:path w="7065" h="24451" extrusionOk="0">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7"/>
            <p:cNvSpPr/>
            <p:nvPr/>
          </p:nvSpPr>
          <p:spPr>
            <a:xfrm>
              <a:off x="6865100" y="1125175"/>
              <a:ext cx="102525" cy="681050"/>
            </a:xfrm>
            <a:custGeom>
              <a:avLst/>
              <a:gdLst/>
              <a:ahLst/>
              <a:cxnLst/>
              <a:rect l="l" t="t" r="r" b="b"/>
              <a:pathLst>
                <a:path w="4101" h="27242" extrusionOk="0">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7"/>
            <p:cNvSpPr/>
            <p:nvPr/>
          </p:nvSpPr>
          <p:spPr>
            <a:xfrm>
              <a:off x="6869625" y="1123775"/>
              <a:ext cx="210550" cy="608600"/>
            </a:xfrm>
            <a:custGeom>
              <a:avLst/>
              <a:gdLst/>
              <a:ahLst/>
              <a:cxnLst/>
              <a:rect l="l" t="t" r="r" b="b"/>
              <a:pathLst>
                <a:path w="8422" h="24344" extrusionOk="0">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7"/>
            <p:cNvSpPr/>
            <p:nvPr/>
          </p:nvSpPr>
          <p:spPr>
            <a:xfrm>
              <a:off x="6770050" y="1120625"/>
              <a:ext cx="202100" cy="689850"/>
            </a:xfrm>
            <a:custGeom>
              <a:avLst/>
              <a:gdLst/>
              <a:ahLst/>
              <a:cxnLst/>
              <a:rect l="l" t="t" r="r" b="b"/>
              <a:pathLst>
                <a:path w="8084" h="27594" extrusionOk="0">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7"/>
            <p:cNvSpPr/>
            <p:nvPr/>
          </p:nvSpPr>
          <p:spPr>
            <a:xfrm>
              <a:off x="6770050" y="1126650"/>
              <a:ext cx="176725" cy="611200"/>
            </a:xfrm>
            <a:custGeom>
              <a:avLst/>
              <a:gdLst/>
              <a:ahLst/>
              <a:cxnLst/>
              <a:rect l="l" t="t" r="r" b="b"/>
              <a:pathLst>
                <a:path w="7069" h="24448" extrusionOk="0">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7"/>
            <p:cNvSpPr/>
            <p:nvPr/>
          </p:nvSpPr>
          <p:spPr>
            <a:xfrm>
              <a:off x="6890975" y="1252975"/>
              <a:ext cx="76700" cy="553300"/>
            </a:xfrm>
            <a:custGeom>
              <a:avLst/>
              <a:gdLst/>
              <a:ahLst/>
              <a:cxnLst/>
              <a:rect l="l" t="t" r="r" b="b"/>
              <a:pathLst>
                <a:path w="3068" h="22132" extrusionOk="0">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7"/>
            <p:cNvSpPr/>
            <p:nvPr/>
          </p:nvSpPr>
          <p:spPr>
            <a:xfrm>
              <a:off x="6919400" y="1351700"/>
              <a:ext cx="23700" cy="152825"/>
            </a:xfrm>
            <a:custGeom>
              <a:avLst/>
              <a:gdLst/>
              <a:ahLst/>
              <a:cxnLst/>
              <a:rect l="l" t="t" r="r" b="b"/>
              <a:pathLst>
                <a:path w="948" h="6113" extrusionOk="0">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7"/>
            <p:cNvSpPr/>
            <p:nvPr/>
          </p:nvSpPr>
          <p:spPr>
            <a:xfrm>
              <a:off x="6804350" y="1124150"/>
              <a:ext cx="141125" cy="611600"/>
            </a:xfrm>
            <a:custGeom>
              <a:avLst/>
              <a:gdLst/>
              <a:ahLst/>
              <a:cxnLst/>
              <a:rect l="l" t="t" r="r" b="b"/>
              <a:pathLst>
                <a:path w="5645" h="24464" extrusionOk="0">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7"/>
            <p:cNvSpPr/>
            <p:nvPr/>
          </p:nvSpPr>
          <p:spPr>
            <a:xfrm>
              <a:off x="6883200" y="1150250"/>
              <a:ext cx="42825" cy="39050"/>
            </a:xfrm>
            <a:custGeom>
              <a:avLst/>
              <a:gdLst/>
              <a:ahLst/>
              <a:cxnLst/>
              <a:rect l="l" t="t" r="r" b="b"/>
              <a:pathLst>
                <a:path w="1713" h="1562" extrusionOk="0">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7"/>
            <p:cNvSpPr/>
            <p:nvPr/>
          </p:nvSpPr>
          <p:spPr>
            <a:xfrm>
              <a:off x="6902625" y="1214850"/>
              <a:ext cx="61775" cy="52625"/>
            </a:xfrm>
            <a:custGeom>
              <a:avLst/>
              <a:gdLst/>
              <a:ahLst/>
              <a:cxnLst/>
              <a:rect l="l" t="t" r="r" b="b"/>
              <a:pathLst>
                <a:path w="2471" h="2105" extrusionOk="0">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7"/>
            <p:cNvSpPr/>
            <p:nvPr/>
          </p:nvSpPr>
          <p:spPr>
            <a:xfrm>
              <a:off x="6918200" y="1268475"/>
              <a:ext cx="106875" cy="93300"/>
            </a:xfrm>
            <a:custGeom>
              <a:avLst/>
              <a:gdLst/>
              <a:ahLst/>
              <a:cxnLst/>
              <a:rect l="l" t="t" r="r" b="b"/>
              <a:pathLst>
                <a:path w="4275" h="3732" extrusionOk="0">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7"/>
            <p:cNvSpPr/>
            <p:nvPr/>
          </p:nvSpPr>
          <p:spPr>
            <a:xfrm>
              <a:off x="6934125" y="1374000"/>
              <a:ext cx="119400" cy="84700"/>
            </a:xfrm>
            <a:custGeom>
              <a:avLst/>
              <a:gdLst/>
              <a:ahLst/>
              <a:cxnLst/>
              <a:rect l="l" t="t" r="r" b="b"/>
              <a:pathLst>
                <a:path w="4776" h="3388" extrusionOk="0">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7"/>
            <p:cNvSpPr/>
            <p:nvPr/>
          </p:nvSpPr>
          <p:spPr>
            <a:xfrm>
              <a:off x="6947350" y="1480225"/>
              <a:ext cx="108350" cy="72075"/>
            </a:xfrm>
            <a:custGeom>
              <a:avLst/>
              <a:gdLst/>
              <a:ahLst/>
              <a:cxnLst/>
              <a:rect l="l" t="t" r="r" b="b"/>
              <a:pathLst>
                <a:path w="4334" h="2883" extrusionOk="0">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7"/>
            <p:cNvSpPr/>
            <p:nvPr/>
          </p:nvSpPr>
          <p:spPr>
            <a:xfrm>
              <a:off x="6959775" y="1588375"/>
              <a:ext cx="112075" cy="63150"/>
            </a:xfrm>
            <a:custGeom>
              <a:avLst/>
              <a:gdLst/>
              <a:ahLst/>
              <a:cxnLst/>
              <a:rect l="l" t="t" r="r" b="b"/>
              <a:pathLst>
                <a:path w="4483" h="2526" extrusionOk="0">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7"/>
            <p:cNvSpPr/>
            <p:nvPr/>
          </p:nvSpPr>
          <p:spPr>
            <a:xfrm>
              <a:off x="6968725" y="1575950"/>
              <a:ext cx="66775" cy="36350"/>
            </a:xfrm>
            <a:custGeom>
              <a:avLst/>
              <a:gdLst/>
              <a:ahLst/>
              <a:cxnLst/>
              <a:rect l="l" t="t" r="r" b="b"/>
              <a:pathLst>
                <a:path w="2671" h="1454" extrusionOk="0">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7"/>
            <p:cNvSpPr/>
            <p:nvPr/>
          </p:nvSpPr>
          <p:spPr>
            <a:xfrm>
              <a:off x="6991950" y="1471900"/>
              <a:ext cx="45175" cy="26650"/>
            </a:xfrm>
            <a:custGeom>
              <a:avLst/>
              <a:gdLst/>
              <a:ahLst/>
              <a:cxnLst/>
              <a:rect l="l" t="t" r="r" b="b"/>
              <a:pathLst>
                <a:path w="1807" h="1066" extrusionOk="0">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7"/>
            <p:cNvSpPr/>
            <p:nvPr/>
          </p:nvSpPr>
          <p:spPr>
            <a:xfrm>
              <a:off x="6933750" y="1343850"/>
              <a:ext cx="69600" cy="42475"/>
            </a:xfrm>
            <a:custGeom>
              <a:avLst/>
              <a:gdLst/>
              <a:ahLst/>
              <a:cxnLst/>
              <a:rect l="l" t="t" r="r" b="b"/>
              <a:pathLst>
                <a:path w="2784" h="1699" extrusionOk="0">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7"/>
            <p:cNvSpPr/>
            <p:nvPr/>
          </p:nvSpPr>
          <p:spPr>
            <a:xfrm>
              <a:off x="6921075" y="1300825"/>
              <a:ext cx="39300" cy="30100"/>
            </a:xfrm>
            <a:custGeom>
              <a:avLst/>
              <a:gdLst/>
              <a:ahLst/>
              <a:cxnLst/>
              <a:rect l="l" t="t" r="r" b="b"/>
              <a:pathLst>
                <a:path w="1572" h="1204" extrusionOk="0">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7"/>
            <p:cNvSpPr/>
            <p:nvPr/>
          </p:nvSpPr>
          <p:spPr>
            <a:xfrm>
              <a:off x="6898050" y="1175175"/>
              <a:ext cx="26925" cy="20025"/>
            </a:xfrm>
            <a:custGeom>
              <a:avLst/>
              <a:gdLst/>
              <a:ahLst/>
              <a:cxnLst/>
              <a:rect l="l" t="t" r="r" b="b"/>
              <a:pathLst>
                <a:path w="1077" h="801" extrusionOk="0">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7"/>
            <p:cNvSpPr/>
            <p:nvPr/>
          </p:nvSpPr>
          <p:spPr>
            <a:xfrm>
              <a:off x="6819125" y="1279950"/>
              <a:ext cx="46750" cy="15575"/>
            </a:xfrm>
            <a:custGeom>
              <a:avLst/>
              <a:gdLst/>
              <a:ahLst/>
              <a:cxnLst/>
              <a:rect l="l" t="t" r="r" b="b"/>
              <a:pathLst>
                <a:path w="1870" h="623" extrusionOk="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7"/>
            <p:cNvSpPr/>
            <p:nvPr/>
          </p:nvSpPr>
          <p:spPr>
            <a:xfrm>
              <a:off x="6849850" y="1427300"/>
              <a:ext cx="55600" cy="21575"/>
            </a:xfrm>
            <a:custGeom>
              <a:avLst/>
              <a:gdLst/>
              <a:ahLst/>
              <a:cxnLst/>
              <a:rect l="l" t="t" r="r" b="b"/>
              <a:pathLst>
                <a:path w="2224" h="863" extrusionOk="0">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7"/>
            <p:cNvSpPr/>
            <p:nvPr/>
          </p:nvSpPr>
          <p:spPr>
            <a:xfrm>
              <a:off x="6814525" y="1521200"/>
              <a:ext cx="64675" cy="9875"/>
            </a:xfrm>
            <a:custGeom>
              <a:avLst/>
              <a:gdLst/>
              <a:ahLst/>
              <a:cxnLst/>
              <a:rect l="l" t="t" r="r" b="b"/>
              <a:pathLst>
                <a:path w="2587" h="395" extrusionOk="0">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7"/>
            <p:cNvSpPr/>
            <p:nvPr/>
          </p:nvSpPr>
          <p:spPr>
            <a:xfrm>
              <a:off x="6829075" y="1623100"/>
              <a:ext cx="89575" cy="10375"/>
            </a:xfrm>
            <a:custGeom>
              <a:avLst/>
              <a:gdLst/>
              <a:ahLst/>
              <a:cxnLst/>
              <a:rect l="l" t="t" r="r" b="b"/>
              <a:pathLst>
                <a:path w="3583" h="415" extrusionOk="0">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7"/>
            <p:cNvSpPr/>
            <p:nvPr/>
          </p:nvSpPr>
          <p:spPr>
            <a:xfrm>
              <a:off x="6966075" y="1673925"/>
              <a:ext cx="31050" cy="19275"/>
            </a:xfrm>
            <a:custGeom>
              <a:avLst/>
              <a:gdLst/>
              <a:ahLst/>
              <a:cxnLst/>
              <a:rect l="l" t="t" r="r" b="b"/>
              <a:pathLst>
                <a:path w="1242" h="771" extrusionOk="0">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7"/>
            <p:cNvSpPr/>
            <p:nvPr/>
          </p:nvSpPr>
          <p:spPr>
            <a:xfrm>
              <a:off x="6770050" y="1117750"/>
              <a:ext cx="310125" cy="692875"/>
            </a:xfrm>
            <a:custGeom>
              <a:avLst/>
              <a:gdLst/>
              <a:ahLst/>
              <a:cxnLst/>
              <a:rect l="l" t="t" r="r" b="b"/>
              <a:pathLst>
                <a:path w="12405" h="27715" extrusionOk="0">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7"/>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7"/>
            <p:cNvSpPr/>
            <p:nvPr/>
          </p:nvSpPr>
          <p:spPr>
            <a:xfrm>
              <a:off x="6511200" y="1752125"/>
              <a:ext cx="606050" cy="109400"/>
            </a:xfrm>
            <a:custGeom>
              <a:avLst/>
              <a:gdLst/>
              <a:ahLst/>
              <a:cxnLst/>
              <a:rect l="l" t="t" r="r" b="b"/>
              <a:pathLst>
                <a:path w="24242" h="4376" extrusionOk="0">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7"/>
            <p:cNvSpPr/>
            <p:nvPr/>
          </p:nvSpPr>
          <p:spPr>
            <a:xfrm>
              <a:off x="6498000" y="1635000"/>
              <a:ext cx="575650" cy="224550"/>
            </a:xfrm>
            <a:custGeom>
              <a:avLst/>
              <a:gdLst/>
              <a:ahLst/>
              <a:cxnLst/>
              <a:rect l="l" t="t" r="r" b="b"/>
              <a:pathLst>
                <a:path w="23026" h="8982" extrusionOk="0">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7"/>
            <p:cNvSpPr/>
            <p:nvPr/>
          </p:nvSpPr>
          <p:spPr>
            <a:xfrm>
              <a:off x="6504200" y="1748075"/>
              <a:ext cx="618300" cy="169625"/>
            </a:xfrm>
            <a:custGeom>
              <a:avLst/>
              <a:gdLst/>
              <a:ahLst/>
              <a:cxnLst/>
              <a:rect l="l" t="t" r="r" b="b"/>
              <a:pathLst>
                <a:path w="24732" h="6785" extrusionOk="0">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7"/>
            <p:cNvSpPr/>
            <p:nvPr/>
          </p:nvSpPr>
          <p:spPr>
            <a:xfrm>
              <a:off x="6511275" y="1762725"/>
              <a:ext cx="569275" cy="149400"/>
            </a:xfrm>
            <a:custGeom>
              <a:avLst/>
              <a:gdLst/>
              <a:ahLst/>
              <a:cxnLst/>
              <a:rect l="l" t="t" r="r" b="b"/>
              <a:pathLst>
                <a:path w="22771" h="5976" extrusionOk="0">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7"/>
            <p:cNvSpPr/>
            <p:nvPr/>
          </p:nvSpPr>
          <p:spPr>
            <a:xfrm>
              <a:off x="6511150" y="1752125"/>
              <a:ext cx="606050" cy="109375"/>
            </a:xfrm>
            <a:custGeom>
              <a:avLst/>
              <a:gdLst/>
              <a:ahLst/>
              <a:cxnLst/>
              <a:rect l="l" t="t" r="r" b="b"/>
              <a:pathLst>
                <a:path w="24242" h="4375" extrusionOk="0">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7"/>
            <p:cNvSpPr/>
            <p:nvPr/>
          </p:nvSpPr>
          <p:spPr>
            <a:xfrm>
              <a:off x="6508725" y="1745450"/>
              <a:ext cx="479725" cy="114100"/>
            </a:xfrm>
            <a:custGeom>
              <a:avLst/>
              <a:gdLst/>
              <a:ahLst/>
              <a:cxnLst/>
              <a:rect l="l" t="t" r="r" b="b"/>
              <a:pathLst>
                <a:path w="19189" h="4564" extrusionOk="0">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7"/>
            <p:cNvSpPr/>
            <p:nvPr/>
          </p:nvSpPr>
          <p:spPr>
            <a:xfrm>
              <a:off x="6510175" y="1762750"/>
              <a:ext cx="573325" cy="142700"/>
            </a:xfrm>
            <a:custGeom>
              <a:avLst/>
              <a:gdLst/>
              <a:ahLst/>
              <a:cxnLst/>
              <a:rect l="l" t="t" r="r" b="b"/>
              <a:pathLst>
                <a:path w="22933" h="5708" extrusionOk="0">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7"/>
            <p:cNvSpPr/>
            <p:nvPr/>
          </p:nvSpPr>
          <p:spPr>
            <a:xfrm>
              <a:off x="6516000" y="1807775"/>
              <a:ext cx="40600" cy="27900"/>
            </a:xfrm>
            <a:custGeom>
              <a:avLst/>
              <a:gdLst/>
              <a:ahLst/>
              <a:cxnLst/>
              <a:rect l="l" t="t" r="r" b="b"/>
              <a:pathLst>
                <a:path w="1624" h="1116" extrusionOk="0">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7"/>
            <p:cNvSpPr/>
            <p:nvPr/>
          </p:nvSpPr>
          <p:spPr>
            <a:xfrm>
              <a:off x="6572875" y="1776750"/>
              <a:ext cx="37600" cy="33800"/>
            </a:xfrm>
            <a:custGeom>
              <a:avLst/>
              <a:gdLst/>
              <a:ahLst/>
              <a:cxnLst/>
              <a:rect l="l" t="t" r="r" b="b"/>
              <a:pathLst>
                <a:path w="1504" h="1352" extrusionOk="0">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7"/>
            <p:cNvSpPr/>
            <p:nvPr/>
          </p:nvSpPr>
          <p:spPr>
            <a:xfrm>
              <a:off x="6619975" y="1710550"/>
              <a:ext cx="72500" cy="65925"/>
            </a:xfrm>
            <a:custGeom>
              <a:avLst/>
              <a:gdLst/>
              <a:ahLst/>
              <a:cxnLst/>
              <a:rect l="l" t="t" r="r" b="b"/>
              <a:pathLst>
                <a:path w="2900" h="2637" extrusionOk="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7"/>
            <p:cNvSpPr/>
            <p:nvPr/>
          </p:nvSpPr>
          <p:spPr>
            <a:xfrm>
              <a:off x="6717150" y="1683450"/>
              <a:ext cx="66525" cy="76475"/>
            </a:xfrm>
            <a:custGeom>
              <a:avLst/>
              <a:gdLst/>
              <a:ahLst/>
              <a:cxnLst/>
              <a:rect l="l" t="t" r="r" b="b"/>
              <a:pathLst>
                <a:path w="2661" h="3059" extrusionOk="0">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7"/>
            <p:cNvSpPr/>
            <p:nvPr/>
          </p:nvSpPr>
          <p:spPr>
            <a:xfrm>
              <a:off x="6800175" y="1631500"/>
              <a:ext cx="80850" cy="117450"/>
            </a:xfrm>
            <a:custGeom>
              <a:avLst/>
              <a:gdLst/>
              <a:ahLst/>
              <a:cxnLst/>
              <a:rect l="l" t="t" r="r" b="b"/>
              <a:pathLst>
                <a:path w="3234" h="4698" extrusionOk="0">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7"/>
            <p:cNvSpPr/>
            <p:nvPr/>
          </p:nvSpPr>
          <p:spPr>
            <a:xfrm>
              <a:off x="6924300" y="1680525"/>
              <a:ext cx="35500" cy="68050"/>
            </a:xfrm>
            <a:custGeom>
              <a:avLst/>
              <a:gdLst/>
              <a:ahLst/>
              <a:cxnLst/>
              <a:rect l="l" t="t" r="r" b="b"/>
              <a:pathLst>
                <a:path w="1420" h="2722" extrusionOk="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7"/>
            <p:cNvSpPr/>
            <p:nvPr/>
          </p:nvSpPr>
          <p:spPr>
            <a:xfrm>
              <a:off x="6998575" y="1672400"/>
              <a:ext cx="35950" cy="87575"/>
            </a:xfrm>
            <a:custGeom>
              <a:avLst/>
              <a:gdLst/>
              <a:ahLst/>
              <a:cxnLst/>
              <a:rect l="l" t="t" r="r" b="b"/>
              <a:pathLst>
                <a:path w="1438" h="3503" extrusionOk="0">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7"/>
            <p:cNvSpPr/>
            <p:nvPr/>
          </p:nvSpPr>
          <p:spPr>
            <a:xfrm>
              <a:off x="7003400" y="1779300"/>
              <a:ext cx="26725" cy="49450"/>
            </a:xfrm>
            <a:custGeom>
              <a:avLst/>
              <a:gdLst/>
              <a:ahLst/>
              <a:cxnLst/>
              <a:rect l="l" t="t" r="r" b="b"/>
              <a:pathLst>
                <a:path w="1069" h="1978" extrusionOk="0">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7"/>
            <p:cNvSpPr/>
            <p:nvPr/>
          </p:nvSpPr>
          <p:spPr>
            <a:xfrm>
              <a:off x="6940500" y="1700100"/>
              <a:ext cx="21300" cy="39775"/>
            </a:xfrm>
            <a:custGeom>
              <a:avLst/>
              <a:gdLst/>
              <a:ahLst/>
              <a:cxnLst/>
              <a:rect l="l" t="t" r="r" b="b"/>
              <a:pathLst>
                <a:path w="852" h="1591" extrusionOk="0">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7"/>
            <p:cNvSpPr/>
            <p:nvPr/>
          </p:nvSpPr>
          <p:spPr>
            <a:xfrm>
              <a:off x="6799500" y="1671000"/>
              <a:ext cx="45800" cy="69775"/>
            </a:xfrm>
            <a:custGeom>
              <a:avLst/>
              <a:gdLst/>
              <a:ahLst/>
              <a:cxnLst/>
              <a:rect l="l" t="t" r="r" b="b"/>
              <a:pathLst>
                <a:path w="1832" h="2791" extrusionOk="0">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7"/>
            <p:cNvSpPr/>
            <p:nvPr/>
          </p:nvSpPr>
          <p:spPr>
            <a:xfrm>
              <a:off x="6709525" y="1729275"/>
              <a:ext cx="31300" cy="38600"/>
            </a:xfrm>
            <a:custGeom>
              <a:avLst/>
              <a:gdLst/>
              <a:ahLst/>
              <a:cxnLst/>
              <a:rect l="l" t="t" r="r" b="b"/>
              <a:pathLst>
                <a:path w="1252" h="1544" extrusionOk="0">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7"/>
            <p:cNvSpPr/>
            <p:nvPr/>
          </p:nvSpPr>
          <p:spPr>
            <a:xfrm>
              <a:off x="6637525" y="1755100"/>
              <a:ext cx="28025" cy="27025"/>
            </a:xfrm>
            <a:custGeom>
              <a:avLst/>
              <a:gdLst/>
              <a:ahLst/>
              <a:cxnLst/>
              <a:rect l="l" t="t" r="r" b="b"/>
              <a:pathLst>
                <a:path w="1121" h="1081" extrusionOk="0">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7"/>
            <p:cNvSpPr/>
            <p:nvPr/>
          </p:nvSpPr>
          <p:spPr>
            <a:xfrm>
              <a:off x="6544925" y="1807725"/>
              <a:ext cx="19750" cy="19675"/>
            </a:xfrm>
            <a:custGeom>
              <a:avLst/>
              <a:gdLst/>
              <a:ahLst/>
              <a:cxnLst/>
              <a:rect l="l" t="t" r="r" b="b"/>
              <a:pathLst>
                <a:path w="790" h="787" extrusionOk="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7"/>
            <p:cNvSpPr/>
            <p:nvPr/>
          </p:nvSpPr>
          <p:spPr>
            <a:xfrm>
              <a:off x="6568600" y="1847800"/>
              <a:ext cx="4950" cy="27300"/>
            </a:xfrm>
            <a:custGeom>
              <a:avLst/>
              <a:gdLst/>
              <a:ahLst/>
              <a:cxnLst/>
              <a:rect l="l" t="t" r="r" b="b"/>
              <a:pathLst>
                <a:path w="198" h="1092" extrusionOk="0">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7"/>
            <p:cNvSpPr/>
            <p:nvPr/>
          </p:nvSpPr>
          <p:spPr>
            <a:xfrm>
              <a:off x="6699875" y="1811475"/>
              <a:ext cx="24900" cy="78500"/>
            </a:xfrm>
            <a:custGeom>
              <a:avLst/>
              <a:gdLst/>
              <a:ahLst/>
              <a:cxnLst/>
              <a:rect l="l" t="t" r="r" b="b"/>
              <a:pathLst>
                <a:path w="996" h="3140" extrusionOk="0">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7"/>
            <p:cNvSpPr/>
            <p:nvPr/>
          </p:nvSpPr>
          <p:spPr>
            <a:xfrm>
              <a:off x="6788750" y="1783425"/>
              <a:ext cx="32650" cy="72825"/>
            </a:xfrm>
            <a:custGeom>
              <a:avLst/>
              <a:gdLst/>
              <a:ahLst/>
              <a:cxnLst/>
              <a:rect l="l" t="t" r="r" b="b"/>
              <a:pathLst>
                <a:path w="1306" h="2913" extrusionOk="0">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7"/>
            <p:cNvSpPr/>
            <p:nvPr/>
          </p:nvSpPr>
          <p:spPr>
            <a:xfrm>
              <a:off x="6875600" y="1823225"/>
              <a:ext cx="10475" cy="21750"/>
            </a:xfrm>
            <a:custGeom>
              <a:avLst/>
              <a:gdLst/>
              <a:ahLst/>
              <a:cxnLst/>
              <a:rect l="l" t="t" r="r" b="b"/>
              <a:pathLst>
                <a:path w="419" h="870" extrusionOk="0">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7"/>
            <p:cNvSpPr/>
            <p:nvPr/>
          </p:nvSpPr>
          <p:spPr>
            <a:xfrm>
              <a:off x="6953400" y="1779500"/>
              <a:ext cx="21050" cy="49900"/>
            </a:xfrm>
            <a:custGeom>
              <a:avLst/>
              <a:gdLst/>
              <a:ahLst/>
              <a:cxnLst/>
              <a:rect l="l" t="t" r="r" b="b"/>
              <a:pathLst>
                <a:path w="842" h="1996" extrusionOk="0">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7"/>
            <p:cNvSpPr/>
            <p:nvPr/>
          </p:nvSpPr>
          <p:spPr>
            <a:xfrm>
              <a:off x="6492850" y="1629000"/>
              <a:ext cx="629550" cy="288675"/>
            </a:xfrm>
            <a:custGeom>
              <a:avLst/>
              <a:gdLst/>
              <a:ahLst/>
              <a:cxnLst/>
              <a:rect l="l" t="t" r="r" b="b"/>
              <a:pathLst>
                <a:path w="25182" h="11547" extrusionOk="0">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7"/>
            <p:cNvSpPr/>
            <p:nvPr/>
          </p:nvSpPr>
          <p:spPr>
            <a:xfrm>
              <a:off x="6600875" y="1500050"/>
              <a:ext cx="411500" cy="175450"/>
            </a:xfrm>
            <a:custGeom>
              <a:avLst/>
              <a:gdLst/>
              <a:ahLst/>
              <a:cxnLst/>
              <a:rect l="l" t="t" r="r" b="b"/>
              <a:pathLst>
                <a:path w="16460" h="7018" extrusionOk="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7"/>
            <p:cNvSpPr/>
            <p:nvPr/>
          </p:nvSpPr>
          <p:spPr>
            <a:xfrm>
              <a:off x="6600025" y="1502525"/>
              <a:ext cx="447200" cy="185850"/>
            </a:xfrm>
            <a:custGeom>
              <a:avLst/>
              <a:gdLst/>
              <a:ahLst/>
              <a:cxnLst/>
              <a:rect l="l" t="t" r="r" b="b"/>
              <a:pathLst>
                <a:path w="17888" h="7434" extrusionOk="0">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7"/>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7"/>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7"/>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7"/>
            <p:cNvSpPr/>
            <p:nvPr/>
          </p:nvSpPr>
          <p:spPr>
            <a:xfrm>
              <a:off x="6595700" y="1500250"/>
              <a:ext cx="455575" cy="259125"/>
            </a:xfrm>
            <a:custGeom>
              <a:avLst/>
              <a:gdLst/>
              <a:ahLst/>
              <a:cxnLst/>
              <a:rect l="l" t="t" r="r" b="b"/>
              <a:pathLst>
                <a:path w="18223" h="10365" extrusionOk="0">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7"/>
            <p:cNvSpPr/>
            <p:nvPr/>
          </p:nvSpPr>
          <p:spPr>
            <a:xfrm>
              <a:off x="6970650" y="1670525"/>
              <a:ext cx="41650" cy="4850"/>
            </a:xfrm>
            <a:custGeom>
              <a:avLst/>
              <a:gdLst/>
              <a:ahLst/>
              <a:cxnLst/>
              <a:rect l="l" t="t" r="r" b="b"/>
              <a:pathLst>
                <a:path w="1666" h="194" extrusionOk="0">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7"/>
            <p:cNvSpPr/>
            <p:nvPr/>
          </p:nvSpPr>
          <p:spPr>
            <a:xfrm>
              <a:off x="6600850" y="1499950"/>
              <a:ext cx="13975" cy="11625"/>
            </a:xfrm>
            <a:custGeom>
              <a:avLst/>
              <a:gdLst/>
              <a:ahLst/>
              <a:cxnLst/>
              <a:rect l="l" t="t" r="r" b="b"/>
              <a:pathLst>
                <a:path w="559" h="465" extrusionOk="0">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7"/>
            <p:cNvSpPr/>
            <p:nvPr/>
          </p:nvSpPr>
          <p:spPr>
            <a:xfrm>
              <a:off x="6600025" y="1502550"/>
              <a:ext cx="447150" cy="185850"/>
            </a:xfrm>
            <a:custGeom>
              <a:avLst/>
              <a:gdLst/>
              <a:ahLst/>
              <a:cxnLst/>
              <a:rect l="l" t="t" r="r" b="b"/>
              <a:pathLst>
                <a:path w="17886" h="7434" extrusionOk="0">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7"/>
            <p:cNvSpPr/>
            <p:nvPr/>
          </p:nvSpPr>
          <p:spPr>
            <a:xfrm>
              <a:off x="6760550" y="1635750"/>
              <a:ext cx="252225" cy="117725"/>
            </a:xfrm>
            <a:custGeom>
              <a:avLst/>
              <a:gdLst/>
              <a:ahLst/>
              <a:cxnLst/>
              <a:rect l="l" t="t" r="r" b="b"/>
              <a:pathLst>
                <a:path w="10089" h="4709" extrusionOk="0">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7"/>
            <p:cNvSpPr/>
            <p:nvPr/>
          </p:nvSpPr>
          <p:spPr>
            <a:xfrm>
              <a:off x="6601450" y="1508700"/>
              <a:ext cx="45100" cy="67525"/>
            </a:xfrm>
            <a:custGeom>
              <a:avLst/>
              <a:gdLst/>
              <a:ahLst/>
              <a:cxnLst/>
              <a:rect l="l" t="t" r="r" b="b"/>
              <a:pathLst>
                <a:path w="1804" h="2701" extrusionOk="0">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7"/>
            <p:cNvSpPr/>
            <p:nvPr/>
          </p:nvSpPr>
          <p:spPr>
            <a:xfrm>
              <a:off x="6617225" y="1550700"/>
              <a:ext cx="166900" cy="141975"/>
            </a:xfrm>
            <a:custGeom>
              <a:avLst/>
              <a:gdLst/>
              <a:ahLst/>
              <a:cxnLst/>
              <a:rect l="l" t="t" r="r" b="b"/>
              <a:pathLst>
                <a:path w="6676" h="5679" extrusionOk="0">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7"/>
            <p:cNvSpPr/>
            <p:nvPr/>
          </p:nvSpPr>
          <p:spPr>
            <a:xfrm>
              <a:off x="6599375" y="1509975"/>
              <a:ext cx="410575" cy="244025"/>
            </a:xfrm>
            <a:custGeom>
              <a:avLst/>
              <a:gdLst/>
              <a:ahLst/>
              <a:cxnLst/>
              <a:rect l="l" t="t" r="r" b="b"/>
              <a:pathLst>
                <a:path w="16423" h="9761" extrusionOk="0">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7"/>
            <p:cNvSpPr/>
            <p:nvPr/>
          </p:nvSpPr>
          <p:spPr>
            <a:xfrm>
              <a:off x="6955850" y="1643475"/>
              <a:ext cx="24725" cy="29300"/>
            </a:xfrm>
            <a:custGeom>
              <a:avLst/>
              <a:gdLst/>
              <a:ahLst/>
              <a:cxnLst/>
              <a:rect l="l" t="t" r="r" b="b"/>
              <a:pathLst>
                <a:path w="989" h="1172" extrusionOk="0">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7"/>
            <p:cNvSpPr/>
            <p:nvPr/>
          </p:nvSpPr>
          <p:spPr>
            <a:xfrm>
              <a:off x="6906500" y="1611800"/>
              <a:ext cx="41825" cy="48475"/>
            </a:xfrm>
            <a:custGeom>
              <a:avLst/>
              <a:gdLst/>
              <a:ahLst/>
              <a:cxnLst/>
              <a:rect l="l" t="t" r="r" b="b"/>
              <a:pathLst>
                <a:path w="1673" h="1939" extrusionOk="0">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7"/>
            <p:cNvSpPr/>
            <p:nvPr/>
          </p:nvSpPr>
          <p:spPr>
            <a:xfrm>
              <a:off x="6863625" y="1586225"/>
              <a:ext cx="40025" cy="62850"/>
            </a:xfrm>
            <a:custGeom>
              <a:avLst/>
              <a:gdLst/>
              <a:ahLst/>
              <a:cxnLst/>
              <a:rect l="l" t="t" r="r" b="b"/>
              <a:pathLst>
                <a:path w="1601" h="2514" extrusionOk="0">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7"/>
            <p:cNvSpPr/>
            <p:nvPr/>
          </p:nvSpPr>
          <p:spPr>
            <a:xfrm>
              <a:off x="6788525" y="1551350"/>
              <a:ext cx="43600" cy="71275"/>
            </a:xfrm>
            <a:custGeom>
              <a:avLst/>
              <a:gdLst/>
              <a:ahLst/>
              <a:cxnLst/>
              <a:rect l="l" t="t" r="r" b="b"/>
              <a:pathLst>
                <a:path w="1744" h="2851" extrusionOk="0">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7"/>
            <p:cNvSpPr/>
            <p:nvPr/>
          </p:nvSpPr>
          <p:spPr>
            <a:xfrm>
              <a:off x="6733925" y="1533225"/>
              <a:ext cx="41575" cy="60825"/>
            </a:xfrm>
            <a:custGeom>
              <a:avLst/>
              <a:gdLst/>
              <a:ahLst/>
              <a:cxnLst/>
              <a:rect l="l" t="t" r="r" b="b"/>
              <a:pathLst>
                <a:path w="1663" h="2433" extrusionOk="0">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7"/>
            <p:cNvSpPr/>
            <p:nvPr/>
          </p:nvSpPr>
          <p:spPr>
            <a:xfrm>
              <a:off x="6676400" y="1514750"/>
              <a:ext cx="26425" cy="46125"/>
            </a:xfrm>
            <a:custGeom>
              <a:avLst/>
              <a:gdLst/>
              <a:ahLst/>
              <a:cxnLst/>
              <a:rect l="l" t="t" r="r" b="b"/>
              <a:pathLst>
                <a:path w="1057" h="1845" extrusionOk="0">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7"/>
            <p:cNvSpPr/>
            <p:nvPr/>
          </p:nvSpPr>
          <p:spPr>
            <a:xfrm>
              <a:off x="6660025" y="1518375"/>
              <a:ext cx="17550" cy="26475"/>
            </a:xfrm>
            <a:custGeom>
              <a:avLst/>
              <a:gdLst/>
              <a:ahLst/>
              <a:cxnLst/>
              <a:rect l="l" t="t" r="r" b="b"/>
              <a:pathLst>
                <a:path w="702" h="1059" extrusionOk="0">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7"/>
            <p:cNvSpPr/>
            <p:nvPr/>
          </p:nvSpPr>
          <p:spPr>
            <a:xfrm>
              <a:off x="6918500" y="1694225"/>
              <a:ext cx="4350" cy="34200"/>
            </a:xfrm>
            <a:custGeom>
              <a:avLst/>
              <a:gdLst/>
              <a:ahLst/>
              <a:cxnLst/>
              <a:rect l="l" t="t" r="r" b="b"/>
              <a:pathLst>
                <a:path w="174" h="1368" extrusionOk="0">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7"/>
            <p:cNvSpPr/>
            <p:nvPr/>
          </p:nvSpPr>
          <p:spPr>
            <a:xfrm>
              <a:off x="6923600" y="1639250"/>
              <a:ext cx="23125" cy="28550"/>
            </a:xfrm>
            <a:custGeom>
              <a:avLst/>
              <a:gdLst/>
              <a:ahLst/>
              <a:cxnLst/>
              <a:rect l="l" t="t" r="r" b="b"/>
              <a:pathLst>
                <a:path w="925" h="1142" extrusionOk="0">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7"/>
            <p:cNvSpPr/>
            <p:nvPr/>
          </p:nvSpPr>
          <p:spPr>
            <a:xfrm>
              <a:off x="6881125" y="1605075"/>
              <a:ext cx="31150" cy="47650"/>
            </a:xfrm>
            <a:custGeom>
              <a:avLst/>
              <a:gdLst/>
              <a:ahLst/>
              <a:cxnLst/>
              <a:rect l="l" t="t" r="r" b="b"/>
              <a:pathLst>
                <a:path w="1246" h="1906" extrusionOk="0">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7"/>
            <p:cNvSpPr/>
            <p:nvPr/>
          </p:nvSpPr>
          <p:spPr>
            <a:xfrm>
              <a:off x="6816025" y="1580450"/>
              <a:ext cx="29425" cy="49475"/>
            </a:xfrm>
            <a:custGeom>
              <a:avLst/>
              <a:gdLst/>
              <a:ahLst/>
              <a:cxnLst/>
              <a:rect l="l" t="t" r="r" b="b"/>
              <a:pathLst>
                <a:path w="1177" h="1979" extrusionOk="0">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7"/>
            <p:cNvSpPr/>
            <p:nvPr/>
          </p:nvSpPr>
          <p:spPr>
            <a:xfrm>
              <a:off x="6770575" y="1561625"/>
              <a:ext cx="32075" cy="49025"/>
            </a:xfrm>
            <a:custGeom>
              <a:avLst/>
              <a:gdLst/>
              <a:ahLst/>
              <a:cxnLst/>
              <a:rect l="l" t="t" r="r" b="b"/>
              <a:pathLst>
                <a:path w="1283" h="1961" extrusionOk="0">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7"/>
            <p:cNvSpPr/>
            <p:nvPr/>
          </p:nvSpPr>
          <p:spPr>
            <a:xfrm>
              <a:off x="6703075" y="1545375"/>
              <a:ext cx="18650" cy="28025"/>
            </a:xfrm>
            <a:custGeom>
              <a:avLst/>
              <a:gdLst/>
              <a:ahLst/>
              <a:cxnLst/>
              <a:rect l="l" t="t" r="r" b="b"/>
              <a:pathLst>
                <a:path w="746" h="1121" extrusionOk="0">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7"/>
            <p:cNvSpPr/>
            <p:nvPr/>
          </p:nvSpPr>
          <p:spPr>
            <a:xfrm>
              <a:off x="6595775" y="1496400"/>
              <a:ext cx="455550" cy="263025"/>
            </a:xfrm>
            <a:custGeom>
              <a:avLst/>
              <a:gdLst/>
              <a:ahLst/>
              <a:cxnLst/>
              <a:rect l="l" t="t" r="r" b="b"/>
              <a:pathLst>
                <a:path w="18222" h="10521" extrusionOk="0">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49" name="Google Shape;1649;p7"/>
          <p:cNvGrpSpPr/>
          <p:nvPr/>
        </p:nvGrpSpPr>
        <p:grpSpPr>
          <a:xfrm>
            <a:off x="11408865" y="719349"/>
            <a:ext cx="1006137" cy="723727"/>
            <a:chOff x="4797000" y="1750925"/>
            <a:chExt cx="342550" cy="246400"/>
          </a:xfrm>
        </p:grpSpPr>
        <p:sp>
          <p:nvSpPr>
            <p:cNvPr id="1650" name="Google Shape;1650;p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53" name="Google Shape;1653;p7"/>
          <p:cNvGrpSpPr/>
          <p:nvPr/>
        </p:nvGrpSpPr>
        <p:grpSpPr>
          <a:xfrm>
            <a:off x="11608931" y="-249878"/>
            <a:ext cx="719100" cy="530239"/>
            <a:chOff x="5165350" y="2018400"/>
            <a:chExt cx="244825" cy="180525"/>
          </a:xfrm>
        </p:grpSpPr>
        <p:sp>
          <p:nvSpPr>
            <p:cNvPr id="1654" name="Google Shape;1654;p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59" name="Google Shape;1659;p7"/>
          <p:cNvGrpSpPr/>
          <p:nvPr/>
        </p:nvGrpSpPr>
        <p:grpSpPr>
          <a:xfrm>
            <a:off x="-134147" y="-262623"/>
            <a:ext cx="718733" cy="562033"/>
            <a:chOff x="4800450" y="2102325"/>
            <a:chExt cx="244700" cy="191350"/>
          </a:xfrm>
        </p:grpSpPr>
        <p:sp>
          <p:nvSpPr>
            <p:cNvPr id="1660" name="Google Shape;1660;p7"/>
            <p:cNvSpPr/>
            <p:nvPr/>
          </p:nvSpPr>
          <p:spPr>
            <a:xfrm>
              <a:off x="4805525" y="2107875"/>
              <a:ext cx="234150" cy="180975"/>
            </a:xfrm>
            <a:custGeom>
              <a:avLst/>
              <a:gdLst/>
              <a:ahLst/>
              <a:cxnLst/>
              <a:rect l="l" t="t" r="r" b="b"/>
              <a:pathLst>
                <a:path w="9366" h="7239" extrusionOk="0">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7"/>
            <p:cNvSpPr/>
            <p:nvPr/>
          </p:nvSpPr>
          <p:spPr>
            <a:xfrm>
              <a:off x="4866025" y="2102325"/>
              <a:ext cx="179125" cy="189375"/>
            </a:xfrm>
            <a:custGeom>
              <a:avLst/>
              <a:gdLst/>
              <a:ahLst/>
              <a:cxnLst/>
              <a:rect l="l" t="t" r="r" b="b"/>
              <a:pathLst>
                <a:path w="7165" h="7575" extrusionOk="0">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7"/>
            <p:cNvSpPr/>
            <p:nvPr/>
          </p:nvSpPr>
          <p:spPr>
            <a:xfrm>
              <a:off x="4800450" y="2102325"/>
              <a:ext cx="244700" cy="191350"/>
            </a:xfrm>
            <a:custGeom>
              <a:avLst/>
              <a:gdLst/>
              <a:ahLst/>
              <a:cxnLst/>
              <a:rect l="l" t="t" r="r" b="b"/>
              <a:pathLst>
                <a:path w="9788" h="7654" extrusionOk="0">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63" name="Google Shape;1663;p7"/>
          <p:cNvGrpSpPr/>
          <p:nvPr/>
        </p:nvGrpSpPr>
        <p:grpSpPr>
          <a:xfrm>
            <a:off x="-223018" y="719349"/>
            <a:ext cx="1006137" cy="723727"/>
            <a:chOff x="4797000" y="1750925"/>
            <a:chExt cx="342550" cy="246400"/>
          </a:xfrm>
        </p:grpSpPr>
        <p:sp>
          <p:nvSpPr>
            <p:cNvPr id="1664" name="Google Shape;1664;p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67" name="Google Shape;1667;p7"/>
          <p:cNvGrpSpPr/>
          <p:nvPr/>
        </p:nvGrpSpPr>
        <p:grpSpPr>
          <a:xfrm>
            <a:off x="10438682" y="-15890"/>
            <a:ext cx="718733" cy="562033"/>
            <a:chOff x="4800450" y="2102325"/>
            <a:chExt cx="244700" cy="191350"/>
          </a:xfrm>
        </p:grpSpPr>
        <p:sp>
          <p:nvSpPr>
            <p:cNvPr id="1668" name="Google Shape;1668;p7"/>
            <p:cNvSpPr/>
            <p:nvPr/>
          </p:nvSpPr>
          <p:spPr>
            <a:xfrm>
              <a:off x="4805525" y="2107875"/>
              <a:ext cx="234150" cy="180975"/>
            </a:xfrm>
            <a:custGeom>
              <a:avLst/>
              <a:gdLst/>
              <a:ahLst/>
              <a:cxnLst/>
              <a:rect l="l" t="t" r="r" b="b"/>
              <a:pathLst>
                <a:path w="9366" h="7239" extrusionOk="0">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7"/>
            <p:cNvSpPr/>
            <p:nvPr/>
          </p:nvSpPr>
          <p:spPr>
            <a:xfrm>
              <a:off x="4866025" y="2102325"/>
              <a:ext cx="179125" cy="189375"/>
            </a:xfrm>
            <a:custGeom>
              <a:avLst/>
              <a:gdLst/>
              <a:ahLst/>
              <a:cxnLst/>
              <a:rect l="l" t="t" r="r" b="b"/>
              <a:pathLst>
                <a:path w="7165" h="7575" extrusionOk="0">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7"/>
            <p:cNvSpPr/>
            <p:nvPr/>
          </p:nvSpPr>
          <p:spPr>
            <a:xfrm>
              <a:off x="4800450" y="2102325"/>
              <a:ext cx="244700" cy="191350"/>
            </a:xfrm>
            <a:custGeom>
              <a:avLst/>
              <a:gdLst/>
              <a:ahLst/>
              <a:cxnLst/>
              <a:rect l="l" t="t" r="r" b="b"/>
              <a:pathLst>
                <a:path w="9788" h="7654" extrusionOk="0">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71" name="Google Shape;1671;p7"/>
          <p:cNvGrpSpPr/>
          <p:nvPr/>
        </p:nvGrpSpPr>
        <p:grpSpPr>
          <a:xfrm>
            <a:off x="1029481" y="10"/>
            <a:ext cx="719100" cy="530239"/>
            <a:chOff x="5165350" y="2018400"/>
            <a:chExt cx="244825" cy="180525"/>
          </a:xfrm>
        </p:grpSpPr>
        <p:sp>
          <p:nvSpPr>
            <p:cNvPr id="1672" name="Google Shape;1672;p7"/>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7"/>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7"/>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7"/>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7"/>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9098705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677"/>
        <p:cNvGrpSpPr/>
        <p:nvPr/>
      </p:nvGrpSpPr>
      <p:grpSpPr>
        <a:xfrm>
          <a:off x="0" y="0"/>
          <a:ext cx="0" cy="0"/>
          <a:chOff x="0" y="0"/>
          <a:chExt cx="0" cy="0"/>
        </a:xfrm>
      </p:grpSpPr>
      <p:sp>
        <p:nvSpPr>
          <p:cNvPr id="1678" name="Google Shape;1678;p8"/>
          <p:cNvSpPr/>
          <p:nvPr/>
        </p:nvSpPr>
        <p:spPr>
          <a:xfrm>
            <a:off x="334699" y="592912"/>
            <a:ext cx="11522603" cy="567217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679" name="Google Shape;1679;p8"/>
          <p:cNvGrpSpPr/>
          <p:nvPr/>
        </p:nvGrpSpPr>
        <p:grpSpPr>
          <a:xfrm>
            <a:off x="-1756607" y="6233132"/>
            <a:ext cx="8001116" cy="731576"/>
            <a:chOff x="-229753" y="4473097"/>
            <a:chExt cx="9605951" cy="875090"/>
          </a:xfrm>
        </p:grpSpPr>
        <p:grpSp>
          <p:nvGrpSpPr>
            <p:cNvPr id="1680" name="Google Shape;1680;p8"/>
            <p:cNvGrpSpPr/>
            <p:nvPr/>
          </p:nvGrpSpPr>
          <p:grpSpPr>
            <a:xfrm>
              <a:off x="7873659" y="4902960"/>
              <a:ext cx="1502539" cy="388102"/>
              <a:chOff x="5130459" y="3745735"/>
              <a:chExt cx="1502539" cy="388102"/>
            </a:xfrm>
          </p:grpSpPr>
          <p:sp>
            <p:nvSpPr>
              <p:cNvPr id="1681" name="Google Shape;1681;p8"/>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8"/>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8"/>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8"/>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8"/>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8"/>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8"/>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8"/>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8"/>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8"/>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8"/>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8"/>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8"/>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8"/>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8"/>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8"/>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8"/>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8"/>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8"/>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8"/>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01" name="Google Shape;1701;p8"/>
            <p:cNvGrpSpPr/>
            <p:nvPr/>
          </p:nvGrpSpPr>
          <p:grpSpPr>
            <a:xfrm>
              <a:off x="-229753" y="4473097"/>
              <a:ext cx="5029191" cy="875090"/>
              <a:chOff x="408363" y="275150"/>
              <a:chExt cx="2598125" cy="452875"/>
            </a:xfrm>
          </p:grpSpPr>
          <p:sp>
            <p:nvSpPr>
              <p:cNvPr id="1702" name="Google Shape;1702;p8"/>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8"/>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8"/>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8"/>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8"/>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8"/>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8"/>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8"/>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8"/>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8"/>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8"/>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8"/>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8"/>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8"/>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8"/>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8"/>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8"/>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8"/>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8"/>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8"/>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8"/>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8"/>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8"/>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8"/>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8"/>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8"/>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8"/>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8"/>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8"/>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8"/>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8"/>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8"/>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8"/>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8"/>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8"/>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8"/>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8"/>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8"/>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8"/>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8"/>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8"/>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8"/>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8"/>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8"/>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8"/>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8"/>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8"/>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8"/>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8"/>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8"/>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8"/>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8"/>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8"/>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8"/>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8"/>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8"/>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8"/>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8"/>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8"/>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8"/>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8"/>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8"/>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8"/>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8"/>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8"/>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8"/>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8"/>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8"/>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8"/>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8"/>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8"/>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8"/>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8"/>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8"/>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8"/>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8"/>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8"/>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8"/>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8"/>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8"/>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88" name="Google Shape;1788;p8"/>
            <p:cNvGrpSpPr/>
            <p:nvPr/>
          </p:nvGrpSpPr>
          <p:grpSpPr>
            <a:xfrm flipH="1">
              <a:off x="4567334" y="4473097"/>
              <a:ext cx="4013529" cy="859004"/>
              <a:chOff x="408363" y="283475"/>
              <a:chExt cx="2073425" cy="444550"/>
            </a:xfrm>
          </p:grpSpPr>
          <p:sp>
            <p:nvSpPr>
              <p:cNvPr id="1789" name="Google Shape;1789;p8"/>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8"/>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8"/>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8"/>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8"/>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8"/>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8"/>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8"/>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8"/>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8"/>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8"/>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8"/>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8"/>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8"/>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8"/>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8"/>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8"/>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8"/>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8"/>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8"/>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8"/>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8"/>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8"/>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8"/>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8"/>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8"/>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8"/>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8"/>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8"/>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8"/>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8"/>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8"/>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8"/>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8"/>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8"/>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8"/>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8"/>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8"/>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8"/>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8"/>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8"/>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8"/>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8"/>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8"/>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8"/>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8"/>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8"/>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8"/>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8"/>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8"/>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8"/>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8"/>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8"/>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8"/>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8"/>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8"/>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8"/>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8"/>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8"/>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8"/>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8"/>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8"/>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8"/>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8"/>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859" name="Google Shape;1859;p8"/>
          <p:cNvGrpSpPr/>
          <p:nvPr/>
        </p:nvGrpSpPr>
        <p:grpSpPr>
          <a:xfrm rot="-3146000">
            <a:off x="-536085" y="4760011"/>
            <a:ext cx="1800580" cy="1589511"/>
            <a:chOff x="6741175" y="4602375"/>
            <a:chExt cx="572200" cy="505125"/>
          </a:xfrm>
        </p:grpSpPr>
        <p:sp>
          <p:nvSpPr>
            <p:cNvPr id="1860" name="Google Shape;1860;p8"/>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8"/>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8"/>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8"/>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8"/>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8"/>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8"/>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8"/>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8"/>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8"/>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8"/>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8"/>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8"/>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8"/>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8"/>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8"/>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8"/>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8"/>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8"/>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8"/>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8"/>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8"/>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8"/>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8"/>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8"/>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85" name="Google Shape;1885;p8"/>
          <p:cNvGrpSpPr/>
          <p:nvPr/>
        </p:nvGrpSpPr>
        <p:grpSpPr>
          <a:xfrm rot="-732959">
            <a:off x="-191314" y="5651684"/>
            <a:ext cx="1800631" cy="1589555"/>
            <a:chOff x="6741175" y="4602375"/>
            <a:chExt cx="572200" cy="505125"/>
          </a:xfrm>
        </p:grpSpPr>
        <p:sp>
          <p:nvSpPr>
            <p:cNvPr id="1886" name="Google Shape;1886;p8"/>
            <p:cNvSpPr/>
            <p:nvPr/>
          </p:nvSpPr>
          <p:spPr>
            <a:xfrm>
              <a:off x="6744575" y="4607700"/>
              <a:ext cx="565950" cy="310775"/>
            </a:xfrm>
            <a:custGeom>
              <a:avLst/>
              <a:gdLst/>
              <a:ahLst/>
              <a:cxnLst/>
              <a:rect l="l" t="t" r="r" b="b"/>
              <a:pathLst>
                <a:path w="22638" h="12431" extrusionOk="0">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8"/>
            <p:cNvSpPr/>
            <p:nvPr/>
          </p:nvSpPr>
          <p:spPr>
            <a:xfrm>
              <a:off x="6836625" y="4629300"/>
              <a:ext cx="465900" cy="318825"/>
            </a:xfrm>
            <a:custGeom>
              <a:avLst/>
              <a:gdLst/>
              <a:ahLst/>
              <a:cxnLst/>
              <a:rect l="l" t="t" r="r" b="b"/>
              <a:pathLst>
                <a:path w="18636" h="12753" extrusionOk="0">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8"/>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8"/>
            <p:cNvSpPr/>
            <p:nvPr/>
          </p:nvSpPr>
          <p:spPr>
            <a:xfrm>
              <a:off x="7292725" y="4620050"/>
              <a:ext cx="20025" cy="6200"/>
            </a:xfrm>
            <a:custGeom>
              <a:avLst/>
              <a:gdLst/>
              <a:ahLst/>
              <a:cxnLst/>
              <a:rect l="l" t="t" r="r" b="b"/>
              <a:pathLst>
                <a:path w="801" h="248" extrusionOk="0">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8"/>
            <p:cNvSpPr/>
            <p:nvPr/>
          </p:nvSpPr>
          <p:spPr>
            <a:xfrm>
              <a:off x="7291225" y="4623950"/>
              <a:ext cx="19275" cy="6225"/>
            </a:xfrm>
            <a:custGeom>
              <a:avLst/>
              <a:gdLst/>
              <a:ahLst/>
              <a:cxnLst/>
              <a:rect l="l" t="t" r="r" b="b"/>
              <a:pathLst>
                <a:path w="771" h="249" extrusionOk="0">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8"/>
            <p:cNvSpPr/>
            <p:nvPr/>
          </p:nvSpPr>
          <p:spPr>
            <a:xfrm>
              <a:off x="7106250" y="4730825"/>
              <a:ext cx="37475" cy="36400"/>
            </a:xfrm>
            <a:custGeom>
              <a:avLst/>
              <a:gdLst/>
              <a:ahLst/>
              <a:cxnLst/>
              <a:rect l="l" t="t" r="r" b="b"/>
              <a:pathLst>
                <a:path w="1499" h="1456" extrusionOk="0">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8"/>
            <p:cNvSpPr/>
            <p:nvPr/>
          </p:nvSpPr>
          <p:spPr>
            <a:xfrm>
              <a:off x="6832825" y="4623750"/>
              <a:ext cx="480550" cy="483675"/>
            </a:xfrm>
            <a:custGeom>
              <a:avLst/>
              <a:gdLst/>
              <a:ahLst/>
              <a:cxnLst/>
              <a:rect l="l" t="t" r="r" b="b"/>
              <a:pathLst>
                <a:path w="19222" h="19347" extrusionOk="0">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8"/>
            <p:cNvSpPr/>
            <p:nvPr/>
          </p:nvSpPr>
          <p:spPr>
            <a:xfrm>
              <a:off x="6836625" y="4629275"/>
              <a:ext cx="465850" cy="318850"/>
            </a:xfrm>
            <a:custGeom>
              <a:avLst/>
              <a:gdLst/>
              <a:ahLst/>
              <a:cxnLst/>
              <a:rect l="l" t="t" r="r" b="b"/>
              <a:pathLst>
                <a:path w="18634" h="12754" extrusionOk="0">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8"/>
            <p:cNvSpPr/>
            <p:nvPr/>
          </p:nvSpPr>
          <p:spPr>
            <a:xfrm>
              <a:off x="6869175" y="4629600"/>
              <a:ext cx="437575" cy="473425"/>
            </a:xfrm>
            <a:custGeom>
              <a:avLst/>
              <a:gdLst/>
              <a:ahLst/>
              <a:cxnLst/>
              <a:rect l="l" t="t" r="r" b="b"/>
              <a:pathLst>
                <a:path w="17503" h="18937" extrusionOk="0">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8"/>
            <p:cNvSpPr/>
            <p:nvPr/>
          </p:nvSpPr>
          <p:spPr>
            <a:xfrm>
              <a:off x="6899000" y="4632525"/>
              <a:ext cx="406825" cy="449200"/>
            </a:xfrm>
            <a:custGeom>
              <a:avLst/>
              <a:gdLst/>
              <a:ahLst/>
              <a:cxnLst/>
              <a:rect l="l" t="t" r="r" b="b"/>
              <a:pathLst>
                <a:path w="16273" h="17968" extrusionOk="0">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8"/>
            <p:cNvSpPr/>
            <p:nvPr/>
          </p:nvSpPr>
          <p:spPr>
            <a:xfrm>
              <a:off x="7216950" y="4628350"/>
              <a:ext cx="11475" cy="41275"/>
            </a:xfrm>
            <a:custGeom>
              <a:avLst/>
              <a:gdLst/>
              <a:ahLst/>
              <a:cxnLst/>
              <a:rect l="l" t="t" r="r" b="b"/>
              <a:pathLst>
                <a:path w="459" h="1651" extrusionOk="0">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8"/>
            <p:cNvSpPr/>
            <p:nvPr/>
          </p:nvSpPr>
          <p:spPr>
            <a:xfrm>
              <a:off x="7091200" y="4622475"/>
              <a:ext cx="59450" cy="110175"/>
            </a:xfrm>
            <a:custGeom>
              <a:avLst/>
              <a:gdLst/>
              <a:ahLst/>
              <a:cxnLst/>
              <a:rect l="l" t="t" r="r" b="b"/>
              <a:pathLst>
                <a:path w="2378" h="4407" extrusionOk="0">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8"/>
            <p:cNvSpPr/>
            <p:nvPr/>
          </p:nvSpPr>
          <p:spPr>
            <a:xfrm>
              <a:off x="6978800" y="4649550"/>
              <a:ext cx="104925" cy="148875"/>
            </a:xfrm>
            <a:custGeom>
              <a:avLst/>
              <a:gdLst/>
              <a:ahLst/>
              <a:cxnLst/>
              <a:rect l="l" t="t" r="r" b="b"/>
              <a:pathLst>
                <a:path w="4197" h="5955" extrusionOk="0">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8"/>
            <p:cNvSpPr/>
            <p:nvPr/>
          </p:nvSpPr>
          <p:spPr>
            <a:xfrm>
              <a:off x="6883625" y="4720475"/>
              <a:ext cx="126950" cy="140775"/>
            </a:xfrm>
            <a:custGeom>
              <a:avLst/>
              <a:gdLst/>
              <a:ahLst/>
              <a:cxnLst/>
              <a:rect l="l" t="t" r="r" b="b"/>
              <a:pathLst>
                <a:path w="5078" h="5631" extrusionOk="0">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8"/>
            <p:cNvSpPr/>
            <p:nvPr/>
          </p:nvSpPr>
          <p:spPr>
            <a:xfrm>
              <a:off x="6753900" y="4797850"/>
              <a:ext cx="191575" cy="103650"/>
            </a:xfrm>
            <a:custGeom>
              <a:avLst/>
              <a:gdLst/>
              <a:ahLst/>
              <a:cxnLst/>
              <a:rect l="l" t="t" r="r" b="b"/>
              <a:pathLst>
                <a:path w="7663" h="4146" extrusionOk="0">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8"/>
            <p:cNvSpPr/>
            <p:nvPr/>
          </p:nvSpPr>
          <p:spPr>
            <a:xfrm>
              <a:off x="7196775" y="4722675"/>
              <a:ext cx="52225" cy="13000"/>
            </a:xfrm>
            <a:custGeom>
              <a:avLst/>
              <a:gdLst/>
              <a:ahLst/>
              <a:cxnLst/>
              <a:rect l="l" t="t" r="r" b="b"/>
              <a:pathLst>
                <a:path w="2089" h="520" extrusionOk="0">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8"/>
            <p:cNvSpPr/>
            <p:nvPr/>
          </p:nvSpPr>
          <p:spPr>
            <a:xfrm>
              <a:off x="7087200" y="4923475"/>
              <a:ext cx="74025" cy="53750"/>
            </a:xfrm>
            <a:custGeom>
              <a:avLst/>
              <a:gdLst/>
              <a:ahLst/>
              <a:cxnLst/>
              <a:rect l="l" t="t" r="r" b="b"/>
              <a:pathLst>
                <a:path w="2961" h="2150" extrusionOk="0">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8"/>
            <p:cNvSpPr/>
            <p:nvPr/>
          </p:nvSpPr>
          <p:spPr>
            <a:xfrm>
              <a:off x="6774175" y="4816950"/>
              <a:ext cx="78975" cy="35975"/>
            </a:xfrm>
            <a:custGeom>
              <a:avLst/>
              <a:gdLst/>
              <a:ahLst/>
              <a:cxnLst/>
              <a:rect l="l" t="t" r="r" b="b"/>
              <a:pathLst>
                <a:path w="3159" h="1439" extrusionOk="0">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8"/>
            <p:cNvSpPr/>
            <p:nvPr/>
          </p:nvSpPr>
          <p:spPr>
            <a:xfrm>
              <a:off x="6929075" y="4768950"/>
              <a:ext cx="66025" cy="89100"/>
            </a:xfrm>
            <a:custGeom>
              <a:avLst/>
              <a:gdLst/>
              <a:ahLst/>
              <a:cxnLst/>
              <a:rect l="l" t="t" r="r" b="b"/>
              <a:pathLst>
                <a:path w="2641" h="3564" extrusionOk="0">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8"/>
            <p:cNvSpPr/>
            <p:nvPr/>
          </p:nvSpPr>
          <p:spPr>
            <a:xfrm>
              <a:off x="6922650" y="4718750"/>
              <a:ext cx="65775" cy="64200"/>
            </a:xfrm>
            <a:custGeom>
              <a:avLst/>
              <a:gdLst/>
              <a:ahLst/>
              <a:cxnLst/>
              <a:rect l="l" t="t" r="r" b="b"/>
              <a:pathLst>
                <a:path w="2631" h="2568" extrusionOk="0">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8"/>
            <p:cNvSpPr/>
            <p:nvPr/>
          </p:nvSpPr>
          <p:spPr>
            <a:xfrm>
              <a:off x="7021075" y="4708475"/>
              <a:ext cx="42200" cy="92025"/>
            </a:xfrm>
            <a:custGeom>
              <a:avLst/>
              <a:gdLst/>
              <a:ahLst/>
              <a:cxnLst/>
              <a:rect l="l" t="t" r="r" b="b"/>
              <a:pathLst>
                <a:path w="1688" h="3681" extrusionOk="0">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8"/>
            <p:cNvSpPr/>
            <p:nvPr/>
          </p:nvSpPr>
          <p:spPr>
            <a:xfrm>
              <a:off x="7092725" y="4654325"/>
              <a:ext cx="28475" cy="52950"/>
            </a:xfrm>
            <a:custGeom>
              <a:avLst/>
              <a:gdLst/>
              <a:ahLst/>
              <a:cxnLst/>
              <a:rect l="l" t="t" r="r" b="b"/>
              <a:pathLst>
                <a:path w="1139" h="2118" extrusionOk="0">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8"/>
            <p:cNvSpPr/>
            <p:nvPr/>
          </p:nvSpPr>
          <p:spPr>
            <a:xfrm>
              <a:off x="7195300" y="4650450"/>
              <a:ext cx="6625" cy="23425"/>
            </a:xfrm>
            <a:custGeom>
              <a:avLst/>
              <a:gdLst/>
              <a:ahLst/>
              <a:cxnLst/>
              <a:rect l="l" t="t" r="r" b="b"/>
              <a:pathLst>
                <a:path w="265" h="937" extrusionOk="0">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8"/>
            <p:cNvSpPr/>
            <p:nvPr/>
          </p:nvSpPr>
          <p:spPr>
            <a:xfrm>
              <a:off x="6741175" y="4602375"/>
              <a:ext cx="571600" cy="316850"/>
            </a:xfrm>
            <a:custGeom>
              <a:avLst/>
              <a:gdLst/>
              <a:ahLst/>
              <a:cxnLst/>
              <a:rect l="l" t="t" r="r" b="b"/>
              <a:pathLst>
                <a:path w="22864" h="12674" extrusionOk="0">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8"/>
            <p:cNvSpPr/>
            <p:nvPr/>
          </p:nvSpPr>
          <p:spPr>
            <a:xfrm>
              <a:off x="6832800" y="4623850"/>
              <a:ext cx="480575" cy="483650"/>
            </a:xfrm>
            <a:custGeom>
              <a:avLst/>
              <a:gdLst/>
              <a:ahLst/>
              <a:cxnLst/>
              <a:rect l="l" t="t" r="r" b="b"/>
              <a:pathLst>
                <a:path w="19223" h="19346" extrusionOk="0">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911" name="Google Shape;1911;p8"/>
          <p:cNvGrpSpPr/>
          <p:nvPr/>
        </p:nvGrpSpPr>
        <p:grpSpPr>
          <a:xfrm>
            <a:off x="5947493" y="6233132"/>
            <a:ext cx="8001116" cy="731576"/>
            <a:chOff x="-229753" y="4473097"/>
            <a:chExt cx="9605951" cy="875090"/>
          </a:xfrm>
        </p:grpSpPr>
        <p:grpSp>
          <p:nvGrpSpPr>
            <p:cNvPr id="1912" name="Google Shape;1912;p8"/>
            <p:cNvGrpSpPr/>
            <p:nvPr/>
          </p:nvGrpSpPr>
          <p:grpSpPr>
            <a:xfrm>
              <a:off x="7873659" y="4902960"/>
              <a:ext cx="1502539" cy="388102"/>
              <a:chOff x="5130459" y="3745735"/>
              <a:chExt cx="1502539" cy="388102"/>
            </a:xfrm>
          </p:grpSpPr>
          <p:sp>
            <p:nvSpPr>
              <p:cNvPr id="1913" name="Google Shape;1913;p8"/>
              <p:cNvSpPr/>
              <p:nvPr/>
            </p:nvSpPr>
            <p:spPr>
              <a:xfrm flipH="1">
                <a:off x="5146622" y="3911381"/>
                <a:ext cx="663171" cy="196756"/>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8"/>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8"/>
              <p:cNvSpPr/>
              <p:nvPr/>
            </p:nvSpPr>
            <p:spPr>
              <a:xfrm flipH="1">
                <a:off x="5130459" y="3900077"/>
                <a:ext cx="731549" cy="218688"/>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8"/>
              <p:cNvSpPr/>
              <p:nvPr/>
            </p:nvSpPr>
            <p:spPr>
              <a:xfrm flipH="1">
                <a:off x="5146961" y="3911575"/>
                <a:ext cx="663122" cy="196708"/>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8"/>
              <p:cNvSpPr/>
              <p:nvPr/>
            </p:nvSpPr>
            <p:spPr>
              <a:xfrm flipH="1">
                <a:off x="5802534" y="4084032"/>
                <a:ext cx="50473" cy="26811"/>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8"/>
              <p:cNvSpPr/>
              <p:nvPr/>
            </p:nvSpPr>
            <p:spPr>
              <a:xfrm flipH="1">
                <a:off x="5393182" y="4010460"/>
                <a:ext cx="199764" cy="76906"/>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8"/>
              <p:cNvSpPr/>
              <p:nvPr/>
            </p:nvSpPr>
            <p:spPr>
              <a:xfrm flipH="1">
                <a:off x="5130459" y="3900029"/>
                <a:ext cx="731598" cy="218736"/>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8"/>
              <p:cNvSpPr/>
              <p:nvPr/>
            </p:nvSpPr>
            <p:spPr>
              <a:xfrm flipH="1">
                <a:off x="5549393" y="3756556"/>
                <a:ext cx="1074410" cy="373514"/>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8"/>
              <p:cNvSpPr/>
              <p:nvPr/>
            </p:nvSpPr>
            <p:spPr>
              <a:xfrm flipH="1">
                <a:off x="5537488" y="3745783"/>
                <a:ext cx="636458" cy="381243"/>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8"/>
              <p:cNvSpPr/>
              <p:nvPr/>
            </p:nvSpPr>
            <p:spPr>
              <a:xfrm flipH="1">
                <a:off x="6558135" y="4123500"/>
                <a:ext cx="68185" cy="10338"/>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8"/>
              <p:cNvSpPr/>
              <p:nvPr/>
            </p:nvSpPr>
            <p:spPr>
              <a:xfrm flipH="1">
                <a:off x="5549393" y="3937081"/>
                <a:ext cx="363573" cy="176516"/>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8"/>
              <p:cNvSpPr/>
              <p:nvPr/>
            </p:nvSpPr>
            <p:spPr>
              <a:xfrm flipH="1">
                <a:off x="6389535" y="3896309"/>
                <a:ext cx="234075" cy="234050"/>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8"/>
              <p:cNvSpPr/>
              <p:nvPr/>
            </p:nvSpPr>
            <p:spPr>
              <a:xfrm flipH="1">
                <a:off x="6370081" y="3859934"/>
                <a:ext cx="43844" cy="39709"/>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8"/>
              <p:cNvSpPr/>
              <p:nvPr/>
            </p:nvSpPr>
            <p:spPr>
              <a:xfrm flipH="1">
                <a:off x="5878510" y="3756749"/>
                <a:ext cx="415450" cy="191298"/>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8"/>
              <p:cNvSpPr/>
              <p:nvPr/>
            </p:nvSpPr>
            <p:spPr>
              <a:xfrm flipH="1">
                <a:off x="6292121" y="3835394"/>
                <a:ext cx="75396" cy="66761"/>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8"/>
              <p:cNvSpPr/>
              <p:nvPr/>
            </p:nvSpPr>
            <p:spPr>
              <a:xfrm flipH="1">
                <a:off x="6169688" y="3826602"/>
                <a:ext cx="463310" cy="303033"/>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8"/>
              <p:cNvSpPr/>
              <p:nvPr/>
            </p:nvSpPr>
            <p:spPr>
              <a:xfrm flipH="1">
                <a:off x="6141330" y="3972877"/>
                <a:ext cx="284693" cy="98982"/>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8"/>
              <p:cNvSpPr/>
              <p:nvPr/>
            </p:nvSpPr>
            <p:spPr>
              <a:xfrm flipH="1">
                <a:off x="5803066" y="3909401"/>
                <a:ext cx="307921" cy="169173"/>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8"/>
              <p:cNvSpPr/>
              <p:nvPr/>
            </p:nvSpPr>
            <p:spPr>
              <a:xfrm flipH="1">
                <a:off x="5537779" y="3745735"/>
                <a:ext cx="1088541" cy="388102"/>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8"/>
              <p:cNvSpPr/>
              <p:nvPr/>
            </p:nvSpPr>
            <p:spPr>
              <a:xfrm flipH="1">
                <a:off x="6169688" y="3826553"/>
                <a:ext cx="463261" cy="303081"/>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933" name="Google Shape;1933;p8"/>
            <p:cNvGrpSpPr/>
            <p:nvPr/>
          </p:nvGrpSpPr>
          <p:grpSpPr>
            <a:xfrm>
              <a:off x="-229753" y="4473097"/>
              <a:ext cx="5029191" cy="875090"/>
              <a:chOff x="408363" y="275150"/>
              <a:chExt cx="2598125" cy="452875"/>
            </a:xfrm>
          </p:grpSpPr>
          <p:sp>
            <p:nvSpPr>
              <p:cNvPr id="1934" name="Google Shape;1934;p8"/>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8"/>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8"/>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8"/>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8"/>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8"/>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8"/>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8"/>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8"/>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8"/>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8"/>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8"/>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8"/>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8"/>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8"/>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8"/>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8"/>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8"/>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8"/>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8"/>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8"/>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8"/>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8"/>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8"/>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8"/>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8"/>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8"/>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8"/>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8"/>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8"/>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8"/>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8"/>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8"/>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8"/>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8"/>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8"/>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8"/>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8"/>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8"/>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8"/>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8"/>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8"/>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8"/>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8"/>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8"/>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8"/>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8"/>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8"/>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8"/>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8"/>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8"/>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8"/>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8"/>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8"/>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8"/>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8"/>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8"/>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8"/>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8"/>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8"/>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8"/>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8"/>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8"/>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8"/>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8"/>
              <p:cNvSpPr/>
              <p:nvPr/>
            </p:nvSpPr>
            <p:spPr>
              <a:xfrm>
                <a:off x="2376338" y="287750"/>
                <a:ext cx="615775" cy="416025"/>
              </a:xfrm>
              <a:custGeom>
                <a:avLst/>
                <a:gdLst/>
                <a:ahLst/>
                <a:cxnLst/>
                <a:rect l="l" t="t" r="r" b="b"/>
                <a:pathLst>
                  <a:path w="24631" h="16641" extrusionOk="0">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8"/>
              <p:cNvSpPr/>
              <p:nvPr/>
            </p:nvSpPr>
            <p:spPr>
              <a:xfrm>
                <a:off x="2368263" y="570375"/>
                <a:ext cx="122300" cy="31925"/>
              </a:xfrm>
              <a:custGeom>
                <a:avLst/>
                <a:gdLst/>
                <a:ahLst/>
                <a:cxnLst/>
                <a:rect l="l" t="t" r="r" b="b"/>
                <a:pathLst>
                  <a:path w="4892" h="1277" extrusionOk="0">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8"/>
              <p:cNvSpPr/>
              <p:nvPr/>
            </p:nvSpPr>
            <p:spPr>
              <a:xfrm>
                <a:off x="2611238" y="275200"/>
                <a:ext cx="295400" cy="287700"/>
              </a:xfrm>
              <a:custGeom>
                <a:avLst/>
                <a:gdLst/>
                <a:ahLst/>
                <a:cxnLst/>
                <a:rect l="l" t="t" r="r" b="b"/>
                <a:pathLst>
                  <a:path w="11816" h="11508" extrusionOk="0">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8"/>
              <p:cNvSpPr/>
              <p:nvPr/>
            </p:nvSpPr>
            <p:spPr>
              <a:xfrm>
                <a:off x="2856088" y="528275"/>
                <a:ext cx="150375" cy="82650"/>
              </a:xfrm>
              <a:custGeom>
                <a:avLst/>
                <a:gdLst/>
                <a:ahLst/>
                <a:cxnLst/>
                <a:rect l="l" t="t" r="r" b="b"/>
                <a:pathLst>
                  <a:path w="6015" h="3306" extrusionOk="0">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8"/>
              <p:cNvSpPr/>
              <p:nvPr/>
            </p:nvSpPr>
            <p:spPr>
              <a:xfrm>
                <a:off x="2911738" y="687250"/>
                <a:ext cx="28400" cy="15525"/>
              </a:xfrm>
              <a:custGeom>
                <a:avLst/>
                <a:gdLst/>
                <a:ahLst/>
                <a:cxnLst/>
                <a:rect l="l" t="t" r="r" b="b"/>
                <a:pathLst>
                  <a:path w="1136" h="621" extrusionOk="0">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8"/>
              <p:cNvSpPr/>
              <p:nvPr/>
            </p:nvSpPr>
            <p:spPr>
              <a:xfrm>
                <a:off x="2405563" y="397275"/>
                <a:ext cx="191500" cy="165600"/>
              </a:xfrm>
              <a:custGeom>
                <a:avLst/>
                <a:gdLst/>
                <a:ahLst/>
                <a:cxnLst/>
                <a:rect l="l" t="t" r="r" b="b"/>
                <a:pathLst>
                  <a:path w="7660" h="6624" extrusionOk="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8"/>
              <p:cNvSpPr/>
              <p:nvPr/>
            </p:nvSpPr>
            <p:spPr>
              <a:xfrm>
                <a:off x="2618463" y="287775"/>
                <a:ext cx="276675" cy="303675"/>
              </a:xfrm>
              <a:custGeom>
                <a:avLst/>
                <a:gdLst/>
                <a:ahLst/>
                <a:cxnLst/>
                <a:rect l="l" t="t" r="r" b="b"/>
                <a:pathLst>
                  <a:path w="11067" h="12147" extrusionOk="0">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8"/>
              <p:cNvSpPr/>
              <p:nvPr/>
            </p:nvSpPr>
            <p:spPr>
              <a:xfrm>
                <a:off x="2845588" y="538325"/>
                <a:ext cx="146525" cy="105500"/>
              </a:xfrm>
              <a:custGeom>
                <a:avLst/>
                <a:gdLst/>
                <a:ahLst/>
                <a:cxnLst/>
                <a:rect l="l" t="t" r="r" b="b"/>
                <a:pathLst>
                  <a:path w="5861" h="4220" extrusionOk="0">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8"/>
              <p:cNvSpPr/>
              <p:nvPr/>
            </p:nvSpPr>
            <p:spPr>
              <a:xfrm>
                <a:off x="2416938" y="406025"/>
                <a:ext cx="189525" cy="208825"/>
              </a:xfrm>
              <a:custGeom>
                <a:avLst/>
                <a:gdLst/>
                <a:ahLst/>
                <a:cxnLst/>
                <a:rect l="l" t="t" r="r" b="b"/>
                <a:pathLst>
                  <a:path w="7581" h="8353" extrusionOk="0">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8"/>
              <p:cNvSpPr/>
              <p:nvPr/>
            </p:nvSpPr>
            <p:spPr>
              <a:xfrm>
                <a:off x="2380413" y="576125"/>
                <a:ext cx="134200" cy="84650"/>
              </a:xfrm>
              <a:custGeom>
                <a:avLst/>
                <a:gdLst/>
                <a:ahLst/>
                <a:cxnLst/>
                <a:rect l="l" t="t" r="r" b="b"/>
                <a:pathLst>
                  <a:path w="5368" h="3386" extrusionOk="0">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8"/>
              <p:cNvSpPr/>
              <p:nvPr/>
            </p:nvSpPr>
            <p:spPr>
              <a:xfrm>
                <a:off x="2428188" y="609150"/>
                <a:ext cx="83600" cy="102175"/>
              </a:xfrm>
              <a:custGeom>
                <a:avLst/>
                <a:gdLst/>
                <a:ahLst/>
                <a:cxnLst/>
                <a:rect l="l" t="t" r="r" b="b"/>
                <a:pathLst>
                  <a:path w="3344" h="4087" extrusionOk="0">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8"/>
              <p:cNvSpPr/>
              <p:nvPr/>
            </p:nvSpPr>
            <p:spPr>
              <a:xfrm>
                <a:off x="2481788" y="477675"/>
                <a:ext cx="123175" cy="232200"/>
              </a:xfrm>
              <a:custGeom>
                <a:avLst/>
                <a:gdLst/>
                <a:ahLst/>
                <a:cxnLst/>
                <a:rect l="l" t="t" r="r" b="b"/>
                <a:pathLst>
                  <a:path w="4927" h="9288" extrusionOk="0">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8"/>
              <p:cNvSpPr/>
              <p:nvPr/>
            </p:nvSpPr>
            <p:spPr>
              <a:xfrm>
                <a:off x="2648763" y="376850"/>
                <a:ext cx="52750" cy="328950"/>
              </a:xfrm>
              <a:custGeom>
                <a:avLst/>
                <a:gdLst/>
                <a:ahLst/>
                <a:cxnLst/>
                <a:rect l="l" t="t" r="r" b="b"/>
                <a:pathLst>
                  <a:path w="2110" h="13158" extrusionOk="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8"/>
              <p:cNvSpPr/>
              <p:nvPr/>
            </p:nvSpPr>
            <p:spPr>
              <a:xfrm>
                <a:off x="2766463" y="503025"/>
                <a:ext cx="63225" cy="201975"/>
              </a:xfrm>
              <a:custGeom>
                <a:avLst/>
                <a:gdLst/>
                <a:ahLst/>
                <a:cxnLst/>
                <a:rect l="l" t="t" r="r" b="b"/>
                <a:pathLst>
                  <a:path w="2529" h="8079" extrusionOk="0">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8"/>
              <p:cNvSpPr/>
              <p:nvPr/>
            </p:nvSpPr>
            <p:spPr>
              <a:xfrm>
                <a:off x="2888813" y="605025"/>
                <a:ext cx="33250" cy="88925"/>
              </a:xfrm>
              <a:custGeom>
                <a:avLst/>
                <a:gdLst/>
                <a:ahLst/>
                <a:cxnLst/>
                <a:rect l="l" t="t" r="r" b="b"/>
                <a:pathLst>
                  <a:path w="1330" h="3557" extrusionOk="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8"/>
              <p:cNvSpPr/>
              <p:nvPr/>
            </p:nvSpPr>
            <p:spPr>
              <a:xfrm>
                <a:off x="2368238" y="275150"/>
                <a:ext cx="638250" cy="439725"/>
              </a:xfrm>
              <a:custGeom>
                <a:avLst/>
                <a:gdLst/>
                <a:ahLst/>
                <a:cxnLst/>
                <a:rect l="l" t="t" r="r" b="b"/>
                <a:pathLst>
                  <a:path w="25530" h="17589" extrusionOk="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20" name="Google Shape;2020;p8"/>
            <p:cNvGrpSpPr/>
            <p:nvPr/>
          </p:nvGrpSpPr>
          <p:grpSpPr>
            <a:xfrm flipH="1">
              <a:off x="4567334" y="4473097"/>
              <a:ext cx="4013529" cy="859004"/>
              <a:chOff x="408363" y="283475"/>
              <a:chExt cx="2073425" cy="444550"/>
            </a:xfrm>
          </p:grpSpPr>
          <p:sp>
            <p:nvSpPr>
              <p:cNvPr id="2021" name="Google Shape;2021;p8"/>
              <p:cNvSpPr/>
              <p:nvPr/>
            </p:nvSpPr>
            <p:spPr>
              <a:xfrm>
                <a:off x="1345138" y="296125"/>
                <a:ext cx="615775" cy="415975"/>
              </a:xfrm>
              <a:custGeom>
                <a:avLst/>
                <a:gdLst/>
                <a:ahLst/>
                <a:cxnLst/>
                <a:rect l="l" t="t" r="r" b="b"/>
                <a:pathLst>
                  <a:path w="24631" h="16639" extrusionOk="0">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8"/>
              <p:cNvSpPr/>
              <p:nvPr/>
            </p:nvSpPr>
            <p:spPr>
              <a:xfrm>
                <a:off x="1337038" y="578650"/>
                <a:ext cx="122275" cy="31950"/>
              </a:xfrm>
              <a:custGeom>
                <a:avLst/>
                <a:gdLst/>
                <a:ahLst/>
                <a:cxnLst/>
                <a:rect l="l" t="t" r="r" b="b"/>
                <a:pathLst>
                  <a:path w="4891" h="1278" extrusionOk="0">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8"/>
              <p:cNvSpPr/>
              <p:nvPr/>
            </p:nvSpPr>
            <p:spPr>
              <a:xfrm>
                <a:off x="1580013"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8"/>
              <p:cNvSpPr/>
              <p:nvPr/>
            </p:nvSpPr>
            <p:spPr>
              <a:xfrm>
                <a:off x="1824813" y="536600"/>
                <a:ext cx="150375" cy="82625"/>
              </a:xfrm>
              <a:custGeom>
                <a:avLst/>
                <a:gdLst/>
                <a:ahLst/>
                <a:cxnLst/>
                <a:rect l="l" t="t" r="r" b="b"/>
                <a:pathLst>
                  <a:path w="6015" h="3305" extrusionOk="0">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8"/>
              <p:cNvSpPr/>
              <p:nvPr/>
            </p:nvSpPr>
            <p:spPr>
              <a:xfrm>
                <a:off x="1880538" y="695550"/>
                <a:ext cx="28425" cy="15525"/>
              </a:xfrm>
              <a:custGeom>
                <a:avLst/>
                <a:gdLst/>
                <a:ahLst/>
                <a:cxnLst/>
                <a:rect l="l" t="t" r="r" b="b"/>
                <a:pathLst>
                  <a:path w="1137" h="621" extrusionOk="0">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8"/>
              <p:cNvSpPr/>
              <p:nvPr/>
            </p:nvSpPr>
            <p:spPr>
              <a:xfrm>
                <a:off x="1374363" y="405600"/>
                <a:ext cx="191525" cy="165625"/>
              </a:xfrm>
              <a:custGeom>
                <a:avLst/>
                <a:gdLst/>
                <a:ahLst/>
                <a:cxnLst/>
                <a:rect l="l" t="t" r="r" b="b"/>
                <a:pathLst>
                  <a:path w="7661" h="6625" extrusionOk="0">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8"/>
              <p:cNvSpPr/>
              <p:nvPr/>
            </p:nvSpPr>
            <p:spPr>
              <a:xfrm>
                <a:off x="1587288" y="296075"/>
                <a:ext cx="276625" cy="303675"/>
              </a:xfrm>
              <a:custGeom>
                <a:avLst/>
                <a:gdLst/>
                <a:ahLst/>
                <a:cxnLst/>
                <a:rect l="l" t="t" r="r" b="b"/>
                <a:pathLst>
                  <a:path w="11065" h="12147" extrusionOk="0">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8"/>
              <p:cNvSpPr/>
              <p:nvPr/>
            </p:nvSpPr>
            <p:spPr>
              <a:xfrm>
                <a:off x="1814413" y="546675"/>
                <a:ext cx="146500" cy="105500"/>
              </a:xfrm>
              <a:custGeom>
                <a:avLst/>
                <a:gdLst/>
                <a:ahLst/>
                <a:cxnLst/>
                <a:rect l="l" t="t" r="r" b="b"/>
                <a:pathLst>
                  <a:path w="5860" h="4220" extrusionOk="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8"/>
              <p:cNvSpPr/>
              <p:nvPr/>
            </p:nvSpPr>
            <p:spPr>
              <a:xfrm>
                <a:off x="1385738" y="414350"/>
                <a:ext cx="189525" cy="208850"/>
              </a:xfrm>
              <a:custGeom>
                <a:avLst/>
                <a:gdLst/>
                <a:ahLst/>
                <a:cxnLst/>
                <a:rect l="l" t="t" r="r" b="b"/>
                <a:pathLst>
                  <a:path w="7581" h="8354" extrusionOk="0">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8"/>
              <p:cNvSpPr/>
              <p:nvPr/>
            </p:nvSpPr>
            <p:spPr>
              <a:xfrm>
                <a:off x="1349213" y="584450"/>
                <a:ext cx="134175" cy="84650"/>
              </a:xfrm>
              <a:custGeom>
                <a:avLst/>
                <a:gdLst/>
                <a:ahLst/>
                <a:cxnLst/>
                <a:rect l="l" t="t" r="r" b="b"/>
                <a:pathLst>
                  <a:path w="5367" h="3386" extrusionOk="0">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8"/>
              <p:cNvSpPr/>
              <p:nvPr/>
            </p:nvSpPr>
            <p:spPr>
              <a:xfrm>
                <a:off x="1396938" y="617450"/>
                <a:ext cx="83600" cy="102150"/>
              </a:xfrm>
              <a:custGeom>
                <a:avLst/>
                <a:gdLst/>
                <a:ahLst/>
                <a:cxnLst/>
                <a:rect l="l" t="t" r="r" b="b"/>
                <a:pathLst>
                  <a:path w="3344" h="4086" extrusionOk="0">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8"/>
              <p:cNvSpPr/>
              <p:nvPr/>
            </p:nvSpPr>
            <p:spPr>
              <a:xfrm>
                <a:off x="1450588" y="485975"/>
                <a:ext cx="123175" cy="232200"/>
              </a:xfrm>
              <a:custGeom>
                <a:avLst/>
                <a:gdLst/>
                <a:ahLst/>
                <a:cxnLst/>
                <a:rect l="l" t="t" r="r" b="b"/>
                <a:pathLst>
                  <a:path w="4927" h="9288" extrusionOk="0">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8"/>
              <p:cNvSpPr/>
              <p:nvPr/>
            </p:nvSpPr>
            <p:spPr>
              <a:xfrm>
                <a:off x="1617538" y="385150"/>
                <a:ext cx="52775" cy="328950"/>
              </a:xfrm>
              <a:custGeom>
                <a:avLst/>
                <a:gdLst/>
                <a:ahLst/>
                <a:cxnLst/>
                <a:rect l="l" t="t" r="r" b="b"/>
                <a:pathLst>
                  <a:path w="2111" h="13158" extrusionOk="0">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8"/>
              <p:cNvSpPr/>
              <p:nvPr/>
            </p:nvSpPr>
            <p:spPr>
              <a:xfrm>
                <a:off x="1735263" y="511350"/>
                <a:ext cx="63175" cy="201950"/>
              </a:xfrm>
              <a:custGeom>
                <a:avLst/>
                <a:gdLst/>
                <a:ahLst/>
                <a:cxnLst/>
                <a:rect l="l" t="t" r="r" b="b"/>
                <a:pathLst>
                  <a:path w="2527" h="8078" extrusionOk="0">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8"/>
              <p:cNvSpPr/>
              <p:nvPr/>
            </p:nvSpPr>
            <p:spPr>
              <a:xfrm>
                <a:off x="1857563" y="613350"/>
                <a:ext cx="33250" cy="88875"/>
              </a:xfrm>
              <a:custGeom>
                <a:avLst/>
                <a:gdLst/>
                <a:ahLst/>
                <a:cxnLst/>
                <a:rect l="l" t="t" r="r" b="b"/>
                <a:pathLst>
                  <a:path w="1330" h="3555" extrusionOk="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8"/>
              <p:cNvSpPr/>
              <p:nvPr/>
            </p:nvSpPr>
            <p:spPr>
              <a:xfrm>
                <a:off x="1336988" y="283475"/>
                <a:ext cx="638250" cy="439750"/>
              </a:xfrm>
              <a:custGeom>
                <a:avLst/>
                <a:gdLst/>
                <a:ahLst/>
                <a:cxnLst/>
                <a:rect l="l" t="t" r="r" b="b"/>
                <a:pathLst>
                  <a:path w="25530" h="17590" extrusionOk="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8"/>
              <p:cNvSpPr/>
              <p:nvPr/>
            </p:nvSpPr>
            <p:spPr>
              <a:xfrm>
                <a:off x="867563" y="490325"/>
                <a:ext cx="694875" cy="220425"/>
              </a:xfrm>
              <a:custGeom>
                <a:avLst/>
                <a:gdLst/>
                <a:ahLst/>
                <a:cxnLst/>
                <a:rect l="l" t="t" r="r" b="b"/>
                <a:pathLst>
                  <a:path w="27795" h="8817" extrusionOk="0">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8"/>
              <p:cNvSpPr/>
              <p:nvPr/>
            </p:nvSpPr>
            <p:spPr>
              <a:xfrm>
                <a:off x="863288" y="484500"/>
                <a:ext cx="723650" cy="229675"/>
              </a:xfrm>
              <a:custGeom>
                <a:avLst/>
                <a:gdLst/>
                <a:ahLst/>
                <a:cxnLst/>
                <a:rect l="l" t="t" r="r" b="b"/>
                <a:pathLst>
                  <a:path w="28946" h="9187" extrusionOk="0">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8"/>
              <p:cNvSpPr/>
              <p:nvPr/>
            </p:nvSpPr>
            <p:spPr>
              <a:xfrm>
                <a:off x="1556188" y="693550"/>
                <a:ext cx="24900" cy="11800"/>
              </a:xfrm>
              <a:custGeom>
                <a:avLst/>
                <a:gdLst/>
                <a:ahLst/>
                <a:cxnLst/>
                <a:rect l="l" t="t" r="r" b="b"/>
                <a:pathLst>
                  <a:path w="996" h="472" extrusionOk="0">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8"/>
              <p:cNvSpPr/>
              <p:nvPr/>
            </p:nvSpPr>
            <p:spPr>
              <a:xfrm>
                <a:off x="867238" y="490450"/>
                <a:ext cx="694875" cy="220450"/>
              </a:xfrm>
              <a:custGeom>
                <a:avLst/>
                <a:gdLst/>
                <a:ahLst/>
                <a:cxnLst/>
                <a:rect l="l" t="t" r="r" b="b"/>
                <a:pathLst>
                  <a:path w="27795" h="8818" extrusionOk="0">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8"/>
              <p:cNvSpPr/>
              <p:nvPr/>
            </p:nvSpPr>
            <p:spPr>
              <a:xfrm>
                <a:off x="1008388" y="631775"/>
                <a:ext cx="145025" cy="45850"/>
              </a:xfrm>
              <a:custGeom>
                <a:avLst/>
                <a:gdLst/>
                <a:ahLst/>
                <a:cxnLst/>
                <a:rect l="l" t="t" r="r" b="b"/>
                <a:pathLst>
                  <a:path w="5801" h="1834" extrusionOk="0">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8"/>
              <p:cNvSpPr/>
              <p:nvPr/>
            </p:nvSpPr>
            <p:spPr>
              <a:xfrm>
                <a:off x="1317363" y="655100"/>
                <a:ext cx="118725" cy="37850"/>
              </a:xfrm>
              <a:custGeom>
                <a:avLst/>
                <a:gdLst/>
                <a:ahLst/>
                <a:cxnLst/>
                <a:rect l="l" t="t" r="r" b="b"/>
                <a:pathLst>
                  <a:path w="4749" h="1514" extrusionOk="0">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8"/>
              <p:cNvSpPr/>
              <p:nvPr/>
            </p:nvSpPr>
            <p:spPr>
              <a:xfrm>
                <a:off x="863288" y="484500"/>
                <a:ext cx="723625" cy="229700"/>
              </a:xfrm>
              <a:custGeom>
                <a:avLst/>
                <a:gdLst/>
                <a:ahLst/>
                <a:cxnLst/>
                <a:rect l="l" t="t" r="r" b="b"/>
                <a:pathLst>
                  <a:path w="28945" h="9188" extrusionOk="0">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8"/>
              <p:cNvSpPr/>
              <p:nvPr/>
            </p:nvSpPr>
            <p:spPr>
              <a:xfrm>
                <a:off x="1246488" y="607425"/>
                <a:ext cx="150" cy="1150"/>
              </a:xfrm>
              <a:custGeom>
                <a:avLst/>
                <a:gdLst/>
                <a:ahLst/>
                <a:cxnLst/>
                <a:rect l="l" t="t" r="r" b="b"/>
                <a:pathLst>
                  <a:path w="6" h="46" extrusionOk="0">
                    <a:moveTo>
                      <a:pt x="1" y="0"/>
                    </a:moveTo>
                    <a:cubicBezTo>
                      <a:pt x="1" y="16"/>
                      <a:pt x="1" y="30"/>
                      <a:pt x="2" y="46"/>
                    </a:cubicBezTo>
                    <a:cubicBezTo>
                      <a:pt x="5" y="31"/>
                      <a:pt x="5" y="17"/>
                      <a:pt x="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8"/>
              <p:cNvSpPr/>
              <p:nvPr/>
            </p:nvSpPr>
            <p:spPr>
              <a:xfrm>
                <a:off x="2130838" y="584300"/>
                <a:ext cx="342600" cy="101825"/>
              </a:xfrm>
              <a:custGeom>
                <a:avLst/>
                <a:gdLst/>
                <a:ahLst/>
                <a:cxnLst/>
                <a:rect l="l" t="t" r="r" b="b"/>
                <a:pathLst>
                  <a:path w="13704" h="4073" extrusionOk="0">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8"/>
              <p:cNvSpPr/>
              <p:nvPr/>
            </p:nvSpPr>
            <p:spPr>
              <a:xfrm>
                <a:off x="2103863" y="578450"/>
                <a:ext cx="377925" cy="113175"/>
              </a:xfrm>
              <a:custGeom>
                <a:avLst/>
                <a:gdLst/>
                <a:ahLst/>
                <a:cxnLst/>
                <a:rect l="l" t="t" r="r" b="b"/>
                <a:pathLst>
                  <a:path w="15117" h="4527" extrusionOk="0">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8"/>
              <p:cNvSpPr/>
              <p:nvPr/>
            </p:nvSpPr>
            <p:spPr>
              <a:xfrm>
                <a:off x="2130688" y="584400"/>
                <a:ext cx="342575" cy="101800"/>
              </a:xfrm>
              <a:custGeom>
                <a:avLst/>
                <a:gdLst/>
                <a:ahLst/>
                <a:cxnLst/>
                <a:rect l="l" t="t" r="r" b="b"/>
                <a:pathLst>
                  <a:path w="13703" h="4072" extrusionOk="0">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8"/>
              <p:cNvSpPr/>
              <p:nvPr/>
            </p:nvSpPr>
            <p:spPr>
              <a:xfrm>
                <a:off x="2108513" y="673650"/>
                <a:ext cx="26075" cy="13875"/>
              </a:xfrm>
              <a:custGeom>
                <a:avLst/>
                <a:gdLst/>
                <a:ahLst/>
                <a:cxnLst/>
                <a:rect l="l" t="t" r="r" b="b"/>
                <a:pathLst>
                  <a:path w="1043" h="555" extrusionOk="0">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8"/>
              <p:cNvSpPr/>
              <p:nvPr/>
            </p:nvSpPr>
            <p:spPr>
              <a:xfrm>
                <a:off x="2242863" y="635575"/>
                <a:ext cx="103200" cy="39800"/>
              </a:xfrm>
              <a:custGeom>
                <a:avLst/>
                <a:gdLst/>
                <a:ahLst/>
                <a:cxnLst/>
                <a:rect l="l" t="t" r="r" b="b"/>
                <a:pathLst>
                  <a:path w="4128" h="1592" extrusionOk="0">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8"/>
              <p:cNvSpPr/>
              <p:nvPr/>
            </p:nvSpPr>
            <p:spPr>
              <a:xfrm>
                <a:off x="2103838" y="578425"/>
                <a:ext cx="377950" cy="113200"/>
              </a:xfrm>
              <a:custGeom>
                <a:avLst/>
                <a:gdLst/>
                <a:ahLst/>
                <a:cxnLst/>
                <a:rect l="l" t="t" r="r" b="b"/>
                <a:pathLst>
                  <a:path w="15118" h="4528" extrusionOk="0">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8"/>
              <p:cNvSpPr/>
              <p:nvPr/>
            </p:nvSpPr>
            <p:spPr>
              <a:xfrm>
                <a:off x="1710313" y="504175"/>
                <a:ext cx="555050" cy="193300"/>
              </a:xfrm>
              <a:custGeom>
                <a:avLst/>
                <a:gdLst/>
                <a:ahLst/>
                <a:cxnLst/>
                <a:rect l="l" t="t" r="r" b="b"/>
                <a:pathLst>
                  <a:path w="22202" h="7732" extrusionOk="0">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8"/>
              <p:cNvSpPr/>
              <p:nvPr/>
            </p:nvSpPr>
            <p:spPr>
              <a:xfrm>
                <a:off x="1942713" y="498600"/>
                <a:ext cx="328800" cy="197300"/>
              </a:xfrm>
              <a:custGeom>
                <a:avLst/>
                <a:gdLst/>
                <a:ahLst/>
                <a:cxnLst/>
                <a:rect l="l" t="t" r="r" b="b"/>
                <a:pathLst>
                  <a:path w="13152" h="7892" extrusionOk="0">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8"/>
              <p:cNvSpPr/>
              <p:nvPr/>
            </p:nvSpPr>
            <p:spPr>
              <a:xfrm>
                <a:off x="1709013" y="694075"/>
                <a:ext cx="35225" cy="5350"/>
              </a:xfrm>
              <a:custGeom>
                <a:avLst/>
                <a:gdLst/>
                <a:ahLst/>
                <a:cxnLst/>
                <a:rect l="l" t="t" r="r" b="b"/>
                <a:pathLst>
                  <a:path w="1409" h="214" extrusionOk="0">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8"/>
              <p:cNvSpPr/>
              <p:nvPr/>
            </p:nvSpPr>
            <p:spPr>
              <a:xfrm>
                <a:off x="2077538" y="597600"/>
                <a:ext cx="187825" cy="91350"/>
              </a:xfrm>
              <a:custGeom>
                <a:avLst/>
                <a:gdLst/>
                <a:ahLst/>
                <a:cxnLst/>
                <a:rect l="l" t="t" r="r" b="b"/>
                <a:pathLst>
                  <a:path w="7513" h="3654" extrusionOk="0">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8"/>
              <p:cNvSpPr/>
              <p:nvPr/>
            </p:nvSpPr>
            <p:spPr>
              <a:xfrm>
                <a:off x="1710413" y="576500"/>
                <a:ext cx="120925" cy="121125"/>
              </a:xfrm>
              <a:custGeom>
                <a:avLst/>
                <a:gdLst/>
                <a:ahLst/>
                <a:cxnLst/>
                <a:rect l="l" t="t" r="r" b="b"/>
                <a:pathLst>
                  <a:path w="4837" h="4845" extrusionOk="0">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8"/>
              <p:cNvSpPr/>
              <p:nvPr/>
            </p:nvSpPr>
            <p:spPr>
              <a:xfrm>
                <a:off x="1818738" y="557675"/>
                <a:ext cx="22650" cy="20550"/>
              </a:xfrm>
              <a:custGeom>
                <a:avLst/>
                <a:gdLst/>
                <a:ahLst/>
                <a:cxnLst/>
                <a:rect l="l" t="t" r="r" b="b"/>
                <a:pathLst>
                  <a:path w="906" h="822" extrusionOk="0">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8"/>
              <p:cNvSpPr/>
              <p:nvPr/>
            </p:nvSpPr>
            <p:spPr>
              <a:xfrm>
                <a:off x="1880713" y="504275"/>
                <a:ext cx="214625" cy="99000"/>
              </a:xfrm>
              <a:custGeom>
                <a:avLst/>
                <a:gdLst/>
                <a:ahLst/>
                <a:cxnLst/>
                <a:rect l="l" t="t" r="r" b="b"/>
                <a:pathLst>
                  <a:path w="8585" h="3960" extrusionOk="0">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8"/>
              <p:cNvSpPr/>
              <p:nvPr/>
            </p:nvSpPr>
            <p:spPr>
              <a:xfrm>
                <a:off x="1842713" y="544975"/>
                <a:ext cx="38950" cy="34550"/>
              </a:xfrm>
              <a:custGeom>
                <a:avLst/>
                <a:gdLst/>
                <a:ahLst/>
                <a:cxnLst/>
                <a:rect l="l" t="t" r="r" b="b"/>
                <a:pathLst>
                  <a:path w="1558" h="1382" extrusionOk="0">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8"/>
              <p:cNvSpPr/>
              <p:nvPr/>
            </p:nvSpPr>
            <p:spPr>
              <a:xfrm>
                <a:off x="1705563" y="540425"/>
                <a:ext cx="239350" cy="156825"/>
              </a:xfrm>
              <a:custGeom>
                <a:avLst/>
                <a:gdLst/>
                <a:ahLst/>
                <a:cxnLst/>
                <a:rect l="l" t="t" r="r" b="b"/>
                <a:pathLst>
                  <a:path w="9574" h="6273" extrusionOk="0">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8"/>
              <p:cNvSpPr/>
              <p:nvPr/>
            </p:nvSpPr>
            <p:spPr>
              <a:xfrm>
                <a:off x="1812488" y="616125"/>
                <a:ext cx="147075" cy="51225"/>
              </a:xfrm>
              <a:custGeom>
                <a:avLst/>
                <a:gdLst/>
                <a:ahLst/>
                <a:cxnLst/>
                <a:rect l="l" t="t" r="r" b="b"/>
                <a:pathLst>
                  <a:path w="5883" h="2049" extrusionOk="0">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8"/>
              <p:cNvSpPr/>
              <p:nvPr/>
            </p:nvSpPr>
            <p:spPr>
              <a:xfrm>
                <a:off x="1975238" y="583275"/>
                <a:ext cx="159075" cy="87550"/>
              </a:xfrm>
              <a:custGeom>
                <a:avLst/>
                <a:gdLst/>
                <a:ahLst/>
                <a:cxnLst/>
                <a:rect l="l" t="t" r="r" b="b"/>
                <a:pathLst>
                  <a:path w="6363" h="3502" extrusionOk="0">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8"/>
              <p:cNvSpPr/>
              <p:nvPr/>
            </p:nvSpPr>
            <p:spPr>
              <a:xfrm>
                <a:off x="1709013" y="498575"/>
                <a:ext cx="562350" cy="200850"/>
              </a:xfrm>
              <a:custGeom>
                <a:avLst/>
                <a:gdLst/>
                <a:ahLst/>
                <a:cxnLst/>
                <a:rect l="l" t="t" r="r" b="b"/>
                <a:pathLst>
                  <a:path w="22494" h="8034" extrusionOk="0">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8"/>
              <p:cNvSpPr/>
              <p:nvPr/>
            </p:nvSpPr>
            <p:spPr>
              <a:xfrm>
                <a:off x="1705588" y="540400"/>
                <a:ext cx="239325" cy="156850"/>
              </a:xfrm>
              <a:custGeom>
                <a:avLst/>
                <a:gdLst/>
                <a:ahLst/>
                <a:cxnLst/>
                <a:rect l="l" t="t" r="r" b="b"/>
                <a:pathLst>
                  <a:path w="9573" h="6274" extrusionOk="0">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8"/>
              <p:cNvSpPr/>
              <p:nvPr/>
            </p:nvSpPr>
            <p:spPr>
              <a:xfrm>
                <a:off x="1474438" y="581075"/>
                <a:ext cx="295125" cy="141125"/>
              </a:xfrm>
              <a:custGeom>
                <a:avLst/>
                <a:gdLst/>
                <a:ahLst/>
                <a:cxnLst/>
                <a:rect l="l" t="t" r="r" b="b"/>
                <a:pathLst>
                  <a:path w="11805" h="5645" extrusionOk="0">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8"/>
              <p:cNvSpPr/>
              <p:nvPr/>
            </p:nvSpPr>
            <p:spPr>
              <a:xfrm>
                <a:off x="1467263" y="650250"/>
                <a:ext cx="67275" cy="74325"/>
              </a:xfrm>
              <a:custGeom>
                <a:avLst/>
                <a:gdLst/>
                <a:ahLst/>
                <a:cxnLst/>
                <a:rect l="l" t="t" r="r" b="b"/>
                <a:pathLst>
                  <a:path w="2691" h="2973" extrusionOk="0">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8"/>
              <p:cNvSpPr/>
              <p:nvPr/>
            </p:nvSpPr>
            <p:spPr>
              <a:xfrm>
                <a:off x="1537413" y="576125"/>
                <a:ext cx="238075" cy="151900"/>
              </a:xfrm>
              <a:custGeom>
                <a:avLst/>
                <a:gdLst/>
                <a:ahLst/>
                <a:cxnLst/>
                <a:rect l="l" t="t" r="r" b="b"/>
                <a:pathLst>
                  <a:path w="9523" h="6076" extrusionOk="0">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8"/>
              <p:cNvSpPr/>
              <p:nvPr/>
            </p:nvSpPr>
            <p:spPr>
              <a:xfrm>
                <a:off x="1543263" y="624450"/>
                <a:ext cx="31275" cy="22200"/>
              </a:xfrm>
              <a:custGeom>
                <a:avLst/>
                <a:gdLst/>
                <a:ahLst/>
                <a:cxnLst/>
                <a:rect l="l" t="t" r="r" b="b"/>
                <a:pathLst>
                  <a:path w="1251" h="888" extrusionOk="0">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8"/>
              <p:cNvSpPr/>
              <p:nvPr/>
            </p:nvSpPr>
            <p:spPr>
              <a:xfrm>
                <a:off x="1474363" y="655625"/>
                <a:ext cx="57850" cy="65325"/>
              </a:xfrm>
              <a:custGeom>
                <a:avLst/>
                <a:gdLst/>
                <a:ahLst/>
                <a:cxnLst/>
                <a:rect l="l" t="t" r="r" b="b"/>
                <a:pathLst>
                  <a:path w="2314" h="2613" extrusionOk="0">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8"/>
              <p:cNvSpPr/>
              <p:nvPr/>
            </p:nvSpPr>
            <p:spPr>
              <a:xfrm>
                <a:off x="1579063" y="581075"/>
                <a:ext cx="190500" cy="141150"/>
              </a:xfrm>
              <a:custGeom>
                <a:avLst/>
                <a:gdLst/>
                <a:ahLst/>
                <a:cxnLst/>
                <a:rect l="l" t="t" r="r" b="b"/>
                <a:pathLst>
                  <a:path w="7620" h="5646" extrusionOk="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8"/>
              <p:cNvSpPr/>
              <p:nvPr/>
            </p:nvSpPr>
            <p:spPr>
              <a:xfrm>
                <a:off x="1536588" y="650775"/>
                <a:ext cx="128025" cy="52750"/>
              </a:xfrm>
              <a:custGeom>
                <a:avLst/>
                <a:gdLst/>
                <a:ahLst/>
                <a:cxnLst/>
                <a:rect l="l" t="t" r="r" b="b"/>
                <a:pathLst>
                  <a:path w="5121" h="2110" extrusionOk="0">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8"/>
              <p:cNvSpPr/>
              <p:nvPr/>
            </p:nvSpPr>
            <p:spPr>
              <a:xfrm>
                <a:off x="1467163" y="576125"/>
                <a:ext cx="308375" cy="151900"/>
              </a:xfrm>
              <a:custGeom>
                <a:avLst/>
                <a:gdLst/>
                <a:ahLst/>
                <a:cxnLst/>
                <a:rect l="l" t="t" r="r" b="b"/>
                <a:pathLst>
                  <a:path w="12335" h="6076" extrusionOk="0">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8"/>
              <p:cNvSpPr/>
              <p:nvPr/>
            </p:nvSpPr>
            <p:spPr>
              <a:xfrm>
                <a:off x="416488" y="296125"/>
                <a:ext cx="615750" cy="415975"/>
              </a:xfrm>
              <a:custGeom>
                <a:avLst/>
                <a:gdLst/>
                <a:ahLst/>
                <a:cxnLst/>
                <a:rect l="l" t="t" r="r" b="b"/>
                <a:pathLst>
                  <a:path w="24630" h="16639" extrusionOk="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8"/>
              <p:cNvSpPr/>
              <p:nvPr/>
            </p:nvSpPr>
            <p:spPr>
              <a:xfrm>
                <a:off x="408413" y="578650"/>
                <a:ext cx="122275" cy="31950"/>
              </a:xfrm>
              <a:custGeom>
                <a:avLst/>
                <a:gdLst/>
                <a:ahLst/>
                <a:cxnLst/>
                <a:rect l="l" t="t" r="r" b="b"/>
                <a:pathLst>
                  <a:path w="4891" h="1278" extrusionOk="0">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8"/>
              <p:cNvSpPr/>
              <p:nvPr/>
            </p:nvSpPr>
            <p:spPr>
              <a:xfrm>
                <a:off x="651388" y="283475"/>
                <a:ext cx="295350" cy="287725"/>
              </a:xfrm>
              <a:custGeom>
                <a:avLst/>
                <a:gdLst/>
                <a:ahLst/>
                <a:cxnLst/>
                <a:rect l="l" t="t" r="r" b="b"/>
                <a:pathLst>
                  <a:path w="11814" h="11509" extrusionOk="0">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8"/>
              <p:cNvSpPr/>
              <p:nvPr/>
            </p:nvSpPr>
            <p:spPr>
              <a:xfrm>
                <a:off x="896188" y="536600"/>
                <a:ext cx="150375" cy="82625"/>
              </a:xfrm>
              <a:custGeom>
                <a:avLst/>
                <a:gdLst/>
                <a:ahLst/>
                <a:cxnLst/>
                <a:rect l="l" t="t" r="r" b="b"/>
                <a:pathLst>
                  <a:path w="6015" h="3305" extrusionOk="0">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8"/>
              <p:cNvSpPr/>
              <p:nvPr/>
            </p:nvSpPr>
            <p:spPr>
              <a:xfrm>
                <a:off x="951888" y="695550"/>
                <a:ext cx="28375" cy="15525"/>
              </a:xfrm>
              <a:custGeom>
                <a:avLst/>
                <a:gdLst/>
                <a:ahLst/>
                <a:cxnLst/>
                <a:rect l="l" t="t" r="r" b="b"/>
                <a:pathLst>
                  <a:path w="1135" h="621" extrusionOk="0">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8"/>
              <p:cNvSpPr/>
              <p:nvPr/>
            </p:nvSpPr>
            <p:spPr>
              <a:xfrm>
                <a:off x="445663" y="405600"/>
                <a:ext cx="191525" cy="165625"/>
              </a:xfrm>
              <a:custGeom>
                <a:avLst/>
                <a:gdLst/>
                <a:ahLst/>
                <a:cxnLst/>
                <a:rect l="l" t="t" r="r" b="b"/>
                <a:pathLst>
                  <a:path w="7661" h="6625" extrusionOk="0">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8"/>
              <p:cNvSpPr/>
              <p:nvPr/>
            </p:nvSpPr>
            <p:spPr>
              <a:xfrm>
                <a:off x="658613" y="296075"/>
                <a:ext cx="276650" cy="303675"/>
              </a:xfrm>
              <a:custGeom>
                <a:avLst/>
                <a:gdLst/>
                <a:ahLst/>
                <a:cxnLst/>
                <a:rect l="l" t="t" r="r" b="b"/>
                <a:pathLst>
                  <a:path w="11066" h="12147" extrusionOk="0">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8"/>
              <p:cNvSpPr/>
              <p:nvPr/>
            </p:nvSpPr>
            <p:spPr>
              <a:xfrm>
                <a:off x="885738" y="546675"/>
                <a:ext cx="146500" cy="105500"/>
              </a:xfrm>
              <a:custGeom>
                <a:avLst/>
                <a:gdLst/>
                <a:ahLst/>
                <a:cxnLst/>
                <a:rect l="l" t="t" r="r" b="b"/>
                <a:pathLst>
                  <a:path w="5860" h="4220" extrusionOk="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8"/>
              <p:cNvSpPr/>
              <p:nvPr/>
            </p:nvSpPr>
            <p:spPr>
              <a:xfrm>
                <a:off x="457088" y="414350"/>
                <a:ext cx="189525" cy="208850"/>
              </a:xfrm>
              <a:custGeom>
                <a:avLst/>
                <a:gdLst/>
                <a:ahLst/>
                <a:cxnLst/>
                <a:rect l="l" t="t" r="r" b="b"/>
                <a:pathLst>
                  <a:path w="7581" h="8354" extrusionOk="0">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8"/>
              <p:cNvSpPr/>
              <p:nvPr/>
            </p:nvSpPr>
            <p:spPr>
              <a:xfrm>
                <a:off x="420538" y="584425"/>
                <a:ext cx="134200" cy="84675"/>
              </a:xfrm>
              <a:custGeom>
                <a:avLst/>
                <a:gdLst/>
                <a:ahLst/>
                <a:cxnLst/>
                <a:rect l="l" t="t" r="r" b="b"/>
                <a:pathLst>
                  <a:path w="5368" h="3387" extrusionOk="0">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8"/>
              <p:cNvSpPr/>
              <p:nvPr/>
            </p:nvSpPr>
            <p:spPr>
              <a:xfrm>
                <a:off x="468288" y="617450"/>
                <a:ext cx="83625" cy="102150"/>
              </a:xfrm>
              <a:custGeom>
                <a:avLst/>
                <a:gdLst/>
                <a:ahLst/>
                <a:cxnLst/>
                <a:rect l="l" t="t" r="r" b="b"/>
                <a:pathLst>
                  <a:path w="3345" h="4086" extrusionOk="0">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8"/>
              <p:cNvSpPr/>
              <p:nvPr/>
            </p:nvSpPr>
            <p:spPr>
              <a:xfrm>
                <a:off x="521963" y="485975"/>
                <a:ext cx="123175" cy="232200"/>
              </a:xfrm>
              <a:custGeom>
                <a:avLst/>
                <a:gdLst/>
                <a:ahLst/>
                <a:cxnLst/>
                <a:rect l="l" t="t" r="r" b="b"/>
                <a:pathLst>
                  <a:path w="4927" h="9288" extrusionOk="0">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8"/>
              <p:cNvSpPr/>
              <p:nvPr/>
            </p:nvSpPr>
            <p:spPr>
              <a:xfrm>
                <a:off x="688863" y="385150"/>
                <a:ext cx="52800" cy="328950"/>
              </a:xfrm>
              <a:custGeom>
                <a:avLst/>
                <a:gdLst/>
                <a:ahLst/>
                <a:cxnLst/>
                <a:rect l="l" t="t" r="r" b="b"/>
                <a:pathLst>
                  <a:path w="2112" h="13158" extrusionOk="0">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8"/>
              <p:cNvSpPr/>
              <p:nvPr/>
            </p:nvSpPr>
            <p:spPr>
              <a:xfrm>
                <a:off x="806563" y="511350"/>
                <a:ext cx="63250" cy="201950"/>
              </a:xfrm>
              <a:custGeom>
                <a:avLst/>
                <a:gdLst/>
                <a:ahLst/>
                <a:cxnLst/>
                <a:rect l="l" t="t" r="r" b="b"/>
                <a:pathLst>
                  <a:path w="2530" h="8078" extrusionOk="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8"/>
              <p:cNvSpPr/>
              <p:nvPr/>
            </p:nvSpPr>
            <p:spPr>
              <a:xfrm>
                <a:off x="928938" y="613350"/>
                <a:ext cx="33250" cy="88875"/>
              </a:xfrm>
              <a:custGeom>
                <a:avLst/>
                <a:gdLst/>
                <a:ahLst/>
                <a:cxnLst/>
                <a:rect l="l" t="t" r="r" b="b"/>
                <a:pathLst>
                  <a:path w="1330" h="3555" extrusionOk="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8"/>
              <p:cNvSpPr/>
              <p:nvPr/>
            </p:nvSpPr>
            <p:spPr>
              <a:xfrm>
                <a:off x="408363" y="283475"/>
                <a:ext cx="638250" cy="439750"/>
              </a:xfrm>
              <a:custGeom>
                <a:avLst/>
                <a:gdLst/>
                <a:ahLst/>
                <a:cxnLst/>
                <a:rect l="l" t="t" r="r" b="b"/>
                <a:pathLst>
                  <a:path w="25530" h="17590" extrusionOk="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2091" name="Google Shape;2091;p8"/>
          <p:cNvGrpSpPr/>
          <p:nvPr/>
        </p:nvGrpSpPr>
        <p:grpSpPr>
          <a:xfrm>
            <a:off x="3034554" y="157310"/>
            <a:ext cx="718733" cy="562033"/>
            <a:chOff x="4800450" y="2102325"/>
            <a:chExt cx="244700" cy="191350"/>
          </a:xfrm>
        </p:grpSpPr>
        <p:sp>
          <p:nvSpPr>
            <p:cNvPr id="2092" name="Google Shape;2092;p8"/>
            <p:cNvSpPr/>
            <p:nvPr/>
          </p:nvSpPr>
          <p:spPr>
            <a:xfrm>
              <a:off x="4805525" y="2107875"/>
              <a:ext cx="234150" cy="180975"/>
            </a:xfrm>
            <a:custGeom>
              <a:avLst/>
              <a:gdLst/>
              <a:ahLst/>
              <a:cxnLst/>
              <a:rect l="l" t="t" r="r" b="b"/>
              <a:pathLst>
                <a:path w="9366" h="7239" extrusionOk="0">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8"/>
            <p:cNvSpPr/>
            <p:nvPr/>
          </p:nvSpPr>
          <p:spPr>
            <a:xfrm>
              <a:off x="4866025" y="2102325"/>
              <a:ext cx="179125" cy="189375"/>
            </a:xfrm>
            <a:custGeom>
              <a:avLst/>
              <a:gdLst/>
              <a:ahLst/>
              <a:cxnLst/>
              <a:rect l="l" t="t" r="r" b="b"/>
              <a:pathLst>
                <a:path w="7165" h="7575" extrusionOk="0">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8"/>
            <p:cNvSpPr/>
            <p:nvPr/>
          </p:nvSpPr>
          <p:spPr>
            <a:xfrm>
              <a:off x="4800450" y="2102325"/>
              <a:ext cx="244700" cy="191350"/>
            </a:xfrm>
            <a:custGeom>
              <a:avLst/>
              <a:gdLst/>
              <a:ahLst/>
              <a:cxnLst/>
              <a:rect l="l" t="t" r="r" b="b"/>
              <a:pathLst>
                <a:path w="9788" h="7654" extrusionOk="0">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95" name="Google Shape;2095;p8"/>
          <p:cNvGrpSpPr/>
          <p:nvPr/>
        </p:nvGrpSpPr>
        <p:grpSpPr>
          <a:xfrm>
            <a:off x="-181086" y="10"/>
            <a:ext cx="719100" cy="530239"/>
            <a:chOff x="5165350" y="2018400"/>
            <a:chExt cx="244825" cy="180525"/>
          </a:xfrm>
        </p:grpSpPr>
        <p:sp>
          <p:nvSpPr>
            <p:cNvPr id="2096" name="Google Shape;2096;p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01" name="Google Shape;2101;p8"/>
          <p:cNvGrpSpPr/>
          <p:nvPr/>
        </p:nvGrpSpPr>
        <p:grpSpPr>
          <a:xfrm>
            <a:off x="5592932" y="-347452"/>
            <a:ext cx="1006137" cy="723727"/>
            <a:chOff x="4797000" y="1750925"/>
            <a:chExt cx="342550" cy="246400"/>
          </a:xfrm>
        </p:grpSpPr>
        <p:sp>
          <p:nvSpPr>
            <p:cNvPr id="2102" name="Google Shape;2102;p8"/>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8"/>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8"/>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105" name="Google Shape;2105;p8"/>
          <p:cNvSpPr txBox="1">
            <a:spLocks noGrp="1"/>
          </p:cNvSpPr>
          <p:nvPr>
            <p:ph type="title"/>
          </p:nvPr>
        </p:nvSpPr>
        <p:spPr>
          <a:xfrm>
            <a:off x="2369000" y="2027200"/>
            <a:ext cx="7454000" cy="2803600"/>
          </a:xfrm>
          <a:prstGeom prst="rect">
            <a:avLst/>
          </a:prstGeom>
        </p:spPr>
        <p:txBody>
          <a:bodyPr spcFirstLastPara="1" wrap="square" lIns="91425" tIns="91425" rIns="91425" bIns="91425" anchor="t" anchorCtr="0">
            <a:noAutofit/>
          </a:bodyPr>
          <a:lstStyle>
            <a:lvl1pPr lvl="0" algn="ctr">
              <a:lnSpc>
                <a:spcPct val="80000"/>
              </a:lnSpc>
              <a:spcBef>
                <a:spcPts val="0"/>
              </a:spcBef>
              <a:spcAft>
                <a:spcPts val="0"/>
              </a:spcAft>
              <a:buClr>
                <a:schemeClr val="accent3"/>
              </a:buClr>
              <a:buSzPts val="4800"/>
              <a:buNone/>
              <a:defRPr sz="10666">
                <a:solidFill>
                  <a:schemeClr val="accent3"/>
                </a:solidFill>
                <a:latin typeface="Titan One"/>
                <a:ea typeface="Titan One"/>
                <a:cs typeface="Titan One"/>
                <a:sym typeface="Titan One"/>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grpSp>
        <p:nvGrpSpPr>
          <p:cNvPr id="2106" name="Google Shape;2106;p8"/>
          <p:cNvGrpSpPr/>
          <p:nvPr/>
        </p:nvGrpSpPr>
        <p:grpSpPr>
          <a:xfrm>
            <a:off x="11649754" y="-15890"/>
            <a:ext cx="718733" cy="562033"/>
            <a:chOff x="4800450" y="2102325"/>
            <a:chExt cx="244700" cy="191350"/>
          </a:xfrm>
        </p:grpSpPr>
        <p:sp>
          <p:nvSpPr>
            <p:cNvPr id="2107" name="Google Shape;2107;p8"/>
            <p:cNvSpPr/>
            <p:nvPr/>
          </p:nvSpPr>
          <p:spPr>
            <a:xfrm>
              <a:off x="4866025" y="2102325"/>
              <a:ext cx="179125" cy="189375"/>
            </a:xfrm>
            <a:custGeom>
              <a:avLst/>
              <a:gdLst/>
              <a:ahLst/>
              <a:cxnLst/>
              <a:rect l="l" t="t" r="r" b="b"/>
              <a:pathLst>
                <a:path w="7165" h="7575" extrusionOk="0">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8"/>
            <p:cNvSpPr/>
            <p:nvPr/>
          </p:nvSpPr>
          <p:spPr>
            <a:xfrm>
              <a:off x="4943725" y="2199750"/>
              <a:ext cx="95950" cy="81850"/>
            </a:xfrm>
            <a:custGeom>
              <a:avLst/>
              <a:gdLst/>
              <a:ahLst/>
              <a:cxnLst/>
              <a:rect l="l" t="t" r="r" b="b"/>
              <a:pathLst>
                <a:path w="3838" h="3274" extrusionOk="0">
                  <a:moveTo>
                    <a:pt x="2505" y="1"/>
                  </a:moveTo>
                  <a:cubicBezTo>
                    <a:pt x="2491" y="98"/>
                    <a:pt x="2464" y="191"/>
                    <a:pt x="2427" y="286"/>
                  </a:cubicBezTo>
                  <a:cubicBezTo>
                    <a:pt x="2944" y="624"/>
                    <a:pt x="2680" y="1513"/>
                    <a:pt x="2055" y="1513"/>
                  </a:cubicBezTo>
                  <a:cubicBezTo>
                    <a:pt x="2048" y="1513"/>
                    <a:pt x="2041" y="1513"/>
                    <a:pt x="2035" y="1513"/>
                  </a:cubicBezTo>
                  <a:cubicBezTo>
                    <a:pt x="1437" y="1494"/>
                    <a:pt x="875" y="1379"/>
                    <a:pt x="336" y="1194"/>
                  </a:cubicBezTo>
                  <a:lnTo>
                    <a:pt x="336" y="1194"/>
                  </a:lnTo>
                  <a:cubicBezTo>
                    <a:pt x="435" y="1698"/>
                    <a:pt x="451" y="2210"/>
                    <a:pt x="312" y="2685"/>
                  </a:cubicBezTo>
                  <a:cubicBezTo>
                    <a:pt x="253" y="2894"/>
                    <a:pt x="143" y="3094"/>
                    <a:pt x="0" y="3273"/>
                  </a:cubicBezTo>
                  <a:cubicBezTo>
                    <a:pt x="333" y="3063"/>
                    <a:pt x="578" y="2737"/>
                    <a:pt x="634" y="2265"/>
                  </a:cubicBezTo>
                  <a:cubicBezTo>
                    <a:pt x="641" y="2210"/>
                    <a:pt x="686" y="2159"/>
                    <a:pt x="739" y="2159"/>
                  </a:cubicBezTo>
                  <a:cubicBezTo>
                    <a:pt x="756" y="2159"/>
                    <a:pt x="773" y="2164"/>
                    <a:pt x="791" y="2175"/>
                  </a:cubicBezTo>
                  <a:cubicBezTo>
                    <a:pt x="1159" y="2411"/>
                    <a:pt x="1593" y="2560"/>
                    <a:pt x="2016" y="2560"/>
                  </a:cubicBezTo>
                  <a:cubicBezTo>
                    <a:pt x="2411" y="2560"/>
                    <a:pt x="2797" y="2429"/>
                    <a:pt x="3112" y="2116"/>
                  </a:cubicBezTo>
                  <a:cubicBezTo>
                    <a:pt x="3837" y="1396"/>
                    <a:pt x="3551" y="176"/>
                    <a:pt x="2505" y="1"/>
                  </a:cubicBezTo>
                  <a:close/>
                </a:path>
              </a:pathLst>
            </a:custGeom>
            <a:solidFill>
              <a:srgbClr val="C8E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8"/>
            <p:cNvSpPr/>
            <p:nvPr/>
          </p:nvSpPr>
          <p:spPr>
            <a:xfrm>
              <a:off x="4872525" y="2107900"/>
              <a:ext cx="158575" cy="97375"/>
            </a:xfrm>
            <a:custGeom>
              <a:avLst/>
              <a:gdLst/>
              <a:ahLst/>
              <a:cxnLst/>
              <a:rect l="l" t="t" r="r" b="b"/>
              <a:pathLst>
                <a:path w="6343" h="3895" extrusionOk="0">
                  <a:moveTo>
                    <a:pt x="866" y="1"/>
                  </a:moveTo>
                  <a:cubicBezTo>
                    <a:pt x="831" y="1"/>
                    <a:pt x="795" y="1"/>
                    <a:pt x="760" y="3"/>
                  </a:cubicBezTo>
                  <a:cubicBezTo>
                    <a:pt x="448" y="12"/>
                    <a:pt x="201" y="77"/>
                    <a:pt x="1" y="182"/>
                  </a:cubicBezTo>
                  <a:cubicBezTo>
                    <a:pt x="1257" y="727"/>
                    <a:pt x="2326" y="1605"/>
                    <a:pt x="3051" y="2763"/>
                  </a:cubicBezTo>
                  <a:cubicBezTo>
                    <a:pt x="3407" y="2531"/>
                    <a:pt x="3774" y="2317"/>
                    <a:pt x="4155" y="2122"/>
                  </a:cubicBezTo>
                  <a:cubicBezTo>
                    <a:pt x="4278" y="2058"/>
                    <a:pt x="4395" y="2031"/>
                    <a:pt x="4504" y="2031"/>
                  </a:cubicBezTo>
                  <a:cubicBezTo>
                    <a:pt x="5094" y="2031"/>
                    <a:pt x="5418" y="2857"/>
                    <a:pt x="4837" y="3288"/>
                  </a:cubicBezTo>
                  <a:cubicBezTo>
                    <a:pt x="4726" y="3371"/>
                    <a:pt x="4620" y="3459"/>
                    <a:pt x="4518" y="3549"/>
                  </a:cubicBezTo>
                  <a:cubicBezTo>
                    <a:pt x="4732" y="3662"/>
                    <a:pt x="4945" y="3781"/>
                    <a:pt x="5161" y="3895"/>
                  </a:cubicBezTo>
                  <a:cubicBezTo>
                    <a:pt x="5213" y="3703"/>
                    <a:pt x="5227" y="3504"/>
                    <a:pt x="5192" y="3306"/>
                  </a:cubicBezTo>
                  <a:cubicBezTo>
                    <a:pt x="5180" y="3244"/>
                    <a:pt x="5233" y="3203"/>
                    <a:pt x="5280" y="3203"/>
                  </a:cubicBezTo>
                  <a:cubicBezTo>
                    <a:pt x="5312" y="3203"/>
                    <a:pt x="5342" y="3221"/>
                    <a:pt x="5348" y="3262"/>
                  </a:cubicBezTo>
                  <a:cubicBezTo>
                    <a:pt x="5353" y="3282"/>
                    <a:pt x="5353" y="3306"/>
                    <a:pt x="5356" y="3327"/>
                  </a:cubicBezTo>
                  <a:cubicBezTo>
                    <a:pt x="6342" y="3123"/>
                    <a:pt x="6115" y="1853"/>
                    <a:pt x="5368" y="1462"/>
                  </a:cubicBezTo>
                  <a:cubicBezTo>
                    <a:pt x="5167" y="1356"/>
                    <a:pt x="4959" y="1308"/>
                    <a:pt x="4755" y="1308"/>
                  </a:cubicBezTo>
                  <a:cubicBezTo>
                    <a:pt x="4260" y="1308"/>
                    <a:pt x="3793" y="1594"/>
                    <a:pt x="3519" y="2038"/>
                  </a:cubicBezTo>
                  <a:cubicBezTo>
                    <a:pt x="3497" y="2073"/>
                    <a:pt x="3464" y="2088"/>
                    <a:pt x="3430" y="2088"/>
                  </a:cubicBezTo>
                  <a:cubicBezTo>
                    <a:pt x="3377" y="2088"/>
                    <a:pt x="3325" y="2049"/>
                    <a:pt x="3325" y="1986"/>
                  </a:cubicBezTo>
                  <a:cubicBezTo>
                    <a:pt x="3308" y="681"/>
                    <a:pt x="2044" y="1"/>
                    <a:pt x="866" y="1"/>
                  </a:cubicBezTo>
                  <a:close/>
                </a:path>
              </a:pathLst>
            </a:custGeom>
            <a:solidFill>
              <a:srgbClr val="C8E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8"/>
            <p:cNvSpPr/>
            <p:nvPr/>
          </p:nvSpPr>
          <p:spPr>
            <a:xfrm>
              <a:off x="4800450" y="2102325"/>
              <a:ext cx="244700" cy="191350"/>
            </a:xfrm>
            <a:custGeom>
              <a:avLst/>
              <a:gdLst/>
              <a:ahLst/>
              <a:cxnLst/>
              <a:rect l="l" t="t" r="r" b="b"/>
              <a:pathLst>
                <a:path w="9788" h="7654" extrusionOk="0">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8"/>
            <p:cNvSpPr/>
            <p:nvPr/>
          </p:nvSpPr>
          <p:spPr>
            <a:xfrm>
              <a:off x="4805525" y="2107875"/>
              <a:ext cx="234150" cy="180975"/>
            </a:xfrm>
            <a:custGeom>
              <a:avLst/>
              <a:gdLst/>
              <a:ahLst/>
              <a:cxnLst/>
              <a:rect l="l" t="t" r="r" b="b"/>
              <a:pathLst>
                <a:path w="9366" h="7239" extrusionOk="0">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12" name="Google Shape;2112;p8"/>
          <p:cNvGrpSpPr/>
          <p:nvPr/>
        </p:nvGrpSpPr>
        <p:grpSpPr>
          <a:xfrm>
            <a:off x="8443075" y="173210"/>
            <a:ext cx="719100" cy="530239"/>
            <a:chOff x="5165350" y="2018400"/>
            <a:chExt cx="244825" cy="180525"/>
          </a:xfrm>
        </p:grpSpPr>
        <p:sp>
          <p:nvSpPr>
            <p:cNvPr id="2113" name="Google Shape;2113;p8"/>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8"/>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8"/>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8"/>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8"/>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18" name="Google Shape;2118;p8"/>
          <p:cNvGrpSpPr/>
          <p:nvPr/>
        </p:nvGrpSpPr>
        <p:grpSpPr>
          <a:xfrm flipH="1">
            <a:off x="10123977" y="3060117"/>
            <a:ext cx="2360267" cy="4584289"/>
            <a:chOff x="-221375" y="1410600"/>
            <a:chExt cx="1946772" cy="3781169"/>
          </a:xfrm>
        </p:grpSpPr>
        <p:sp>
          <p:nvSpPr>
            <p:cNvPr id="2119" name="Google Shape;2119;p8"/>
            <p:cNvSpPr/>
            <p:nvPr/>
          </p:nvSpPr>
          <p:spPr>
            <a:xfrm>
              <a:off x="815697" y="1764577"/>
              <a:ext cx="888740" cy="334108"/>
            </a:xfrm>
            <a:custGeom>
              <a:avLst/>
              <a:gdLst/>
              <a:ahLst/>
              <a:cxnLst/>
              <a:rect l="l" t="t" r="r" b="b"/>
              <a:pathLst>
                <a:path w="17660" h="6639" extrusionOk="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8"/>
            <p:cNvSpPr/>
            <p:nvPr/>
          </p:nvSpPr>
          <p:spPr>
            <a:xfrm>
              <a:off x="911816" y="2039546"/>
              <a:ext cx="606920" cy="895282"/>
            </a:xfrm>
            <a:custGeom>
              <a:avLst/>
              <a:gdLst/>
              <a:ahLst/>
              <a:cxnLst/>
              <a:rect l="l" t="t" r="r" b="b"/>
              <a:pathLst>
                <a:path w="12060" h="17790" extrusionOk="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8"/>
            <p:cNvSpPr/>
            <p:nvPr/>
          </p:nvSpPr>
          <p:spPr>
            <a:xfrm>
              <a:off x="546666" y="1425697"/>
              <a:ext cx="822059" cy="624936"/>
            </a:xfrm>
            <a:custGeom>
              <a:avLst/>
              <a:gdLst/>
              <a:ahLst/>
              <a:cxnLst/>
              <a:rect l="l" t="t" r="r" b="b"/>
              <a:pathLst>
                <a:path w="16335" h="12418" extrusionOk="0">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8"/>
            <p:cNvSpPr/>
            <p:nvPr/>
          </p:nvSpPr>
          <p:spPr>
            <a:xfrm>
              <a:off x="830644" y="2035017"/>
              <a:ext cx="237836" cy="298931"/>
            </a:xfrm>
            <a:custGeom>
              <a:avLst/>
              <a:gdLst/>
              <a:ahLst/>
              <a:cxnLst/>
              <a:rect l="l" t="t" r="r" b="b"/>
              <a:pathLst>
                <a:path w="4726" h="5940" extrusionOk="0">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8"/>
            <p:cNvSpPr/>
            <p:nvPr/>
          </p:nvSpPr>
          <p:spPr>
            <a:xfrm>
              <a:off x="829084" y="4519551"/>
              <a:ext cx="325100" cy="481560"/>
            </a:xfrm>
            <a:custGeom>
              <a:avLst/>
              <a:gdLst/>
              <a:ahLst/>
              <a:cxnLst/>
              <a:rect l="l" t="t" r="r" b="b"/>
              <a:pathLst>
                <a:path w="6460" h="9569" extrusionOk="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8"/>
            <p:cNvSpPr/>
            <p:nvPr/>
          </p:nvSpPr>
          <p:spPr>
            <a:xfrm>
              <a:off x="713892" y="4873226"/>
              <a:ext cx="400134" cy="298478"/>
            </a:xfrm>
            <a:custGeom>
              <a:avLst/>
              <a:gdLst/>
              <a:ahLst/>
              <a:cxnLst/>
              <a:rect l="l" t="t" r="r" b="b"/>
              <a:pathLst>
                <a:path w="7951" h="5931" extrusionOk="0">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8"/>
            <p:cNvSpPr/>
            <p:nvPr/>
          </p:nvSpPr>
          <p:spPr>
            <a:xfrm>
              <a:off x="781226" y="4131806"/>
              <a:ext cx="307486" cy="468123"/>
            </a:xfrm>
            <a:custGeom>
              <a:avLst/>
              <a:gdLst/>
              <a:ahLst/>
              <a:cxnLst/>
              <a:rect l="l" t="t" r="r" b="b"/>
              <a:pathLst>
                <a:path w="6110" h="9302" extrusionOk="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8"/>
            <p:cNvSpPr/>
            <p:nvPr/>
          </p:nvSpPr>
          <p:spPr>
            <a:xfrm>
              <a:off x="712282" y="2315069"/>
              <a:ext cx="188668" cy="197727"/>
            </a:xfrm>
            <a:custGeom>
              <a:avLst/>
              <a:gdLst/>
              <a:ahLst/>
              <a:cxnLst/>
              <a:rect l="l" t="t" r="r" b="b"/>
              <a:pathLst>
                <a:path w="3749" h="3929" extrusionOk="0">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8"/>
            <p:cNvSpPr/>
            <p:nvPr/>
          </p:nvSpPr>
          <p:spPr>
            <a:xfrm>
              <a:off x="743382" y="3709540"/>
              <a:ext cx="281065" cy="465456"/>
            </a:xfrm>
            <a:custGeom>
              <a:avLst/>
              <a:gdLst/>
              <a:ahLst/>
              <a:cxnLst/>
              <a:rect l="l" t="t" r="r" b="b"/>
              <a:pathLst>
                <a:path w="5585" h="9249" extrusionOk="0">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8"/>
            <p:cNvSpPr/>
            <p:nvPr/>
          </p:nvSpPr>
          <p:spPr>
            <a:xfrm>
              <a:off x="756819" y="2512589"/>
              <a:ext cx="131751" cy="250518"/>
            </a:xfrm>
            <a:custGeom>
              <a:avLst/>
              <a:gdLst/>
              <a:ahLst/>
              <a:cxnLst/>
              <a:rect l="l" t="t" r="r" b="b"/>
              <a:pathLst>
                <a:path w="2618" h="4978" extrusionOk="0">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8"/>
            <p:cNvSpPr/>
            <p:nvPr/>
          </p:nvSpPr>
          <p:spPr>
            <a:xfrm>
              <a:off x="522863" y="2026764"/>
              <a:ext cx="378444" cy="319614"/>
            </a:xfrm>
            <a:custGeom>
              <a:avLst/>
              <a:gdLst/>
              <a:ahLst/>
              <a:cxnLst/>
              <a:rect l="l" t="t" r="r" b="b"/>
              <a:pathLst>
                <a:path w="7520" h="6351" extrusionOk="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8"/>
            <p:cNvSpPr/>
            <p:nvPr/>
          </p:nvSpPr>
          <p:spPr>
            <a:xfrm>
              <a:off x="725165" y="3390638"/>
              <a:ext cx="233407" cy="354942"/>
            </a:xfrm>
            <a:custGeom>
              <a:avLst/>
              <a:gdLst/>
              <a:ahLst/>
              <a:cxnLst/>
              <a:rect l="l" t="t" r="r" b="b"/>
              <a:pathLst>
                <a:path w="4638" h="7053" extrusionOk="0">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8"/>
            <p:cNvSpPr/>
            <p:nvPr/>
          </p:nvSpPr>
          <p:spPr>
            <a:xfrm>
              <a:off x="743533" y="2756509"/>
              <a:ext cx="145037" cy="288161"/>
            </a:xfrm>
            <a:custGeom>
              <a:avLst/>
              <a:gdLst/>
              <a:ahLst/>
              <a:cxnLst/>
              <a:rect l="l" t="t" r="r" b="b"/>
              <a:pathLst>
                <a:path w="2882" h="5726" extrusionOk="0">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8"/>
            <p:cNvSpPr/>
            <p:nvPr/>
          </p:nvSpPr>
          <p:spPr>
            <a:xfrm>
              <a:off x="729996" y="3031729"/>
              <a:ext cx="188216" cy="366920"/>
            </a:xfrm>
            <a:custGeom>
              <a:avLst/>
              <a:gdLst/>
              <a:ahLst/>
              <a:cxnLst/>
              <a:rect l="l" t="t" r="r" b="b"/>
              <a:pathLst>
                <a:path w="3740" h="7291" extrusionOk="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8"/>
            <p:cNvSpPr/>
            <p:nvPr/>
          </p:nvSpPr>
          <p:spPr>
            <a:xfrm>
              <a:off x="670966" y="2628082"/>
              <a:ext cx="151025" cy="281820"/>
            </a:xfrm>
            <a:custGeom>
              <a:avLst/>
              <a:gdLst/>
              <a:ahLst/>
              <a:cxnLst/>
              <a:rect l="l" t="t" r="r" b="b"/>
              <a:pathLst>
                <a:path w="3001" h="5600" extrusionOk="0">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8"/>
            <p:cNvSpPr/>
            <p:nvPr/>
          </p:nvSpPr>
          <p:spPr>
            <a:xfrm>
              <a:off x="689385" y="2376615"/>
              <a:ext cx="147452" cy="271453"/>
            </a:xfrm>
            <a:custGeom>
              <a:avLst/>
              <a:gdLst/>
              <a:ahLst/>
              <a:cxnLst/>
              <a:rect l="l" t="t" r="r" b="b"/>
              <a:pathLst>
                <a:path w="2930" h="5394" extrusionOk="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8"/>
            <p:cNvSpPr/>
            <p:nvPr/>
          </p:nvSpPr>
          <p:spPr>
            <a:xfrm>
              <a:off x="647868" y="3209422"/>
              <a:ext cx="206836" cy="378998"/>
            </a:xfrm>
            <a:custGeom>
              <a:avLst/>
              <a:gdLst/>
              <a:ahLst/>
              <a:cxnLst/>
              <a:rect l="l" t="t" r="r" b="b"/>
              <a:pathLst>
                <a:path w="4110" h="7531" extrusionOk="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8"/>
            <p:cNvSpPr/>
            <p:nvPr/>
          </p:nvSpPr>
          <p:spPr>
            <a:xfrm>
              <a:off x="655768" y="2892936"/>
              <a:ext cx="164965" cy="333001"/>
            </a:xfrm>
            <a:custGeom>
              <a:avLst/>
              <a:gdLst/>
              <a:ahLst/>
              <a:cxnLst/>
              <a:rect l="l" t="t" r="r" b="b"/>
              <a:pathLst>
                <a:path w="3278" h="6617" extrusionOk="0">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8"/>
            <p:cNvSpPr/>
            <p:nvPr/>
          </p:nvSpPr>
          <p:spPr>
            <a:xfrm>
              <a:off x="651441" y="3965688"/>
              <a:ext cx="252933" cy="432745"/>
            </a:xfrm>
            <a:custGeom>
              <a:avLst/>
              <a:gdLst/>
              <a:ahLst/>
              <a:cxnLst/>
              <a:rect l="l" t="t" r="r" b="b"/>
              <a:pathLst>
                <a:path w="5026" h="8599" extrusionOk="0">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8"/>
            <p:cNvSpPr/>
            <p:nvPr/>
          </p:nvSpPr>
          <p:spPr>
            <a:xfrm>
              <a:off x="667091" y="4366768"/>
              <a:ext cx="259123" cy="497463"/>
            </a:xfrm>
            <a:custGeom>
              <a:avLst/>
              <a:gdLst/>
              <a:ahLst/>
              <a:cxnLst/>
              <a:rect l="l" t="t" r="r" b="b"/>
              <a:pathLst>
                <a:path w="5149" h="9885" extrusionOk="0">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8"/>
            <p:cNvSpPr/>
            <p:nvPr/>
          </p:nvSpPr>
          <p:spPr>
            <a:xfrm>
              <a:off x="647264" y="3569237"/>
              <a:ext cx="212875" cy="418805"/>
            </a:xfrm>
            <a:custGeom>
              <a:avLst/>
              <a:gdLst/>
              <a:ahLst/>
              <a:cxnLst/>
              <a:rect l="l" t="t" r="r" b="b"/>
              <a:pathLst>
                <a:path w="4230" h="8322" extrusionOk="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8"/>
            <p:cNvSpPr/>
            <p:nvPr/>
          </p:nvSpPr>
          <p:spPr>
            <a:xfrm>
              <a:off x="-202856" y="1834175"/>
              <a:ext cx="904189" cy="506672"/>
            </a:xfrm>
            <a:custGeom>
              <a:avLst/>
              <a:gdLst/>
              <a:ahLst/>
              <a:cxnLst/>
              <a:rect l="l" t="t" r="r" b="b"/>
              <a:pathLst>
                <a:path w="17967" h="10068" extrusionOk="0">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8"/>
            <p:cNvSpPr/>
            <p:nvPr/>
          </p:nvSpPr>
          <p:spPr>
            <a:xfrm>
              <a:off x="13486" y="2130431"/>
              <a:ext cx="612355" cy="1000914"/>
            </a:xfrm>
            <a:custGeom>
              <a:avLst/>
              <a:gdLst/>
              <a:ahLst/>
              <a:cxnLst/>
              <a:rect l="l" t="t" r="r" b="b"/>
              <a:pathLst>
                <a:path w="12168" h="19889" extrusionOk="0">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8"/>
            <p:cNvSpPr/>
            <p:nvPr/>
          </p:nvSpPr>
          <p:spPr>
            <a:xfrm>
              <a:off x="-221375" y="1443310"/>
              <a:ext cx="1657555" cy="3748307"/>
            </a:xfrm>
            <a:custGeom>
              <a:avLst/>
              <a:gdLst/>
              <a:ahLst/>
              <a:cxnLst/>
              <a:rect l="l" t="t" r="r" b="b"/>
              <a:pathLst>
                <a:path w="32937" h="74482" extrusionOk="0">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8"/>
            <p:cNvSpPr/>
            <p:nvPr/>
          </p:nvSpPr>
          <p:spPr>
            <a:xfrm>
              <a:off x="1145318" y="1923399"/>
              <a:ext cx="579945" cy="193550"/>
            </a:xfrm>
            <a:custGeom>
              <a:avLst/>
              <a:gdLst/>
              <a:ahLst/>
              <a:cxnLst/>
              <a:rect l="l" t="t" r="r" b="b"/>
              <a:pathLst>
                <a:path w="11524" h="3846" extrusionOk="0">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8"/>
            <p:cNvSpPr/>
            <p:nvPr/>
          </p:nvSpPr>
          <p:spPr>
            <a:xfrm>
              <a:off x="815899" y="1902112"/>
              <a:ext cx="888538" cy="196469"/>
            </a:xfrm>
            <a:custGeom>
              <a:avLst/>
              <a:gdLst/>
              <a:ahLst/>
              <a:cxnLst/>
              <a:rect l="l" t="t" r="r" b="b"/>
              <a:pathLst>
                <a:path w="17656" h="3904" extrusionOk="0">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8"/>
            <p:cNvSpPr/>
            <p:nvPr/>
          </p:nvSpPr>
          <p:spPr>
            <a:xfrm>
              <a:off x="911615" y="2222372"/>
              <a:ext cx="514372" cy="712401"/>
            </a:xfrm>
            <a:custGeom>
              <a:avLst/>
              <a:gdLst/>
              <a:ahLst/>
              <a:cxnLst/>
              <a:rect l="l" t="t" r="r" b="b"/>
              <a:pathLst>
                <a:path w="10221" h="14156" extrusionOk="0">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8"/>
            <p:cNvSpPr/>
            <p:nvPr/>
          </p:nvSpPr>
          <p:spPr>
            <a:xfrm>
              <a:off x="989113" y="2039496"/>
              <a:ext cx="69247" cy="53697"/>
            </a:xfrm>
            <a:custGeom>
              <a:avLst/>
              <a:gdLst/>
              <a:ahLst/>
              <a:cxnLst/>
              <a:rect l="l" t="t" r="r" b="b"/>
              <a:pathLst>
                <a:path w="1376" h="1067" extrusionOk="0">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8"/>
            <p:cNvSpPr/>
            <p:nvPr/>
          </p:nvSpPr>
          <p:spPr>
            <a:xfrm>
              <a:off x="641426" y="1452067"/>
              <a:ext cx="727297" cy="598566"/>
            </a:xfrm>
            <a:custGeom>
              <a:avLst/>
              <a:gdLst/>
              <a:ahLst/>
              <a:cxnLst/>
              <a:rect l="l" t="t" r="r" b="b"/>
              <a:pathLst>
                <a:path w="14452" h="11894" extrusionOk="0">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8"/>
            <p:cNvSpPr/>
            <p:nvPr/>
          </p:nvSpPr>
          <p:spPr>
            <a:xfrm>
              <a:off x="830644" y="2035017"/>
              <a:ext cx="237886" cy="298931"/>
            </a:xfrm>
            <a:custGeom>
              <a:avLst/>
              <a:gdLst/>
              <a:ahLst/>
              <a:cxnLst/>
              <a:rect l="l" t="t" r="r" b="b"/>
              <a:pathLst>
                <a:path w="4727" h="5940" extrusionOk="0">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8"/>
            <p:cNvSpPr/>
            <p:nvPr/>
          </p:nvSpPr>
          <p:spPr>
            <a:xfrm>
              <a:off x="979803" y="4519551"/>
              <a:ext cx="174376" cy="481560"/>
            </a:xfrm>
            <a:custGeom>
              <a:avLst/>
              <a:gdLst/>
              <a:ahLst/>
              <a:cxnLst/>
              <a:rect l="l" t="t" r="r" b="b"/>
              <a:pathLst>
                <a:path w="3465" h="9569" extrusionOk="0">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8"/>
            <p:cNvSpPr/>
            <p:nvPr/>
          </p:nvSpPr>
          <p:spPr>
            <a:xfrm>
              <a:off x="767034" y="4937490"/>
              <a:ext cx="346991" cy="234213"/>
            </a:xfrm>
            <a:custGeom>
              <a:avLst/>
              <a:gdLst/>
              <a:ahLst/>
              <a:cxnLst/>
              <a:rect l="l" t="t" r="r" b="b"/>
              <a:pathLst>
                <a:path w="6895" h="4654" extrusionOk="0">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8"/>
            <p:cNvSpPr/>
            <p:nvPr/>
          </p:nvSpPr>
          <p:spPr>
            <a:xfrm>
              <a:off x="907236" y="4131706"/>
              <a:ext cx="181371" cy="436116"/>
            </a:xfrm>
            <a:custGeom>
              <a:avLst/>
              <a:gdLst/>
              <a:ahLst/>
              <a:cxnLst/>
              <a:rect l="l" t="t" r="r" b="b"/>
              <a:pathLst>
                <a:path w="3604" h="8666" extrusionOk="0">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8"/>
            <p:cNvSpPr/>
            <p:nvPr/>
          </p:nvSpPr>
          <p:spPr>
            <a:xfrm>
              <a:off x="712282" y="2359656"/>
              <a:ext cx="32661" cy="11323"/>
            </a:xfrm>
            <a:custGeom>
              <a:avLst/>
              <a:gdLst/>
              <a:ahLst/>
              <a:cxnLst/>
              <a:rect l="l" t="t" r="r" b="b"/>
              <a:pathLst>
                <a:path w="649" h="225" extrusionOk="0">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8"/>
            <p:cNvSpPr/>
            <p:nvPr/>
          </p:nvSpPr>
          <p:spPr>
            <a:xfrm>
              <a:off x="809155" y="2314968"/>
              <a:ext cx="91793" cy="197828"/>
            </a:xfrm>
            <a:custGeom>
              <a:avLst/>
              <a:gdLst/>
              <a:ahLst/>
              <a:cxnLst/>
              <a:rect l="l" t="t" r="r" b="b"/>
              <a:pathLst>
                <a:path w="1824" h="3931" extrusionOk="0">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8"/>
            <p:cNvSpPr/>
            <p:nvPr/>
          </p:nvSpPr>
          <p:spPr>
            <a:xfrm>
              <a:off x="860888" y="3709540"/>
              <a:ext cx="163456" cy="465456"/>
            </a:xfrm>
            <a:custGeom>
              <a:avLst/>
              <a:gdLst/>
              <a:ahLst/>
              <a:cxnLst/>
              <a:rect l="l" t="t" r="r" b="b"/>
              <a:pathLst>
                <a:path w="3248" h="9249" extrusionOk="0">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8"/>
            <p:cNvSpPr/>
            <p:nvPr/>
          </p:nvSpPr>
          <p:spPr>
            <a:xfrm>
              <a:off x="837035" y="2512589"/>
              <a:ext cx="51533" cy="247649"/>
            </a:xfrm>
            <a:custGeom>
              <a:avLst/>
              <a:gdLst/>
              <a:ahLst/>
              <a:cxnLst/>
              <a:rect l="l" t="t" r="r" b="b"/>
              <a:pathLst>
                <a:path w="1024" h="4921" extrusionOk="0">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8"/>
            <p:cNvSpPr/>
            <p:nvPr/>
          </p:nvSpPr>
          <p:spPr>
            <a:xfrm>
              <a:off x="539420" y="2026965"/>
              <a:ext cx="324445" cy="319413"/>
            </a:xfrm>
            <a:custGeom>
              <a:avLst/>
              <a:gdLst/>
              <a:ahLst/>
              <a:cxnLst/>
              <a:rect l="l" t="t" r="r" b="b"/>
              <a:pathLst>
                <a:path w="6447" h="6347" extrusionOk="0">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8"/>
            <p:cNvSpPr/>
            <p:nvPr/>
          </p:nvSpPr>
          <p:spPr>
            <a:xfrm>
              <a:off x="843627" y="3390638"/>
              <a:ext cx="115093" cy="355144"/>
            </a:xfrm>
            <a:custGeom>
              <a:avLst/>
              <a:gdLst/>
              <a:ahLst/>
              <a:cxnLst/>
              <a:rect l="l" t="t" r="r" b="b"/>
              <a:pathLst>
                <a:path w="2287" h="7057" extrusionOk="0">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8"/>
            <p:cNvSpPr/>
            <p:nvPr/>
          </p:nvSpPr>
          <p:spPr>
            <a:xfrm>
              <a:off x="837588" y="2756660"/>
              <a:ext cx="50979" cy="285544"/>
            </a:xfrm>
            <a:custGeom>
              <a:avLst/>
              <a:gdLst/>
              <a:ahLst/>
              <a:cxnLst/>
              <a:rect l="l" t="t" r="r" b="b"/>
              <a:pathLst>
                <a:path w="1013" h="5674" extrusionOk="0">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8"/>
            <p:cNvSpPr/>
            <p:nvPr/>
          </p:nvSpPr>
          <p:spPr>
            <a:xfrm>
              <a:off x="839450" y="3031729"/>
              <a:ext cx="78809" cy="366769"/>
            </a:xfrm>
            <a:custGeom>
              <a:avLst/>
              <a:gdLst/>
              <a:ahLst/>
              <a:cxnLst/>
              <a:rect l="l" t="t" r="r" b="b"/>
              <a:pathLst>
                <a:path w="1566" h="7288" extrusionOk="0">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8"/>
            <p:cNvSpPr/>
            <p:nvPr/>
          </p:nvSpPr>
          <p:spPr>
            <a:xfrm>
              <a:off x="842268" y="3379265"/>
              <a:ext cx="12430" cy="37240"/>
            </a:xfrm>
            <a:custGeom>
              <a:avLst/>
              <a:gdLst/>
              <a:ahLst/>
              <a:cxnLst/>
              <a:rect l="l" t="t" r="r" b="b"/>
              <a:pathLst>
                <a:path w="247" h="740" extrusionOk="0">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8"/>
            <p:cNvSpPr/>
            <p:nvPr/>
          </p:nvSpPr>
          <p:spPr>
            <a:xfrm>
              <a:off x="-202755" y="1902867"/>
              <a:ext cx="904139" cy="437878"/>
            </a:xfrm>
            <a:custGeom>
              <a:avLst/>
              <a:gdLst/>
              <a:ahLst/>
              <a:cxnLst/>
              <a:rect l="l" t="t" r="r" b="b"/>
              <a:pathLst>
                <a:path w="17966" h="8701" extrusionOk="0">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8"/>
            <p:cNvSpPr/>
            <p:nvPr/>
          </p:nvSpPr>
          <p:spPr>
            <a:xfrm>
              <a:off x="198778" y="2130381"/>
              <a:ext cx="427058" cy="1001115"/>
            </a:xfrm>
            <a:custGeom>
              <a:avLst/>
              <a:gdLst/>
              <a:ahLst/>
              <a:cxnLst/>
              <a:rect l="l" t="t" r="r" b="b"/>
              <a:pathLst>
                <a:path w="8486" h="19893" extrusionOk="0">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8"/>
            <p:cNvSpPr/>
            <p:nvPr/>
          </p:nvSpPr>
          <p:spPr>
            <a:xfrm>
              <a:off x="142516" y="2241495"/>
              <a:ext cx="389214" cy="567163"/>
            </a:xfrm>
            <a:custGeom>
              <a:avLst/>
              <a:gdLst/>
              <a:ahLst/>
              <a:cxnLst/>
              <a:rect l="l" t="t" r="r" b="b"/>
              <a:pathLst>
                <a:path w="7734" h="11270" extrusionOk="0">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8"/>
            <p:cNvSpPr/>
            <p:nvPr/>
          </p:nvSpPr>
          <p:spPr>
            <a:xfrm>
              <a:off x="-35781" y="1986253"/>
              <a:ext cx="612103" cy="93906"/>
            </a:xfrm>
            <a:custGeom>
              <a:avLst/>
              <a:gdLst/>
              <a:ahLst/>
              <a:cxnLst/>
              <a:rect l="l" t="t" r="r" b="b"/>
              <a:pathLst>
                <a:path w="12163" h="1866" extrusionOk="0">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8"/>
            <p:cNvSpPr/>
            <p:nvPr/>
          </p:nvSpPr>
          <p:spPr>
            <a:xfrm>
              <a:off x="696933" y="1520205"/>
              <a:ext cx="269943" cy="500482"/>
            </a:xfrm>
            <a:custGeom>
              <a:avLst/>
              <a:gdLst/>
              <a:ahLst/>
              <a:cxnLst/>
              <a:rect l="l" t="t" r="r" b="b"/>
              <a:pathLst>
                <a:path w="5364" h="9945" extrusionOk="0">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8"/>
            <p:cNvSpPr/>
            <p:nvPr/>
          </p:nvSpPr>
          <p:spPr>
            <a:xfrm>
              <a:off x="953534" y="1866332"/>
              <a:ext cx="467721" cy="149767"/>
            </a:xfrm>
            <a:custGeom>
              <a:avLst/>
              <a:gdLst/>
              <a:ahLst/>
              <a:cxnLst/>
              <a:rect l="l" t="t" r="r" b="b"/>
              <a:pathLst>
                <a:path w="9294" h="2976" extrusionOk="0">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8"/>
            <p:cNvSpPr/>
            <p:nvPr/>
          </p:nvSpPr>
          <p:spPr>
            <a:xfrm>
              <a:off x="1075519" y="2232186"/>
              <a:ext cx="317450" cy="362441"/>
            </a:xfrm>
            <a:custGeom>
              <a:avLst/>
              <a:gdLst/>
              <a:ahLst/>
              <a:cxnLst/>
              <a:rect l="l" t="t" r="r" b="b"/>
              <a:pathLst>
                <a:path w="6308" h="7202" extrusionOk="0">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8"/>
            <p:cNvSpPr/>
            <p:nvPr/>
          </p:nvSpPr>
          <p:spPr>
            <a:xfrm>
              <a:off x="879760" y="5019467"/>
              <a:ext cx="27427" cy="71814"/>
            </a:xfrm>
            <a:custGeom>
              <a:avLst/>
              <a:gdLst/>
              <a:ahLst/>
              <a:cxnLst/>
              <a:rect l="l" t="t" r="r" b="b"/>
              <a:pathLst>
                <a:path w="545" h="1427" extrusionOk="0">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8"/>
            <p:cNvSpPr/>
            <p:nvPr/>
          </p:nvSpPr>
          <p:spPr>
            <a:xfrm>
              <a:off x="994900" y="4737553"/>
              <a:ext cx="20986" cy="82432"/>
            </a:xfrm>
            <a:custGeom>
              <a:avLst/>
              <a:gdLst/>
              <a:ahLst/>
              <a:cxnLst/>
              <a:rect l="l" t="t" r="r" b="b"/>
              <a:pathLst>
                <a:path w="417" h="1638" extrusionOk="0">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8"/>
            <p:cNvSpPr/>
            <p:nvPr/>
          </p:nvSpPr>
          <p:spPr>
            <a:xfrm>
              <a:off x="744137" y="4613053"/>
              <a:ext cx="18822" cy="90283"/>
            </a:xfrm>
            <a:custGeom>
              <a:avLst/>
              <a:gdLst/>
              <a:ahLst/>
              <a:cxnLst/>
              <a:rect l="l" t="t" r="r" b="b"/>
              <a:pathLst>
                <a:path w="374" h="1794" extrusionOk="0">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8"/>
            <p:cNvSpPr/>
            <p:nvPr/>
          </p:nvSpPr>
          <p:spPr>
            <a:xfrm>
              <a:off x="934260" y="4326207"/>
              <a:ext cx="22042" cy="107192"/>
            </a:xfrm>
            <a:custGeom>
              <a:avLst/>
              <a:gdLst/>
              <a:ahLst/>
              <a:cxnLst/>
              <a:rect l="l" t="t" r="r" b="b"/>
              <a:pathLst>
                <a:path w="438" h="2130" extrusionOk="0">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8"/>
            <p:cNvSpPr/>
            <p:nvPr/>
          </p:nvSpPr>
          <p:spPr>
            <a:xfrm>
              <a:off x="711175" y="4152288"/>
              <a:ext cx="17916" cy="90434"/>
            </a:xfrm>
            <a:custGeom>
              <a:avLst/>
              <a:gdLst/>
              <a:ahLst/>
              <a:cxnLst/>
              <a:rect l="l" t="t" r="r" b="b"/>
              <a:pathLst>
                <a:path w="356" h="1797" extrusionOk="0">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8"/>
            <p:cNvSpPr/>
            <p:nvPr/>
          </p:nvSpPr>
          <p:spPr>
            <a:xfrm>
              <a:off x="905576" y="3910130"/>
              <a:ext cx="15953" cy="90132"/>
            </a:xfrm>
            <a:custGeom>
              <a:avLst/>
              <a:gdLst/>
              <a:ahLst/>
              <a:cxnLst/>
              <a:rect l="l" t="t" r="r" b="b"/>
              <a:pathLst>
                <a:path w="317" h="1791" extrusionOk="0">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8"/>
            <p:cNvSpPr/>
            <p:nvPr/>
          </p:nvSpPr>
          <p:spPr>
            <a:xfrm>
              <a:off x="686768" y="3683070"/>
              <a:ext cx="17463" cy="97580"/>
            </a:xfrm>
            <a:custGeom>
              <a:avLst/>
              <a:gdLst/>
              <a:ahLst/>
              <a:cxnLst/>
              <a:rect l="l" t="t" r="r" b="b"/>
              <a:pathLst>
                <a:path w="347" h="1939" extrusionOk="0">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8"/>
            <p:cNvSpPr/>
            <p:nvPr/>
          </p:nvSpPr>
          <p:spPr>
            <a:xfrm>
              <a:off x="663569" y="3360696"/>
              <a:ext cx="35982" cy="72015"/>
            </a:xfrm>
            <a:custGeom>
              <a:avLst/>
              <a:gdLst/>
              <a:ahLst/>
              <a:cxnLst/>
              <a:rect l="l" t="t" r="r" b="b"/>
              <a:pathLst>
                <a:path w="715" h="1431" extrusionOk="0">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8"/>
            <p:cNvSpPr/>
            <p:nvPr/>
          </p:nvSpPr>
          <p:spPr>
            <a:xfrm>
              <a:off x="868336" y="3495714"/>
              <a:ext cx="22999" cy="97228"/>
            </a:xfrm>
            <a:custGeom>
              <a:avLst/>
              <a:gdLst/>
              <a:ahLst/>
              <a:cxnLst/>
              <a:rect l="l" t="t" r="r" b="b"/>
              <a:pathLst>
                <a:path w="457" h="1932" extrusionOk="0">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8"/>
            <p:cNvSpPr/>
            <p:nvPr/>
          </p:nvSpPr>
          <p:spPr>
            <a:xfrm>
              <a:off x="836582" y="3143549"/>
              <a:ext cx="16205" cy="97983"/>
            </a:xfrm>
            <a:custGeom>
              <a:avLst/>
              <a:gdLst/>
              <a:ahLst/>
              <a:cxnLst/>
              <a:rect l="l" t="t" r="r" b="b"/>
              <a:pathLst>
                <a:path w="322" h="1947" extrusionOk="0">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8"/>
            <p:cNvSpPr/>
            <p:nvPr/>
          </p:nvSpPr>
          <p:spPr>
            <a:xfrm>
              <a:off x="698493" y="3008480"/>
              <a:ext cx="18268" cy="80973"/>
            </a:xfrm>
            <a:custGeom>
              <a:avLst/>
              <a:gdLst/>
              <a:ahLst/>
              <a:cxnLst/>
              <a:rect l="l" t="t" r="r" b="b"/>
              <a:pathLst>
                <a:path w="363" h="1609" extrusionOk="0">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8"/>
            <p:cNvSpPr/>
            <p:nvPr/>
          </p:nvSpPr>
          <p:spPr>
            <a:xfrm>
              <a:off x="818516" y="2845531"/>
              <a:ext cx="15802" cy="71009"/>
            </a:xfrm>
            <a:custGeom>
              <a:avLst/>
              <a:gdLst/>
              <a:ahLst/>
              <a:cxnLst/>
              <a:rect l="l" t="t" r="r" b="b"/>
              <a:pathLst>
                <a:path w="314" h="1411" extrusionOk="0">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8"/>
            <p:cNvSpPr/>
            <p:nvPr/>
          </p:nvSpPr>
          <p:spPr>
            <a:xfrm>
              <a:off x="709615" y="2698687"/>
              <a:ext cx="19727" cy="90182"/>
            </a:xfrm>
            <a:custGeom>
              <a:avLst/>
              <a:gdLst/>
              <a:ahLst/>
              <a:cxnLst/>
              <a:rect l="l" t="t" r="r" b="b"/>
              <a:pathLst>
                <a:path w="392" h="1792" extrusionOk="0">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8"/>
            <p:cNvSpPr/>
            <p:nvPr/>
          </p:nvSpPr>
          <p:spPr>
            <a:xfrm>
              <a:off x="812628" y="2591749"/>
              <a:ext cx="13789" cy="70858"/>
            </a:xfrm>
            <a:custGeom>
              <a:avLst/>
              <a:gdLst/>
              <a:ahLst/>
              <a:cxnLst/>
              <a:rect l="l" t="t" r="r" b="b"/>
              <a:pathLst>
                <a:path w="274" h="1408" extrusionOk="0">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8"/>
            <p:cNvSpPr/>
            <p:nvPr/>
          </p:nvSpPr>
          <p:spPr>
            <a:xfrm>
              <a:off x="716761" y="2472431"/>
              <a:ext cx="16507" cy="70958"/>
            </a:xfrm>
            <a:custGeom>
              <a:avLst/>
              <a:gdLst/>
              <a:ahLst/>
              <a:cxnLst/>
              <a:rect l="l" t="t" r="r" b="b"/>
              <a:pathLst>
                <a:path w="328" h="1410" extrusionOk="0">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8"/>
            <p:cNvSpPr/>
            <p:nvPr/>
          </p:nvSpPr>
          <p:spPr>
            <a:xfrm>
              <a:off x="849364" y="2395889"/>
              <a:ext cx="22294" cy="36939"/>
            </a:xfrm>
            <a:custGeom>
              <a:avLst/>
              <a:gdLst/>
              <a:ahLst/>
              <a:cxnLst/>
              <a:rect l="l" t="t" r="r" b="b"/>
              <a:pathLst>
                <a:path w="443" h="734" extrusionOk="0">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8"/>
            <p:cNvSpPr/>
            <p:nvPr/>
          </p:nvSpPr>
          <p:spPr>
            <a:xfrm>
              <a:off x="-221174" y="1410600"/>
              <a:ext cx="1946571" cy="3781169"/>
            </a:xfrm>
            <a:custGeom>
              <a:avLst/>
              <a:gdLst/>
              <a:ahLst/>
              <a:cxnLst/>
              <a:rect l="l" t="t" r="r" b="b"/>
              <a:pathLst>
                <a:path w="38680" h="75135" extrusionOk="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8"/>
            <p:cNvSpPr/>
            <p:nvPr/>
          </p:nvSpPr>
          <p:spPr>
            <a:xfrm>
              <a:off x="572231" y="2075175"/>
              <a:ext cx="104122" cy="160688"/>
            </a:xfrm>
            <a:custGeom>
              <a:avLst/>
              <a:gdLst/>
              <a:ahLst/>
              <a:cxnLst/>
              <a:rect l="l" t="t" r="r" b="b"/>
              <a:pathLst>
                <a:path w="2069" h="3193" extrusionOk="0">
                  <a:moveTo>
                    <a:pt x="1789" y="0"/>
                  </a:moveTo>
                  <a:cubicBezTo>
                    <a:pt x="1150" y="0"/>
                    <a:pt x="590" y="647"/>
                    <a:pt x="331" y="1172"/>
                  </a:cubicBezTo>
                  <a:cubicBezTo>
                    <a:pt x="29" y="1783"/>
                    <a:pt x="0" y="2485"/>
                    <a:pt x="257" y="3116"/>
                  </a:cubicBezTo>
                  <a:cubicBezTo>
                    <a:pt x="279" y="3170"/>
                    <a:pt x="322" y="3192"/>
                    <a:pt x="366" y="3192"/>
                  </a:cubicBezTo>
                  <a:cubicBezTo>
                    <a:pt x="439" y="3192"/>
                    <a:pt x="514" y="3127"/>
                    <a:pt x="485" y="3033"/>
                  </a:cubicBezTo>
                  <a:cubicBezTo>
                    <a:pt x="311" y="2460"/>
                    <a:pt x="397" y="1868"/>
                    <a:pt x="696" y="1351"/>
                  </a:cubicBezTo>
                  <a:cubicBezTo>
                    <a:pt x="1001" y="832"/>
                    <a:pt x="1450" y="662"/>
                    <a:pt x="1910" y="335"/>
                  </a:cubicBezTo>
                  <a:cubicBezTo>
                    <a:pt x="2069" y="223"/>
                    <a:pt x="1971" y="0"/>
                    <a:pt x="1793" y="0"/>
                  </a:cubicBezTo>
                  <a:cubicBezTo>
                    <a:pt x="1792" y="0"/>
                    <a:pt x="1791" y="0"/>
                    <a:pt x="17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29733373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186"/>
        <p:cNvGrpSpPr/>
        <p:nvPr/>
      </p:nvGrpSpPr>
      <p:grpSpPr>
        <a:xfrm>
          <a:off x="0" y="0"/>
          <a:ext cx="0" cy="0"/>
          <a:chOff x="0" y="0"/>
          <a:chExt cx="0" cy="0"/>
        </a:xfrm>
      </p:grpSpPr>
      <p:sp>
        <p:nvSpPr>
          <p:cNvPr id="2187" name="Google Shape;2187;p9"/>
          <p:cNvSpPr/>
          <p:nvPr/>
        </p:nvSpPr>
        <p:spPr>
          <a:xfrm>
            <a:off x="-49130" y="403922"/>
            <a:ext cx="12290259" cy="6050157"/>
          </a:xfrm>
          <a:custGeom>
            <a:avLst/>
            <a:gdLst/>
            <a:ahLst/>
            <a:cxnLst/>
            <a:rect l="l" t="t" r="r" b="b"/>
            <a:pathLst>
              <a:path w="290779" h="148616" extrusionOk="0">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88" name="Google Shape;2188;p9"/>
          <p:cNvSpPr txBox="1">
            <a:spLocks noGrp="1"/>
          </p:cNvSpPr>
          <p:nvPr>
            <p:ph type="title"/>
          </p:nvPr>
        </p:nvSpPr>
        <p:spPr>
          <a:xfrm>
            <a:off x="2847400" y="2082400"/>
            <a:ext cx="6497200" cy="162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13333"/>
            </a:lvl1pPr>
            <a:lvl2pPr lvl="1" algn="ctr" rtl="0">
              <a:spcBef>
                <a:spcPts val="0"/>
              </a:spcBef>
              <a:spcAft>
                <a:spcPts val="0"/>
              </a:spcAft>
              <a:buSzPts val="3300"/>
              <a:buNone/>
              <a:defRPr/>
            </a:lvl2pPr>
            <a:lvl3pPr lvl="2" algn="ctr" rtl="0">
              <a:spcBef>
                <a:spcPts val="0"/>
              </a:spcBef>
              <a:spcAft>
                <a:spcPts val="0"/>
              </a:spcAft>
              <a:buSzPts val="3300"/>
              <a:buNone/>
              <a:defRPr/>
            </a:lvl3pPr>
            <a:lvl4pPr lvl="3" algn="ctr" rtl="0">
              <a:spcBef>
                <a:spcPts val="0"/>
              </a:spcBef>
              <a:spcAft>
                <a:spcPts val="0"/>
              </a:spcAft>
              <a:buSzPts val="3300"/>
              <a:buNone/>
              <a:defRPr/>
            </a:lvl4pPr>
            <a:lvl5pPr lvl="4" algn="ctr" rtl="0">
              <a:spcBef>
                <a:spcPts val="0"/>
              </a:spcBef>
              <a:spcAft>
                <a:spcPts val="0"/>
              </a:spcAft>
              <a:buSzPts val="3300"/>
              <a:buNone/>
              <a:defRPr/>
            </a:lvl5pPr>
            <a:lvl6pPr lvl="5" algn="ctr" rtl="0">
              <a:spcBef>
                <a:spcPts val="0"/>
              </a:spcBef>
              <a:spcAft>
                <a:spcPts val="0"/>
              </a:spcAft>
              <a:buSzPts val="3300"/>
              <a:buNone/>
              <a:defRPr/>
            </a:lvl6pPr>
            <a:lvl7pPr lvl="6" algn="ctr" rtl="0">
              <a:spcBef>
                <a:spcPts val="0"/>
              </a:spcBef>
              <a:spcAft>
                <a:spcPts val="0"/>
              </a:spcAft>
              <a:buSzPts val="3300"/>
              <a:buNone/>
              <a:defRPr/>
            </a:lvl7pPr>
            <a:lvl8pPr lvl="7" algn="ctr" rtl="0">
              <a:spcBef>
                <a:spcPts val="0"/>
              </a:spcBef>
              <a:spcAft>
                <a:spcPts val="0"/>
              </a:spcAft>
              <a:buSzPts val="3300"/>
              <a:buNone/>
              <a:defRPr/>
            </a:lvl8pPr>
            <a:lvl9pPr lvl="8" algn="ctr" rtl="0">
              <a:spcBef>
                <a:spcPts val="0"/>
              </a:spcBef>
              <a:spcAft>
                <a:spcPts val="0"/>
              </a:spcAft>
              <a:buSzPts val="3300"/>
              <a:buNone/>
              <a:defRPr/>
            </a:lvl9pPr>
          </a:lstStyle>
          <a:p>
            <a:endParaRPr/>
          </a:p>
        </p:txBody>
      </p:sp>
      <p:sp>
        <p:nvSpPr>
          <p:cNvPr id="2189" name="Google Shape;2189;p9"/>
          <p:cNvSpPr txBox="1">
            <a:spLocks noGrp="1"/>
          </p:cNvSpPr>
          <p:nvPr>
            <p:ph type="subTitle" idx="1"/>
          </p:nvPr>
        </p:nvSpPr>
        <p:spPr>
          <a:xfrm>
            <a:off x="2847400" y="3707600"/>
            <a:ext cx="64972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grpSp>
        <p:nvGrpSpPr>
          <p:cNvPr id="2190" name="Google Shape;2190;p9"/>
          <p:cNvGrpSpPr/>
          <p:nvPr/>
        </p:nvGrpSpPr>
        <p:grpSpPr>
          <a:xfrm rot="10800000" flipH="1">
            <a:off x="10356690" y="4331119"/>
            <a:ext cx="2682279" cy="2870027"/>
            <a:chOff x="6472325" y="168075"/>
            <a:chExt cx="781975" cy="836775"/>
          </a:xfrm>
        </p:grpSpPr>
        <p:sp>
          <p:nvSpPr>
            <p:cNvPr id="2191" name="Google Shape;2191;p9"/>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9"/>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9"/>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9"/>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9"/>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9"/>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9"/>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9"/>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9"/>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9"/>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9"/>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9"/>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9"/>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9"/>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9"/>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9"/>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9"/>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9"/>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9"/>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9"/>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9"/>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9"/>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9"/>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9"/>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9"/>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9"/>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9"/>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9"/>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9"/>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9"/>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9"/>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9"/>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9"/>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9"/>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9"/>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9"/>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9"/>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9"/>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9"/>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9"/>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9"/>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9"/>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9"/>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9"/>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9"/>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9"/>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9"/>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9"/>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9"/>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9"/>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9"/>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9"/>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9"/>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9"/>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9"/>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9"/>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9"/>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9"/>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9"/>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9"/>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9"/>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9"/>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9"/>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9"/>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9"/>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9"/>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9"/>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9"/>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9"/>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9"/>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9"/>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9"/>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9"/>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9"/>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9"/>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9"/>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9"/>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268" name="Google Shape;2268;p9"/>
          <p:cNvGrpSpPr/>
          <p:nvPr/>
        </p:nvGrpSpPr>
        <p:grpSpPr>
          <a:xfrm rot="10800000">
            <a:off x="-841266" y="4331119"/>
            <a:ext cx="2682279" cy="2870027"/>
            <a:chOff x="6472325" y="168075"/>
            <a:chExt cx="781975" cy="836775"/>
          </a:xfrm>
        </p:grpSpPr>
        <p:sp>
          <p:nvSpPr>
            <p:cNvPr id="2269" name="Google Shape;2269;p9"/>
            <p:cNvSpPr/>
            <p:nvPr/>
          </p:nvSpPr>
          <p:spPr>
            <a:xfrm>
              <a:off x="6480175" y="173600"/>
              <a:ext cx="541350" cy="290450"/>
            </a:xfrm>
            <a:custGeom>
              <a:avLst/>
              <a:gdLst/>
              <a:ahLst/>
              <a:cxnLst/>
              <a:rect l="l" t="t" r="r" b="b"/>
              <a:pathLst>
                <a:path w="21654" h="11618" extrusionOk="0">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9"/>
            <p:cNvSpPr/>
            <p:nvPr/>
          </p:nvSpPr>
          <p:spPr>
            <a:xfrm>
              <a:off x="6479850" y="279500"/>
              <a:ext cx="590025" cy="190300"/>
            </a:xfrm>
            <a:custGeom>
              <a:avLst/>
              <a:gdLst/>
              <a:ahLst/>
              <a:cxnLst/>
              <a:rect l="l" t="t" r="r" b="b"/>
              <a:pathLst>
                <a:path w="23601" h="7612" extrusionOk="0">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9"/>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9"/>
            <p:cNvSpPr/>
            <p:nvPr/>
          </p:nvSpPr>
          <p:spPr>
            <a:xfrm>
              <a:off x="6475475" y="275400"/>
              <a:ext cx="598450" cy="247075"/>
            </a:xfrm>
            <a:custGeom>
              <a:avLst/>
              <a:gdLst/>
              <a:ahLst/>
              <a:cxnLst/>
              <a:rect l="l" t="t" r="r" b="b"/>
              <a:pathLst>
                <a:path w="23938" h="9883" extrusionOk="0">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9"/>
            <p:cNvSpPr/>
            <p:nvPr/>
          </p:nvSpPr>
          <p:spPr>
            <a:xfrm>
              <a:off x="6876075" y="300900"/>
              <a:ext cx="69350" cy="15125"/>
            </a:xfrm>
            <a:custGeom>
              <a:avLst/>
              <a:gdLst/>
              <a:ahLst/>
              <a:cxnLst/>
              <a:rect l="l" t="t" r="r" b="b"/>
              <a:pathLst>
                <a:path w="2774" h="605" extrusionOk="0">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9"/>
            <p:cNvSpPr/>
            <p:nvPr/>
          </p:nvSpPr>
          <p:spPr>
            <a:xfrm>
              <a:off x="6949775" y="294575"/>
              <a:ext cx="25075" cy="5425"/>
            </a:xfrm>
            <a:custGeom>
              <a:avLst/>
              <a:gdLst/>
              <a:ahLst/>
              <a:cxnLst/>
              <a:rect l="l" t="t" r="r" b="b"/>
              <a:pathLst>
                <a:path w="1003" h="217" extrusionOk="0">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9"/>
            <p:cNvSpPr/>
            <p:nvPr/>
          </p:nvSpPr>
          <p:spPr>
            <a:xfrm>
              <a:off x="6479925" y="279500"/>
              <a:ext cx="590050" cy="190300"/>
            </a:xfrm>
            <a:custGeom>
              <a:avLst/>
              <a:gdLst/>
              <a:ahLst/>
              <a:cxnLst/>
              <a:rect l="l" t="t" r="r" b="b"/>
              <a:pathLst>
                <a:path w="23602" h="7612" extrusionOk="0">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9"/>
            <p:cNvSpPr/>
            <p:nvPr/>
          </p:nvSpPr>
          <p:spPr>
            <a:xfrm>
              <a:off x="6480625" y="308125"/>
              <a:ext cx="563900" cy="208200"/>
            </a:xfrm>
            <a:custGeom>
              <a:avLst/>
              <a:gdLst/>
              <a:ahLst/>
              <a:cxnLst/>
              <a:rect l="l" t="t" r="r" b="b"/>
              <a:pathLst>
                <a:path w="22556" h="8328" extrusionOk="0">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9"/>
            <p:cNvSpPr/>
            <p:nvPr/>
          </p:nvSpPr>
          <p:spPr>
            <a:xfrm>
              <a:off x="6486675" y="310175"/>
              <a:ext cx="554925" cy="206275"/>
            </a:xfrm>
            <a:custGeom>
              <a:avLst/>
              <a:gdLst/>
              <a:ahLst/>
              <a:cxnLst/>
              <a:rect l="l" t="t" r="r" b="b"/>
              <a:pathLst>
                <a:path w="22197" h="8251" extrusionOk="0">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9"/>
            <p:cNvSpPr/>
            <p:nvPr/>
          </p:nvSpPr>
          <p:spPr>
            <a:xfrm>
              <a:off x="6574700" y="342100"/>
              <a:ext cx="66275" cy="46475"/>
            </a:xfrm>
            <a:custGeom>
              <a:avLst/>
              <a:gdLst/>
              <a:ahLst/>
              <a:cxnLst/>
              <a:rect l="l" t="t" r="r" b="b"/>
              <a:pathLst>
                <a:path w="2651" h="1859" extrusionOk="0">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9"/>
            <p:cNvSpPr/>
            <p:nvPr/>
          </p:nvSpPr>
          <p:spPr>
            <a:xfrm>
              <a:off x="6670725" y="234400"/>
              <a:ext cx="62975" cy="121250"/>
            </a:xfrm>
            <a:custGeom>
              <a:avLst/>
              <a:gdLst/>
              <a:ahLst/>
              <a:cxnLst/>
              <a:rect l="l" t="t" r="r" b="b"/>
              <a:pathLst>
                <a:path w="2519" h="4850" extrusionOk="0">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9"/>
            <p:cNvSpPr/>
            <p:nvPr/>
          </p:nvSpPr>
          <p:spPr>
            <a:xfrm>
              <a:off x="6792850" y="202650"/>
              <a:ext cx="20975" cy="128100"/>
            </a:xfrm>
            <a:custGeom>
              <a:avLst/>
              <a:gdLst/>
              <a:ahLst/>
              <a:cxnLst/>
              <a:rect l="l" t="t" r="r" b="b"/>
              <a:pathLst>
                <a:path w="839" h="5124" extrusionOk="0">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9"/>
            <p:cNvSpPr/>
            <p:nvPr/>
          </p:nvSpPr>
          <p:spPr>
            <a:xfrm>
              <a:off x="6875150" y="182975"/>
              <a:ext cx="24075" cy="130850"/>
            </a:xfrm>
            <a:custGeom>
              <a:avLst/>
              <a:gdLst/>
              <a:ahLst/>
              <a:cxnLst/>
              <a:rect l="l" t="t" r="r" b="b"/>
              <a:pathLst>
                <a:path w="963" h="5234" extrusionOk="0">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9"/>
            <p:cNvSpPr/>
            <p:nvPr/>
          </p:nvSpPr>
          <p:spPr>
            <a:xfrm>
              <a:off x="6964350" y="205700"/>
              <a:ext cx="49800" cy="92400"/>
            </a:xfrm>
            <a:custGeom>
              <a:avLst/>
              <a:gdLst/>
              <a:ahLst/>
              <a:cxnLst/>
              <a:rect l="l" t="t" r="r" b="b"/>
              <a:pathLst>
                <a:path w="1992" h="3696" extrusionOk="0">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9"/>
            <p:cNvSpPr/>
            <p:nvPr/>
          </p:nvSpPr>
          <p:spPr>
            <a:xfrm>
              <a:off x="6734850" y="441875"/>
              <a:ext cx="14375" cy="46875"/>
            </a:xfrm>
            <a:custGeom>
              <a:avLst/>
              <a:gdLst/>
              <a:ahLst/>
              <a:cxnLst/>
              <a:rect l="l" t="t" r="r" b="b"/>
              <a:pathLst>
                <a:path w="575" h="1875" extrusionOk="0">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9"/>
            <p:cNvSpPr/>
            <p:nvPr/>
          </p:nvSpPr>
          <p:spPr>
            <a:xfrm>
              <a:off x="6911650" y="364150"/>
              <a:ext cx="39400" cy="66475"/>
            </a:xfrm>
            <a:custGeom>
              <a:avLst/>
              <a:gdLst/>
              <a:ahLst/>
              <a:cxnLst/>
              <a:rect l="l" t="t" r="r" b="b"/>
              <a:pathLst>
                <a:path w="1576" h="2659" extrusionOk="0">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9"/>
            <p:cNvSpPr/>
            <p:nvPr/>
          </p:nvSpPr>
          <p:spPr>
            <a:xfrm>
              <a:off x="6944725" y="232475"/>
              <a:ext cx="21325" cy="67500"/>
            </a:xfrm>
            <a:custGeom>
              <a:avLst/>
              <a:gdLst/>
              <a:ahLst/>
              <a:cxnLst/>
              <a:rect l="l" t="t" r="r" b="b"/>
              <a:pathLst>
                <a:path w="853" h="2700" extrusionOk="0">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9"/>
            <p:cNvSpPr/>
            <p:nvPr/>
          </p:nvSpPr>
          <p:spPr>
            <a:xfrm>
              <a:off x="6885575" y="205975"/>
              <a:ext cx="10425" cy="76975"/>
            </a:xfrm>
            <a:custGeom>
              <a:avLst/>
              <a:gdLst/>
              <a:ahLst/>
              <a:cxnLst/>
              <a:rect l="l" t="t" r="r" b="b"/>
              <a:pathLst>
                <a:path w="417" h="3079" extrusionOk="0">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9"/>
            <p:cNvSpPr/>
            <p:nvPr/>
          </p:nvSpPr>
          <p:spPr>
            <a:xfrm>
              <a:off x="6807275" y="221275"/>
              <a:ext cx="18225" cy="98950"/>
            </a:xfrm>
            <a:custGeom>
              <a:avLst/>
              <a:gdLst/>
              <a:ahLst/>
              <a:cxnLst/>
              <a:rect l="l" t="t" r="r" b="b"/>
              <a:pathLst>
                <a:path w="729" h="3958" extrusionOk="0">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9"/>
            <p:cNvSpPr/>
            <p:nvPr/>
          </p:nvSpPr>
          <p:spPr>
            <a:xfrm>
              <a:off x="6775625" y="234750"/>
              <a:ext cx="8625" cy="49625"/>
            </a:xfrm>
            <a:custGeom>
              <a:avLst/>
              <a:gdLst/>
              <a:ahLst/>
              <a:cxnLst/>
              <a:rect l="l" t="t" r="r" b="b"/>
              <a:pathLst>
                <a:path w="345" h="1985" extrusionOk="0">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9"/>
            <p:cNvSpPr/>
            <p:nvPr/>
          </p:nvSpPr>
          <p:spPr>
            <a:xfrm>
              <a:off x="6695050" y="267350"/>
              <a:ext cx="52800" cy="75075"/>
            </a:xfrm>
            <a:custGeom>
              <a:avLst/>
              <a:gdLst/>
              <a:ahLst/>
              <a:cxnLst/>
              <a:rect l="l" t="t" r="r" b="b"/>
              <a:pathLst>
                <a:path w="2112" h="3003" extrusionOk="0">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9"/>
            <p:cNvSpPr/>
            <p:nvPr/>
          </p:nvSpPr>
          <p:spPr>
            <a:xfrm>
              <a:off x="6657825" y="265775"/>
              <a:ext cx="17525" cy="55600"/>
            </a:xfrm>
            <a:custGeom>
              <a:avLst/>
              <a:gdLst/>
              <a:ahLst/>
              <a:cxnLst/>
              <a:rect l="l" t="t" r="r" b="b"/>
              <a:pathLst>
                <a:path w="701" h="2224" extrusionOk="0">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9"/>
            <p:cNvSpPr/>
            <p:nvPr/>
          </p:nvSpPr>
          <p:spPr>
            <a:xfrm>
              <a:off x="6599625" y="349675"/>
              <a:ext cx="37500" cy="26700"/>
            </a:xfrm>
            <a:custGeom>
              <a:avLst/>
              <a:gdLst/>
              <a:ahLst/>
              <a:cxnLst/>
              <a:rect l="l" t="t" r="r" b="b"/>
              <a:pathLst>
                <a:path w="1500" h="1068" extrusionOk="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9"/>
            <p:cNvSpPr/>
            <p:nvPr/>
          </p:nvSpPr>
          <p:spPr>
            <a:xfrm>
              <a:off x="6472325" y="168075"/>
              <a:ext cx="601575" cy="354375"/>
            </a:xfrm>
            <a:custGeom>
              <a:avLst/>
              <a:gdLst/>
              <a:ahLst/>
              <a:cxnLst/>
              <a:rect l="l" t="t" r="r" b="b"/>
              <a:pathLst>
                <a:path w="24063" h="14175" extrusionOk="0">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9"/>
            <p:cNvSpPr/>
            <p:nvPr/>
          </p:nvSpPr>
          <p:spPr>
            <a:xfrm>
              <a:off x="6811600" y="405750"/>
              <a:ext cx="228450" cy="596350"/>
            </a:xfrm>
            <a:custGeom>
              <a:avLst/>
              <a:gdLst/>
              <a:ahLst/>
              <a:cxnLst/>
              <a:rect l="l" t="t" r="r" b="b"/>
              <a:pathLst>
                <a:path w="9138" h="23854" extrusionOk="0">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9"/>
            <p:cNvSpPr/>
            <p:nvPr/>
          </p:nvSpPr>
          <p:spPr>
            <a:xfrm>
              <a:off x="6960225" y="431175"/>
              <a:ext cx="105300" cy="561350"/>
            </a:xfrm>
            <a:custGeom>
              <a:avLst/>
              <a:gdLst/>
              <a:ahLst/>
              <a:cxnLst/>
              <a:rect l="l" t="t" r="r" b="b"/>
              <a:pathLst>
                <a:path w="4212" h="22454" extrusionOk="0">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9"/>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9"/>
            <p:cNvSpPr/>
            <p:nvPr/>
          </p:nvSpPr>
          <p:spPr>
            <a:xfrm>
              <a:off x="6978575" y="754375"/>
              <a:ext cx="14200" cy="50250"/>
            </a:xfrm>
            <a:custGeom>
              <a:avLst/>
              <a:gdLst/>
              <a:ahLst/>
              <a:cxnLst/>
              <a:rect l="l" t="t" r="r" b="b"/>
              <a:pathLst>
                <a:path w="568" h="2010" extrusionOk="0">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9"/>
            <p:cNvSpPr/>
            <p:nvPr/>
          </p:nvSpPr>
          <p:spPr>
            <a:xfrm>
              <a:off x="6953900" y="426550"/>
              <a:ext cx="300400" cy="577325"/>
            </a:xfrm>
            <a:custGeom>
              <a:avLst/>
              <a:gdLst/>
              <a:ahLst/>
              <a:cxnLst/>
              <a:rect l="l" t="t" r="r" b="b"/>
              <a:pathLst>
                <a:path w="12016" h="23093" extrusionOk="0">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9"/>
            <p:cNvSpPr/>
            <p:nvPr/>
          </p:nvSpPr>
          <p:spPr>
            <a:xfrm>
              <a:off x="6960225" y="431125"/>
              <a:ext cx="105300" cy="561375"/>
            </a:xfrm>
            <a:custGeom>
              <a:avLst/>
              <a:gdLst/>
              <a:ahLst/>
              <a:cxnLst/>
              <a:rect l="l" t="t" r="r" b="b"/>
              <a:pathLst>
                <a:path w="4212" h="22455" extrusionOk="0">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9"/>
            <p:cNvSpPr/>
            <p:nvPr/>
          </p:nvSpPr>
          <p:spPr>
            <a:xfrm>
              <a:off x="6966250" y="439525"/>
              <a:ext cx="280875" cy="556600"/>
            </a:xfrm>
            <a:custGeom>
              <a:avLst/>
              <a:gdLst/>
              <a:ahLst/>
              <a:cxnLst/>
              <a:rect l="l" t="t" r="r" b="b"/>
              <a:pathLst>
                <a:path w="11235" h="22264" extrusionOk="0">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9"/>
            <p:cNvSpPr/>
            <p:nvPr/>
          </p:nvSpPr>
          <p:spPr>
            <a:xfrm>
              <a:off x="6964250" y="438925"/>
              <a:ext cx="284400" cy="553575"/>
            </a:xfrm>
            <a:custGeom>
              <a:avLst/>
              <a:gdLst/>
              <a:ahLst/>
              <a:cxnLst/>
              <a:rect l="l" t="t" r="r" b="b"/>
              <a:pathLst>
                <a:path w="11376" h="22143" extrusionOk="0">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9"/>
            <p:cNvSpPr/>
            <p:nvPr/>
          </p:nvSpPr>
          <p:spPr>
            <a:xfrm>
              <a:off x="6924225" y="898900"/>
              <a:ext cx="36725" cy="21900"/>
            </a:xfrm>
            <a:custGeom>
              <a:avLst/>
              <a:gdLst/>
              <a:ahLst/>
              <a:cxnLst/>
              <a:rect l="l" t="t" r="r" b="b"/>
              <a:pathLst>
                <a:path w="1469" h="876" extrusionOk="0">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9"/>
            <p:cNvSpPr/>
            <p:nvPr/>
          </p:nvSpPr>
          <p:spPr>
            <a:xfrm>
              <a:off x="6858625" y="802750"/>
              <a:ext cx="122825" cy="18525"/>
            </a:xfrm>
            <a:custGeom>
              <a:avLst/>
              <a:gdLst/>
              <a:ahLst/>
              <a:cxnLst/>
              <a:rect l="l" t="t" r="r" b="b"/>
              <a:pathLst>
                <a:path w="4913" h="741" extrusionOk="0">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9"/>
            <p:cNvSpPr/>
            <p:nvPr/>
          </p:nvSpPr>
          <p:spPr>
            <a:xfrm>
              <a:off x="6828875" y="697875"/>
              <a:ext cx="181025" cy="35675"/>
            </a:xfrm>
            <a:custGeom>
              <a:avLst/>
              <a:gdLst/>
              <a:ahLst/>
              <a:cxnLst/>
              <a:rect l="l" t="t" r="r" b="b"/>
              <a:pathLst>
                <a:path w="7241" h="1427" extrusionOk="0">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9"/>
            <p:cNvSpPr/>
            <p:nvPr/>
          </p:nvSpPr>
          <p:spPr>
            <a:xfrm>
              <a:off x="6846050" y="580325"/>
              <a:ext cx="184150" cy="52225"/>
            </a:xfrm>
            <a:custGeom>
              <a:avLst/>
              <a:gdLst/>
              <a:ahLst/>
              <a:cxnLst/>
              <a:rect l="l" t="t" r="r" b="b"/>
              <a:pathLst>
                <a:path w="7366" h="2089" extrusionOk="0">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9"/>
            <p:cNvSpPr/>
            <p:nvPr/>
          </p:nvSpPr>
          <p:spPr>
            <a:xfrm>
              <a:off x="6853200" y="429200"/>
              <a:ext cx="181100" cy="120375"/>
            </a:xfrm>
            <a:custGeom>
              <a:avLst/>
              <a:gdLst/>
              <a:ahLst/>
              <a:cxnLst/>
              <a:rect l="l" t="t" r="r" b="b"/>
              <a:pathLst>
                <a:path w="7244" h="4815" extrusionOk="0">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9"/>
            <p:cNvSpPr/>
            <p:nvPr/>
          </p:nvSpPr>
          <p:spPr>
            <a:xfrm>
              <a:off x="6997800" y="854450"/>
              <a:ext cx="35100" cy="40550"/>
            </a:xfrm>
            <a:custGeom>
              <a:avLst/>
              <a:gdLst/>
              <a:ahLst/>
              <a:cxnLst/>
              <a:rect l="l" t="t" r="r" b="b"/>
              <a:pathLst>
                <a:path w="1404" h="1622" extrusionOk="0">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9"/>
            <p:cNvSpPr/>
            <p:nvPr/>
          </p:nvSpPr>
          <p:spPr>
            <a:xfrm>
              <a:off x="7121200" y="663025"/>
              <a:ext cx="82275" cy="39925"/>
            </a:xfrm>
            <a:custGeom>
              <a:avLst/>
              <a:gdLst/>
              <a:ahLst/>
              <a:cxnLst/>
              <a:rect l="l" t="t" r="r" b="b"/>
              <a:pathLst>
                <a:path w="3291" h="1597" extrusionOk="0">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9"/>
            <p:cNvSpPr/>
            <p:nvPr/>
          </p:nvSpPr>
          <p:spPr>
            <a:xfrm>
              <a:off x="6878825" y="438325"/>
              <a:ext cx="68925" cy="53125"/>
            </a:xfrm>
            <a:custGeom>
              <a:avLst/>
              <a:gdLst/>
              <a:ahLst/>
              <a:cxnLst/>
              <a:rect l="l" t="t" r="r" b="b"/>
              <a:pathLst>
                <a:path w="2757" h="2125" extrusionOk="0">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9"/>
            <p:cNvSpPr/>
            <p:nvPr/>
          </p:nvSpPr>
          <p:spPr>
            <a:xfrm>
              <a:off x="6910200" y="597500"/>
              <a:ext cx="109225" cy="19800"/>
            </a:xfrm>
            <a:custGeom>
              <a:avLst/>
              <a:gdLst/>
              <a:ahLst/>
              <a:cxnLst/>
              <a:rect l="l" t="t" r="r" b="b"/>
              <a:pathLst>
                <a:path w="4369" h="792" extrusionOk="0">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9"/>
            <p:cNvSpPr/>
            <p:nvPr/>
          </p:nvSpPr>
          <p:spPr>
            <a:xfrm>
              <a:off x="6862950" y="615700"/>
              <a:ext cx="87600" cy="27875"/>
            </a:xfrm>
            <a:custGeom>
              <a:avLst/>
              <a:gdLst/>
              <a:ahLst/>
              <a:cxnLst/>
              <a:rect l="l" t="t" r="r" b="b"/>
              <a:pathLst>
                <a:path w="3504" h="1115" extrusionOk="0">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9"/>
            <p:cNvSpPr/>
            <p:nvPr/>
          </p:nvSpPr>
          <p:spPr>
            <a:xfrm>
              <a:off x="6900750" y="699700"/>
              <a:ext cx="100950" cy="13950"/>
            </a:xfrm>
            <a:custGeom>
              <a:avLst/>
              <a:gdLst/>
              <a:ahLst/>
              <a:cxnLst/>
              <a:rect l="l" t="t" r="r" b="b"/>
              <a:pathLst>
                <a:path w="4038" h="558" extrusionOk="0">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9"/>
            <p:cNvSpPr/>
            <p:nvPr/>
          </p:nvSpPr>
          <p:spPr>
            <a:xfrm>
              <a:off x="6887100" y="795125"/>
              <a:ext cx="60075" cy="7350"/>
            </a:xfrm>
            <a:custGeom>
              <a:avLst/>
              <a:gdLst/>
              <a:ahLst/>
              <a:cxnLst/>
              <a:rect l="l" t="t" r="r" b="b"/>
              <a:pathLst>
                <a:path w="2403" h="294" extrusionOk="0">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9"/>
            <p:cNvSpPr/>
            <p:nvPr/>
          </p:nvSpPr>
          <p:spPr>
            <a:xfrm>
              <a:off x="6932550" y="881450"/>
              <a:ext cx="23425" cy="7975"/>
            </a:xfrm>
            <a:custGeom>
              <a:avLst/>
              <a:gdLst/>
              <a:ahLst/>
              <a:cxnLst/>
              <a:rect l="l" t="t" r="r" b="b"/>
              <a:pathLst>
                <a:path w="937" h="319" extrusionOk="0">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9"/>
            <p:cNvSpPr/>
            <p:nvPr/>
          </p:nvSpPr>
          <p:spPr>
            <a:xfrm>
              <a:off x="6805700" y="400300"/>
              <a:ext cx="224000" cy="604550"/>
            </a:xfrm>
            <a:custGeom>
              <a:avLst/>
              <a:gdLst/>
              <a:ahLst/>
              <a:cxnLst/>
              <a:rect l="l" t="t" r="r" b="b"/>
              <a:pathLst>
                <a:path w="8960" h="24182" extrusionOk="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9"/>
            <p:cNvSpPr/>
            <p:nvPr/>
          </p:nvSpPr>
          <p:spPr>
            <a:xfrm>
              <a:off x="6942825" y="426450"/>
              <a:ext cx="311425" cy="577325"/>
            </a:xfrm>
            <a:custGeom>
              <a:avLst/>
              <a:gdLst/>
              <a:ahLst/>
              <a:cxnLst/>
              <a:rect l="l" t="t" r="r" b="b"/>
              <a:pathLst>
                <a:path w="12457" h="23093" extrusionOk="0">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9"/>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9"/>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9"/>
            <p:cNvSpPr/>
            <p:nvPr/>
          </p:nvSpPr>
          <p:spPr>
            <a:xfrm>
              <a:off x="6718475" y="273950"/>
              <a:ext cx="325800" cy="399325"/>
            </a:xfrm>
            <a:custGeom>
              <a:avLst/>
              <a:gdLst/>
              <a:ahLst/>
              <a:cxnLst/>
              <a:rect l="l" t="t" r="r" b="b"/>
              <a:pathLst>
                <a:path w="13032" h="15973" extrusionOk="0">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9"/>
            <p:cNvSpPr/>
            <p:nvPr/>
          </p:nvSpPr>
          <p:spPr>
            <a:xfrm>
              <a:off x="6726575" y="325350"/>
              <a:ext cx="446850" cy="373675"/>
            </a:xfrm>
            <a:custGeom>
              <a:avLst/>
              <a:gdLst/>
              <a:ahLst/>
              <a:cxnLst/>
              <a:rect l="l" t="t" r="r" b="b"/>
              <a:pathLst>
                <a:path w="17874" h="14947" extrusionOk="0">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9"/>
            <p:cNvSpPr/>
            <p:nvPr/>
          </p:nvSpPr>
          <p:spPr>
            <a:xfrm>
              <a:off x="6733225" y="426575"/>
              <a:ext cx="425175" cy="267150"/>
            </a:xfrm>
            <a:custGeom>
              <a:avLst/>
              <a:gdLst/>
              <a:ahLst/>
              <a:cxnLst/>
              <a:rect l="l" t="t" r="r" b="b"/>
              <a:pathLst>
                <a:path w="17007" h="10686" extrusionOk="0">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9"/>
            <p:cNvSpPr/>
            <p:nvPr/>
          </p:nvSpPr>
          <p:spPr>
            <a:xfrm>
              <a:off x="6732100" y="329175"/>
              <a:ext cx="436750" cy="349975"/>
            </a:xfrm>
            <a:custGeom>
              <a:avLst/>
              <a:gdLst/>
              <a:ahLst/>
              <a:cxnLst/>
              <a:rect l="l" t="t" r="r" b="b"/>
              <a:pathLst>
                <a:path w="17470" h="13999" extrusionOk="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9"/>
            <p:cNvSpPr/>
            <p:nvPr/>
          </p:nvSpPr>
          <p:spPr>
            <a:xfrm>
              <a:off x="6753600" y="513875"/>
              <a:ext cx="209175" cy="150225"/>
            </a:xfrm>
            <a:custGeom>
              <a:avLst/>
              <a:gdLst/>
              <a:ahLst/>
              <a:cxnLst/>
              <a:rect l="l" t="t" r="r" b="b"/>
              <a:pathLst>
                <a:path w="8367" h="6009" extrusionOk="0">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9"/>
            <p:cNvSpPr/>
            <p:nvPr/>
          </p:nvSpPr>
          <p:spPr>
            <a:xfrm>
              <a:off x="6732200" y="669375"/>
              <a:ext cx="9075" cy="3875"/>
            </a:xfrm>
            <a:custGeom>
              <a:avLst/>
              <a:gdLst/>
              <a:ahLst/>
              <a:cxnLst/>
              <a:rect l="l" t="t" r="r" b="b"/>
              <a:pathLst>
                <a:path w="363" h="155" extrusionOk="0">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9"/>
            <p:cNvSpPr/>
            <p:nvPr/>
          </p:nvSpPr>
          <p:spPr>
            <a:xfrm>
              <a:off x="6742225" y="427750"/>
              <a:ext cx="410125" cy="264700"/>
            </a:xfrm>
            <a:custGeom>
              <a:avLst/>
              <a:gdLst/>
              <a:ahLst/>
              <a:cxnLst/>
              <a:rect l="l" t="t" r="r" b="b"/>
              <a:pathLst>
                <a:path w="16405" h="10588" extrusionOk="0">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9"/>
            <p:cNvSpPr/>
            <p:nvPr/>
          </p:nvSpPr>
          <p:spPr>
            <a:xfrm>
              <a:off x="6730475" y="652100"/>
              <a:ext cx="32775" cy="8825"/>
            </a:xfrm>
            <a:custGeom>
              <a:avLst/>
              <a:gdLst/>
              <a:ahLst/>
              <a:cxnLst/>
              <a:rect l="l" t="t" r="r" b="b"/>
              <a:pathLst>
                <a:path w="1311" h="353" extrusionOk="0">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9"/>
            <p:cNvSpPr/>
            <p:nvPr/>
          </p:nvSpPr>
          <p:spPr>
            <a:xfrm>
              <a:off x="6728100" y="598200"/>
              <a:ext cx="130425" cy="36350"/>
            </a:xfrm>
            <a:custGeom>
              <a:avLst/>
              <a:gdLst/>
              <a:ahLst/>
              <a:cxnLst/>
              <a:rect l="l" t="t" r="r" b="b"/>
              <a:pathLst>
                <a:path w="5217" h="1454" extrusionOk="0">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9"/>
            <p:cNvSpPr/>
            <p:nvPr/>
          </p:nvSpPr>
          <p:spPr>
            <a:xfrm>
              <a:off x="6719300" y="552900"/>
              <a:ext cx="151175" cy="42300"/>
            </a:xfrm>
            <a:custGeom>
              <a:avLst/>
              <a:gdLst/>
              <a:ahLst/>
              <a:cxnLst/>
              <a:rect l="l" t="t" r="r" b="b"/>
              <a:pathLst>
                <a:path w="6047" h="1692" extrusionOk="0">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9"/>
            <p:cNvSpPr/>
            <p:nvPr/>
          </p:nvSpPr>
          <p:spPr>
            <a:xfrm>
              <a:off x="6721475" y="542425"/>
              <a:ext cx="209125" cy="19375"/>
            </a:xfrm>
            <a:custGeom>
              <a:avLst/>
              <a:gdLst/>
              <a:ahLst/>
              <a:cxnLst/>
              <a:rect l="l" t="t" r="r" b="b"/>
              <a:pathLst>
                <a:path w="8365" h="775" extrusionOk="0">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9"/>
            <p:cNvSpPr/>
            <p:nvPr/>
          </p:nvSpPr>
          <p:spPr>
            <a:xfrm>
              <a:off x="6719150" y="468650"/>
              <a:ext cx="220525" cy="74250"/>
            </a:xfrm>
            <a:custGeom>
              <a:avLst/>
              <a:gdLst/>
              <a:ahLst/>
              <a:cxnLst/>
              <a:rect l="l" t="t" r="r" b="b"/>
              <a:pathLst>
                <a:path w="8821" h="2970" extrusionOk="0">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9"/>
            <p:cNvSpPr/>
            <p:nvPr/>
          </p:nvSpPr>
          <p:spPr>
            <a:xfrm>
              <a:off x="6735550" y="433925"/>
              <a:ext cx="243125" cy="67450"/>
            </a:xfrm>
            <a:custGeom>
              <a:avLst/>
              <a:gdLst/>
              <a:ahLst/>
              <a:cxnLst/>
              <a:rect l="l" t="t" r="r" b="b"/>
              <a:pathLst>
                <a:path w="9725" h="2698" extrusionOk="0">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9"/>
            <p:cNvSpPr/>
            <p:nvPr/>
          </p:nvSpPr>
          <p:spPr>
            <a:xfrm>
              <a:off x="6780725" y="363400"/>
              <a:ext cx="209350" cy="116550"/>
            </a:xfrm>
            <a:custGeom>
              <a:avLst/>
              <a:gdLst/>
              <a:ahLst/>
              <a:cxnLst/>
              <a:rect l="l" t="t" r="r" b="b"/>
              <a:pathLst>
                <a:path w="8374" h="4662" extrusionOk="0">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9"/>
            <p:cNvSpPr/>
            <p:nvPr/>
          </p:nvSpPr>
          <p:spPr>
            <a:xfrm>
              <a:off x="6822075" y="332150"/>
              <a:ext cx="178800" cy="127675"/>
            </a:xfrm>
            <a:custGeom>
              <a:avLst/>
              <a:gdLst/>
              <a:ahLst/>
              <a:cxnLst/>
              <a:rect l="l" t="t" r="r" b="b"/>
              <a:pathLst>
                <a:path w="7152" h="5107" extrusionOk="0">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9"/>
            <p:cNvSpPr/>
            <p:nvPr/>
          </p:nvSpPr>
          <p:spPr>
            <a:xfrm>
              <a:off x="6895175" y="286725"/>
              <a:ext cx="119825" cy="158800"/>
            </a:xfrm>
            <a:custGeom>
              <a:avLst/>
              <a:gdLst/>
              <a:ahLst/>
              <a:cxnLst/>
              <a:rect l="l" t="t" r="r" b="b"/>
              <a:pathLst>
                <a:path w="4793" h="6352" extrusionOk="0">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9"/>
            <p:cNvSpPr/>
            <p:nvPr/>
          </p:nvSpPr>
          <p:spPr>
            <a:xfrm>
              <a:off x="6962200" y="277425"/>
              <a:ext cx="67050" cy="152100"/>
            </a:xfrm>
            <a:custGeom>
              <a:avLst/>
              <a:gdLst/>
              <a:ahLst/>
              <a:cxnLst/>
              <a:rect l="l" t="t" r="r" b="b"/>
              <a:pathLst>
                <a:path w="2682" h="6084" extrusionOk="0">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9"/>
            <p:cNvSpPr/>
            <p:nvPr/>
          </p:nvSpPr>
          <p:spPr>
            <a:xfrm>
              <a:off x="7083400" y="461025"/>
              <a:ext cx="46200" cy="26975"/>
            </a:xfrm>
            <a:custGeom>
              <a:avLst/>
              <a:gdLst/>
              <a:ahLst/>
              <a:cxnLst/>
              <a:rect l="l" t="t" r="r" b="b"/>
              <a:pathLst>
                <a:path w="1848" h="1079" extrusionOk="0">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9"/>
            <p:cNvSpPr/>
            <p:nvPr/>
          </p:nvSpPr>
          <p:spPr>
            <a:xfrm>
              <a:off x="7002650" y="510375"/>
              <a:ext cx="21400" cy="23225"/>
            </a:xfrm>
            <a:custGeom>
              <a:avLst/>
              <a:gdLst/>
              <a:ahLst/>
              <a:cxnLst/>
              <a:rect l="l" t="t" r="r" b="b"/>
              <a:pathLst>
                <a:path w="856" h="929" extrusionOk="0">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9"/>
            <p:cNvSpPr/>
            <p:nvPr/>
          </p:nvSpPr>
          <p:spPr>
            <a:xfrm>
              <a:off x="6937500" y="577175"/>
              <a:ext cx="8425" cy="34600"/>
            </a:xfrm>
            <a:custGeom>
              <a:avLst/>
              <a:gdLst/>
              <a:ahLst/>
              <a:cxnLst/>
              <a:rect l="l" t="t" r="r" b="b"/>
              <a:pathLst>
                <a:path w="337" h="1384" extrusionOk="0">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9"/>
            <p:cNvSpPr/>
            <p:nvPr/>
          </p:nvSpPr>
          <p:spPr>
            <a:xfrm>
              <a:off x="6850975" y="640050"/>
              <a:ext cx="9975" cy="32600"/>
            </a:xfrm>
            <a:custGeom>
              <a:avLst/>
              <a:gdLst/>
              <a:ahLst/>
              <a:cxnLst/>
              <a:rect l="l" t="t" r="r" b="b"/>
              <a:pathLst>
                <a:path w="399" h="1304" extrusionOk="0">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9"/>
            <p:cNvSpPr/>
            <p:nvPr/>
          </p:nvSpPr>
          <p:spPr>
            <a:xfrm>
              <a:off x="6794275" y="614200"/>
              <a:ext cx="37025" cy="14625"/>
            </a:xfrm>
            <a:custGeom>
              <a:avLst/>
              <a:gdLst/>
              <a:ahLst/>
              <a:cxnLst/>
              <a:rect l="l" t="t" r="r" b="b"/>
              <a:pathLst>
                <a:path w="1481" h="585" extrusionOk="0">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9"/>
            <p:cNvSpPr/>
            <p:nvPr/>
          </p:nvSpPr>
          <p:spPr>
            <a:xfrm>
              <a:off x="6832925" y="567925"/>
              <a:ext cx="35825" cy="12750"/>
            </a:xfrm>
            <a:custGeom>
              <a:avLst/>
              <a:gdLst/>
              <a:ahLst/>
              <a:cxnLst/>
              <a:rect l="l" t="t" r="r" b="b"/>
              <a:pathLst>
                <a:path w="1433" h="510" extrusionOk="0">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9"/>
            <p:cNvSpPr/>
            <p:nvPr/>
          </p:nvSpPr>
          <p:spPr>
            <a:xfrm>
              <a:off x="6880275" y="534375"/>
              <a:ext cx="35875" cy="7900"/>
            </a:xfrm>
            <a:custGeom>
              <a:avLst/>
              <a:gdLst/>
              <a:ahLst/>
              <a:cxnLst/>
              <a:rect l="l" t="t" r="r" b="b"/>
              <a:pathLst>
                <a:path w="1435" h="316" extrusionOk="0">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9"/>
            <p:cNvSpPr/>
            <p:nvPr/>
          </p:nvSpPr>
          <p:spPr>
            <a:xfrm>
              <a:off x="6895350" y="482625"/>
              <a:ext cx="38750" cy="39250"/>
            </a:xfrm>
            <a:custGeom>
              <a:avLst/>
              <a:gdLst/>
              <a:ahLst/>
              <a:cxnLst/>
              <a:rect l="l" t="t" r="r" b="b"/>
              <a:pathLst>
                <a:path w="1550" h="1570" extrusionOk="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9"/>
            <p:cNvSpPr/>
            <p:nvPr/>
          </p:nvSpPr>
          <p:spPr>
            <a:xfrm>
              <a:off x="6955500" y="437100"/>
              <a:ext cx="36050" cy="15050"/>
            </a:xfrm>
            <a:custGeom>
              <a:avLst/>
              <a:gdLst/>
              <a:ahLst/>
              <a:cxnLst/>
              <a:rect l="l" t="t" r="r" b="b"/>
              <a:pathLst>
                <a:path w="1442" h="602" extrusionOk="0">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9"/>
            <p:cNvSpPr/>
            <p:nvPr/>
          </p:nvSpPr>
          <p:spPr>
            <a:xfrm>
              <a:off x="6947000" y="302350"/>
              <a:ext cx="42100" cy="85400"/>
            </a:xfrm>
            <a:custGeom>
              <a:avLst/>
              <a:gdLst/>
              <a:ahLst/>
              <a:cxnLst/>
              <a:rect l="l" t="t" r="r" b="b"/>
              <a:pathLst>
                <a:path w="1684" h="3416" extrusionOk="0">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9"/>
            <p:cNvSpPr/>
            <p:nvPr/>
          </p:nvSpPr>
          <p:spPr>
            <a:xfrm>
              <a:off x="6711350" y="268925"/>
              <a:ext cx="462050" cy="430275"/>
            </a:xfrm>
            <a:custGeom>
              <a:avLst/>
              <a:gdLst/>
              <a:ahLst/>
              <a:cxnLst/>
              <a:rect l="l" t="t" r="r" b="b"/>
              <a:pathLst>
                <a:path w="18482" h="17211" extrusionOk="0">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46" name="Google Shape;2346;p9"/>
          <p:cNvGrpSpPr/>
          <p:nvPr/>
        </p:nvGrpSpPr>
        <p:grpSpPr>
          <a:xfrm>
            <a:off x="9132847" y="189110"/>
            <a:ext cx="719100" cy="530239"/>
            <a:chOff x="5165350" y="2018400"/>
            <a:chExt cx="244825" cy="180525"/>
          </a:xfrm>
        </p:grpSpPr>
        <p:sp>
          <p:nvSpPr>
            <p:cNvPr id="2347" name="Google Shape;2347;p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52" name="Google Shape;2352;p9"/>
          <p:cNvGrpSpPr/>
          <p:nvPr/>
        </p:nvGrpSpPr>
        <p:grpSpPr>
          <a:xfrm rot="10800000" flipH="1">
            <a:off x="11653147" y="189110"/>
            <a:ext cx="719100" cy="530239"/>
            <a:chOff x="5165350" y="2018400"/>
            <a:chExt cx="244825" cy="180525"/>
          </a:xfrm>
        </p:grpSpPr>
        <p:sp>
          <p:nvSpPr>
            <p:cNvPr id="2353" name="Google Shape;2353;p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58" name="Google Shape;2358;p9"/>
          <p:cNvGrpSpPr/>
          <p:nvPr/>
        </p:nvGrpSpPr>
        <p:grpSpPr>
          <a:xfrm flipH="1">
            <a:off x="2339257" y="184204"/>
            <a:ext cx="719100" cy="530239"/>
            <a:chOff x="5165350" y="2018400"/>
            <a:chExt cx="244825" cy="180525"/>
          </a:xfrm>
        </p:grpSpPr>
        <p:sp>
          <p:nvSpPr>
            <p:cNvPr id="2359" name="Google Shape;2359;p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64" name="Google Shape;2364;p9"/>
          <p:cNvGrpSpPr/>
          <p:nvPr/>
        </p:nvGrpSpPr>
        <p:grpSpPr>
          <a:xfrm rot="10800000">
            <a:off x="-181043" y="184204"/>
            <a:ext cx="719100" cy="530239"/>
            <a:chOff x="5165350" y="2018400"/>
            <a:chExt cx="244825" cy="180525"/>
          </a:xfrm>
        </p:grpSpPr>
        <p:sp>
          <p:nvSpPr>
            <p:cNvPr id="2365" name="Google Shape;2365;p9"/>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9"/>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9"/>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9"/>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9"/>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9937357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370"/>
        <p:cNvGrpSpPr/>
        <p:nvPr/>
      </p:nvGrpSpPr>
      <p:grpSpPr>
        <a:xfrm>
          <a:off x="0" y="0"/>
          <a:ext cx="0" cy="0"/>
          <a:chOff x="0" y="0"/>
          <a:chExt cx="0" cy="0"/>
        </a:xfrm>
      </p:grpSpPr>
      <p:sp>
        <p:nvSpPr>
          <p:cNvPr id="2371" name="Google Shape;2371;p10"/>
          <p:cNvSpPr/>
          <p:nvPr/>
        </p:nvSpPr>
        <p:spPr>
          <a:xfrm>
            <a:off x="-43700" y="1"/>
            <a:ext cx="12235085" cy="6857836"/>
          </a:xfrm>
          <a:custGeom>
            <a:avLst/>
            <a:gdLst/>
            <a:ahLst/>
            <a:cxnLst/>
            <a:rect l="l" t="t" r="r" b="b"/>
            <a:pathLst>
              <a:path w="259163" h="145777" extrusionOk="0">
                <a:moveTo>
                  <a:pt x="82455" y="8627"/>
                </a:moveTo>
                <a:cubicBezTo>
                  <a:pt x="88093" y="8627"/>
                  <a:pt x="93572" y="9179"/>
                  <a:pt x="99064" y="9671"/>
                </a:cubicBezTo>
                <a:cubicBezTo>
                  <a:pt x="105442" y="10240"/>
                  <a:pt x="111783" y="11076"/>
                  <a:pt x="118130" y="11890"/>
                </a:cubicBezTo>
                <a:cubicBezTo>
                  <a:pt x="123497" y="12577"/>
                  <a:pt x="128854" y="13360"/>
                  <a:pt x="134230" y="13948"/>
                </a:cubicBezTo>
                <a:cubicBezTo>
                  <a:pt x="136406" y="14185"/>
                  <a:pt x="138600" y="14318"/>
                  <a:pt x="140784" y="14518"/>
                </a:cubicBezTo>
                <a:cubicBezTo>
                  <a:pt x="143736" y="14789"/>
                  <a:pt x="146702" y="14926"/>
                  <a:pt x="149668" y="14926"/>
                </a:cubicBezTo>
                <a:cubicBezTo>
                  <a:pt x="151329" y="14926"/>
                  <a:pt x="152990" y="14883"/>
                  <a:pt x="154648" y="14796"/>
                </a:cubicBezTo>
                <a:cubicBezTo>
                  <a:pt x="158217" y="14611"/>
                  <a:pt x="161742" y="13919"/>
                  <a:pt x="165256" y="13189"/>
                </a:cubicBezTo>
                <a:cubicBezTo>
                  <a:pt x="171041" y="11986"/>
                  <a:pt x="176859" y="11067"/>
                  <a:pt x="182789" y="10711"/>
                </a:cubicBezTo>
                <a:cubicBezTo>
                  <a:pt x="184595" y="10603"/>
                  <a:pt x="186397" y="10548"/>
                  <a:pt x="188194" y="10548"/>
                </a:cubicBezTo>
                <a:cubicBezTo>
                  <a:pt x="190837" y="10548"/>
                  <a:pt x="193471" y="10666"/>
                  <a:pt x="196094" y="10907"/>
                </a:cubicBezTo>
                <a:cubicBezTo>
                  <a:pt x="200631" y="11324"/>
                  <a:pt x="205096" y="12335"/>
                  <a:pt x="209432" y="13861"/>
                </a:cubicBezTo>
                <a:cubicBezTo>
                  <a:pt x="213897" y="15429"/>
                  <a:pt x="218187" y="17350"/>
                  <a:pt x="222120" y="19976"/>
                </a:cubicBezTo>
                <a:cubicBezTo>
                  <a:pt x="228207" y="24038"/>
                  <a:pt x="233538" y="28939"/>
                  <a:pt x="237746" y="34954"/>
                </a:cubicBezTo>
                <a:cubicBezTo>
                  <a:pt x="239405" y="37326"/>
                  <a:pt x="240712" y="39925"/>
                  <a:pt x="242031" y="42523"/>
                </a:cubicBezTo>
                <a:cubicBezTo>
                  <a:pt x="243813" y="46035"/>
                  <a:pt x="244953" y="49746"/>
                  <a:pt x="245999" y="53483"/>
                </a:cubicBezTo>
                <a:cubicBezTo>
                  <a:pt x="246913" y="56751"/>
                  <a:pt x="247511" y="60116"/>
                  <a:pt x="247784" y="63515"/>
                </a:cubicBezTo>
                <a:cubicBezTo>
                  <a:pt x="247998" y="66193"/>
                  <a:pt x="248365" y="68882"/>
                  <a:pt x="248284" y="71554"/>
                </a:cubicBezTo>
                <a:cubicBezTo>
                  <a:pt x="248018" y="80174"/>
                  <a:pt x="247025" y="88690"/>
                  <a:pt x="244343" y="96961"/>
                </a:cubicBezTo>
                <a:cubicBezTo>
                  <a:pt x="242590" y="102366"/>
                  <a:pt x="240352" y="107544"/>
                  <a:pt x="237419" y="112387"/>
                </a:cubicBezTo>
                <a:cubicBezTo>
                  <a:pt x="234125" y="117823"/>
                  <a:pt x="230183" y="122754"/>
                  <a:pt x="225018" y="126576"/>
                </a:cubicBezTo>
                <a:cubicBezTo>
                  <a:pt x="221320" y="129313"/>
                  <a:pt x="217271" y="131354"/>
                  <a:pt x="212926" y="132906"/>
                </a:cubicBezTo>
                <a:cubicBezTo>
                  <a:pt x="208176" y="134604"/>
                  <a:pt x="203304" y="135762"/>
                  <a:pt x="198349" y="136494"/>
                </a:cubicBezTo>
                <a:cubicBezTo>
                  <a:pt x="195036" y="136984"/>
                  <a:pt x="191706" y="137181"/>
                  <a:pt x="188368" y="137181"/>
                </a:cubicBezTo>
                <a:cubicBezTo>
                  <a:pt x="185882" y="137181"/>
                  <a:pt x="183391" y="137072"/>
                  <a:pt x="180899" y="136891"/>
                </a:cubicBezTo>
                <a:cubicBezTo>
                  <a:pt x="174015" y="136391"/>
                  <a:pt x="167218" y="135241"/>
                  <a:pt x="160384" y="134371"/>
                </a:cubicBezTo>
                <a:cubicBezTo>
                  <a:pt x="156040" y="133818"/>
                  <a:pt x="151736" y="132946"/>
                  <a:pt x="147397" y="132342"/>
                </a:cubicBezTo>
                <a:cubicBezTo>
                  <a:pt x="143365" y="131782"/>
                  <a:pt x="139317" y="131312"/>
                  <a:pt x="135265" y="130939"/>
                </a:cubicBezTo>
                <a:cubicBezTo>
                  <a:pt x="127749" y="130246"/>
                  <a:pt x="120214" y="130081"/>
                  <a:pt x="112668" y="130081"/>
                </a:cubicBezTo>
                <a:cubicBezTo>
                  <a:pt x="112537" y="130081"/>
                  <a:pt x="112406" y="130081"/>
                  <a:pt x="112275" y="130081"/>
                </a:cubicBezTo>
                <a:cubicBezTo>
                  <a:pt x="107546" y="130084"/>
                  <a:pt x="102893" y="130699"/>
                  <a:pt x="98262" y="131522"/>
                </a:cubicBezTo>
                <a:cubicBezTo>
                  <a:pt x="92756" y="132500"/>
                  <a:pt x="87289" y="133708"/>
                  <a:pt x="81771" y="134611"/>
                </a:cubicBezTo>
                <a:cubicBezTo>
                  <a:pt x="75771" y="135593"/>
                  <a:pt x="69736" y="136362"/>
                  <a:pt x="63653" y="136362"/>
                </a:cubicBezTo>
                <a:cubicBezTo>
                  <a:pt x="62557" y="136362"/>
                  <a:pt x="61459" y="136337"/>
                  <a:pt x="60360" y="136284"/>
                </a:cubicBezTo>
                <a:cubicBezTo>
                  <a:pt x="55883" y="136068"/>
                  <a:pt x="51478" y="135387"/>
                  <a:pt x="47127" y="134186"/>
                </a:cubicBezTo>
                <a:cubicBezTo>
                  <a:pt x="41838" y="132727"/>
                  <a:pt x="36939" y="130469"/>
                  <a:pt x="32391" y="127477"/>
                </a:cubicBezTo>
                <a:cubicBezTo>
                  <a:pt x="28125" y="124670"/>
                  <a:pt x="24345" y="121395"/>
                  <a:pt x="21444" y="117016"/>
                </a:cubicBezTo>
                <a:cubicBezTo>
                  <a:pt x="16652" y="109782"/>
                  <a:pt x="13864" y="101826"/>
                  <a:pt x="11943" y="93490"/>
                </a:cubicBezTo>
                <a:cubicBezTo>
                  <a:pt x="10968" y="89260"/>
                  <a:pt x="10362" y="84966"/>
                  <a:pt x="9947" y="80630"/>
                </a:cubicBezTo>
                <a:cubicBezTo>
                  <a:pt x="9684" y="77896"/>
                  <a:pt x="9742" y="75164"/>
                  <a:pt x="9586" y="72438"/>
                </a:cubicBezTo>
                <a:cubicBezTo>
                  <a:pt x="9399" y="69150"/>
                  <a:pt x="9742" y="65810"/>
                  <a:pt x="10085" y="62516"/>
                </a:cubicBezTo>
                <a:cubicBezTo>
                  <a:pt x="10577" y="57790"/>
                  <a:pt x="11504" y="53132"/>
                  <a:pt x="12941" y="48588"/>
                </a:cubicBezTo>
                <a:cubicBezTo>
                  <a:pt x="14022" y="45170"/>
                  <a:pt x="15399" y="41888"/>
                  <a:pt x="17033" y="38691"/>
                </a:cubicBezTo>
                <a:cubicBezTo>
                  <a:pt x="19422" y="34014"/>
                  <a:pt x="22532" y="29861"/>
                  <a:pt x="26325" y="26306"/>
                </a:cubicBezTo>
                <a:cubicBezTo>
                  <a:pt x="29457" y="23369"/>
                  <a:pt x="33022" y="20928"/>
                  <a:pt x="36744" y="18730"/>
                </a:cubicBezTo>
                <a:cubicBezTo>
                  <a:pt x="41707" y="15802"/>
                  <a:pt x="46985" y="13613"/>
                  <a:pt x="52490" y="12033"/>
                </a:cubicBezTo>
                <a:cubicBezTo>
                  <a:pt x="56959" y="10749"/>
                  <a:pt x="61546" y="9953"/>
                  <a:pt x="66185" y="9395"/>
                </a:cubicBezTo>
                <a:cubicBezTo>
                  <a:pt x="70199" y="8912"/>
                  <a:pt x="74210" y="8629"/>
                  <a:pt x="78128" y="8629"/>
                </a:cubicBezTo>
                <a:cubicBezTo>
                  <a:pt x="78831" y="8629"/>
                  <a:pt x="79530" y="8638"/>
                  <a:pt x="80226" y="8657"/>
                </a:cubicBezTo>
                <a:cubicBezTo>
                  <a:pt x="80972" y="8636"/>
                  <a:pt x="81715" y="8627"/>
                  <a:pt x="82455" y="8627"/>
                </a:cubicBezTo>
                <a:close/>
                <a:moveTo>
                  <a:pt x="36" y="1"/>
                </a:moveTo>
                <a:cubicBezTo>
                  <a:pt x="36" y="48167"/>
                  <a:pt x="42" y="96334"/>
                  <a:pt x="3" y="144501"/>
                </a:cubicBezTo>
                <a:cubicBezTo>
                  <a:pt x="0" y="145663"/>
                  <a:pt x="320" y="145777"/>
                  <a:pt x="1349" y="145777"/>
                </a:cubicBezTo>
                <a:cubicBezTo>
                  <a:pt x="44094" y="145763"/>
                  <a:pt x="86838" y="145757"/>
                  <a:pt x="129582" y="145757"/>
                </a:cubicBezTo>
                <a:cubicBezTo>
                  <a:pt x="172326" y="145757"/>
                  <a:pt x="215070" y="145763"/>
                  <a:pt x="257814" y="145777"/>
                </a:cubicBezTo>
                <a:cubicBezTo>
                  <a:pt x="258841" y="145777"/>
                  <a:pt x="259163" y="145664"/>
                  <a:pt x="259160" y="144501"/>
                </a:cubicBezTo>
                <a:cubicBezTo>
                  <a:pt x="259121" y="96335"/>
                  <a:pt x="259127" y="48168"/>
                  <a:pt x="259127" y="1"/>
                </a:cubicBezTo>
                <a:close/>
              </a:path>
            </a:pathLst>
          </a:custGeom>
          <a:solidFill>
            <a:srgbClr val="C8EEE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72" name="Google Shape;2372;p10"/>
          <p:cNvSpPr txBox="1">
            <a:spLocks noGrp="1"/>
          </p:cNvSpPr>
          <p:nvPr>
            <p:ph type="title"/>
          </p:nvPr>
        </p:nvSpPr>
        <p:spPr>
          <a:xfrm>
            <a:off x="5952389" y="831656"/>
            <a:ext cx="5416000" cy="1244800"/>
          </a:xfrm>
          <a:prstGeom prst="rect">
            <a:avLst/>
          </a:prstGeom>
          <a:noFill/>
        </p:spPr>
        <p:txBody>
          <a:bodyPr spcFirstLastPara="1" wrap="square" lIns="91425" tIns="91425" rIns="91425" bIns="91425" anchor="t" anchorCtr="0">
            <a:noAutofit/>
          </a:bodyPr>
          <a:lstStyle>
            <a:lvl1pPr lvl="0" algn="ctr" rtl="0">
              <a:spcBef>
                <a:spcPts val="0"/>
              </a:spcBef>
              <a:spcAft>
                <a:spcPts val="0"/>
              </a:spcAft>
              <a:buClr>
                <a:schemeClr val="accent3"/>
              </a:buClr>
              <a:buSzPts val="3300"/>
              <a:buNone/>
              <a:defRPr sz="3733">
                <a:solidFill>
                  <a:schemeClr val="accent3"/>
                </a:solidFill>
              </a:defRPr>
            </a:lvl1pPr>
            <a:lvl2pPr lvl="1" algn="ctr" rtl="0">
              <a:spcBef>
                <a:spcPts val="0"/>
              </a:spcBef>
              <a:spcAft>
                <a:spcPts val="0"/>
              </a:spcAft>
              <a:buSzPts val="3300"/>
              <a:buNone/>
              <a:defRPr/>
            </a:lvl2pPr>
            <a:lvl3pPr lvl="2" algn="ctr" rtl="0">
              <a:spcBef>
                <a:spcPts val="0"/>
              </a:spcBef>
              <a:spcAft>
                <a:spcPts val="0"/>
              </a:spcAft>
              <a:buSzPts val="3300"/>
              <a:buNone/>
              <a:defRPr/>
            </a:lvl3pPr>
            <a:lvl4pPr lvl="3" algn="ctr" rtl="0">
              <a:spcBef>
                <a:spcPts val="0"/>
              </a:spcBef>
              <a:spcAft>
                <a:spcPts val="0"/>
              </a:spcAft>
              <a:buSzPts val="3300"/>
              <a:buNone/>
              <a:defRPr/>
            </a:lvl4pPr>
            <a:lvl5pPr lvl="4" algn="ctr" rtl="0">
              <a:spcBef>
                <a:spcPts val="0"/>
              </a:spcBef>
              <a:spcAft>
                <a:spcPts val="0"/>
              </a:spcAft>
              <a:buSzPts val="3300"/>
              <a:buNone/>
              <a:defRPr/>
            </a:lvl5pPr>
            <a:lvl6pPr lvl="5" algn="ctr" rtl="0">
              <a:spcBef>
                <a:spcPts val="0"/>
              </a:spcBef>
              <a:spcAft>
                <a:spcPts val="0"/>
              </a:spcAft>
              <a:buSzPts val="3300"/>
              <a:buNone/>
              <a:defRPr/>
            </a:lvl6pPr>
            <a:lvl7pPr lvl="6" algn="ctr" rtl="0">
              <a:spcBef>
                <a:spcPts val="0"/>
              </a:spcBef>
              <a:spcAft>
                <a:spcPts val="0"/>
              </a:spcAft>
              <a:buSzPts val="3300"/>
              <a:buNone/>
              <a:defRPr/>
            </a:lvl7pPr>
            <a:lvl8pPr lvl="7" algn="ctr" rtl="0">
              <a:spcBef>
                <a:spcPts val="0"/>
              </a:spcBef>
              <a:spcAft>
                <a:spcPts val="0"/>
              </a:spcAft>
              <a:buSzPts val="3300"/>
              <a:buNone/>
              <a:defRPr/>
            </a:lvl8pPr>
            <a:lvl9pPr lvl="8" algn="ctr" rtl="0">
              <a:spcBef>
                <a:spcPts val="0"/>
              </a:spcBef>
              <a:spcAft>
                <a:spcPts val="0"/>
              </a:spcAft>
              <a:buSzPts val="3300"/>
              <a:buNone/>
              <a:defRPr/>
            </a:lvl9pPr>
          </a:lstStyle>
          <a:p>
            <a:endParaRPr/>
          </a:p>
        </p:txBody>
      </p:sp>
      <p:grpSp>
        <p:nvGrpSpPr>
          <p:cNvPr id="2373" name="Google Shape;2373;p10"/>
          <p:cNvGrpSpPr/>
          <p:nvPr/>
        </p:nvGrpSpPr>
        <p:grpSpPr>
          <a:xfrm rot="10800000" flipH="1">
            <a:off x="10596134" y="4971467"/>
            <a:ext cx="2289524" cy="2791611"/>
            <a:chOff x="8006881" y="-628755"/>
            <a:chExt cx="1717143" cy="2093708"/>
          </a:xfrm>
        </p:grpSpPr>
        <p:sp>
          <p:nvSpPr>
            <p:cNvPr id="2374" name="Google Shape;2374;p10"/>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10"/>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10"/>
            <p:cNvSpPr/>
            <p:nvPr/>
          </p:nvSpPr>
          <p:spPr>
            <a:xfrm rot="-3947559">
              <a:off x="8377375" y="29014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10"/>
            <p:cNvSpPr/>
            <p:nvPr/>
          </p:nvSpPr>
          <p:spPr>
            <a:xfrm rot="-3947559">
              <a:off x="8472569" y="344462"/>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10"/>
            <p:cNvSpPr/>
            <p:nvPr/>
          </p:nvSpPr>
          <p:spPr>
            <a:xfrm rot="-3947559">
              <a:off x="8603830" y="531806"/>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10"/>
            <p:cNvSpPr/>
            <p:nvPr/>
          </p:nvSpPr>
          <p:spPr>
            <a:xfrm rot="-3947559">
              <a:off x="8534130" y="327341"/>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10"/>
            <p:cNvSpPr/>
            <p:nvPr/>
          </p:nvSpPr>
          <p:spPr>
            <a:xfrm rot="-3947559">
              <a:off x="8614096" y="550016"/>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10"/>
            <p:cNvSpPr/>
            <p:nvPr/>
          </p:nvSpPr>
          <p:spPr>
            <a:xfrm rot="-3947559">
              <a:off x="8937120" y="1178253"/>
              <a:ext cx="138758" cy="32286"/>
            </a:xfrm>
            <a:custGeom>
              <a:avLst/>
              <a:gdLst/>
              <a:ahLst/>
              <a:cxnLst/>
              <a:rect l="l" t="t" r="r" b="b"/>
              <a:pathLst>
                <a:path w="1371" h="319" extrusionOk="0">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10"/>
            <p:cNvSpPr/>
            <p:nvPr/>
          </p:nvSpPr>
          <p:spPr>
            <a:xfrm rot="-3947559">
              <a:off x="8828886" y="944220"/>
              <a:ext cx="215678" cy="130459"/>
            </a:xfrm>
            <a:custGeom>
              <a:avLst/>
              <a:gdLst/>
              <a:ahLst/>
              <a:cxnLst/>
              <a:rect l="l" t="t" r="r" b="b"/>
              <a:pathLst>
                <a:path w="2131" h="1289" extrusionOk="0">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10"/>
            <p:cNvSpPr/>
            <p:nvPr/>
          </p:nvSpPr>
          <p:spPr>
            <a:xfrm rot="-3947559">
              <a:off x="8753720" y="654097"/>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10"/>
            <p:cNvSpPr/>
            <p:nvPr/>
          </p:nvSpPr>
          <p:spPr>
            <a:xfrm rot="-3947559">
              <a:off x="8669768" y="326067"/>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10"/>
            <p:cNvSpPr/>
            <p:nvPr/>
          </p:nvSpPr>
          <p:spPr>
            <a:xfrm rot="-3947559">
              <a:off x="8765431" y="167519"/>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10"/>
            <p:cNvSpPr/>
            <p:nvPr/>
          </p:nvSpPr>
          <p:spPr>
            <a:xfrm rot="-3947559">
              <a:off x="8904315" y="1030091"/>
              <a:ext cx="109812" cy="69936"/>
            </a:xfrm>
            <a:custGeom>
              <a:avLst/>
              <a:gdLst/>
              <a:ahLst/>
              <a:cxnLst/>
              <a:rect l="l" t="t" r="r" b="b"/>
              <a:pathLst>
                <a:path w="1085" h="691" extrusionOk="0">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10"/>
            <p:cNvSpPr/>
            <p:nvPr/>
          </p:nvSpPr>
          <p:spPr>
            <a:xfrm rot="-3947559">
              <a:off x="9022390" y="1227586"/>
              <a:ext cx="51819" cy="13258"/>
            </a:xfrm>
            <a:custGeom>
              <a:avLst/>
              <a:gdLst/>
              <a:ahLst/>
              <a:cxnLst/>
              <a:rect l="l" t="t" r="r" b="b"/>
              <a:pathLst>
                <a:path w="512" h="131" extrusionOk="0">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10"/>
            <p:cNvSpPr/>
            <p:nvPr/>
          </p:nvSpPr>
          <p:spPr>
            <a:xfrm rot="-3947559">
              <a:off x="8776497" y="771586"/>
              <a:ext cx="140378" cy="175497"/>
            </a:xfrm>
            <a:custGeom>
              <a:avLst/>
              <a:gdLst/>
              <a:ahLst/>
              <a:cxnLst/>
              <a:rect l="l" t="t" r="r" b="b"/>
              <a:pathLst>
                <a:path w="1387" h="1734" extrusionOk="0">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10"/>
            <p:cNvSpPr/>
            <p:nvPr/>
          </p:nvSpPr>
          <p:spPr>
            <a:xfrm rot="-3947559">
              <a:off x="8726471" y="415225"/>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10"/>
            <p:cNvSpPr/>
            <p:nvPr/>
          </p:nvSpPr>
          <p:spPr>
            <a:xfrm rot="-3947559">
              <a:off x="8867219" y="323206"/>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10"/>
            <p:cNvSpPr/>
            <p:nvPr/>
          </p:nvSpPr>
          <p:spPr>
            <a:xfrm rot="-3947559">
              <a:off x="9232388" y="314213"/>
              <a:ext cx="174789" cy="113861"/>
            </a:xfrm>
            <a:custGeom>
              <a:avLst/>
              <a:gdLst/>
              <a:ahLst/>
              <a:cxnLst/>
              <a:rect l="l" t="t" r="r" b="b"/>
              <a:pathLst>
                <a:path w="1727" h="1125" extrusionOk="0">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10"/>
            <p:cNvSpPr/>
            <p:nvPr/>
          </p:nvSpPr>
          <p:spPr>
            <a:xfrm rot="-3947559">
              <a:off x="9147043" y="536604"/>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10"/>
            <p:cNvSpPr/>
            <p:nvPr/>
          </p:nvSpPr>
          <p:spPr>
            <a:xfrm rot="-3947559">
              <a:off x="9209148" y="801147"/>
              <a:ext cx="30262" cy="221953"/>
            </a:xfrm>
            <a:custGeom>
              <a:avLst/>
              <a:gdLst/>
              <a:ahLst/>
              <a:cxnLst/>
              <a:rect l="l" t="t" r="r" b="b"/>
              <a:pathLst>
                <a:path w="299" h="2193" extrusionOk="0">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10"/>
            <p:cNvSpPr/>
            <p:nvPr/>
          </p:nvSpPr>
          <p:spPr>
            <a:xfrm rot="-3947559">
              <a:off x="9189006" y="1028180"/>
              <a:ext cx="16092" cy="137341"/>
            </a:xfrm>
            <a:custGeom>
              <a:avLst/>
              <a:gdLst/>
              <a:ahLst/>
              <a:cxnLst/>
              <a:rect l="l" t="t" r="r" b="b"/>
              <a:pathLst>
                <a:path w="159" h="1357" extrusionOk="0">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10"/>
            <p:cNvSpPr/>
            <p:nvPr/>
          </p:nvSpPr>
          <p:spPr>
            <a:xfrm rot="-3947559">
              <a:off x="8322647" y="111783"/>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10"/>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10"/>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10"/>
            <p:cNvSpPr/>
            <p:nvPr/>
          </p:nvSpPr>
          <p:spPr>
            <a:xfrm rot="-3947559">
              <a:off x="7951171" y="-216112"/>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10"/>
            <p:cNvSpPr/>
            <p:nvPr/>
          </p:nvSpPr>
          <p:spPr>
            <a:xfrm rot="-3947559">
              <a:off x="8123261" y="-272026"/>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10"/>
            <p:cNvSpPr/>
            <p:nvPr/>
          </p:nvSpPr>
          <p:spPr>
            <a:xfrm rot="-3947559">
              <a:off x="8208246" y="-152006"/>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10"/>
            <p:cNvSpPr/>
            <p:nvPr/>
          </p:nvSpPr>
          <p:spPr>
            <a:xfrm rot="-3947559">
              <a:off x="8288964" y="-243466"/>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10"/>
            <p:cNvSpPr/>
            <p:nvPr/>
          </p:nvSpPr>
          <p:spPr>
            <a:xfrm rot="-3947559">
              <a:off x="8226332" y="-117585"/>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10"/>
            <p:cNvSpPr/>
            <p:nvPr/>
          </p:nvSpPr>
          <p:spPr>
            <a:xfrm rot="-3947559">
              <a:off x="8181250" y="286134"/>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10"/>
            <p:cNvSpPr/>
            <p:nvPr/>
          </p:nvSpPr>
          <p:spPr>
            <a:xfrm rot="-3947559">
              <a:off x="8309193" y="80636"/>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10"/>
            <p:cNvSpPr/>
            <p:nvPr/>
          </p:nvSpPr>
          <p:spPr>
            <a:xfrm rot="-3947559">
              <a:off x="8387924" y="-140737"/>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10"/>
            <p:cNvSpPr/>
            <p:nvPr/>
          </p:nvSpPr>
          <p:spPr>
            <a:xfrm rot="-3947559">
              <a:off x="8447608" y="-379828"/>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10"/>
            <p:cNvSpPr/>
            <p:nvPr/>
          </p:nvSpPr>
          <p:spPr>
            <a:xfrm rot="-3947559">
              <a:off x="8610106" y="-364792"/>
              <a:ext cx="392086" cy="241385"/>
            </a:xfrm>
            <a:custGeom>
              <a:avLst/>
              <a:gdLst/>
              <a:ahLst/>
              <a:cxnLst/>
              <a:rect l="l" t="t" r="r" b="b"/>
              <a:pathLst>
                <a:path w="3874" h="2385" extrusionOk="0">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10"/>
            <p:cNvSpPr/>
            <p:nvPr/>
          </p:nvSpPr>
          <p:spPr>
            <a:xfrm rot="-3947559">
              <a:off x="8287983" y="181480"/>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10"/>
            <p:cNvSpPr/>
            <p:nvPr/>
          </p:nvSpPr>
          <p:spPr>
            <a:xfrm rot="-3947559">
              <a:off x="8184014" y="38324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10"/>
            <p:cNvSpPr/>
            <p:nvPr/>
          </p:nvSpPr>
          <p:spPr>
            <a:xfrm rot="-3947559">
              <a:off x="8370947" y="-61713"/>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10"/>
            <p:cNvSpPr/>
            <p:nvPr/>
          </p:nvSpPr>
          <p:spPr>
            <a:xfrm rot="-3947559">
              <a:off x="8579335" y="-290248"/>
              <a:ext cx="153029" cy="207277"/>
            </a:xfrm>
            <a:custGeom>
              <a:avLst/>
              <a:gdLst/>
              <a:ahLst/>
              <a:cxnLst/>
              <a:rect l="l" t="t" r="r" b="b"/>
              <a:pathLst>
                <a:path w="1512" h="2048" extrusionOk="0">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10"/>
            <p:cNvSpPr/>
            <p:nvPr/>
          </p:nvSpPr>
          <p:spPr>
            <a:xfrm rot="-3947559">
              <a:off x="8772733" y="-213150"/>
              <a:ext cx="122059" cy="88761"/>
            </a:xfrm>
            <a:custGeom>
              <a:avLst/>
              <a:gdLst/>
              <a:ahLst/>
              <a:cxnLst/>
              <a:rect l="l" t="t" r="r" b="b"/>
              <a:pathLst>
                <a:path w="1206" h="877" extrusionOk="0">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10"/>
            <p:cNvSpPr/>
            <p:nvPr/>
          </p:nvSpPr>
          <p:spPr>
            <a:xfrm rot="-3947559">
              <a:off x="9061535" y="96002"/>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10"/>
            <p:cNvSpPr/>
            <p:nvPr/>
          </p:nvSpPr>
          <p:spPr>
            <a:xfrm rot="-3947559">
              <a:off x="8736573" y="132409"/>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10"/>
            <p:cNvSpPr/>
            <p:nvPr/>
          </p:nvSpPr>
          <p:spPr>
            <a:xfrm rot="-3947559">
              <a:off x="8468154" y="336111"/>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10"/>
            <p:cNvSpPr/>
            <p:nvPr/>
          </p:nvSpPr>
          <p:spPr>
            <a:xfrm rot="-3947559">
              <a:off x="8330122" y="429856"/>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10"/>
            <p:cNvSpPr/>
            <p:nvPr/>
          </p:nvSpPr>
          <p:spPr>
            <a:xfrm rot="-3947559">
              <a:off x="8080070" y="-338482"/>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8" name="Google Shape;2418;p10"/>
          <p:cNvGrpSpPr/>
          <p:nvPr/>
        </p:nvGrpSpPr>
        <p:grpSpPr>
          <a:xfrm>
            <a:off x="-693658" y="4971467"/>
            <a:ext cx="2289524" cy="2791611"/>
            <a:chOff x="-437869" y="3828270"/>
            <a:chExt cx="1717143" cy="2093708"/>
          </a:xfrm>
        </p:grpSpPr>
        <p:sp>
          <p:nvSpPr>
            <p:cNvPr id="2419" name="Google Shape;2419;p10"/>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10"/>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10"/>
            <p:cNvSpPr/>
            <p:nvPr/>
          </p:nvSpPr>
          <p:spPr>
            <a:xfrm rot="6852441">
              <a:off x="-44816" y="4066892"/>
              <a:ext cx="953597" cy="936189"/>
            </a:xfrm>
            <a:custGeom>
              <a:avLst/>
              <a:gdLst/>
              <a:ahLst/>
              <a:cxnLst/>
              <a:rect l="l" t="t" r="r" b="b"/>
              <a:pathLst>
                <a:path w="9422" h="9250" extrusionOk="0">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10"/>
            <p:cNvSpPr/>
            <p:nvPr/>
          </p:nvSpPr>
          <p:spPr>
            <a:xfrm rot="6852441">
              <a:off x="-469954" y="4189790"/>
              <a:ext cx="1283540" cy="758971"/>
            </a:xfrm>
            <a:custGeom>
              <a:avLst/>
              <a:gdLst/>
              <a:ahLst/>
              <a:cxnLst/>
              <a:rect l="l" t="t" r="r" b="b"/>
              <a:pathLst>
                <a:path w="12682" h="7499" extrusionOk="0">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10"/>
            <p:cNvSpPr/>
            <p:nvPr/>
          </p:nvSpPr>
          <p:spPr>
            <a:xfrm rot="6852441">
              <a:off x="-474703" y="4229662"/>
              <a:ext cx="1157028" cy="531755"/>
            </a:xfrm>
            <a:custGeom>
              <a:avLst/>
              <a:gdLst/>
              <a:ahLst/>
              <a:cxnLst/>
              <a:rect l="l" t="t" r="r" b="b"/>
              <a:pathLst>
                <a:path w="11432" h="5254" extrusionOk="0">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10"/>
            <p:cNvSpPr/>
            <p:nvPr/>
          </p:nvSpPr>
          <p:spPr>
            <a:xfrm rot="6852441">
              <a:off x="-283349" y="4463478"/>
              <a:ext cx="1035374" cy="502405"/>
            </a:xfrm>
            <a:custGeom>
              <a:avLst/>
              <a:gdLst/>
              <a:ahLst/>
              <a:cxnLst/>
              <a:rect l="l" t="t" r="r" b="b"/>
              <a:pathLst>
                <a:path w="10230" h="4964" extrusionOk="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10"/>
            <p:cNvSpPr/>
            <p:nvPr/>
          </p:nvSpPr>
          <p:spPr>
            <a:xfrm rot="6852441">
              <a:off x="-440842" y="4204772"/>
              <a:ext cx="1112901" cy="538435"/>
            </a:xfrm>
            <a:custGeom>
              <a:avLst/>
              <a:gdLst/>
              <a:ahLst/>
              <a:cxnLst/>
              <a:rect l="l" t="t" r="r" b="b"/>
              <a:pathLst>
                <a:path w="10996" h="5320" extrusionOk="0">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10"/>
            <p:cNvSpPr/>
            <p:nvPr/>
          </p:nvSpPr>
          <p:spPr>
            <a:xfrm rot="6852441">
              <a:off x="334166" y="4349161"/>
              <a:ext cx="198270" cy="289966"/>
            </a:xfrm>
            <a:custGeom>
              <a:avLst/>
              <a:gdLst/>
              <a:ahLst/>
              <a:cxnLst/>
              <a:rect l="l" t="t" r="r" b="b"/>
              <a:pathLst>
                <a:path w="1959" h="2865" extrusionOk="0">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10"/>
            <p:cNvSpPr/>
            <p:nvPr/>
          </p:nvSpPr>
          <p:spPr>
            <a:xfrm rot="6852441">
              <a:off x="435323" y="4482969"/>
              <a:ext cx="181064" cy="484187"/>
            </a:xfrm>
            <a:custGeom>
              <a:avLst/>
              <a:gdLst/>
              <a:ahLst/>
              <a:cxnLst/>
              <a:rect l="l" t="t" r="r" b="b"/>
              <a:pathLst>
                <a:path w="1789" h="4784" extrusionOk="0">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10"/>
            <p:cNvSpPr/>
            <p:nvPr/>
          </p:nvSpPr>
          <p:spPr>
            <a:xfrm rot="6852441">
              <a:off x="457267" y="4672791"/>
              <a:ext cx="63458" cy="452913"/>
            </a:xfrm>
            <a:custGeom>
              <a:avLst/>
              <a:gdLst/>
              <a:ahLst/>
              <a:cxnLst/>
              <a:rect l="l" t="t" r="r" b="b"/>
              <a:pathLst>
                <a:path w="627" h="4475" extrusionOk="0">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10"/>
            <p:cNvSpPr/>
            <p:nvPr/>
          </p:nvSpPr>
          <p:spPr>
            <a:xfrm rot="6852441">
              <a:off x="457260" y="4642281"/>
              <a:ext cx="102424" cy="235717"/>
            </a:xfrm>
            <a:custGeom>
              <a:avLst/>
              <a:gdLst/>
              <a:ahLst/>
              <a:cxnLst/>
              <a:rect l="l" t="t" r="r" b="b"/>
              <a:pathLst>
                <a:path w="1012" h="2329" extrusionOk="0">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10"/>
            <p:cNvSpPr/>
            <p:nvPr/>
          </p:nvSpPr>
          <p:spPr>
            <a:xfrm rot="6852441">
              <a:off x="387460" y="4824580"/>
              <a:ext cx="31476" cy="145438"/>
            </a:xfrm>
            <a:custGeom>
              <a:avLst/>
              <a:gdLst/>
              <a:ahLst/>
              <a:cxnLst/>
              <a:rect l="l" t="t" r="r" b="b"/>
              <a:pathLst>
                <a:path w="311" h="1437" extrusionOk="0">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10"/>
            <p:cNvSpPr/>
            <p:nvPr/>
          </p:nvSpPr>
          <p:spPr>
            <a:xfrm rot="6852441">
              <a:off x="69278" y="4589927"/>
              <a:ext cx="69835" cy="166692"/>
            </a:xfrm>
            <a:custGeom>
              <a:avLst/>
              <a:gdLst/>
              <a:ahLst/>
              <a:cxnLst/>
              <a:rect l="l" t="t" r="r" b="b"/>
              <a:pathLst>
                <a:path w="690" h="1647" extrusionOk="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10"/>
            <p:cNvSpPr/>
            <p:nvPr/>
          </p:nvSpPr>
          <p:spPr>
            <a:xfrm rot="6852441">
              <a:off x="-319526" y="4092020"/>
              <a:ext cx="1283034" cy="1089420"/>
            </a:xfrm>
            <a:custGeom>
              <a:avLst/>
              <a:gdLst/>
              <a:ahLst/>
              <a:cxnLst/>
              <a:rect l="l" t="t" r="r" b="b"/>
              <a:pathLst>
                <a:path w="12677" h="10764" extrusionOk="0">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10"/>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10"/>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10"/>
            <p:cNvSpPr/>
            <p:nvPr/>
          </p:nvSpPr>
          <p:spPr>
            <a:xfrm rot="6852441">
              <a:off x="142533" y="4935274"/>
              <a:ext cx="1192452" cy="574061"/>
            </a:xfrm>
            <a:custGeom>
              <a:avLst/>
              <a:gdLst/>
              <a:ahLst/>
              <a:cxnLst/>
              <a:rect l="l" t="t" r="r" b="b"/>
              <a:pathLst>
                <a:path w="11782" h="5672" extrusionOk="0">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10"/>
            <p:cNvSpPr/>
            <p:nvPr/>
          </p:nvSpPr>
          <p:spPr>
            <a:xfrm rot="6852441">
              <a:off x="-53544" y="4639383"/>
              <a:ext cx="1216438" cy="925866"/>
            </a:xfrm>
            <a:custGeom>
              <a:avLst/>
              <a:gdLst/>
              <a:ahLst/>
              <a:cxnLst/>
              <a:rect l="l" t="t" r="r" b="b"/>
              <a:pathLst>
                <a:path w="12019" h="9148" extrusionOk="0">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10"/>
            <p:cNvSpPr/>
            <p:nvPr/>
          </p:nvSpPr>
          <p:spPr>
            <a:xfrm rot="6852441">
              <a:off x="123502" y="4558329"/>
              <a:ext cx="954407" cy="886900"/>
            </a:xfrm>
            <a:custGeom>
              <a:avLst/>
              <a:gdLst/>
              <a:ahLst/>
              <a:cxnLst/>
              <a:rect l="l" t="t" r="r" b="b"/>
              <a:pathLst>
                <a:path w="9430" h="8763" extrusionOk="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10"/>
            <p:cNvSpPr/>
            <p:nvPr/>
          </p:nvSpPr>
          <p:spPr>
            <a:xfrm rot="6852441">
              <a:off x="37725" y="4892490"/>
              <a:ext cx="959467" cy="644199"/>
            </a:xfrm>
            <a:custGeom>
              <a:avLst/>
              <a:gdLst/>
              <a:ahLst/>
              <a:cxnLst/>
              <a:rect l="l" t="t" r="r" b="b"/>
              <a:pathLst>
                <a:path w="9480" h="6365" extrusionOk="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10"/>
            <p:cNvSpPr/>
            <p:nvPr/>
          </p:nvSpPr>
          <p:spPr>
            <a:xfrm rot="6852441">
              <a:off x="168774" y="4529070"/>
              <a:ext cx="891049" cy="881738"/>
            </a:xfrm>
            <a:custGeom>
              <a:avLst/>
              <a:gdLst/>
              <a:ahLst/>
              <a:cxnLst/>
              <a:rect l="l" t="t" r="r" b="b"/>
              <a:pathLst>
                <a:path w="8804" h="8712" extrusionOk="0">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10"/>
            <p:cNvSpPr/>
            <p:nvPr/>
          </p:nvSpPr>
          <p:spPr>
            <a:xfrm rot="6852441">
              <a:off x="1044686" y="4879565"/>
              <a:ext cx="60220" cy="127524"/>
            </a:xfrm>
            <a:custGeom>
              <a:avLst/>
              <a:gdLst/>
              <a:ahLst/>
              <a:cxnLst/>
              <a:rect l="l" t="t" r="r" b="b"/>
              <a:pathLst>
                <a:path w="595" h="1260" extrusionOk="0">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10"/>
            <p:cNvSpPr/>
            <p:nvPr/>
          </p:nvSpPr>
          <p:spPr>
            <a:xfrm rot="6852441">
              <a:off x="940932" y="4969279"/>
              <a:ext cx="36031" cy="243308"/>
            </a:xfrm>
            <a:custGeom>
              <a:avLst/>
              <a:gdLst/>
              <a:ahLst/>
              <a:cxnLst/>
              <a:rect l="l" t="t" r="r" b="b"/>
              <a:pathLst>
                <a:path w="356" h="2404" extrusionOk="0">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10"/>
            <p:cNvSpPr/>
            <p:nvPr/>
          </p:nvSpPr>
          <p:spPr>
            <a:xfrm rot="6852441">
              <a:off x="740344" y="5122134"/>
              <a:ext cx="157887" cy="311827"/>
            </a:xfrm>
            <a:custGeom>
              <a:avLst/>
              <a:gdLst/>
              <a:ahLst/>
              <a:cxnLst/>
              <a:rect l="l" t="t" r="r" b="b"/>
              <a:pathLst>
                <a:path w="1560" h="3081" extrusionOk="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10"/>
            <p:cNvSpPr/>
            <p:nvPr/>
          </p:nvSpPr>
          <p:spPr>
            <a:xfrm rot="6852441">
              <a:off x="503443" y="5276917"/>
              <a:ext cx="335105" cy="396134"/>
            </a:xfrm>
            <a:custGeom>
              <a:avLst/>
              <a:gdLst/>
              <a:ahLst/>
              <a:cxnLst/>
              <a:rect l="l" t="t" r="r" b="b"/>
              <a:pathLst>
                <a:path w="3311" h="3914" extrusionOk="0">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10"/>
            <p:cNvSpPr/>
            <p:nvPr/>
          </p:nvSpPr>
          <p:spPr>
            <a:xfrm rot="6852441">
              <a:off x="981068" y="4985737"/>
              <a:ext cx="17104" cy="126006"/>
            </a:xfrm>
            <a:custGeom>
              <a:avLst/>
              <a:gdLst/>
              <a:ahLst/>
              <a:cxnLst/>
              <a:rect l="l" t="t" r="r" b="b"/>
              <a:pathLst>
                <a:path w="169" h="1245" extrusionOk="0">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10"/>
            <p:cNvSpPr/>
            <p:nvPr/>
          </p:nvSpPr>
          <p:spPr>
            <a:xfrm rot="6852441">
              <a:off x="1072386" y="4866155"/>
              <a:ext cx="29756" cy="43824"/>
            </a:xfrm>
            <a:custGeom>
              <a:avLst/>
              <a:gdLst/>
              <a:ahLst/>
              <a:cxnLst/>
              <a:rect l="l" t="t" r="r" b="b"/>
              <a:pathLst>
                <a:path w="294" h="433" extrusionOk="0">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10"/>
            <p:cNvSpPr/>
            <p:nvPr/>
          </p:nvSpPr>
          <p:spPr>
            <a:xfrm rot="6852441">
              <a:off x="831812" y="5148266"/>
              <a:ext cx="83397" cy="206670"/>
            </a:xfrm>
            <a:custGeom>
              <a:avLst/>
              <a:gdLst/>
              <a:ahLst/>
              <a:cxnLst/>
              <a:rect l="l" t="t" r="r" b="b"/>
              <a:pathLst>
                <a:path w="824" h="2042" extrusionOk="0">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10"/>
            <p:cNvSpPr/>
            <p:nvPr/>
          </p:nvSpPr>
          <p:spPr>
            <a:xfrm rot="6852441">
              <a:off x="196281" y="4995005"/>
              <a:ext cx="28339" cy="202217"/>
            </a:xfrm>
            <a:custGeom>
              <a:avLst/>
              <a:gdLst/>
              <a:ahLst/>
              <a:cxnLst/>
              <a:rect l="l" t="t" r="r" b="b"/>
              <a:pathLst>
                <a:path w="280" h="1998" extrusionOk="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10"/>
            <p:cNvSpPr/>
            <p:nvPr/>
          </p:nvSpPr>
          <p:spPr>
            <a:xfrm rot="6852441">
              <a:off x="434609" y="5020538"/>
              <a:ext cx="114974" cy="140277"/>
            </a:xfrm>
            <a:custGeom>
              <a:avLst/>
              <a:gdLst/>
              <a:ahLst/>
              <a:cxnLst/>
              <a:rect l="l" t="t" r="r" b="b"/>
              <a:pathLst>
                <a:path w="1136" h="1386" extrusionOk="0">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10"/>
            <p:cNvSpPr/>
            <p:nvPr/>
          </p:nvSpPr>
          <p:spPr>
            <a:xfrm rot="6852441">
              <a:off x="616999" y="4849425"/>
              <a:ext cx="201002" cy="107687"/>
            </a:xfrm>
            <a:custGeom>
              <a:avLst/>
              <a:gdLst/>
              <a:ahLst/>
              <a:cxnLst/>
              <a:rect l="l" t="t" r="r" b="b"/>
              <a:pathLst>
                <a:path w="1986" h="1064" extrusionOk="0">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10"/>
            <p:cNvSpPr/>
            <p:nvPr/>
          </p:nvSpPr>
          <p:spPr>
            <a:xfrm rot="6852441">
              <a:off x="831748" y="4795051"/>
              <a:ext cx="124285" cy="68316"/>
            </a:xfrm>
            <a:custGeom>
              <a:avLst/>
              <a:gdLst/>
              <a:ahLst/>
              <a:cxnLst/>
              <a:rect l="l" t="t" r="r" b="b"/>
              <a:pathLst>
                <a:path w="1228" h="675" extrusionOk="0">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10"/>
            <p:cNvSpPr/>
            <p:nvPr/>
          </p:nvSpPr>
          <p:spPr>
            <a:xfrm rot="6852441">
              <a:off x="-66828" y="4647847"/>
              <a:ext cx="1272913" cy="983859"/>
            </a:xfrm>
            <a:custGeom>
              <a:avLst/>
              <a:gdLst/>
              <a:ahLst/>
              <a:cxnLst/>
              <a:rect l="l" t="t" r="r" b="b"/>
              <a:pathLst>
                <a:path w="12577" h="9721" extrusionOk="0">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 name="Google Shape;2452;p10"/>
          <p:cNvGrpSpPr/>
          <p:nvPr/>
        </p:nvGrpSpPr>
        <p:grpSpPr>
          <a:xfrm rot="10800000">
            <a:off x="231857" y="719338"/>
            <a:ext cx="719100" cy="530239"/>
            <a:chOff x="5165350" y="2018400"/>
            <a:chExt cx="244825" cy="180525"/>
          </a:xfrm>
        </p:grpSpPr>
        <p:sp>
          <p:nvSpPr>
            <p:cNvPr id="2453" name="Google Shape;2453;p10"/>
            <p:cNvSpPr/>
            <p:nvPr/>
          </p:nvSpPr>
          <p:spPr>
            <a:xfrm>
              <a:off x="5172850" y="2023325"/>
              <a:ext cx="231700" cy="170100"/>
            </a:xfrm>
            <a:custGeom>
              <a:avLst/>
              <a:gdLst/>
              <a:ahLst/>
              <a:cxnLst/>
              <a:rect l="l" t="t" r="r" b="b"/>
              <a:pathLst>
                <a:path w="9268" h="6804" extrusionOk="0">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10"/>
            <p:cNvSpPr/>
            <p:nvPr/>
          </p:nvSpPr>
          <p:spPr>
            <a:xfrm>
              <a:off x="5294225" y="2018450"/>
              <a:ext cx="59600" cy="51150"/>
            </a:xfrm>
            <a:custGeom>
              <a:avLst/>
              <a:gdLst/>
              <a:ahLst/>
              <a:cxnLst/>
              <a:rect l="l" t="t" r="r" b="b"/>
              <a:pathLst>
                <a:path w="2384" h="2046" extrusionOk="0">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10"/>
            <p:cNvSpPr/>
            <p:nvPr/>
          </p:nvSpPr>
          <p:spPr>
            <a:xfrm>
              <a:off x="5296875" y="2055400"/>
              <a:ext cx="113300" cy="142400"/>
            </a:xfrm>
            <a:custGeom>
              <a:avLst/>
              <a:gdLst/>
              <a:ahLst/>
              <a:cxnLst/>
              <a:rect l="l" t="t" r="r" b="b"/>
              <a:pathLst>
                <a:path w="4532" h="5696" extrusionOk="0">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10"/>
            <p:cNvSpPr/>
            <p:nvPr/>
          </p:nvSpPr>
          <p:spPr>
            <a:xfrm>
              <a:off x="5165350" y="2018400"/>
              <a:ext cx="244825" cy="180525"/>
            </a:xfrm>
            <a:custGeom>
              <a:avLst/>
              <a:gdLst/>
              <a:ahLst/>
              <a:cxnLst/>
              <a:rect l="l" t="t" r="r" b="b"/>
              <a:pathLst>
                <a:path w="9793" h="7221" extrusionOk="0">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10"/>
            <p:cNvSpPr/>
            <p:nvPr/>
          </p:nvSpPr>
          <p:spPr>
            <a:xfrm>
              <a:off x="5214050" y="2114400"/>
              <a:ext cx="18750" cy="14475"/>
            </a:xfrm>
            <a:custGeom>
              <a:avLst/>
              <a:gdLst/>
              <a:ahLst/>
              <a:cxnLst/>
              <a:rect l="l" t="t" r="r" b="b"/>
              <a:pathLst>
                <a:path w="750" h="579" extrusionOk="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95853054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967" y="593367"/>
            <a:ext cx="102900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1pPr>
            <a:lvl2pPr lvl="1"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2pPr>
            <a:lvl3pPr lvl="2"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3pPr>
            <a:lvl4pPr lvl="3"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4pPr>
            <a:lvl5pPr lvl="4"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5pPr>
            <a:lvl6pPr lvl="5"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6pPr>
            <a:lvl7pPr lvl="6"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7pPr>
            <a:lvl8pPr lvl="7"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8pPr>
            <a:lvl9pPr lvl="8"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9pPr>
          </a:lstStyle>
          <a:p>
            <a:endParaRPr/>
          </a:p>
        </p:txBody>
      </p:sp>
      <p:sp>
        <p:nvSpPr>
          <p:cNvPr id="7" name="Google Shape;7;p1"/>
          <p:cNvSpPr txBox="1">
            <a:spLocks noGrp="1"/>
          </p:cNvSpPr>
          <p:nvPr>
            <p:ph type="body" idx="1"/>
          </p:nvPr>
        </p:nvSpPr>
        <p:spPr>
          <a:xfrm>
            <a:off x="950967" y="1536633"/>
            <a:ext cx="102900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1600"/>
              </a:spcBef>
              <a:spcAft>
                <a:spcPts val="160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extLst>
      <p:ext uri="{BB962C8B-B14F-4D97-AF65-F5344CB8AC3E}">
        <p14:creationId xmlns:p14="http://schemas.microsoft.com/office/powerpoint/2010/main" val="113439625"/>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2" r:id="rId20"/>
    <p:sldLayoutId id="2147483683" r:id="rId21"/>
    <p:sldLayoutId id="2147483685" r:id="rId22"/>
    <p:sldLayoutId id="2147483686" r:id="rId23"/>
    <p:sldLayoutId id="2147483687" r:id="rId24"/>
    <p:sldLayoutId id="2147483688" r:id="rId25"/>
    <p:sldLayoutId id="2147483689" r:id="rId26"/>
    <p:sldLayoutId id="2147483690" r:id="rId27"/>
    <p:sldLayoutId id="2147483691" r:id="rId28"/>
    <p:sldLayoutId id="2147483692" r:id="rId29"/>
    <p:sldLayoutId id="2147483693" r:id="rId30"/>
    <p:sldLayoutId id="2147483694" r:id="rId31"/>
    <p:sldLayoutId id="2147483768" r:id="rId3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32.xml"/><Relationship Id="rId4" Type="http://schemas.openxmlformats.org/officeDocument/2006/relationships/image" Target="../media/image6.svg"/></Relationships>
</file>

<file path=ppt/slides/_rels/slide11.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image" Target="../media/image7.png"/><Relationship Id="rId1" Type="http://schemas.openxmlformats.org/officeDocument/2006/relationships/slideLayout" Target="../slideLayouts/slideLayout32.xml"/></Relationships>
</file>

<file path=ppt/slides/_rels/slide12.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9.png"/><Relationship Id="rId1" Type="http://schemas.openxmlformats.org/officeDocument/2006/relationships/slideLayout" Target="../slideLayouts/slideLayout32.xml"/></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audio" Target="../media/audio2.wav"/><Relationship Id="rId1" Type="http://schemas.openxmlformats.org/officeDocument/2006/relationships/slideLayout" Target="../slideLayouts/slideLayout32.xml"/><Relationship Id="rId5" Type="http://schemas.openxmlformats.org/officeDocument/2006/relationships/audio" Target="../media/audio2.wav"/><Relationship Id="rId4" Type="http://schemas.openxmlformats.org/officeDocument/2006/relationships/image" Target="../media/image11.svg"/></Relationships>
</file>

<file path=ppt/slides/_rels/slide2.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audio" Target="../media/audio2.wav"/><Relationship Id="rId7" Type="http://schemas.openxmlformats.org/officeDocument/2006/relationships/slide" Target="slide4.xml"/><Relationship Id="rId12" Type="http://schemas.openxmlformats.org/officeDocument/2006/relationships/slide" Target="slide9.xml"/><Relationship Id="rId2" Type="http://schemas.openxmlformats.org/officeDocument/2006/relationships/audio" Target="../media/audio1.wav"/><Relationship Id="rId1" Type="http://schemas.openxmlformats.org/officeDocument/2006/relationships/slideLayout" Target="../slideLayouts/slideLayout19.xml"/><Relationship Id="rId6" Type="http://schemas.openxmlformats.org/officeDocument/2006/relationships/image" Target="../media/image2.PNG"/><Relationship Id="rId11" Type="http://schemas.openxmlformats.org/officeDocument/2006/relationships/slide" Target="slide8.xml"/><Relationship Id="rId5" Type="http://schemas.openxmlformats.org/officeDocument/2006/relationships/slide" Target="slide3.xml"/><Relationship Id="rId10" Type="http://schemas.openxmlformats.org/officeDocument/2006/relationships/slide" Target="slide7.xml"/><Relationship Id="rId4" Type="http://schemas.openxmlformats.org/officeDocument/2006/relationships/image" Target="../media/image1.jpg"/><Relationship Id="rId9" Type="http://schemas.openxmlformats.org/officeDocument/2006/relationships/slide" Target="slide6.xml"/></Relationships>
</file>

<file path=ppt/slides/_rels/slide3.xml.rels><?xml version="1.0" encoding="UTF-8" standalone="yes"?>
<Relationships xmlns="http://schemas.openxmlformats.org/package/2006/relationships"><Relationship Id="rId8" Type="http://schemas.microsoft.com/office/2007/relationships/hdphoto" Target="../media/hdphoto1.wdp"/><Relationship Id="rId3" Type="http://schemas.openxmlformats.org/officeDocument/2006/relationships/slideLayout" Target="../slideLayouts/slideLayout20.xml"/><Relationship Id="rId7" Type="http://schemas.openxmlformats.org/officeDocument/2006/relationships/image" Target="../media/image3.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1.xml"/><Relationship Id="rId9" Type="http://schemas.openxmlformats.org/officeDocument/2006/relationships/image" Target="../media/image4.png"/></Relationships>
</file>

<file path=ppt/slides/_rels/slide4.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2.xml"/><Relationship Id="rId9" Type="http://schemas.openxmlformats.org/officeDocument/2006/relationships/image" Target="../media/image4.png"/></Relationships>
</file>

<file path=ppt/slides/_rels/slide5.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3.xml"/><Relationship Id="rId9" Type="http://schemas.openxmlformats.org/officeDocument/2006/relationships/image" Target="../media/image4.png"/></Relationships>
</file>

<file path=ppt/slides/_rels/slide6.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4.xml"/><Relationship Id="rId9" Type="http://schemas.openxmlformats.org/officeDocument/2006/relationships/image" Target="../media/image4.png"/></Relationships>
</file>

<file path=ppt/slides/_rels/slide7.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5.xml"/><Relationship Id="rId9" Type="http://schemas.openxmlformats.org/officeDocument/2006/relationships/image" Target="../media/image4.png"/></Relationships>
</file>

<file path=ppt/slides/_rels/slide8.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6.xml"/><Relationship Id="rId9" Type="http://schemas.openxmlformats.org/officeDocument/2006/relationships/image" Target="../media/image4.png"/></Relationships>
</file>

<file path=ppt/slides/_rels/slide9.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slideLayout" Target="../slideLayouts/slideLayout20.xml"/><Relationship Id="rId7" Type="http://schemas.openxmlformats.org/officeDocument/2006/relationships/image" Target="../media/image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slide" Target="slide2.xml"/><Relationship Id="rId5" Type="http://schemas.openxmlformats.org/officeDocument/2006/relationships/image" Target="../media/image2.PNG"/><Relationship Id="rId4" Type="http://schemas.openxmlformats.org/officeDocument/2006/relationships/notesSlide" Target="../notesSlides/notesSlide7.xml"/><Relationship Id="rId9"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1064;p61">
            <a:extLst>
              <a:ext uri="{FF2B5EF4-FFF2-40B4-BE49-F238E27FC236}">
                <a16:creationId xmlns:a16="http://schemas.microsoft.com/office/drawing/2014/main" id="{9EB41B79-2236-FA77-1C95-D56101FC08F2}"/>
              </a:ext>
            </a:extLst>
          </p:cNvPr>
          <p:cNvSpPr/>
          <p:nvPr/>
        </p:nvSpPr>
        <p:spPr>
          <a:xfrm>
            <a:off x="6408912" y="2486717"/>
            <a:ext cx="3681600" cy="2454400"/>
          </a:xfrm>
          <a:prstGeom prst="wedgeEllipseCallout">
            <a:avLst>
              <a:gd name="adj1" fmla="val -58700"/>
              <a:gd name="adj2" fmla="val 27581"/>
            </a:avLst>
          </a:pr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 name="Google Shape;1065;p61">
            <a:extLst>
              <a:ext uri="{FF2B5EF4-FFF2-40B4-BE49-F238E27FC236}">
                <a16:creationId xmlns:a16="http://schemas.microsoft.com/office/drawing/2014/main" id="{393850F4-8050-4A50-D39C-AC2E75945AF9}"/>
              </a:ext>
            </a:extLst>
          </p:cNvPr>
          <p:cNvSpPr txBox="1">
            <a:spLocks/>
          </p:cNvSpPr>
          <p:nvPr/>
        </p:nvSpPr>
        <p:spPr>
          <a:xfrm>
            <a:off x="6616800" y="2856000"/>
            <a:ext cx="3280400" cy="15128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600"/>
              <a:buFont typeface="Grand Hotel"/>
              <a:buNone/>
              <a:defRPr sz="3500" b="0" i="0" u="none" strike="noStrike" cap="none">
                <a:solidFill>
                  <a:schemeClr val="dk1"/>
                </a:solidFill>
                <a:latin typeface="Grand Hotel"/>
                <a:ea typeface="Grand Hotel"/>
                <a:cs typeface="Grand Hotel"/>
                <a:sym typeface="Grand Hotel"/>
              </a:defRPr>
            </a:lvl1pPr>
            <a:lvl2pPr marR="0" lvl="1"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2pPr>
            <a:lvl3pPr marR="0" lvl="2"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3pPr>
            <a:lvl4pPr marR="0" lvl="3"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4pPr>
            <a:lvl5pPr marR="0" lvl="4"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5pPr>
            <a:lvl6pPr marR="0" lvl="5"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6pPr>
            <a:lvl7pPr marR="0" lvl="6"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7pPr>
            <a:lvl8pPr marR="0" lvl="7"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8pPr>
            <a:lvl9pPr marR="0" lvl="8" algn="ctr" rtl="0">
              <a:lnSpc>
                <a:spcPct val="100000"/>
              </a:lnSpc>
              <a:spcBef>
                <a:spcPts val="0"/>
              </a:spcBef>
              <a:spcAft>
                <a:spcPts val="0"/>
              </a:spcAft>
              <a:buClr>
                <a:schemeClr val="dk1"/>
              </a:buClr>
              <a:buSzPts val="3600"/>
              <a:buFont typeface="Grand Hotel"/>
              <a:buNone/>
              <a:defRPr sz="4800" b="0" i="0" u="none" strike="noStrike" cap="none">
                <a:solidFill>
                  <a:schemeClr val="dk1"/>
                </a:solidFill>
                <a:latin typeface="Grand Hotel"/>
                <a:ea typeface="Grand Hotel"/>
                <a:cs typeface="Grand Hotel"/>
                <a:sym typeface="Grand Hotel"/>
              </a:defRPr>
            </a:lvl9pPr>
          </a:lstStyle>
          <a:p>
            <a:pPr marL="0" marR="0" lvl="0" indent="0" algn="ctr" defTabSz="914400" rtl="0" eaLnBrk="1" fontAlgn="auto" latinLnBrk="0" hangingPunct="1">
              <a:lnSpc>
                <a:spcPct val="100000"/>
              </a:lnSpc>
              <a:spcBef>
                <a:spcPts val="0"/>
              </a:spcBef>
              <a:spcAft>
                <a:spcPts val="0"/>
              </a:spcAft>
              <a:buClr>
                <a:srgbClr val="622300"/>
              </a:buClr>
              <a:buSzPts val="3600"/>
              <a:buFont typeface="Grand Hotel"/>
              <a:buNone/>
              <a:tabLst/>
              <a:defRPr/>
            </a:pPr>
            <a:r>
              <a:rPr kumimoji="0" lang="vi-VN" sz="6400" b="0" i="0" u="none" strike="noStrike" kern="0" cap="none" spc="0" normalizeH="0" baseline="0" noProof="0">
                <a:ln>
                  <a:noFill/>
                </a:ln>
                <a:solidFill>
                  <a:schemeClr val="accent6"/>
                </a:solidFill>
                <a:effectLst/>
                <a:uLnTx/>
                <a:uFillTx/>
                <a:latin typeface="Nunito Black" pitchFamily="2" charset="0"/>
                <a:sym typeface="Grand Hotel"/>
              </a:rPr>
              <a:t>Khởi động</a:t>
            </a:r>
          </a:p>
        </p:txBody>
      </p:sp>
      <p:grpSp>
        <p:nvGrpSpPr>
          <p:cNvPr id="6" name="Google Shape;1070;p61">
            <a:extLst>
              <a:ext uri="{FF2B5EF4-FFF2-40B4-BE49-F238E27FC236}">
                <a16:creationId xmlns:a16="http://schemas.microsoft.com/office/drawing/2014/main" id="{9A5B25E1-3492-6855-7017-EC513AF6095D}"/>
              </a:ext>
            </a:extLst>
          </p:cNvPr>
          <p:cNvGrpSpPr/>
          <p:nvPr/>
        </p:nvGrpSpPr>
        <p:grpSpPr>
          <a:xfrm>
            <a:off x="1476760" y="942195"/>
            <a:ext cx="4946729" cy="5184301"/>
            <a:chOff x="858648" y="1583388"/>
            <a:chExt cx="3710047" cy="3888226"/>
          </a:xfrm>
        </p:grpSpPr>
        <p:grpSp>
          <p:nvGrpSpPr>
            <p:cNvPr id="7" name="Google Shape;1071;p61">
              <a:extLst>
                <a:ext uri="{FF2B5EF4-FFF2-40B4-BE49-F238E27FC236}">
                  <a16:creationId xmlns:a16="http://schemas.microsoft.com/office/drawing/2014/main" id="{503CDA86-7F26-0260-6093-44CF019D3CC3}"/>
                </a:ext>
              </a:extLst>
            </p:cNvPr>
            <p:cNvGrpSpPr/>
            <p:nvPr/>
          </p:nvGrpSpPr>
          <p:grpSpPr>
            <a:xfrm>
              <a:off x="858648" y="1583388"/>
              <a:ext cx="3710047" cy="3888226"/>
              <a:chOff x="858648" y="1583388"/>
              <a:chExt cx="3710047" cy="3888226"/>
            </a:xfrm>
          </p:grpSpPr>
          <p:sp>
            <p:nvSpPr>
              <p:cNvPr id="12" name="Google Shape;1072;p61">
                <a:extLst>
                  <a:ext uri="{FF2B5EF4-FFF2-40B4-BE49-F238E27FC236}">
                    <a16:creationId xmlns:a16="http://schemas.microsoft.com/office/drawing/2014/main" id="{90468362-CE0C-6276-585A-9F2DDA0F820A}"/>
                  </a:ext>
                </a:extLst>
              </p:cNvPr>
              <p:cNvSpPr/>
              <p:nvPr/>
            </p:nvSpPr>
            <p:spPr>
              <a:xfrm>
                <a:off x="3787624" y="2377250"/>
                <a:ext cx="781071" cy="880689"/>
              </a:xfrm>
              <a:custGeom>
                <a:avLst/>
                <a:gdLst/>
                <a:ahLst/>
                <a:cxnLst/>
                <a:rect l="l" t="t" r="r" b="b"/>
                <a:pathLst>
                  <a:path w="17996" h="20371" extrusionOk="0">
                    <a:moveTo>
                      <a:pt x="1145" y="0"/>
                    </a:moveTo>
                    <a:cubicBezTo>
                      <a:pt x="1119" y="0"/>
                      <a:pt x="1092" y="4"/>
                      <a:pt x="1065" y="10"/>
                    </a:cubicBezTo>
                    <a:cubicBezTo>
                      <a:pt x="1" y="314"/>
                      <a:pt x="1430" y="5664"/>
                      <a:pt x="1430" y="5664"/>
                    </a:cubicBezTo>
                    <a:cubicBezTo>
                      <a:pt x="1430" y="5664"/>
                      <a:pt x="3618" y="7549"/>
                      <a:pt x="3983" y="11682"/>
                    </a:cubicBezTo>
                    <a:cubicBezTo>
                      <a:pt x="4253" y="14513"/>
                      <a:pt x="5821" y="14835"/>
                      <a:pt x="7436" y="14835"/>
                    </a:cubicBezTo>
                    <a:cubicBezTo>
                      <a:pt x="7912" y="14835"/>
                      <a:pt x="8393" y="14807"/>
                      <a:pt x="8846" y="14807"/>
                    </a:cubicBezTo>
                    <a:cubicBezTo>
                      <a:pt x="9100" y="14807"/>
                      <a:pt x="9345" y="14816"/>
                      <a:pt x="9576" y="14844"/>
                    </a:cubicBezTo>
                    <a:cubicBezTo>
                      <a:pt x="11582" y="15056"/>
                      <a:pt x="11582" y="17306"/>
                      <a:pt x="11886" y="18673"/>
                    </a:cubicBezTo>
                    <a:cubicBezTo>
                      <a:pt x="12143" y="19805"/>
                      <a:pt x="12835" y="20371"/>
                      <a:pt x="14037" y="20371"/>
                    </a:cubicBezTo>
                    <a:cubicBezTo>
                      <a:pt x="14255" y="20371"/>
                      <a:pt x="14490" y="20352"/>
                      <a:pt x="14743" y="20315"/>
                    </a:cubicBezTo>
                    <a:cubicBezTo>
                      <a:pt x="16415" y="20102"/>
                      <a:pt x="17995" y="16941"/>
                      <a:pt x="17235" y="16333"/>
                    </a:cubicBezTo>
                    <a:cubicBezTo>
                      <a:pt x="17008" y="16151"/>
                      <a:pt x="16843" y="16113"/>
                      <a:pt x="16697" y="16113"/>
                    </a:cubicBezTo>
                    <a:cubicBezTo>
                      <a:pt x="16595" y="16113"/>
                      <a:pt x="16503" y="16132"/>
                      <a:pt x="16405" y="16132"/>
                    </a:cubicBezTo>
                    <a:cubicBezTo>
                      <a:pt x="16177" y="16132"/>
                      <a:pt x="15919" y="16031"/>
                      <a:pt x="15442" y="15360"/>
                    </a:cubicBezTo>
                    <a:cubicBezTo>
                      <a:pt x="8725" y="5451"/>
                      <a:pt x="4682" y="5299"/>
                      <a:pt x="4682" y="5299"/>
                    </a:cubicBezTo>
                    <a:cubicBezTo>
                      <a:pt x="4682" y="5299"/>
                      <a:pt x="6323" y="862"/>
                      <a:pt x="5503" y="618"/>
                    </a:cubicBezTo>
                    <a:cubicBezTo>
                      <a:pt x="5484" y="614"/>
                      <a:pt x="5465" y="611"/>
                      <a:pt x="5445" y="611"/>
                    </a:cubicBezTo>
                    <a:cubicBezTo>
                      <a:pt x="4604" y="611"/>
                      <a:pt x="2949" y="4995"/>
                      <a:pt x="2949" y="4995"/>
                    </a:cubicBezTo>
                    <a:cubicBezTo>
                      <a:pt x="2949" y="4995"/>
                      <a:pt x="2170" y="0"/>
                      <a:pt x="1145" y="0"/>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3" name="Google Shape;1073;p61">
                <a:extLst>
                  <a:ext uri="{FF2B5EF4-FFF2-40B4-BE49-F238E27FC236}">
                    <a16:creationId xmlns:a16="http://schemas.microsoft.com/office/drawing/2014/main" id="{976A9D74-A533-FBF7-B257-3185B47E2E87}"/>
                  </a:ext>
                </a:extLst>
              </p:cNvPr>
              <p:cNvSpPr/>
              <p:nvPr/>
            </p:nvSpPr>
            <p:spPr>
              <a:xfrm>
                <a:off x="3132447" y="3283875"/>
                <a:ext cx="91829" cy="214210"/>
              </a:xfrm>
              <a:custGeom>
                <a:avLst/>
                <a:gdLst/>
                <a:ahLst/>
                <a:cxnLst/>
                <a:rect l="l" t="t" r="r" b="b"/>
                <a:pathLst>
                  <a:path w="2098" h="4894" extrusionOk="0">
                    <a:moveTo>
                      <a:pt x="2097" y="0"/>
                    </a:moveTo>
                    <a:lnTo>
                      <a:pt x="0" y="2098"/>
                    </a:lnTo>
                    <a:lnTo>
                      <a:pt x="0" y="4894"/>
                    </a:lnTo>
                    <a:lnTo>
                      <a:pt x="2097" y="2766"/>
                    </a:lnTo>
                    <a:lnTo>
                      <a:pt x="2097" y="0"/>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4" name="Google Shape;1074;p61">
                <a:extLst>
                  <a:ext uri="{FF2B5EF4-FFF2-40B4-BE49-F238E27FC236}">
                    <a16:creationId xmlns:a16="http://schemas.microsoft.com/office/drawing/2014/main" id="{E0BBDA61-6D40-3944-2433-D3605B909B84}"/>
                  </a:ext>
                </a:extLst>
              </p:cNvPr>
              <p:cNvSpPr/>
              <p:nvPr/>
            </p:nvSpPr>
            <p:spPr>
              <a:xfrm>
                <a:off x="1392240" y="3120683"/>
                <a:ext cx="308710" cy="364648"/>
              </a:xfrm>
              <a:custGeom>
                <a:avLst/>
                <a:gdLst/>
                <a:ahLst/>
                <a:cxnLst/>
                <a:rect l="l" t="t" r="r" b="b"/>
                <a:pathLst>
                  <a:path w="7053" h="8331" extrusionOk="0">
                    <a:moveTo>
                      <a:pt x="2214" y="0"/>
                    </a:moveTo>
                    <a:cubicBezTo>
                      <a:pt x="1355" y="0"/>
                      <a:pt x="566" y="364"/>
                      <a:pt x="0" y="731"/>
                    </a:cubicBezTo>
                    <a:cubicBezTo>
                      <a:pt x="92" y="1187"/>
                      <a:pt x="183" y="1583"/>
                      <a:pt x="274" y="1917"/>
                    </a:cubicBezTo>
                    <a:cubicBezTo>
                      <a:pt x="411" y="1890"/>
                      <a:pt x="547" y="1877"/>
                      <a:pt x="683" y="1877"/>
                    </a:cubicBezTo>
                    <a:cubicBezTo>
                      <a:pt x="3141" y="1877"/>
                      <a:pt x="5401" y="6141"/>
                      <a:pt x="6323" y="8330"/>
                    </a:cubicBezTo>
                    <a:lnTo>
                      <a:pt x="7052" y="7814"/>
                    </a:lnTo>
                    <a:cubicBezTo>
                      <a:pt x="6049" y="1549"/>
                      <a:pt x="3984" y="0"/>
                      <a:pt x="2214" y="0"/>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5" name="Google Shape;1075;p61">
                <a:extLst>
                  <a:ext uri="{FF2B5EF4-FFF2-40B4-BE49-F238E27FC236}">
                    <a16:creationId xmlns:a16="http://schemas.microsoft.com/office/drawing/2014/main" id="{51CCC3DF-1BAB-9187-99B8-39559A8E20FA}"/>
                  </a:ext>
                </a:extLst>
              </p:cNvPr>
              <p:cNvSpPr/>
              <p:nvPr/>
            </p:nvSpPr>
            <p:spPr>
              <a:xfrm>
                <a:off x="1381603" y="3018962"/>
                <a:ext cx="356594" cy="443740"/>
              </a:xfrm>
              <a:custGeom>
                <a:avLst/>
                <a:gdLst/>
                <a:ahLst/>
                <a:cxnLst/>
                <a:rect l="l" t="t" r="r" b="b"/>
                <a:pathLst>
                  <a:path w="8147" h="10138" extrusionOk="0">
                    <a:moveTo>
                      <a:pt x="1078" y="1"/>
                    </a:moveTo>
                    <a:cubicBezTo>
                      <a:pt x="704" y="1"/>
                      <a:pt x="379" y="49"/>
                      <a:pt x="122" y="107"/>
                    </a:cubicBezTo>
                    <a:cubicBezTo>
                      <a:pt x="0" y="1080"/>
                      <a:pt x="91" y="2144"/>
                      <a:pt x="243" y="3055"/>
                    </a:cubicBezTo>
                    <a:cubicBezTo>
                      <a:pt x="809" y="2688"/>
                      <a:pt x="1598" y="2324"/>
                      <a:pt x="2456" y="2324"/>
                    </a:cubicBezTo>
                    <a:cubicBezTo>
                      <a:pt x="4224" y="2324"/>
                      <a:pt x="6282" y="3873"/>
                      <a:pt x="7265" y="10138"/>
                    </a:cubicBezTo>
                    <a:lnTo>
                      <a:pt x="8146" y="9560"/>
                    </a:lnTo>
                    <a:cubicBezTo>
                      <a:pt x="6358" y="1335"/>
                      <a:pt x="3046" y="1"/>
                      <a:pt x="1078" y="1"/>
                    </a:cubicBez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6" name="Google Shape;1076;p61">
                <a:extLst>
                  <a:ext uri="{FF2B5EF4-FFF2-40B4-BE49-F238E27FC236}">
                    <a16:creationId xmlns:a16="http://schemas.microsoft.com/office/drawing/2014/main" id="{96DCE8B1-9674-C4A1-BC6D-A6C5FFED0BD8}"/>
                  </a:ext>
                </a:extLst>
              </p:cNvPr>
              <p:cNvSpPr/>
              <p:nvPr/>
            </p:nvSpPr>
            <p:spPr>
              <a:xfrm>
                <a:off x="1386900" y="2935799"/>
                <a:ext cx="367230" cy="501648"/>
              </a:xfrm>
              <a:custGeom>
                <a:avLst/>
                <a:gdLst/>
                <a:ahLst/>
                <a:cxnLst/>
                <a:rect l="l" t="t" r="r" b="b"/>
                <a:pathLst>
                  <a:path w="8390" h="11461" extrusionOk="0">
                    <a:moveTo>
                      <a:pt x="8390" y="11187"/>
                    </a:moveTo>
                    <a:lnTo>
                      <a:pt x="8390" y="11187"/>
                    </a:lnTo>
                    <a:lnTo>
                      <a:pt x="8390" y="11187"/>
                    </a:lnTo>
                    <a:cubicBezTo>
                      <a:pt x="8390" y="11187"/>
                      <a:pt x="8390" y="11187"/>
                      <a:pt x="8390" y="11187"/>
                    </a:cubicBezTo>
                    <a:cubicBezTo>
                      <a:pt x="8390" y="11187"/>
                      <a:pt x="8390" y="11187"/>
                      <a:pt x="8390" y="11187"/>
                    </a:cubicBezTo>
                    <a:close/>
                    <a:moveTo>
                      <a:pt x="791" y="1"/>
                    </a:moveTo>
                    <a:cubicBezTo>
                      <a:pt x="335" y="518"/>
                      <a:pt x="92" y="1247"/>
                      <a:pt x="1" y="2007"/>
                    </a:cubicBezTo>
                    <a:cubicBezTo>
                      <a:pt x="258" y="1949"/>
                      <a:pt x="583" y="1901"/>
                      <a:pt x="957" y="1901"/>
                    </a:cubicBezTo>
                    <a:cubicBezTo>
                      <a:pt x="2925" y="1901"/>
                      <a:pt x="6237" y="3235"/>
                      <a:pt x="8025" y="11460"/>
                    </a:cubicBezTo>
                    <a:lnTo>
                      <a:pt x="8390" y="11187"/>
                    </a:lnTo>
                    <a:lnTo>
                      <a:pt x="8390" y="11187"/>
                    </a:lnTo>
                    <a:cubicBezTo>
                      <a:pt x="8381" y="11164"/>
                      <a:pt x="6492" y="304"/>
                      <a:pt x="852"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7" name="Google Shape;1077;p61">
                <a:extLst>
                  <a:ext uri="{FF2B5EF4-FFF2-40B4-BE49-F238E27FC236}">
                    <a16:creationId xmlns:a16="http://schemas.microsoft.com/office/drawing/2014/main" id="{9B3EA7F9-38E8-EC09-0A7A-805C489E970E}"/>
                  </a:ext>
                </a:extLst>
              </p:cNvPr>
              <p:cNvSpPr/>
              <p:nvPr/>
            </p:nvSpPr>
            <p:spPr>
              <a:xfrm>
                <a:off x="3324312" y="2359131"/>
                <a:ext cx="453720" cy="389816"/>
              </a:xfrm>
              <a:custGeom>
                <a:avLst/>
                <a:gdLst/>
                <a:ahLst/>
                <a:cxnLst/>
                <a:rect l="l" t="t" r="r" b="b"/>
                <a:pathLst>
                  <a:path w="10366" h="8906" extrusionOk="0">
                    <a:moveTo>
                      <a:pt x="3557" y="0"/>
                    </a:moveTo>
                    <a:cubicBezTo>
                      <a:pt x="3040" y="608"/>
                      <a:pt x="2493" y="1155"/>
                      <a:pt x="1885" y="1581"/>
                    </a:cubicBezTo>
                    <a:cubicBezTo>
                      <a:pt x="1429" y="1885"/>
                      <a:pt x="761" y="2310"/>
                      <a:pt x="1" y="2857"/>
                    </a:cubicBezTo>
                    <a:cubicBezTo>
                      <a:pt x="396" y="2827"/>
                      <a:pt x="791" y="2804"/>
                      <a:pt x="1186" y="2804"/>
                    </a:cubicBezTo>
                    <a:cubicBezTo>
                      <a:pt x="1581" y="2804"/>
                      <a:pt x="1977" y="2827"/>
                      <a:pt x="2372" y="2888"/>
                    </a:cubicBezTo>
                    <a:cubicBezTo>
                      <a:pt x="3709" y="3070"/>
                      <a:pt x="5077" y="3678"/>
                      <a:pt x="5867" y="4803"/>
                    </a:cubicBezTo>
                    <a:cubicBezTo>
                      <a:pt x="6414" y="5593"/>
                      <a:pt x="6688" y="6596"/>
                      <a:pt x="7265" y="7356"/>
                    </a:cubicBezTo>
                    <a:cubicBezTo>
                      <a:pt x="7843" y="8146"/>
                      <a:pt x="8724" y="8632"/>
                      <a:pt x="9667" y="8906"/>
                    </a:cubicBezTo>
                    <a:lnTo>
                      <a:pt x="10366" y="8328"/>
                    </a:lnTo>
                    <a:cubicBezTo>
                      <a:pt x="9454" y="8025"/>
                      <a:pt x="8694" y="7295"/>
                      <a:pt x="8329" y="6414"/>
                    </a:cubicBezTo>
                    <a:cubicBezTo>
                      <a:pt x="8056" y="5836"/>
                      <a:pt x="7965" y="5167"/>
                      <a:pt x="7873" y="4499"/>
                    </a:cubicBezTo>
                    <a:cubicBezTo>
                      <a:pt x="7661" y="3131"/>
                      <a:pt x="7326" y="1641"/>
                      <a:pt x="6202" y="760"/>
                    </a:cubicBezTo>
                    <a:cubicBezTo>
                      <a:pt x="5472" y="182"/>
                      <a:pt x="4530" y="0"/>
                      <a:pt x="3557" y="0"/>
                    </a:cubicBez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8" name="Google Shape;1078;p61">
                <a:extLst>
                  <a:ext uri="{FF2B5EF4-FFF2-40B4-BE49-F238E27FC236}">
                    <a16:creationId xmlns:a16="http://schemas.microsoft.com/office/drawing/2014/main" id="{40B289DF-BBEC-4487-9374-6ED19855B910}"/>
                  </a:ext>
                </a:extLst>
              </p:cNvPr>
              <p:cNvSpPr/>
              <p:nvPr/>
            </p:nvSpPr>
            <p:spPr>
              <a:xfrm>
                <a:off x="3480002" y="2165799"/>
                <a:ext cx="411132" cy="557892"/>
              </a:xfrm>
              <a:custGeom>
                <a:avLst/>
                <a:gdLst/>
                <a:ahLst/>
                <a:cxnLst/>
                <a:rect l="l" t="t" r="r" b="b"/>
                <a:pathLst>
                  <a:path w="9393" h="12746" extrusionOk="0">
                    <a:moveTo>
                      <a:pt x="2304" y="1"/>
                    </a:moveTo>
                    <a:cubicBezTo>
                      <a:pt x="2207" y="1"/>
                      <a:pt x="2108" y="4"/>
                      <a:pt x="2006" y="10"/>
                    </a:cubicBezTo>
                    <a:cubicBezTo>
                      <a:pt x="1824" y="1438"/>
                      <a:pt x="1064" y="3080"/>
                      <a:pt x="0" y="4417"/>
                    </a:cubicBezTo>
                    <a:cubicBezTo>
                      <a:pt x="973" y="4417"/>
                      <a:pt x="1915" y="4599"/>
                      <a:pt x="2645" y="5177"/>
                    </a:cubicBezTo>
                    <a:cubicBezTo>
                      <a:pt x="3769" y="6058"/>
                      <a:pt x="4104" y="7548"/>
                      <a:pt x="4316" y="8916"/>
                    </a:cubicBezTo>
                    <a:cubicBezTo>
                      <a:pt x="4408" y="9584"/>
                      <a:pt x="4499" y="10253"/>
                      <a:pt x="4772" y="10831"/>
                    </a:cubicBezTo>
                    <a:cubicBezTo>
                      <a:pt x="5137" y="11712"/>
                      <a:pt x="5897" y="12442"/>
                      <a:pt x="6809" y="12745"/>
                    </a:cubicBezTo>
                    <a:lnTo>
                      <a:pt x="9392" y="10587"/>
                    </a:lnTo>
                    <a:cubicBezTo>
                      <a:pt x="9392" y="10587"/>
                      <a:pt x="6018" y="9280"/>
                      <a:pt x="6079" y="5846"/>
                    </a:cubicBezTo>
                    <a:cubicBezTo>
                      <a:pt x="6138" y="2554"/>
                      <a:pt x="5145" y="1"/>
                      <a:pt x="2304"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9" name="Google Shape;1079;p61">
                <a:extLst>
                  <a:ext uri="{FF2B5EF4-FFF2-40B4-BE49-F238E27FC236}">
                    <a16:creationId xmlns:a16="http://schemas.microsoft.com/office/drawing/2014/main" id="{61B412FD-8CCE-F9EE-3F95-333DE9BDF659}"/>
                  </a:ext>
                </a:extLst>
              </p:cNvPr>
              <p:cNvSpPr/>
              <p:nvPr/>
            </p:nvSpPr>
            <p:spPr>
              <a:xfrm>
                <a:off x="3126078" y="2573035"/>
                <a:ext cx="586781" cy="274394"/>
              </a:xfrm>
              <a:custGeom>
                <a:avLst/>
                <a:gdLst/>
                <a:ahLst/>
                <a:cxnLst/>
                <a:rect l="l" t="t" r="r" b="b"/>
                <a:pathLst>
                  <a:path w="13406" h="6269" extrusionOk="0">
                    <a:moveTo>
                      <a:pt x="4109" y="1"/>
                    </a:moveTo>
                    <a:cubicBezTo>
                      <a:pt x="3449" y="1"/>
                      <a:pt x="2793" y="84"/>
                      <a:pt x="2159" y="189"/>
                    </a:cubicBezTo>
                    <a:cubicBezTo>
                      <a:pt x="1490" y="949"/>
                      <a:pt x="852" y="1861"/>
                      <a:pt x="335" y="2925"/>
                    </a:cubicBezTo>
                    <a:cubicBezTo>
                      <a:pt x="944" y="2833"/>
                      <a:pt x="1652" y="2763"/>
                      <a:pt x="2387" y="2763"/>
                    </a:cubicBezTo>
                    <a:cubicBezTo>
                      <a:pt x="2864" y="2763"/>
                      <a:pt x="3352" y="2792"/>
                      <a:pt x="3831" y="2864"/>
                    </a:cubicBezTo>
                    <a:cubicBezTo>
                      <a:pt x="2493" y="3472"/>
                      <a:pt x="1034" y="4171"/>
                      <a:pt x="1" y="4688"/>
                    </a:cubicBezTo>
                    <a:cubicBezTo>
                      <a:pt x="1095" y="4414"/>
                      <a:pt x="2250" y="4262"/>
                      <a:pt x="3405" y="4201"/>
                    </a:cubicBezTo>
                    <a:cubicBezTo>
                      <a:pt x="3623" y="4195"/>
                      <a:pt x="3841" y="4192"/>
                      <a:pt x="4059" y="4192"/>
                    </a:cubicBezTo>
                    <a:cubicBezTo>
                      <a:pt x="4964" y="4192"/>
                      <a:pt x="5866" y="4254"/>
                      <a:pt x="6749" y="4475"/>
                    </a:cubicBezTo>
                    <a:cubicBezTo>
                      <a:pt x="7904" y="4779"/>
                      <a:pt x="8937" y="5356"/>
                      <a:pt x="10062" y="5782"/>
                    </a:cubicBezTo>
                    <a:cubicBezTo>
                      <a:pt x="10548" y="5995"/>
                      <a:pt x="11035" y="6147"/>
                      <a:pt x="11551" y="6268"/>
                    </a:cubicBezTo>
                    <a:lnTo>
                      <a:pt x="11551" y="6238"/>
                    </a:lnTo>
                    <a:lnTo>
                      <a:pt x="13405" y="4688"/>
                    </a:lnTo>
                    <a:cubicBezTo>
                      <a:pt x="13132" y="4627"/>
                      <a:pt x="12889" y="4536"/>
                      <a:pt x="12615" y="4445"/>
                    </a:cubicBezTo>
                    <a:cubicBezTo>
                      <a:pt x="11035" y="3745"/>
                      <a:pt x="10031" y="2195"/>
                      <a:pt x="8633" y="1223"/>
                    </a:cubicBezTo>
                    <a:cubicBezTo>
                      <a:pt x="7417" y="402"/>
                      <a:pt x="5898" y="37"/>
                      <a:pt x="4408" y="7"/>
                    </a:cubicBezTo>
                    <a:cubicBezTo>
                      <a:pt x="4308" y="3"/>
                      <a:pt x="4208" y="1"/>
                      <a:pt x="4109" y="1"/>
                    </a:cubicBez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0" name="Google Shape;1080;p61">
                <a:extLst>
                  <a:ext uri="{FF2B5EF4-FFF2-40B4-BE49-F238E27FC236}">
                    <a16:creationId xmlns:a16="http://schemas.microsoft.com/office/drawing/2014/main" id="{645471EE-3974-156B-D1BF-15AE7C531D39}"/>
                  </a:ext>
                </a:extLst>
              </p:cNvPr>
              <p:cNvSpPr/>
              <p:nvPr/>
            </p:nvSpPr>
            <p:spPr>
              <a:xfrm>
                <a:off x="3074210" y="2755880"/>
                <a:ext cx="557498" cy="291815"/>
              </a:xfrm>
              <a:custGeom>
                <a:avLst/>
                <a:gdLst/>
                <a:ahLst/>
                <a:cxnLst/>
                <a:rect l="l" t="t" r="r" b="b"/>
                <a:pathLst>
                  <a:path w="12737" h="6667" extrusionOk="0">
                    <a:moveTo>
                      <a:pt x="9929" y="3918"/>
                    </a:moveTo>
                    <a:cubicBezTo>
                      <a:pt x="9784" y="4037"/>
                      <a:pt x="9632" y="4147"/>
                      <a:pt x="9473" y="4247"/>
                    </a:cubicBezTo>
                    <a:lnTo>
                      <a:pt x="9473" y="4247"/>
                    </a:lnTo>
                    <a:cubicBezTo>
                      <a:pt x="9549" y="4195"/>
                      <a:pt x="9624" y="4141"/>
                      <a:pt x="9697" y="4083"/>
                    </a:cubicBezTo>
                    <a:cubicBezTo>
                      <a:pt x="9774" y="4026"/>
                      <a:pt x="9851" y="3971"/>
                      <a:pt x="9929" y="3918"/>
                    </a:cubicBezTo>
                    <a:close/>
                    <a:moveTo>
                      <a:pt x="5232" y="1"/>
                    </a:moveTo>
                    <a:cubicBezTo>
                      <a:pt x="5016" y="1"/>
                      <a:pt x="4802" y="4"/>
                      <a:pt x="4590" y="10"/>
                    </a:cubicBezTo>
                    <a:cubicBezTo>
                      <a:pt x="3435" y="71"/>
                      <a:pt x="2280" y="193"/>
                      <a:pt x="1155" y="497"/>
                    </a:cubicBezTo>
                    <a:cubicBezTo>
                      <a:pt x="1004" y="557"/>
                      <a:pt x="852" y="618"/>
                      <a:pt x="730" y="709"/>
                    </a:cubicBezTo>
                    <a:cubicBezTo>
                      <a:pt x="396" y="1773"/>
                      <a:pt x="183" y="2959"/>
                      <a:pt x="92" y="4296"/>
                    </a:cubicBezTo>
                    <a:cubicBezTo>
                      <a:pt x="92" y="4570"/>
                      <a:pt x="92" y="4843"/>
                      <a:pt x="61" y="5086"/>
                    </a:cubicBezTo>
                    <a:lnTo>
                      <a:pt x="3222" y="4083"/>
                    </a:lnTo>
                    <a:lnTo>
                      <a:pt x="31" y="6059"/>
                    </a:lnTo>
                    <a:cubicBezTo>
                      <a:pt x="31" y="6272"/>
                      <a:pt x="0" y="6485"/>
                      <a:pt x="0" y="6667"/>
                    </a:cubicBezTo>
                    <a:cubicBezTo>
                      <a:pt x="578" y="6333"/>
                      <a:pt x="1216" y="6029"/>
                      <a:pt x="1855" y="5846"/>
                    </a:cubicBezTo>
                    <a:cubicBezTo>
                      <a:pt x="2037" y="5816"/>
                      <a:pt x="2219" y="5755"/>
                      <a:pt x="2371" y="5725"/>
                    </a:cubicBezTo>
                    <a:cubicBezTo>
                      <a:pt x="2736" y="5634"/>
                      <a:pt x="3101" y="5573"/>
                      <a:pt x="3435" y="5542"/>
                    </a:cubicBezTo>
                    <a:cubicBezTo>
                      <a:pt x="4347" y="5421"/>
                      <a:pt x="5259" y="5390"/>
                      <a:pt x="6140" y="5269"/>
                    </a:cubicBezTo>
                    <a:cubicBezTo>
                      <a:pt x="6323" y="5238"/>
                      <a:pt x="6505" y="5238"/>
                      <a:pt x="6688" y="5208"/>
                    </a:cubicBezTo>
                    <a:cubicBezTo>
                      <a:pt x="6706" y="5205"/>
                      <a:pt x="6725" y="5202"/>
                      <a:pt x="6743" y="5198"/>
                    </a:cubicBezTo>
                    <a:lnTo>
                      <a:pt x="6743" y="5198"/>
                    </a:lnTo>
                    <a:cubicBezTo>
                      <a:pt x="6725" y="5202"/>
                      <a:pt x="6706" y="5205"/>
                      <a:pt x="6688" y="5208"/>
                    </a:cubicBezTo>
                    <a:cubicBezTo>
                      <a:pt x="6828" y="5185"/>
                      <a:pt x="6968" y="5159"/>
                      <a:pt x="7107" y="5131"/>
                    </a:cubicBezTo>
                    <a:lnTo>
                      <a:pt x="7107" y="5131"/>
                    </a:lnTo>
                    <a:cubicBezTo>
                      <a:pt x="7921" y="4970"/>
                      <a:pt x="8732" y="4732"/>
                      <a:pt x="9418" y="4283"/>
                    </a:cubicBezTo>
                    <a:lnTo>
                      <a:pt x="9418" y="4283"/>
                    </a:lnTo>
                    <a:cubicBezTo>
                      <a:pt x="9597" y="4173"/>
                      <a:pt x="9769" y="4051"/>
                      <a:pt x="9931" y="3917"/>
                    </a:cubicBezTo>
                    <a:lnTo>
                      <a:pt x="9931" y="3917"/>
                    </a:lnTo>
                    <a:cubicBezTo>
                      <a:pt x="10680" y="3407"/>
                      <a:pt x="11461" y="3088"/>
                      <a:pt x="12341" y="2868"/>
                    </a:cubicBezTo>
                    <a:lnTo>
                      <a:pt x="12736" y="2077"/>
                    </a:lnTo>
                    <a:cubicBezTo>
                      <a:pt x="12220" y="1956"/>
                      <a:pt x="11733" y="1804"/>
                      <a:pt x="11247" y="1591"/>
                    </a:cubicBezTo>
                    <a:cubicBezTo>
                      <a:pt x="10122" y="1165"/>
                      <a:pt x="9058" y="588"/>
                      <a:pt x="7903" y="284"/>
                    </a:cubicBezTo>
                    <a:cubicBezTo>
                      <a:pt x="7046" y="63"/>
                      <a:pt x="6129" y="1"/>
                      <a:pt x="5232"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1" name="Google Shape;1081;p61">
                <a:extLst>
                  <a:ext uri="{FF2B5EF4-FFF2-40B4-BE49-F238E27FC236}">
                    <a16:creationId xmlns:a16="http://schemas.microsoft.com/office/drawing/2014/main" id="{03C6CD4F-D321-FD5C-8DB4-F71C44DE272A}"/>
                  </a:ext>
                </a:extLst>
              </p:cNvPr>
              <p:cNvSpPr/>
              <p:nvPr/>
            </p:nvSpPr>
            <p:spPr>
              <a:xfrm>
                <a:off x="3075523" y="3084348"/>
                <a:ext cx="436431" cy="299387"/>
              </a:xfrm>
              <a:custGeom>
                <a:avLst/>
                <a:gdLst/>
                <a:ahLst/>
                <a:cxnLst/>
                <a:rect l="l" t="t" r="r" b="b"/>
                <a:pathLst>
                  <a:path w="9971" h="6840" extrusionOk="0">
                    <a:moveTo>
                      <a:pt x="9971" y="0"/>
                    </a:moveTo>
                    <a:lnTo>
                      <a:pt x="9971" y="0"/>
                    </a:lnTo>
                    <a:cubicBezTo>
                      <a:pt x="8572" y="851"/>
                      <a:pt x="7083" y="1581"/>
                      <a:pt x="5502" y="2037"/>
                    </a:cubicBezTo>
                    <a:cubicBezTo>
                      <a:pt x="3679" y="2523"/>
                      <a:pt x="1733" y="2644"/>
                      <a:pt x="1" y="3252"/>
                    </a:cubicBezTo>
                    <a:cubicBezTo>
                      <a:pt x="1" y="3404"/>
                      <a:pt x="1" y="3526"/>
                      <a:pt x="1" y="3648"/>
                    </a:cubicBezTo>
                    <a:cubicBezTo>
                      <a:pt x="122" y="5958"/>
                      <a:pt x="366" y="6839"/>
                      <a:pt x="366" y="6839"/>
                    </a:cubicBezTo>
                    <a:lnTo>
                      <a:pt x="7357" y="5289"/>
                    </a:lnTo>
                    <a:lnTo>
                      <a:pt x="9332" y="1307"/>
                    </a:lnTo>
                    <a:lnTo>
                      <a:pt x="9971" y="0"/>
                    </a:ln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2" name="Google Shape;1082;p61">
                <a:extLst>
                  <a:ext uri="{FF2B5EF4-FFF2-40B4-BE49-F238E27FC236}">
                    <a16:creationId xmlns:a16="http://schemas.microsoft.com/office/drawing/2014/main" id="{CF5B1DD6-D8F4-37E5-D90A-9ABE21ABE297}"/>
                  </a:ext>
                </a:extLst>
              </p:cNvPr>
              <p:cNvSpPr/>
              <p:nvPr/>
            </p:nvSpPr>
            <p:spPr>
              <a:xfrm>
                <a:off x="3072897" y="2881369"/>
                <a:ext cx="541479" cy="345958"/>
              </a:xfrm>
              <a:custGeom>
                <a:avLst/>
                <a:gdLst/>
                <a:ahLst/>
                <a:cxnLst/>
                <a:rect l="l" t="t" r="r" b="b"/>
                <a:pathLst>
                  <a:path w="12371" h="7904" extrusionOk="0">
                    <a:moveTo>
                      <a:pt x="12371" y="1"/>
                    </a:moveTo>
                    <a:cubicBezTo>
                      <a:pt x="11429" y="244"/>
                      <a:pt x="10547" y="608"/>
                      <a:pt x="9757" y="1216"/>
                    </a:cubicBezTo>
                    <a:cubicBezTo>
                      <a:pt x="8876" y="1885"/>
                      <a:pt x="7781" y="2159"/>
                      <a:pt x="6718" y="2341"/>
                    </a:cubicBezTo>
                    <a:cubicBezTo>
                      <a:pt x="6535" y="2371"/>
                      <a:pt x="6353" y="2371"/>
                      <a:pt x="6201" y="2402"/>
                    </a:cubicBezTo>
                    <a:cubicBezTo>
                      <a:pt x="5289" y="2523"/>
                      <a:pt x="4377" y="2554"/>
                      <a:pt x="3496" y="2675"/>
                    </a:cubicBezTo>
                    <a:cubicBezTo>
                      <a:pt x="3131" y="2706"/>
                      <a:pt x="2766" y="2767"/>
                      <a:pt x="2432" y="2858"/>
                    </a:cubicBezTo>
                    <a:cubicBezTo>
                      <a:pt x="2249" y="2888"/>
                      <a:pt x="2067" y="2919"/>
                      <a:pt x="1885" y="2979"/>
                    </a:cubicBezTo>
                    <a:cubicBezTo>
                      <a:pt x="1246" y="3162"/>
                      <a:pt x="638" y="3466"/>
                      <a:pt x="61" y="3800"/>
                    </a:cubicBezTo>
                    <a:cubicBezTo>
                      <a:pt x="0" y="5472"/>
                      <a:pt x="0" y="6840"/>
                      <a:pt x="61" y="7903"/>
                    </a:cubicBezTo>
                    <a:cubicBezTo>
                      <a:pt x="1793" y="7265"/>
                      <a:pt x="3769" y="7174"/>
                      <a:pt x="5562" y="6657"/>
                    </a:cubicBezTo>
                    <a:cubicBezTo>
                      <a:pt x="7173" y="6232"/>
                      <a:pt x="8632" y="5502"/>
                      <a:pt x="10061" y="4651"/>
                    </a:cubicBezTo>
                    <a:lnTo>
                      <a:pt x="12371" y="1"/>
                    </a:ln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3" name="Google Shape;1083;p61">
                <a:extLst>
                  <a:ext uri="{FF2B5EF4-FFF2-40B4-BE49-F238E27FC236}">
                    <a16:creationId xmlns:a16="http://schemas.microsoft.com/office/drawing/2014/main" id="{A2187890-41DB-A761-94EF-810FA7D2B682}"/>
                  </a:ext>
                </a:extLst>
              </p:cNvPr>
              <p:cNvSpPr/>
              <p:nvPr/>
            </p:nvSpPr>
            <p:spPr>
              <a:xfrm>
                <a:off x="3213924" y="2479849"/>
                <a:ext cx="533513" cy="297286"/>
              </a:xfrm>
              <a:custGeom>
                <a:avLst/>
                <a:gdLst/>
                <a:ahLst/>
                <a:cxnLst/>
                <a:rect l="l" t="t" r="r" b="b"/>
                <a:pathLst>
                  <a:path w="12189" h="6792" extrusionOk="0">
                    <a:moveTo>
                      <a:pt x="3708" y="0"/>
                    </a:moveTo>
                    <a:cubicBezTo>
                      <a:pt x="3313" y="0"/>
                      <a:pt x="2918" y="23"/>
                      <a:pt x="2523" y="69"/>
                    </a:cubicBezTo>
                    <a:cubicBezTo>
                      <a:pt x="1763" y="646"/>
                      <a:pt x="790" y="1558"/>
                      <a:pt x="0" y="2470"/>
                    </a:cubicBezTo>
                    <a:cubicBezTo>
                      <a:pt x="760" y="2349"/>
                      <a:pt x="1489" y="2197"/>
                      <a:pt x="2249" y="2197"/>
                    </a:cubicBezTo>
                    <a:cubicBezTo>
                      <a:pt x="3739" y="2227"/>
                      <a:pt x="5258" y="2561"/>
                      <a:pt x="6505" y="3412"/>
                    </a:cubicBezTo>
                    <a:cubicBezTo>
                      <a:pt x="7903" y="4355"/>
                      <a:pt x="8845" y="6057"/>
                      <a:pt x="10426" y="6756"/>
                    </a:cubicBezTo>
                    <a:cubicBezTo>
                      <a:pt x="10506" y="6783"/>
                      <a:pt x="10603" y="6791"/>
                      <a:pt x="10706" y="6791"/>
                    </a:cubicBezTo>
                    <a:cubicBezTo>
                      <a:pt x="10876" y="6791"/>
                      <a:pt x="11064" y="6768"/>
                      <a:pt x="11227" y="6768"/>
                    </a:cubicBezTo>
                    <a:cubicBezTo>
                      <a:pt x="11301" y="6768"/>
                      <a:pt x="11369" y="6773"/>
                      <a:pt x="11429" y="6786"/>
                    </a:cubicBezTo>
                    <a:lnTo>
                      <a:pt x="12189" y="6118"/>
                    </a:lnTo>
                    <a:cubicBezTo>
                      <a:pt x="11277" y="5844"/>
                      <a:pt x="10395" y="5327"/>
                      <a:pt x="9787" y="4567"/>
                    </a:cubicBezTo>
                    <a:cubicBezTo>
                      <a:pt x="9210" y="3777"/>
                      <a:pt x="8967" y="2804"/>
                      <a:pt x="8389" y="2014"/>
                    </a:cubicBezTo>
                    <a:cubicBezTo>
                      <a:pt x="7599" y="890"/>
                      <a:pt x="6262" y="282"/>
                      <a:pt x="4894" y="69"/>
                    </a:cubicBezTo>
                    <a:cubicBezTo>
                      <a:pt x="4499" y="23"/>
                      <a:pt x="4103" y="0"/>
                      <a:pt x="3708" y="0"/>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4" name="Google Shape;1084;p61">
                <a:extLst>
                  <a:ext uri="{FF2B5EF4-FFF2-40B4-BE49-F238E27FC236}">
                    <a16:creationId xmlns:a16="http://schemas.microsoft.com/office/drawing/2014/main" id="{1D509C82-5385-9A68-728D-7CE7378AF918}"/>
                  </a:ext>
                </a:extLst>
              </p:cNvPr>
              <p:cNvSpPr/>
              <p:nvPr/>
            </p:nvSpPr>
            <p:spPr>
              <a:xfrm>
                <a:off x="1273842" y="2597107"/>
                <a:ext cx="2847107" cy="2746830"/>
              </a:xfrm>
              <a:custGeom>
                <a:avLst/>
                <a:gdLst/>
                <a:ahLst/>
                <a:cxnLst/>
                <a:rect l="l" t="t" r="r" b="b"/>
                <a:pathLst>
                  <a:path w="65047" h="62756" extrusionOk="0">
                    <a:moveTo>
                      <a:pt x="58686" y="0"/>
                    </a:moveTo>
                    <a:cubicBezTo>
                      <a:pt x="58605" y="0"/>
                      <a:pt x="58627" y="135"/>
                      <a:pt x="58786" y="444"/>
                    </a:cubicBezTo>
                    <a:cubicBezTo>
                      <a:pt x="46323" y="2633"/>
                      <a:pt x="43618" y="18712"/>
                      <a:pt x="43618" y="18712"/>
                    </a:cubicBezTo>
                    <a:lnTo>
                      <a:pt x="43618" y="18773"/>
                    </a:lnTo>
                    <a:cubicBezTo>
                      <a:pt x="42776" y="19362"/>
                      <a:pt x="41061" y="20271"/>
                      <a:pt x="38320" y="20271"/>
                    </a:cubicBezTo>
                    <a:cubicBezTo>
                      <a:pt x="37102" y="20271"/>
                      <a:pt x="35681" y="20091"/>
                      <a:pt x="34043" y="19624"/>
                    </a:cubicBezTo>
                    <a:cubicBezTo>
                      <a:pt x="29519" y="18317"/>
                      <a:pt x="24957" y="15596"/>
                      <a:pt x="19643" y="15596"/>
                    </a:cubicBezTo>
                    <a:cubicBezTo>
                      <a:pt x="16675" y="15596"/>
                      <a:pt x="13471" y="16445"/>
                      <a:pt x="9909" y="18864"/>
                    </a:cubicBezTo>
                    <a:cubicBezTo>
                      <a:pt x="0" y="25642"/>
                      <a:pt x="11733" y="37132"/>
                      <a:pt x="4347" y="43454"/>
                    </a:cubicBezTo>
                    <a:cubicBezTo>
                      <a:pt x="5259" y="44578"/>
                      <a:pt x="16171" y="51813"/>
                      <a:pt x="15867" y="61296"/>
                    </a:cubicBezTo>
                    <a:cubicBezTo>
                      <a:pt x="16385" y="62571"/>
                      <a:pt x="16535" y="62755"/>
                      <a:pt x="16579" y="62755"/>
                    </a:cubicBezTo>
                    <a:cubicBezTo>
                      <a:pt x="16596" y="62755"/>
                      <a:pt x="16596" y="62725"/>
                      <a:pt x="16596" y="62725"/>
                    </a:cubicBezTo>
                    <a:cubicBezTo>
                      <a:pt x="16596" y="62725"/>
                      <a:pt x="17356" y="49168"/>
                      <a:pt x="10882" y="44578"/>
                    </a:cubicBezTo>
                    <a:cubicBezTo>
                      <a:pt x="11356" y="43515"/>
                      <a:pt x="12978" y="43369"/>
                      <a:pt x="14868" y="43369"/>
                    </a:cubicBezTo>
                    <a:cubicBezTo>
                      <a:pt x="15586" y="43369"/>
                      <a:pt x="16343" y="43390"/>
                      <a:pt x="17091" y="43390"/>
                    </a:cubicBezTo>
                    <a:cubicBezTo>
                      <a:pt x="18538" y="43390"/>
                      <a:pt x="19948" y="43311"/>
                      <a:pt x="20973" y="42846"/>
                    </a:cubicBezTo>
                    <a:cubicBezTo>
                      <a:pt x="22280" y="42268"/>
                      <a:pt x="23375" y="41235"/>
                      <a:pt x="24195" y="40080"/>
                    </a:cubicBezTo>
                    <a:cubicBezTo>
                      <a:pt x="28655" y="42761"/>
                      <a:pt x="32620" y="43853"/>
                      <a:pt x="36491" y="43853"/>
                    </a:cubicBezTo>
                    <a:cubicBezTo>
                      <a:pt x="40825" y="43853"/>
                      <a:pt x="45041" y="42484"/>
                      <a:pt x="49697" y="40445"/>
                    </a:cubicBezTo>
                    <a:cubicBezTo>
                      <a:pt x="58786" y="36463"/>
                      <a:pt x="58938" y="22238"/>
                      <a:pt x="60305" y="15399"/>
                    </a:cubicBezTo>
                    <a:cubicBezTo>
                      <a:pt x="61643" y="8560"/>
                      <a:pt x="65047" y="6766"/>
                      <a:pt x="65047" y="6766"/>
                    </a:cubicBezTo>
                    <a:cubicBezTo>
                      <a:pt x="65047" y="6766"/>
                      <a:pt x="59261" y="0"/>
                      <a:pt x="58686" y="0"/>
                    </a:cubicBez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5" name="Google Shape;1085;p61">
                <a:extLst>
                  <a:ext uri="{FF2B5EF4-FFF2-40B4-BE49-F238E27FC236}">
                    <a16:creationId xmlns:a16="http://schemas.microsoft.com/office/drawing/2014/main" id="{FE1D062D-3831-9B74-CA47-FDE06A4B63EB}"/>
                  </a:ext>
                </a:extLst>
              </p:cNvPr>
              <p:cNvSpPr/>
              <p:nvPr/>
            </p:nvSpPr>
            <p:spPr>
              <a:xfrm>
                <a:off x="2163905" y="3291036"/>
                <a:ext cx="947270" cy="546862"/>
              </a:xfrm>
              <a:custGeom>
                <a:avLst/>
                <a:gdLst/>
                <a:ahLst/>
                <a:cxnLst/>
                <a:rect l="l" t="t" r="r" b="b"/>
                <a:pathLst>
                  <a:path w="21642" h="12494" extrusionOk="0">
                    <a:moveTo>
                      <a:pt x="2280" y="1"/>
                    </a:moveTo>
                    <a:cubicBezTo>
                      <a:pt x="2280" y="1"/>
                      <a:pt x="0" y="12372"/>
                      <a:pt x="10882" y="12493"/>
                    </a:cubicBezTo>
                    <a:cubicBezTo>
                      <a:pt x="10933" y="12494"/>
                      <a:pt x="10985" y="12494"/>
                      <a:pt x="11036" y="12494"/>
                    </a:cubicBezTo>
                    <a:cubicBezTo>
                      <a:pt x="20919" y="12494"/>
                      <a:pt x="21642" y="3770"/>
                      <a:pt x="21642" y="3770"/>
                    </a:cubicBezTo>
                    <a:lnTo>
                      <a:pt x="21642" y="3770"/>
                    </a:lnTo>
                    <a:cubicBezTo>
                      <a:pt x="21641" y="3770"/>
                      <a:pt x="20031" y="4321"/>
                      <a:pt x="17571" y="4321"/>
                    </a:cubicBezTo>
                    <a:cubicBezTo>
                      <a:pt x="15990" y="4321"/>
                      <a:pt x="14057" y="4093"/>
                      <a:pt x="11976" y="3344"/>
                    </a:cubicBezTo>
                    <a:cubicBezTo>
                      <a:pt x="6657" y="1429"/>
                      <a:pt x="3556" y="183"/>
                      <a:pt x="2280"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6" name="Google Shape;1086;p61">
                <a:extLst>
                  <a:ext uri="{FF2B5EF4-FFF2-40B4-BE49-F238E27FC236}">
                    <a16:creationId xmlns:a16="http://schemas.microsoft.com/office/drawing/2014/main" id="{4ADA0236-2F94-AD54-3506-83661E684387}"/>
                  </a:ext>
                </a:extLst>
              </p:cNvPr>
              <p:cNvSpPr/>
              <p:nvPr/>
            </p:nvSpPr>
            <p:spPr>
              <a:xfrm>
                <a:off x="2227721" y="3187258"/>
                <a:ext cx="818280" cy="617376"/>
              </a:xfrm>
              <a:custGeom>
                <a:avLst/>
                <a:gdLst/>
                <a:ahLst/>
                <a:cxnLst/>
                <a:rect l="l" t="t" r="r" b="b"/>
                <a:pathLst>
                  <a:path w="18695" h="14105" extrusionOk="0">
                    <a:moveTo>
                      <a:pt x="4682" y="1"/>
                    </a:moveTo>
                    <a:cubicBezTo>
                      <a:pt x="4591" y="1"/>
                      <a:pt x="1" y="3162"/>
                      <a:pt x="123" y="6749"/>
                    </a:cubicBezTo>
                    <a:cubicBezTo>
                      <a:pt x="244" y="10335"/>
                      <a:pt x="1977" y="13436"/>
                      <a:pt x="7174" y="13679"/>
                    </a:cubicBezTo>
                    <a:cubicBezTo>
                      <a:pt x="8694" y="13740"/>
                      <a:pt x="9758" y="13922"/>
                      <a:pt x="10548" y="14104"/>
                    </a:cubicBezTo>
                    <a:cubicBezTo>
                      <a:pt x="11004" y="13071"/>
                      <a:pt x="12676" y="10396"/>
                      <a:pt x="15807" y="9302"/>
                    </a:cubicBezTo>
                    <a:cubicBezTo>
                      <a:pt x="14287" y="8360"/>
                      <a:pt x="12737" y="7478"/>
                      <a:pt x="12737" y="7478"/>
                    </a:cubicBezTo>
                    <a:lnTo>
                      <a:pt x="13436" y="6505"/>
                    </a:lnTo>
                    <a:lnTo>
                      <a:pt x="16323" y="6779"/>
                    </a:lnTo>
                    <a:cubicBezTo>
                      <a:pt x="16475" y="6779"/>
                      <a:pt x="16597" y="6779"/>
                      <a:pt x="16719" y="6749"/>
                    </a:cubicBezTo>
                    <a:lnTo>
                      <a:pt x="18694" y="6475"/>
                    </a:lnTo>
                    <a:cubicBezTo>
                      <a:pt x="18694" y="6475"/>
                      <a:pt x="16779" y="3496"/>
                      <a:pt x="13254" y="2159"/>
                    </a:cubicBezTo>
                    <a:cubicBezTo>
                      <a:pt x="9728" y="821"/>
                      <a:pt x="4682" y="1"/>
                      <a:pt x="4682" y="1"/>
                    </a:cubicBezTo>
                    <a:close/>
                  </a:path>
                </a:pathLst>
              </a:custGeom>
              <a:solidFill>
                <a:srgbClr val="17171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7" name="Google Shape;1087;p61">
                <a:extLst>
                  <a:ext uri="{FF2B5EF4-FFF2-40B4-BE49-F238E27FC236}">
                    <a16:creationId xmlns:a16="http://schemas.microsoft.com/office/drawing/2014/main" id="{56CC3F53-BB4B-E157-7DE4-9794E0CC954B}"/>
                  </a:ext>
                </a:extLst>
              </p:cNvPr>
              <p:cNvSpPr/>
              <p:nvPr/>
            </p:nvSpPr>
            <p:spPr>
              <a:xfrm>
                <a:off x="2290269" y="2682327"/>
                <a:ext cx="666792" cy="711481"/>
              </a:xfrm>
              <a:custGeom>
                <a:avLst/>
                <a:gdLst/>
                <a:ahLst/>
                <a:cxnLst/>
                <a:rect l="l" t="t" r="r" b="b"/>
                <a:pathLst>
                  <a:path w="15234" h="16255" extrusionOk="0">
                    <a:moveTo>
                      <a:pt x="8423" y="0"/>
                    </a:moveTo>
                    <a:cubicBezTo>
                      <a:pt x="6727" y="0"/>
                      <a:pt x="6292" y="534"/>
                      <a:pt x="6292" y="534"/>
                    </a:cubicBezTo>
                    <a:cubicBezTo>
                      <a:pt x="6292" y="534"/>
                      <a:pt x="2250" y="1020"/>
                      <a:pt x="1125" y="3604"/>
                    </a:cubicBezTo>
                    <a:cubicBezTo>
                      <a:pt x="1" y="6157"/>
                      <a:pt x="2189" y="15549"/>
                      <a:pt x="7995" y="16218"/>
                    </a:cubicBezTo>
                    <a:cubicBezTo>
                      <a:pt x="8219" y="16242"/>
                      <a:pt x="8436" y="16254"/>
                      <a:pt x="8648" y="16254"/>
                    </a:cubicBezTo>
                    <a:cubicBezTo>
                      <a:pt x="13882" y="16254"/>
                      <a:pt x="15233" y="8888"/>
                      <a:pt x="14591" y="5762"/>
                    </a:cubicBezTo>
                    <a:cubicBezTo>
                      <a:pt x="14074" y="3087"/>
                      <a:pt x="13192" y="1263"/>
                      <a:pt x="11277" y="473"/>
                    </a:cubicBezTo>
                    <a:lnTo>
                      <a:pt x="11247" y="382"/>
                    </a:lnTo>
                    <a:lnTo>
                      <a:pt x="11125" y="351"/>
                    </a:lnTo>
                    <a:cubicBezTo>
                      <a:pt x="11125" y="382"/>
                      <a:pt x="11125" y="412"/>
                      <a:pt x="11125" y="412"/>
                    </a:cubicBezTo>
                    <a:cubicBezTo>
                      <a:pt x="10761" y="290"/>
                      <a:pt x="10335" y="169"/>
                      <a:pt x="9879" y="108"/>
                    </a:cubicBezTo>
                    <a:cubicBezTo>
                      <a:pt x="9313" y="31"/>
                      <a:pt x="8832" y="0"/>
                      <a:pt x="8423" y="0"/>
                    </a:cubicBezTo>
                    <a:close/>
                  </a:path>
                </a:pathLst>
              </a:custGeom>
              <a:solidFill>
                <a:srgbClr val="EB9B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8" name="Google Shape;1088;p61">
                <a:extLst>
                  <a:ext uri="{FF2B5EF4-FFF2-40B4-BE49-F238E27FC236}">
                    <a16:creationId xmlns:a16="http://schemas.microsoft.com/office/drawing/2014/main" id="{B2CCD3BF-BC93-41C9-B3D4-B1D706015115}"/>
                  </a:ext>
                </a:extLst>
              </p:cNvPr>
              <p:cNvSpPr/>
              <p:nvPr/>
            </p:nvSpPr>
            <p:spPr>
              <a:xfrm>
                <a:off x="1638358" y="1748581"/>
                <a:ext cx="1387684" cy="1071227"/>
              </a:xfrm>
              <a:custGeom>
                <a:avLst/>
                <a:gdLst/>
                <a:ahLst/>
                <a:cxnLst/>
                <a:rect l="l" t="t" r="r" b="b"/>
                <a:pathLst>
                  <a:path w="31704" h="24474" extrusionOk="0">
                    <a:moveTo>
                      <a:pt x="24227" y="1"/>
                    </a:moveTo>
                    <a:cubicBezTo>
                      <a:pt x="23355" y="1"/>
                      <a:pt x="22469" y="166"/>
                      <a:pt x="21673" y="377"/>
                    </a:cubicBezTo>
                    <a:cubicBezTo>
                      <a:pt x="19940" y="833"/>
                      <a:pt x="18299" y="1714"/>
                      <a:pt x="16961" y="2900"/>
                    </a:cubicBezTo>
                    <a:cubicBezTo>
                      <a:pt x="15290" y="4389"/>
                      <a:pt x="14074" y="6365"/>
                      <a:pt x="12189" y="7581"/>
                    </a:cubicBezTo>
                    <a:cubicBezTo>
                      <a:pt x="9332" y="9496"/>
                      <a:pt x="5320" y="9374"/>
                      <a:pt x="2827" y="11775"/>
                    </a:cubicBezTo>
                    <a:cubicBezTo>
                      <a:pt x="1" y="14511"/>
                      <a:pt x="92" y="20316"/>
                      <a:pt x="3344" y="22718"/>
                    </a:cubicBezTo>
                    <a:cubicBezTo>
                      <a:pt x="4378" y="23478"/>
                      <a:pt x="5654" y="23933"/>
                      <a:pt x="6931" y="24207"/>
                    </a:cubicBezTo>
                    <a:cubicBezTo>
                      <a:pt x="7688" y="24365"/>
                      <a:pt x="8495" y="24473"/>
                      <a:pt x="9295" y="24473"/>
                    </a:cubicBezTo>
                    <a:cubicBezTo>
                      <a:pt x="10036" y="24473"/>
                      <a:pt x="10773" y="24380"/>
                      <a:pt x="11460" y="24146"/>
                    </a:cubicBezTo>
                    <a:cubicBezTo>
                      <a:pt x="12858" y="23690"/>
                      <a:pt x="13952" y="22626"/>
                      <a:pt x="15229" y="21958"/>
                    </a:cubicBezTo>
                    <a:cubicBezTo>
                      <a:pt x="16428" y="21313"/>
                      <a:pt x="17554" y="21196"/>
                      <a:pt x="18723" y="21196"/>
                    </a:cubicBezTo>
                    <a:cubicBezTo>
                      <a:pt x="19393" y="21196"/>
                      <a:pt x="20078" y="21235"/>
                      <a:pt x="20799" y="21235"/>
                    </a:cubicBezTo>
                    <a:cubicBezTo>
                      <a:pt x="20957" y="21235"/>
                      <a:pt x="21116" y="21233"/>
                      <a:pt x="21278" y="21228"/>
                    </a:cubicBezTo>
                    <a:cubicBezTo>
                      <a:pt x="23162" y="21167"/>
                      <a:pt x="24956" y="19982"/>
                      <a:pt x="25746" y="18310"/>
                    </a:cubicBezTo>
                    <a:cubicBezTo>
                      <a:pt x="25989" y="17854"/>
                      <a:pt x="26141" y="17368"/>
                      <a:pt x="26384" y="16942"/>
                    </a:cubicBezTo>
                    <a:cubicBezTo>
                      <a:pt x="27083" y="15696"/>
                      <a:pt x="28481" y="15028"/>
                      <a:pt x="29515" y="14085"/>
                    </a:cubicBezTo>
                    <a:cubicBezTo>
                      <a:pt x="30883" y="12809"/>
                      <a:pt x="31673" y="10985"/>
                      <a:pt x="31703" y="9131"/>
                    </a:cubicBezTo>
                    <a:cubicBezTo>
                      <a:pt x="31703" y="7277"/>
                      <a:pt x="31247" y="4602"/>
                      <a:pt x="29910" y="3234"/>
                    </a:cubicBezTo>
                    <a:cubicBezTo>
                      <a:pt x="29393" y="2687"/>
                      <a:pt x="28755" y="2292"/>
                      <a:pt x="28177" y="1836"/>
                    </a:cubicBezTo>
                    <a:cubicBezTo>
                      <a:pt x="27722" y="1410"/>
                      <a:pt x="27296" y="954"/>
                      <a:pt x="26749" y="650"/>
                    </a:cubicBezTo>
                    <a:cubicBezTo>
                      <a:pt x="25996" y="174"/>
                      <a:pt x="25119" y="1"/>
                      <a:pt x="24227" y="1"/>
                    </a:cubicBezTo>
                    <a:close/>
                  </a:path>
                </a:pathLst>
              </a:custGeom>
              <a:solidFill>
                <a:srgbClr val="E5771C"/>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29" name="Google Shape;1089;p61">
                <a:extLst>
                  <a:ext uri="{FF2B5EF4-FFF2-40B4-BE49-F238E27FC236}">
                    <a16:creationId xmlns:a16="http://schemas.microsoft.com/office/drawing/2014/main" id="{927AFD15-147F-2A02-8EF7-AF73C18E05DD}"/>
                  </a:ext>
                </a:extLst>
              </p:cNvPr>
              <p:cNvSpPr/>
              <p:nvPr/>
            </p:nvSpPr>
            <p:spPr>
              <a:xfrm>
                <a:off x="2404683" y="1759743"/>
                <a:ext cx="375240" cy="966923"/>
              </a:xfrm>
              <a:custGeom>
                <a:avLst/>
                <a:gdLst/>
                <a:ahLst/>
                <a:cxnLst/>
                <a:rect l="l" t="t" r="r" b="b"/>
                <a:pathLst>
                  <a:path w="8573" h="22091" extrusionOk="0">
                    <a:moveTo>
                      <a:pt x="8025" y="0"/>
                    </a:moveTo>
                    <a:cubicBezTo>
                      <a:pt x="7356" y="4134"/>
                      <a:pt x="2068" y="7447"/>
                      <a:pt x="1" y="8602"/>
                    </a:cubicBezTo>
                    <a:lnTo>
                      <a:pt x="1" y="12371"/>
                    </a:lnTo>
                    <a:cubicBezTo>
                      <a:pt x="1" y="14651"/>
                      <a:pt x="1520" y="16809"/>
                      <a:pt x="3223" y="18025"/>
                    </a:cubicBezTo>
                    <a:lnTo>
                      <a:pt x="2280" y="21916"/>
                    </a:lnTo>
                    <a:cubicBezTo>
                      <a:pt x="2720" y="22036"/>
                      <a:pt x="3114" y="22090"/>
                      <a:pt x="3467" y="22090"/>
                    </a:cubicBezTo>
                    <a:cubicBezTo>
                      <a:pt x="6585" y="22090"/>
                      <a:pt x="6536" y="17873"/>
                      <a:pt x="6536" y="17873"/>
                    </a:cubicBezTo>
                    <a:cubicBezTo>
                      <a:pt x="3283" y="17204"/>
                      <a:pt x="2767" y="12159"/>
                      <a:pt x="2979" y="9393"/>
                    </a:cubicBezTo>
                    <a:cubicBezTo>
                      <a:pt x="6475" y="8177"/>
                      <a:pt x="8055" y="2432"/>
                      <a:pt x="8572" y="0"/>
                    </a:cubicBezTo>
                    <a:close/>
                  </a:path>
                </a:pathLst>
              </a:custGeom>
              <a:solidFill>
                <a:srgbClr val="FFB89E"/>
              </a:solidFill>
              <a:ln w="9525" cap="flat" cmpd="sng">
                <a:solidFill>
                  <a:srgbClr val="FFB89E"/>
                </a:solidFill>
                <a:prstDash val="solid"/>
                <a:round/>
                <a:headEnd type="none" w="sm" len="sm"/>
                <a:tailEnd type="none" w="sm" len="sm"/>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0" name="Google Shape;1090;p61">
                <a:extLst>
                  <a:ext uri="{FF2B5EF4-FFF2-40B4-BE49-F238E27FC236}">
                    <a16:creationId xmlns:a16="http://schemas.microsoft.com/office/drawing/2014/main" id="{CA2529DD-584D-6193-9CA1-7C445D65CF38}"/>
                  </a:ext>
                </a:extLst>
              </p:cNvPr>
              <p:cNvSpPr/>
              <p:nvPr/>
            </p:nvSpPr>
            <p:spPr>
              <a:xfrm>
                <a:off x="2448147" y="1759743"/>
                <a:ext cx="688327" cy="1131630"/>
              </a:xfrm>
              <a:custGeom>
                <a:avLst/>
                <a:gdLst/>
                <a:ahLst/>
                <a:cxnLst/>
                <a:rect l="l" t="t" r="r" b="b"/>
                <a:pathLst>
                  <a:path w="15726" h="25854" extrusionOk="0">
                    <a:moveTo>
                      <a:pt x="7579" y="0"/>
                    </a:moveTo>
                    <a:cubicBezTo>
                      <a:pt x="7062" y="2432"/>
                      <a:pt x="5482" y="8177"/>
                      <a:pt x="1986" y="9393"/>
                    </a:cubicBezTo>
                    <a:cubicBezTo>
                      <a:pt x="1774" y="12159"/>
                      <a:pt x="2290" y="17204"/>
                      <a:pt x="5543" y="17873"/>
                    </a:cubicBezTo>
                    <a:cubicBezTo>
                      <a:pt x="5543" y="17873"/>
                      <a:pt x="5938" y="20760"/>
                      <a:pt x="1287" y="21916"/>
                    </a:cubicBezTo>
                    <a:cubicBezTo>
                      <a:pt x="0" y="22237"/>
                      <a:pt x="3246" y="25853"/>
                      <a:pt x="5795" y="25853"/>
                    </a:cubicBezTo>
                    <a:cubicBezTo>
                      <a:pt x="5894" y="25853"/>
                      <a:pt x="5993" y="25848"/>
                      <a:pt x="6090" y="25837"/>
                    </a:cubicBezTo>
                    <a:cubicBezTo>
                      <a:pt x="8400" y="25563"/>
                      <a:pt x="9312" y="24378"/>
                      <a:pt x="9038" y="22432"/>
                    </a:cubicBezTo>
                    <a:lnTo>
                      <a:pt x="7792" y="21064"/>
                    </a:lnTo>
                    <a:lnTo>
                      <a:pt x="7792" y="19119"/>
                    </a:lnTo>
                    <a:lnTo>
                      <a:pt x="8977" y="19119"/>
                    </a:lnTo>
                    <a:cubicBezTo>
                      <a:pt x="12686" y="19119"/>
                      <a:pt x="15725" y="16080"/>
                      <a:pt x="15725" y="12371"/>
                    </a:cubicBezTo>
                    <a:lnTo>
                      <a:pt x="15725" y="6748"/>
                    </a:lnTo>
                    <a:cubicBezTo>
                      <a:pt x="15725" y="6231"/>
                      <a:pt x="15634" y="5715"/>
                      <a:pt x="15543" y="5228"/>
                    </a:cubicBezTo>
                    <a:cubicBezTo>
                      <a:pt x="11774" y="4408"/>
                      <a:pt x="9616" y="1095"/>
                      <a:pt x="8977" y="0"/>
                    </a:cubicBezTo>
                    <a:close/>
                  </a:path>
                </a:pathLst>
              </a:custGeom>
              <a:solidFill>
                <a:srgbClr val="FFB89E"/>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1" name="Google Shape;1091;p61">
                <a:extLst>
                  <a:ext uri="{FF2B5EF4-FFF2-40B4-BE49-F238E27FC236}">
                    <a16:creationId xmlns:a16="http://schemas.microsoft.com/office/drawing/2014/main" id="{E0D77DA4-E1A9-6626-AA52-76E22058059C}"/>
                  </a:ext>
                </a:extLst>
              </p:cNvPr>
              <p:cNvSpPr/>
              <p:nvPr/>
            </p:nvSpPr>
            <p:spPr>
              <a:xfrm>
                <a:off x="4019796" y="2802782"/>
                <a:ext cx="93843" cy="72177"/>
              </a:xfrm>
              <a:custGeom>
                <a:avLst/>
                <a:gdLst/>
                <a:ahLst/>
                <a:cxnLst/>
                <a:rect l="l" t="t" r="r" b="b"/>
                <a:pathLst>
                  <a:path w="2144" h="1649" extrusionOk="0">
                    <a:moveTo>
                      <a:pt x="304" y="1"/>
                    </a:moveTo>
                    <a:cubicBezTo>
                      <a:pt x="240" y="1"/>
                      <a:pt x="177" y="37"/>
                      <a:pt x="153" y="122"/>
                    </a:cubicBezTo>
                    <a:cubicBezTo>
                      <a:pt x="1" y="760"/>
                      <a:pt x="305" y="1551"/>
                      <a:pt x="1034" y="1642"/>
                    </a:cubicBezTo>
                    <a:cubicBezTo>
                      <a:pt x="1071" y="1646"/>
                      <a:pt x="1107" y="1648"/>
                      <a:pt x="1142" y="1648"/>
                    </a:cubicBezTo>
                    <a:cubicBezTo>
                      <a:pt x="1847" y="1648"/>
                      <a:pt x="2071" y="793"/>
                      <a:pt x="2129" y="213"/>
                    </a:cubicBezTo>
                    <a:cubicBezTo>
                      <a:pt x="2144" y="107"/>
                      <a:pt x="2068" y="54"/>
                      <a:pt x="1984" y="54"/>
                    </a:cubicBezTo>
                    <a:cubicBezTo>
                      <a:pt x="1901" y="54"/>
                      <a:pt x="1810" y="107"/>
                      <a:pt x="1794" y="213"/>
                    </a:cubicBezTo>
                    <a:cubicBezTo>
                      <a:pt x="1765" y="593"/>
                      <a:pt x="1651" y="1311"/>
                      <a:pt x="1129" y="1311"/>
                    </a:cubicBezTo>
                    <a:cubicBezTo>
                      <a:pt x="1108" y="1311"/>
                      <a:pt x="1087" y="1310"/>
                      <a:pt x="1065" y="1307"/>
                    </a:cubicBezTo>
                    <a:cubicBezTo>
                      <a:pt x="579" y="1247"/>
                      <a:pt x="366" y="669"/>
                      <a:pt x="487" y="213"/>
                    </a:cubicBezTo>
                    <a:cubicBezTo>
                      <a:pt x="506" y="85"/>
                      <a:pt x="403" y="1"/>
                      <a:pt x="304"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2" name="Google Shape;1092;p61">
                <a:extLst>
                  <a:ext uri="{FF2B5EF4-FFF2-40B4-BE49-F238E27FC236}">
                    <a16:creationId xmlns:a16="http://schemas.microsoft.com/office/drawing/2014/main" id="{26F2EC78-1D62-7119-B572-A42E56F5F559}"/>
                  </a:ext>
                </a:extLst>
              </p:cNvPr>
              <p:cNvSpPr/>
              <p:nvPr/>
            </p:nvSpPr>
            <p:spPr>
              <a:xfrm>
                <a:off x="3961845" y="2574040"/>
                <a:ext cx="450218" cy="303414"/>
              </a:xfrm>
              <a:custGeom>
                <a:avLst/>
                <a:gdLst/>
                <a:ahLst/>
                <a:cxnLst/>
                <a:rect l="l" t="t" r="r" b="b"/>
                <a:pathLst>
                  <a:path w="10286" h="6932" extrusionOk="0">
                    <a:moveTo>
                      <a:pt x="2587" y="1"/>
                    </a:moveTo>
                    <a:cubicBezTo>
                      <a:pt x="1097" y="1"/>
                      <a:pt x="1" y="948"/>
                      <a:pt x="8" y="948"/>
                    </a:cubicBezTo>
                    <a:cubicBezTo>
                      <a:pt x="8" y="948"/>
                      <a:pt x="12" y="946"/>
                      <a:pt x="18" y="941"/>
                    </a:cubicBezTo>
                    <a:cubicBezTo>
                      <a:pt x="18" y="941"/>
                      <a:pt x="4851" y="6169"/>
                      <a:pt x="6918" y="6868"/>
                    </a:cubicBezTo>
                    <a:cubicBezTo>
                      <a:pt x="7052" y="6911"/>
                      <a:pt x="7185" y="6931"/>
                      <a:pt x="7314" y="6931"/>
                    </a:cubicBezTo>
                    <a:cubicBezTo>
                      <a:pt x="9049" y="6931"/>
                      <a:pt x="10285" y="3309"/>
                      <a:pt x="8961" y="3309"/>
                    </a:cubicBezTo>
                    <a:cubicBezTo>
                      <a:pt x="8862" y="3309"/>
                      <a:pt x="8748" y="3329"/>
                      <a:pt x="8620" y="3372"/>
                    </a:cubicBezTo>
                    <a:cubicBezTo>
                      <a:pt x="8318" y="3471"/>
                      <a:pt x="8077" y="3517"/>
                      <a:pt x="7876" y="3517"/>
                    </a:cubicBezTo>
                    <a:cubicBezTo>
                      <a:pt x="6778" y="3517"/>
                      <a:pt x="6856" y="2161"/>
                      <a:pt x="4699" y="697"/>
                    </a:cubicBezTo>
                    <a:cubicBezTo>
                      <a:pt x="3960" y="181"/>
                      <a:pt x="3236" y="1"/>
                      <a:pt x="2587"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3" name="Google Shape;1093;p61">
                <a:extLst>
                  <a:ext uri="{FF2B5EF4-FFF2-40B4-BE49-F238E27FC236}">
                    <a16:creationId xmlns:a16="http://schemas.microsoft.com/office/drawing/2014/main" id="{94286B4A-523C-9A48-F0E9-FD50B123C036}"/>
                  </a:ext>
                </a:extLst>
              </p:cNvPr>
              <p:cNvSpPr/>
              <p:nvPr/>
            </p:nvSpPr>
            <p:spPr>
              <a:xfrm>
                <a:off x="981161" y="2935580"/>
                <a:ext cx="441596" cy="791318"/>
              </a:xfrm>
              <a:custGeom>
                <a:avLst/>
                <a:gdLst/>
                <a:ahLst/>
                <a:cxnLst/>
                <a:rect l="l" t="t" r="r" b="b"/>
                <a:pathLst>
                  <a:path w="10089" h="18079" extrusionOk="0">
                    <a:moveTo>
                      <a:pt x="9842" y="1"/>
                    </a:moveTo>
                    <a:cubicBezTo>
                      <a:pt x="4582" y="1"/>
                      <a:pt x="6414" y="7732"/>
                      <a:pt x="6623" y="10067"/>
                    </a:cubicBezTo>
                    <a:cubicBezTo>
                      <a:pt x="6861" y="12445"/>
                      <a:pt x="6721" y="15725"/>
                      <a:pt x="4097" y="15725"/>
                    </a:cubicBezTo>
                    <a:cubicBezTo>
                      <a:pt x="4039" y="15725"/>
                      <a:pt x="3979" y="15724"/>
                      <a:pt x="3918" y="15721"/>
                    </a:cubicBezTo>
                    <a:cubicBezTo>
                      <a:pt x="1122" y="15569"/>
                      <a:pt x="2580" y="9915"/>
                      <a:pt x="2580" y="9915"/>
                    </a:cubicBezTo>
                    <a:lnTo>
                      <a:pt x="2580" y="9915"/>
                    </a:lnTo>
                    <a:lnTo>
                      <a:pt x="696" y="10189"/>
                    </a:lnTo>
                    <a:cubicBezTo>
                      <a:pt x="578" y="11222"/>
                      <a:pt x="1" y="18079"/>
                      <a:pt x="3953" y="18079"/>
                    </a:cubicBezTo>
                    <a:cubicBezTo>
                      <a:pt x="4069" y="18079"/>
                      <a:pt x="4189" y="18073"/>
                      <a:pt x="4313" y="18061"/>
                    </a:cubicBezTo>
                    <a:cubicBezTo>
                      <a:pt x="8994" y="17605"/>
                      <a:pt x="8204" y="10584"/>
                      <a:pt x="7809" y="7453"/>
                    </a:cubicBezTo>
                    <a:cubicBezTo>
                      <a:pt x="7505" y="4991"/>
                      <a:pt x="7809" y="2863"/>
                      <a:pt x="9298" y="1860"/>
                    </a:cubicBezTo>
                    <a:cubicBezTo>
                      <a:pt x="9419" y="1161"/>
                      <a:pt x="9663" y="492"/>
                      <a:pt x="10088" y="6"/>
                    </a:cubicBezTo>
                    <a:cubicBezTo>
                      <a:pt x="10004" y="2"/>
                      <a:pt x="9922" y="1"/>
                      <a:pt x="9842" y="1"/>
                    </a:cubicBezTo>
                    <a:close/>
                  </a:path>
                </a:pathLst>
              </a:custGeom>
              <a:solidFill>
                <a:srgbClr val="7F7C18"/>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4" name="Google Shape;1094;p61">
                <a:extLst>
                  <a:ext uri="{FF2B5EF4-FFF2-40B4-BE49-F238E27FC236}">
                    <a16:creationId xmlns:a16="http://schemas.microsoft.com/office/drawing/2014/main" id="{AE8EEFBC-9370-289B-EF80-FC3E38DBBA54}"/>
                  </a:ext>
                </a:extLst>
              </p:cNvPr>
              <p:cNvSpPr/>
              <p:nvPr/>
            </p:nvSpPr>
            <p:spPr>
              <a:xfrm>
                <a:off x="858648" y="3016992"/>
                <a:ext cx="653223" cy="821169"/>
              </a:xfrm>
              <a:custGeom>
                <a:avLst/>
                <a:gdLst/>
                <a:ahLst/>
                <a:cxnLst/>
                <a:rect l="l" t="t" r="r" b="b"/>
                <a:pathLst>
                  <a:path w="14924" h="18761" extrusionOk="0">
                    <a:moveTo>
                      <a:pt x="12097" y="0"/>
                    </a:moveTo>
                    <a:lnTo>
                      <a:pt x="12097" y="0"/>
                    </a:lnTo>
                    <a:cubicBezTo>
                      <a:pt x="10608" y="1003"/>
                      <a:pt x="10304" y="3131"/>
                      <a:pt x="10608" y="5593"/>
                    </a:cubicBezTo>
                    <a:cubicBezTo>
                      <a:pt x="11003" y="8693"/>
                      <a:pt x="11793" y="15745"/>
                      <a:pt x="7112" y="16201"/>
                    </a:cubicBezTo>
                    <a:cubicBezTo>
                      <a:pt x="6989" y="16213"/>
                      <a:pt x="6869" y="16219"/>
                      <a:pt x="6754" y="16219"/>
                    </a:cubicBezTo>
                    <a:cubicBezTo>
                      <a:pt x="2800" y="16219"/>
                      <a:pt x="3377" y="9333"/>
                      <a:pt x="3495" y="8329"/>
                    </a:cubicBezTo>
                    <a:lnTo>
                      <a:pt x="3495" y="8329"/>
                    </a:lnTo>
                    <a:lnTo>
                      <a:pt x="2127" y="8511"/>
                    </a:lnTo>
                    <a:cubicBezTo>
                      <a:pt x="2127" y="8511"/>
                      <a:pt x="0" y="18761"/>
                      <a:pt x="5647" y="18761"/>
                    </a:cubicBezTo>
                    <a:cubicBezTo>
                      <a:pt x="5729" y="18761"/>
                      <a:pt x="5812" y="18759"/>
                      <a:pt x="5896" y="18754"/>
                    </a:cubicBezTo>
                    <a:cubicBezTo>
                      <a:pt x="11823" y="18450"/>
                      <a:pt x="14924" y="11216"/>
                      <a:pt x="12431" y="4316"/>
                    </a:cubicBezTo>
                    <a:cubicBezTo>
                      <a:pt x="12462" y="4316"/>
                      <a:pt x="12462" y="4316"/>
                      <a:pt x="12492" y="4286"/>
                    </a:cubicBezTo>
                    <a:cubicBezTo>
                      <a:pt x="12218" y="3252"/>
                      <a:pt x="11884" y="1520"/>
                      <a:pt x="12097" y="0"/>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5" name="Google Shape;1095;p61">
                <a:extLst>
                  <a:ext uri="{FF2B5EF4-FFF2-40B4-BE49-F238E27FC236}">
                    <a16:creationId xmlns:a16="http://schemas.microsoft.com/office/drawing/2014/main" id="{FCCD34EA-F1A2-7CCE-A3D6-973E3EDC7A62}"/>
                  </a:ext>
                </a:extLst>
              </p:cNvPr>
              <p:cNvSpPr/>
              <p:nvPr/>
            </p:nvSpPr>
            <p:spPr>
              <a:xfrm>
                <a:off x="3846861" y="4863605"/>
                <a:ext cx="196921" cy="232856"/>
              </a:xfrm>
              <a:custGeom>
                <a:avLst/>
                <a:gdLst/>
                <a:ahLst/>
                <a:cxnLst/>
                <a:rect l="l" t="t" r="r" b="b"/>
                <a:pathLst>
                  <a:path w="4499" h="5320" extrusionOk="0">
                    <a:moveTo>
                      <a:pt x="1" y="0"/>
                    </a:moveTo>
                    <a:lnTo>
                      <a:pt x="396" y="5319"/>
                    </a:lnTo>
                    <a:lnTo>
                      <a:pt x="2280" y="3404"/>
                    </a:lnTo>
                    <a:lnTo>
                      <a:pt x="3071" y="2493"/>
                    </a:lnTo>
                    <a:cubicBezTo>
                      <a:pt x="3283" y="2280"/>
                      <a:pt x="3526" y="1976"/>
                      <a:pt x="3678" y="1702"/>
                    </a:cubicBezTo>
                    <a:lnTo>
                      <a:pt x="4499" y="395"/>
                    </a:lnTo>
                    <a:lnTo>
                      <a:pt x="1" y="0"/>
                    </a:lnTo>
                    <a:close/>
                  </a:path>
                </a:pathLst>
              </a:custGeom>
              <a:solidFill>
                <a:srgbClr val="6223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6" name="Google Shape;1096;p61">
                <a:extLst>
                  <a:ext uri="{FF2B5EF4-FFF2-40B4-BE49-F238E27FC236}">
                    <a16:creationId xmlns:a16="http://schemas.microsoft.com/office/drawing/2014/main" id="{590DA824-8DDD-2EDC-0DB5-9857FCDD8ADD}"/>
                  </a:ext>
                </a:extLst>
              </p:cNvPr>
              <p:cNvSpPr/>
              <p:nvPr/>
            </p:nvSpPr>
            <p:spPr>
              <a:xfrm>
                <a:off x="1968297" y="5278676"/>
                <a:ext cx="236883" cy="192938"/>
              </a:xfrm>
              <a:custGeom>
                <a:avLst/>
                <a:gdLst/>
                <a:ahLst/>
                <a:cxnLst/>
                <a:rect l="l" t="t" r="r" b="b"/>
                <a:pathLst>
                  <a:path w="5412" h="4408" extrusionOk="0">
                    <a:moveTo>
                      <a:pt x="1" y="1"/>
                    </a:moveTo>
                    <a:lnTo>
                      <a:pt x="1764" y="4408"/>
                    </a:lnTo>
                    <a:lnTo>
                      <a:pt x="5411" y="4286"/>
                    </a:lnTo>
                    <a:cubicBezTo>
                      <a:pt x="5411" y="4286"/>
                      <a:pt x="2584" y="365"/>
                      <a:pt x="1" y="1"/>
                    </a:cubicBezTo>
                    <a:close/>
                  </a:path>
                </a:pathLst>
              </a:custGeom>
              <a:solidFill>
                <a:srgbClr val="6223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7" name="Google Shape;1097;p61">
                <a:extLst>
                  <a:ext uri="{FF2B5EF4-FFF2-40B4-BE49-F238E27FC236}">
                    <a16:creationId xmlns:a16="http://schemas.microsoft.com/office/drawing/2014/main" id="{2B4C2AB9-625C-A8EC-E8B6-6ABB925DC2D6}"/>
                  </a:ext>
                </a:extLst>
              </p:cNvPr>
              <p:cNvSpPr/>
              <p:nvPr/>
            </p:nvSpPr>
            <p:spPr>
              <a:xfrm>
                <a:off x="1825957" y="3500913"/>
                <a:ext cx="207601" cy="158710"/>
              </a:xfrm>
              <a:custGeom>
                <a:avLst/>
                <a:gdLst/>
                <a:ahLst/>
                <a:cxnLst/>
                <a:rect l="l" t="t" r="r" b="b"/>
                <a:pathLst>
                  <a:path w="4743" h="3626" extrusionOk="0">
                    <a:moveTo>
                      <a:pt x="3706" y="0"/>
                    </a:moveTo>
                    <a:cubicBezTo>
                      <a:pt x="3289" y="0"/>
                      <a:pt x="2860" y="243"/>
                      <a:pt x="2736" y="738"/>
                    </a:cubicBezTo>
                    <a:cubicBezTo>
                      <a:pt x="2736" y="738"/>
                      <a:pt x="1885" y="21"/>
                      <a:pt x="1198" y="21"/>
                    </a:cubicBezTo>
                    <a:cubicBezTo>
                      <a:pt x="905" y="21"/>
                      <a:pt x="641" y="152"/>
                      <a:pt x="487" y="525"/>
                    </a:cubicBezTo>
                    <a:cubicBezTo>
                      <a:pt x="0" y="1741"/>
                      <a:pt x="1520" y="2774"/>
                      <a:pt x="2523" y="3625"/>
                    </a:cubicBezTo>
                    <a:cubicBezTo>
                      <a:pt x="3466" y="3048"/>
                      <a:pt x="4742" y="1589"/>
                      <a:pt x="4590" y="677"/>
                    </a:cubicBezTo>
                    <a:cubicBezTo>
                      <a:pt x="4501" y="228"/>
                      <a:pt x="4109" y="0"/>
                      <a:pt x="3706" y="0"/>
                    </a:cubicBezTo>
                    <a:close/>
                  </a:path>
                </a:pathLst>
              </a:custGeom>
              <a:solidFill>
                <a:srgbClr val="AF4F4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8" name="Google Shape;1098;p61">
                <a:extLst>
                  <a:ext uri="{FF2B5EF4-FFF2-40B4-BE49-F238E27FC236}">
                    <a16:creationId xmlns:a16="http://schemas.microsoft.com/office/drawing/2014/main" id="{5DFE53DA-7FBA-A166-6C69-85EDD318B802}"/>
                  </a:ext>
                </a:extLst>
              </p:cNvPr>
              <p:cNvSpPr/>
              <p:nvPr/>
            </p:nvSpPr>
            <p:spPr>
              <a:xfrm>
                <a:off x="2653472" y="2114893"/>
                <a:ext cx="46615" cy="78874"/>
              </a:xfrm>
              <a:custGeom>
                <a:avLst/>
                <a:gdLst/>
                <a:ahLst/>
                <a:cxnLst/>
                <a:rect l="l" t="t" r="r" b="b"/>
                <a:pathLst>
                  <a:path w="1065" h="1802" extrusionOk="0">
                    <a:moveTo>
                      <a:pt x="612" y="0"/>
                    </a:moveTo>
                    <a:cubicBezTo>
                      <a:pt x="376" y="0"/>
                      <a:pt x="120" y="384"/>
                      <a:pt x="61" y="853"/>
                    </a:cubicBezTo>
                    <a:cubicBezTo>
                      <a:pt x="1" y="1339"/>
                      <a:pt x="153" y="1765"/>
                      <a:pt x="426" y="1795"/>
                    </a:cubicBezTo>
                    <a:cubicBezTo>
                      <a:pt x="443" y="1799"/>
                      <a:pt x="460" y="1801"/>
                      <a:pt x="476" y="1801"/>
                    </a:cubicBezTo>
                    <a:cubicBezTo>
                      <a:pt x="706" y="1801"/>
                      <a:pt x="947" y="1428"/>
                      <a:pt x="1004" y="975"/>
                    </a:cubicBezTo>
                    <a:cubicBezTo>
                      <a:pt x="1064" y="488"/>
                      <a:pt x="912" y="63"/>
                      <a:pt x="639" y="2"/>
                    </a:cubicBezTo>
                    <a:cubicBezTo>
                      <a:pt x="630" y="1"/>
                      <a:pt x="621" y="0"/>
                      <a:pt x="612" y="0"/>
                    </a:cubicBezTo>
                    <a:close/>
                  </a:path>
                </a:pathLst>
              </a:custGeom>
              <a:solidFill>
                <a:srgbClr val="17171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39" name="Google Shape;1099;p61">
                <a:extLst>
                  <a:ext uri="{FF2B5EF4-FFF2-40B4-BE49-F238E27FC236}">
                    <a16:creationId xmlns:a16="http://schemas.microsoft.com/office/drawing/2014/main" id="{29CC695E-8AB4-63ED-272E-1B8F163C1DAE}"/>
                  </a:ext>
                </a:extLst>
              </p:cNvPr>
              <p:cNvSpPr/>
              <p:nvPr/>
            </p:nvSpPr>
            <p:spPr>
              <a:xfrm>
                <a:off x="3023329" y="2154811"/>
                <a:ext cx="47928" cy="78655"/>
              </a:xfrm>
              <a:custGeom>
                <a:avLst/>
                <a:gdLst/>
                <a:ahLst/>
                <a:cxnLst/>
                <a:rect l="l" t="t" r="r" b="b"/>
                <a:pathLst>
                  <a:path w="1095" h="1797" extrusionOk="0">
                    <a:moveTo>
                      <a:pt x="638" y="0"/>
                    </a:moveTo>
                    <a:cubicBezTo>
                      <a:pt x="377" y="0"/>
                      <a:pt x="149" y="356"/>
                      <a:pt x="61" y="853"/>
                    </a:cubicBezTo>
                    <a:cubicBezTo>
                      <a:pt x="1" y="1339"/>
                      <a:pt x="183" y="1765"/>
                      <a:pt x="426" y="1795"/>
                    </a:cubicBezTo>
                    <a:cubicBezTo>
                      <a:pt x="437" y="1796"/>
                      <a:pt x="447" y="1797"/>
                      <a:pt x="458" y="1797"/>
                    </a:cubicBezTo>
                    <a:cubicBezTo>
                      <a:pt x="721" y="1797"/>
                      <a:pt x="976" y="1442"/>
                      <a:pt x="1034" y="974"/>
                    </a:cubicBezTo>
                    <a:cubicBezTo>
                      <a:pt x="1095" y="458"/>
                      <a:pt x="943" y="32"/>
                      <a:pt x="669" y="2"/>
                    </a:cubicBezTo>
                    <a:cubicBezTo>
                      <a:pt x="659" y="1"/>
                      <a:pt x="648" y="0"/>
                      <a:pt x="638" y="0"/>
                    </a:cubicBezTo>
                    <a:close/>
                  </a:path>
                </a:pathLst>
              </a:custGeom>
              <a:solidFill>
                <a:srgbClr val="17171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0" name="Google Shape;1100;p61">
                <a:extLst>
                  <a:ext uri="{FF2B5EF4-FFF2-40B4-BE49-F238E27FC236}">
                    <a16:creationId xmlns:a16="http://schemas.microsoft.com/office/drawing/2014/main" id="{02217813-E39D-28A2-BB5F-D5475224DAF8}"/>
                  </a:ext>
                </a:extLst>
              </p:cNvPr>
              <p:cNvSpPr/>
              <p:nvPr/>
            </p:nvSpPr>
            <p:spPr>
              <a:xfrm>
                <a:off x="2849036" y="2154723"/>
                <a:ext cx="113145" cy="149212"/>
              </a:xfrm>
              <a:custGeom>
                <a:avLst/>
                <a:gdLst/>
                <a:ahLst/>
                <a:cxnLst/>
                <a:rect l="l" t="t" r="r" b="b"/>
                <a:pathLst>
                  <a:path w="2585" h="3409" extrusionOk="0">
                    <a:moveTo>
                      <a:pt x="2218" y="1"/>
                    </a:moveTo>
                    <a:cubicBezTo>
                      <a:pt x="2107" y="1"/>
                      <a:pt x="1990" y="80"/>
                      <a:pt x="2007" y="217"/>
                    </a:cubicBezTo>
                    <a:cubicBezTo>
                      <a:pt x="2063" y="1145"/>
                      <a:pt x="2119" y="2074"/>
                      <a:pt x="2176" y="3003"/>
                    </a:cubicBezTo>
                    <a:lnTo>
                      <a:pt x="2176" y="3003"/>
                    </a:lnTo>
                    <a:cubicBezTo>
                      <a:pt x="1552" y="2976"/>
                      <a:pt x="928" y="2949"/>
                      <a:pt x="305" y="2922"/>
                    </a:cubicBezTo>
                    <a:cubicBezTo>
                      <a:pt x="62" y="2922"/>
                      <a:pt x="1" y="3317"/>
                      <a:pt x="244" y="3317"/>
                    </a:cubicBezTo>
                    <a:cubicBezTo>
                      <a:pt x="943" y="3347"/>
                      <a:pt x="1642" y="3378"/>
                      <a:pt x="2341" y="3408"/>
                    </a:cubicBezTo>
                    <a:cubicBezTo>
                      <a:pt x="2493" y="3408"/>
                      <a:pt x="2584" y="3317"/>
                      <a:pt x="2554" y="3165"/>
                    </a:cubicBezTo>
                    <a:cubicBezTo>
                      <a:pt x="2493" y="2162"/>
                      <a:pt x="2432" y="1159"/>
                      <a:pt x="2402" y="156"/>
                    </a:cubicBezTo>
                    <a:cubicBezTo>
                      <a:pt x="2389" y="49"/>
                      <a:pt x="2305" y="1"/>
                      <a:pt x="2218" y="1"/>
                    </a:cubicBezTo>
                    <a:close/>
                  </a:path>
                </a:pathLst>
              </a:custGeom>
              <a:solidFill>
                <a:srgbClr val="17171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1" name="Google Shape;1101;p61">
                <a:extLst>
                  <a:ext uri="{FF2B5EF4-FFF2-40B4-BE49-F238E27FC236}">
                    <a16:creationId xmlns:a16="http://schemas.microsoft.com/office/drawing/2014/main" id="{4E60E99A-5DF2-0493-E3F8-419409CF485F}"/>
                  </a:ext>
                </a:extLst>
              </p:cNvPr>
              <p:cNvSpPr/>
              <p:nvPr/>
            </p:nvSpPr>
            <p:spPr>
              <a:xfrm>
                <a:off x="2485833" y="2216570"/>
                <a:ext cx="187642" cy="177312"/>
              </a:xfrm>
              <a:custGeom>
                <a:avLst/>
                <a:gdLst/>
                <a:ahLst/>
                <a:cxnLst/>
                <a:rect l="l" t="t" r="r" b="b"/>
                <a:pathLst>
                  <a:path w="4287" h="4051" extrusionOk="0">
                    <a:moveTo>
                      <a:pt x="2132" y="1"/>
                    </a:moveTo>
                    <a:cubicBezTo>
                      <a:pt x="1143" y="1"/>
                      <a:pt x="262" y="751"/>
                      <a:pt x="122" y="1782"/>
                    </a:cubicBezTo>
                    <a:cubicBezTo>
                      <a:pt x="1" y="2877"/>
                      <a:pt x="761" y="3910"/>
                      <a:pt x="1885" y="4032"/>
                    </a:cubicBezTo>
                    <a:cubicBezTo>
                      <a:pt x="1979" y="4045"/>
                      <a:pt x="2072" y="4051"/>
                      <a:pt x="2164" y="4051"/>
                    </a:cubicBezTo>
                    <a:cubicBezTo>
                      <a:pt x="3150" y="4051"/>
                      <a:pt x="4026" y="3327"/>
                      <a:pt x="4165" y="2299"/>
                    </a:cubicBezTo>
                    <a:cubicBezTo>
                      <a:pt x="4287" y="1205"/>
                      <a:pt x="3527" y="171"/>
                      <a:pt x="2402" y="19"/>
                    </a:cubicBezTo>
                    <a:cubicBezTo>
                      <a:pt x="2311" y="7"/>
                      <a:pt x="2221" y="1"/>
                      <a:pt x="2132" y="1"/>
                    </a:cubicBezTo>
                    <a:close/>
                  </a:path>
                </a:pathLst>
              </a:custGeom>
              <a:solidFill>
                <a:srgbClr val="E2A69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2" name="Google Shape;1102;p61">
                <a:extLst>
                  <a:ext uri="{FF2B5EF4-FFF2-40B4-BE49-F238E27FC236}">
                    <a16:creationId xmlns:a16="http://schemas.microsoft.com/office/drawing/2014/main" id="{CEAE4793-C393-6E7C-EC24-CAC3FE4488F6}"/>
                  </a:ext>
                </a:extLst>
              </p:cNvPr>
              <p:cNvSpPr/>
              <p:nvPr/>
            </p:nvSpPr>
            <p:spPr>
              <a:xfrm>
                <a:off x="2976757" y="2249835"/>
                <a:ext cx="188955" cy="177312"/>
              </a:xfrm>
              <a:custGeom>
                <a:avLst/>
                <a:gdLst/>
                <a:ahLst/>
                <a:cxnLst/>
                <a:rect l="l" t="t" r="r" b="b"/>
                <a:pathLst>
                  <a:path w="4317" h="4051" extrusionOk="0">
                    <a:moveTo>
                      <a:pt x="2132" y="1"/>
                    </a:moveTo>
                    <a:cubicBezTo>
                      <a:pt x="1143" y="1"/>
                      <a:pt x="262" y="751"/>
                      <a:pt x="122" y="1782"/>
                    </a:cubicBezTo>
                    <a:cubicBezTo>
                      <a:pt x="1" y="2876"/>
                      <a:pt x="761" y="3910"/>
                      <a:pt x="1885" y="4031"/>
                    </a:cubicBezTo>
                    <a:cubicBezTo>
                      <a:pt x="1979" y="4044"/>
                      <a:pt x="2072" y="4051"/>
                      <a:pt x="2164" y="4051"/>
                    </a:cubicBezTo>
                    <a:cubicBezTo>
                      <a:pt x="3150" y="4051"/>
                      <a:pt x="4026" y="3327"/>
                      <a:pt x="4165" y="2299"/>
                    </a:cubicBezTo>
                    <a:cubicBezTo>
                      <a:pt x="4317" y="1174"/>
                      <a:pt x="3527" y="171"/>
                      <a:pt x="2402" y="19"/>
                    </a:cubicBezTo>
                    <a:cubicBezTo>
                      <a:pt x="2311" y="7"/>
                      <a:pt x="2221" y="1"/>
                      <a:pt x="2132" y="1"/>
                    </a:cubicBezTo>
                    <a:close/>
                  </a:path>
                </a:pathLst>
              </a:custGeom>
              <a:solidFill>
                <a:srgbClr val="E2A69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3" name="Google Shape;1103;p61">
                <a:extLst>
                  <a:ext uri="{FF2B5EF4-FFF2-40B4-BE49-F238E27FC236}">
                    <a16:creationId xmlns:a16="http://schemas.microsoft.com/office/drawing/2014/main" id="{98A5E6A0-4E55-9651-2ECC-7199EEFA5475}"/>
                  </a:ext>
                </a:extLst>
              </p:cNvPr>
              <p:cNvSpPr/>
              <p:nvPr/>
            </p:nvSpPr>
            <p:spPr>
              <a:xfrm>
                <a:off x="2706696" y="2383422"/>
                <a:ext cx="101152" cy="57514"/>
              </a:xfrm>
              <a:custGeom>
                <a:avLst/>
                <a:gdLst/>
                <a:ahLst/>
                <a:cxnLst/>
                <a:rect l="l" t="t" r="r" b="b"/>
                <a:pathLst>
                  <a:path w="2311" h="1314" extrusionOk="0">
                    <a:moveTo>
                      <a:pt x="704" y="1"/>
                    </a:moveTo>
                    <a:cubicBezTo>
                      <a:pt x="497" y="1"/>
                      <a:pt x="264" y="22"/>
                      <a:pt x="0" y="68"/>
                    </a:cubicBezTo>
                    <a:cubicBezTo>
                      <a:pt x="335" y="463"/>
                      <a:pt x="821" y="828"/>
                      <a:pt x="1551" y="1131"/>
                    </a:cubicBezTo>
                    <a:cubicBezTo>
                      <a:pt x="1824" y="1223"/>
                      <a:pt x="2098" y="1283"/>
                      <a:pt x="2311" y="1314"/>
                    </a:cubicBezTo>
                    <a:cubicBezTo>
                      <a:pt x="2258" y="816"/>
                      <a:pt x="2002" y="1"/>
                      <a:pt x="704" y="1"/>
                    </a:cubicBezTo>
                    <a:close/>
                  </a:path>
                </a:pathLst>
              </a:custGeom>
              <a:solidFill>
                <a:srgbClr val="9F200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4" name="Google Shape;1104;p61">
                <a:extLst>
                  <a:ext uri="{FF2B5EF4-FFF2-40B4-BE49-F238E27FC236}">
                    <a16:creationId xmlns:a16="http://schemas.microsoft.com/office/drawing/2014/main" id="{2001D616-E0FA-1CD1-D580-DCCC43229B8A}"/>
                  </a:ext>
                </a:extLst>
              </p:cNvPr>
              <p:cNvSpPr/>
              <p:nvPr/>
            </p:nvSpPr>
            <p:spPr>
              <a:xfrm>
                <a:off x="2678771" y="2292380"/>
                <a:ext cx="228129" cy="149037"/>
              </a:xfrm>
              <a:custGeom>
                <a:avLst/>
                <a:gdLst/>
                <a:ahLst/>
                <a:cxnLst/>
                <a:rect l="l" t="t" r="r" b="b"/>
                <a:pathLst>
                  <a:path w="5212" h="3405" extrusionOk="0">
                    <a:moveTo>
                      <a:pt x="909" y="0"/>
                    </a:moveTo>
                    <a:cubicBezTo>
                      <a:pt x="504" y="0"/>
                      <a:pt x="195" y="164"/>
                      <a:pt x="122" y="385"/>
                    </a:cubicBezTo>
                    <a:cubicBezTo>
                      <a:pt x="0" y="719"/>
                      <a:pt x="31" y="1449"/>
                      <a:pt x="669" y="2148"/>
                    </a:cubicBezTo>
                    <a:cubicBezTo>
                      <a:pt x="932" y="2102"/>
                      <a:pt x="1165" y="2081"/>
                      <a:pt x="1371" y="2081"/>
                    </a:cubicBezTo>
                    <a:cubicBezTo>
                      <a:pt x="2663" y="2081"/>
                      <a:pt x="2900" y="2896"/>
                      <a:pt x="2979" y="3394"/>
                    </a:cubicBezTo>
                    <a:cubicBezTo>
                      <a:pt x="3053" y="3401"/>
                      <a:pt x="3126" y="3405"/>
                      <a:pt x="3196" y="3405"/>
                    </a:cubicBezTo>
                    <a:cubicBezTo>
                      <a:pt x="4568" y="3405"/>
                      <a:pt x="5212" y="2054"/>
                      <a:pt x="4894" y="1418"/>
                    </a:cubicBezTo>
                    <a:cubicBezTo>
                      <a:pt x="4823" y="1286"/>
                      <a:pt x="4627" y="1270"/>
                      <a:pt x="4361" y="1270"/>
                    </a:cubicBezTo>
                    <a:cubicBezTo>
                      <a:pt x="4270" y="1270"/>
                      <a:pt x="4170" y="1272"/>
                      <a:pt x="4064" y="1272"/>
                    </a:cubicBezTo>
                    <a:cubicBezTo>
                      <a:pt x="3555" y="1272"/>
                      <a:pt x="2908" y="1225"/>
                      <a:pt x="2371" y="689"/>
                    </a:cubicBezTo>
                    <a:cubicBezTo>
                      <a:pt x="1885" y="187"/>
                      <a:pt x="1342" y="0"/>
                      <a:pt x="909" y="0"/>
                    </a:cubicBezTo>
                    <a:close/>
                  </a:path>
                </a:pathLst>
              </a:custGeom>
              <a:solidFill>
                <a:srgbClr val="17171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5" name="Google Shape;1105;p61">
                <a:extLst>
                  <a:ext uri="{FF2B5EF4-FFF2-40B4-BE49-F238E27FC236}">
                    <a16:creationId xmlns:a16="http://schemas.microsoft.com/office/drawing/2014/main" id="{08423CE7-E92C-2FB7-A9DA-6DF9F25BB668}"/>
                  </a:ext>
                </a:extLst>
              </p:cNvPr>
              <p:cNvSpPr/>
              <p:nvPr/>
            </p:nvSpPr>
            <p:spPr>
              <a:xfrm>
                <a:off x="2403370" y="1759743"/>
                <a:ext cx="351254" cy="376553"/>
              </a:xfrm>
              <a:custGeom>
                <a:avLst/>
                <a:gdLst/>
                <a:ahLst/>
                <a:cxnLst/>
                <a:rect l="l" t="t" r="r" b="b"/>
                <a:pathLst>
                  <a:path w="8025" h="8603" extrusionOk="0">
                    <a:moveTo>
                      <a:pt x="6748" y="0"/>
                    </a:moveTo>
                    <a:cubicBezTo>
                      <a:pt x="3040" y="0"/>
                      <a:pt x="0" y="3040"/>
                      <a:pt x="0" y="6748"/>
                    </a:cubicBezTo>
                    <a:lnTo>
                      <a:pt x="0" y="8602"/>
                    </a:lnTo>
                    <a:cubicBezTo>
                      <a:pt x="2098" y="7447"/>
                      <a:pt x="7386" y="4134"/>
                      <a:pt x="8025" y="0"/>
                    </a:cubicBezTo>
                    <a:close/>
                  </a:path>
                </a:pathLst>
              </a:custGeom>
              <a:solidFill>
                <a:srgbClr val="E5771C"/>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6" name="Google Shape;1106;p61">
                <a:extLst>
                  <a:ext uri="{FF2B5EF4-FFF2-40B4-BE49-F238E27FC236}">
                    <a16:creationId xmlns:a16="http://schemas.microsoft.com/office/drawing/2014/main" id="{DDF86CB7-A9EE-19BB-30E5-AF76FA82F37B}"/>
                  </a:ext>
                </a:extLst>
              </p:cNvPr>
              <p:cNvSpPr/>
              <p:nvPr/>
            </p:nvSpPr>
            <p:spPr>
              <a:xfrm>
                <a:off x="2742976" y="1583388"/>
                <a:ext cx="174336" cy="192938"/>
              </a:xfrm>
              <a:custGeom>
                <a:avLst/>
                <a:gdLst/>
                <a:ahLst/>
                <a:cxnLst/>
                <a:rect l="l" t="t" r="r" b="b"/>
                <a:pathLst>
                  <a:path w="3983" h="4408" extrusionOk="0">
                    <a:moveTo>
                      <a:pt x="1216" y="0"/>
                    </a:moveTo>
                    <a:cubicBezTo>
                      <a:pt x="153" y="0"/>
                      <a:pt x="1" y="4407"/>
                      <a:pt x="1" y="4407"/>
                    </a:cubicBezTo>
                    <a:cubicBezTo>
                      <a:pt x="1520" y="4407"/>
                      <a:pt x="3982" y="2310"/>
                      <a:pt x="3466" y="1733"/>
                    </a:cubicBezTo>
                    <a:cubicBezTo>
                      <a:pt x="3423" y="1685"/>
                      <a:pt x="3364" y="1663"/>
                      <a:pt x="3292" y="1663"/>
                    </a:cubicBezTo>
                    <a:cubicBezTo>
                      <a:pt x="2537" y="1663"/>
                      <a:pt x="335" y="4043"/>
                      <a:pt x="335" y="4043"/>
                    </a:cubicBezTo>
                    <a:cubicBezTo>
                      <a:pt x="335" y="4043"/>
                      <a:pt x="2280" y="0"/>
                      <a:pt x="1216" y="0"/>
                    </a:cubicBezTo>
                    <a:close/>
                  </a:path>
                </a:pathLst>
              </a:custGeom>
              <a:solidFill>
                <a:srgbClr val="E5771C"/>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7" name="Google Shape;1107;p61">
                <a:extLst>
                  <a:ext uri="{FF2B5EF4-FFF2-40B4-BE49-F238E27FC236}">
                    <a16:creationId xmlns:a16="http://schemas.microsoft.com/office/drawing/2014/main" id="{CFF15ACB-81EB-EB1B-3D7D-C995298A0A73}"/>
                  </a:ext>
                </a:extLst>
              </p:cNvPr>
              <p:cNvSpPr/>
              <p:nvPr/>
            </p:nvSpPr>
            <p:spPr>
              <a:xfrm>
                <a:off x="2754625" y="1751919"/>
                <a:ext cx="411130" cy="327414"/>
              </a:xfrm>
              <a:custGeom>
                <a:avLst/>
                <a:gdLst/>
                <a:ahLst/>
                <a:cxnLst/>
                <a:rect l="l" t="t" r="r" b="b"/>
                <a:pathLst>
                  <a:path w="6566" h="5229" extrusionOk="0">
                    <a:moveTo>
                      <a:pt x="0" y="0"/>
                    </a:moveTo>
                    <a:cubicBezTo>
                      <a:pt x="639" y="1095"/>
                      <a:pt x="2797" y="4408"/>
                      <a:pt x="6566" y="5228"/>
                    </a:cubicBezTo>
                    <a:cubicBezTo>
                      <a:pt x="5867" y="2250"/>
                      <a:pt x="3192" y="0"/>
                      <a:pt x="0" y="0"/>
                    </a:cubicBezTo>
                    <a:close/>
                  </a:path>
                </a:pathLst>
              </a:custGeom>
              <a:solidFill>
                <a:srgbClr val="E5771C"/>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8" name="Google Shape;1108;p61">
                <a:extLst>
                  <a:ext uri="{FF2B5EF4-FFF2-40B4-BE49-F238E27FC236}">
                    <a16:creationId xmlns:a16="http://schemas.microsoft.com/office/drawing/2014/main" id="{37BE33AD-0C0B-B6A1-9533-C0355AD8E753}"/>
                  </a:ext>
                </a:extLst>
              </p:cNvPr>
              <p:cNvSpPr/>
              <p:nvPr/>
            </p:nvSpPr>
            <p:spPr>
              <a:xfrm>
                <a:off x="2159633" y="2122377"/>
                <a:ext cx="249795" cy="216837"/>
              </a:xfrm>
              <a:custGeom>
                <a:avLst/>
                <a:gdLst/>
                <a:ahLst/>
                <a:cxnLst/>
                <a:rect l="l" t="t" r="r" b="b"/>
                <a:pathLst>
                  <a:path w="5707" h="4954" extrusionOk="0">
                    <a:moveTo>
                      <a:pt x="3577" y="1"/>
                    </a:moveTo>
                    <a:cubicBezTo>
                      <a:pt x="3168" y="1"/>
                      <a:pt x="2703" y="88"/>
                      <a:pt x="2188" y="317"/>
                    </a:cubicBezTo>
                    <a:cubicBezTo>
                      <a:pt x="0" y="1290"/>
                      <a:pt x="1216" y="4785"/>
                      <a:pt x="3465" y="4937"/>
                    </a:cubicBezTo>
                    <a:cubicBezTo>
                      <a:pt x="3624" y="4948"/>
                      <a:pt x="3770" y="4953"/>
                      <a:pt x="3907" y="4953"/>
                    </a:cubicBezTo>
                    <a:cubicBezTo>
                      <a:pt x="5706" y="4953"/>
                      <a:pt x="5654" y="4086"/>
                      <a:pt x="5654" y="4086"/>
                    </a:cubicBezTo>
                    <a:lnTo>
                      <a:pt x="5654" y="925"/>
                    </a:lnTo>
                    <a:cubicBezTo>
                      <a:pt x="5654" y="925"/>
                      <a:pt x="4907" y="1"/>
                      <a:pt x="3577" y="1"/>
                    </a:cubicBezTo>
                    <a:close/>
                  </a:path>
                </a:pathLst>
              </a:custGeom>
              <a:solidFill>
                <a:srgbClr val="FFB89E"/>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49" name="Google Shape;1109;p61">
                <a:extLst>
                  <a:ext uri="{FF2B5EF4-FFF2-40B4-BE49-F238E27FC236}">
                    <a16:creationId xmlns:a16="http://schemas.microsoft.com/office/drawing/2014/main" id="{51AF4344-14C3-7CCB-03D7-A3048B446699}"/>
                  </a:ext>
                </a:extLst>
              </p:cNvPr>
              <p:cNvSpPr/>
              <p:nvPr/>
            </p:nvSpPr>
            <p:spPr>
              <a:xfrm>
                <a:off x="2256960" y="2170743"/>
                <a:ext cx="116122" cy="110519"/>
              </a:xfrm>
              <a:custGeom>
                <a:avLst/>
                <a:gdLst/>
                <a:ahLst/>
                <a:cxnLst/>
                <a:rect l="l" t="t" r="r" b="b"/>
                <a:pathLst>
                  <a:path w="2653" h="2525" extrusionOk="0">
                    <a:moveTo>
                      <a:pt x="220" y="1"/>
                    </a:moveTo>
                    <a:lnTo>
                      <a:pt x="220" y="1"/>
                    </a:lnTo>
                    <a:cubicBezTo>
                      <a:pt x="32" y="1"/>
                      <a:pt x="41" y="337"/>
                      <a:pt x="245" y="337"/>
                    </a:cubicBezTo>
                    <a:cubicBezTo>
                      <a:pt x="822" y="367"/>
                      <a:pt x="1278" y="702"/>
                      <a:pt x="1643" y="1158"/>
                    </a:cubicBezTo>
                    <a:cubicBezTo>
                      <a:pt x="1546" y="1152"/>
                      <a:pt x="1447" y="1148"/>
                      <a:pt x="1347" y="1148"/>
                    </a:cubicBezTo>
                    <a:cubicBezTo>
                      <a:pt x="916" y="1148"/>
                      <a:pt x="474" y="1215"/>
                      <a:pt x="154" y="1462"/>
                    </a:cubicBezTo>
                    <a:cubicBezTo>
                      <a:pt x="1" y="1563"/>
                      <a:pt x="104" y="1794"/>
                      <a:pt x="249" y="1794"/>
                    </a:cubicBezTo>
                    <a:cubicBezTo>
                      <a:pt x="277" y="1794"/>
                      <a:pt x="307" y="1785"/>
                      <a:pt x="336" y="1765"/>
                    </a:cubicBezTo>
                    <a:cubicBezTo>
                      <a:pt x="633" y="1553"/>
                      <a:pt x="1019" y="1504"/>
                      <a:pt x="1401" y="1504"/>
                    </a:cubicBezTo>
                    <a:cubicBezTo>
                      <a:pt x="1566" y="1504"/>
                      <a:pt x="1730" y="1513"/>
                      <a:pt x="1886" y="1522"/>
                    </a:cubicBezTo>
                    <a:cubicBezTo>
                      <a:pt x="2069" y="1826"/>
                      <a:pt x="2190" y="2130"/>
                      <a:pt x="2281" y="2404"/>
                    </a:cubicBezTo>
                    <a:cubicBezTo>
                      <a:pt x="2306" y="2488"/>
                      <a:pt x="2373" y="2525"/>
                      <a:pt x="2441" y="2525"/>
                    </a:cubicBezTo>
                    <a:cubicBezTo>
                      <a:pt x="2545" y="2525"/>
                      <a:pt x="2652" y="2441"/>
                      <a:pt x="2616" y="2313"/>
                    </a:cubicBezTo>
                    <a:cubicBezTo>
                      <a:pt x="2281" y="1249"/>
                      <a:pt x="1491" y="33"/>
                      <a:pt x="245" y="3"/>
                    </a:cubicBezTo>
                    <a:cubicBezTo>
                      <a:pt x="236" y="1"/>
                      <a:pt x="228" y="1"/>
                      <a:pt x="220" y="1"/>
                    </a:cubicBezTo>
                    <a:close/>
                  </a:path>
                </a:pathLst>
              </a:custGeom>
              <a:solidFill>
                <a:srgbClr val="795674"/>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0" name="Google Shape;1110;p61">
                <a:extLst>
                  <a:ext uri="{FF2B5EF4-FFF2-40B4-BE49-F238E27FC236}">
                    <a16:creationId xmlns:a16="http://schemas.microsoft.com/office/drawing/2014/main" id="{91CD908F-8E97-8391-3B83-785958578EE7}"/>
                  </a:ext>
                </a:extLst>
              </p:cNvPr>
              <p:cNvSpPr/>
              <p:nvPr/>
            </p:nvSpPr>
            <p:spPr>
              <a:xfrm>
                <a:off x="2851724" y="4696506"/>
                <a:ext cx="145131" cy="105173"/>
              </a:xfrm>
              <a:custGeom>
                <a:avLst/>
                <a:gdLst/>
                <a:ahLst/>
                <a:cxnLst/>
                <a:rect l="l" t="t" r="r" b="b"/>
                <a:pathLst>
                  <a:path w="3345" h="2403" extrusionOk="0">
                    <a:moveTo>
                      <a:pt x="153" y="1"/>
                    </a:moveTo>
                    <a:cubicBezTo>
                      <a:pt x="62" y="609"/>
                      <a:pt x="1" y="1460"/>
                      <a:pt x="62" y="2402"/>
                    </a:cubicBezTo>
                    <a:lnTo>
                      <a:pt x="3344" y="2341"/>
                    </a:lnTo>
                    <a:cubicBezTo>
                      <a:pt x="3314" y="1521"/>
                      <a:pt x="3010" y="487"/>
                      <a:pt x="1885" y="335"/>
                    </a:cubicBezTo>
                    <a:cubicBezTo>
                      <a:pt x="1399" y="274"/>
                      <a:pt x="791" y="153"/>
                      <a:pt x="153" y="1"/>
                    </a:cubicBezTo>
                    <a:close/>
                  </a:path>
                </a:pathLst>
              </a:custGeom>
              <a:solidFill>
                <a:srgbClr val="ECEFF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1" name="Google Shape;1111;p61">
                <a:extLst>
                  <a:ext uri="{FF2B5EF4-FFF2-40B4-BE49-F238E27FC236}">
                    <a16:creationId xmlns:a16="http://schemas.microsoft.com/office/drawing/2014/main" id="{0B488ED4-23A2-CDD6-1992-06B45E26F61B}"/>
                  </a:ext>
                </a:extLst>
              </p:cNvPr>
              <p:cNvSpPr/>
              <p:nvPr/>
            </p:nvSpPr>
            <p:spPr>
              <a:xfrm>
                <a:off x="3132447" y="2555306"/>
                <a:ext cx="91829" cy="214254"/>
              </a:xfrm>
              <a:custGeom>
                <a:avLst/>
                <a:gdLst/>
                <a:ahLst/>
                <a:cxnLst/>
                <a:rect l="l" t="t" r="r" b="b"/>
                <a:pathLst>
                  <a:path w="2098" h="4895" fill="none" extrusionOk="0">
                    <a:moveTo>
                      <a:pt x="0" y="4895"/>
                    </a:moveTo>
                    <a:lnTo>
                      <a:pt x="2097" y="2797"/>
                    </a:lnTo>
                    <a:lnTo>
                      <a:pt x="2097" y="1"/>
                    </a:lnTo>
                    <a:lnTo>
                      <a:pt x="0" y="2098"/>
                    </a:lnTo>
                    <a:close/>
                  </a:path>
                </a:pathLst>
              </a:custGeom>
              <a:noFill/>
              <a:ln w="9875" cap="flat" cmpd="sng">
                <a:solidFill>
                  <a:srgbClr val="795674"/>
                </a:solidFill>
                <a:prstDash val="solid"/>
                <a:miter lim="30395"/>
                <a:headEnd type="none" w="sm" len="sm"/>
                <a:tailEnd type="none" w="sm" len="sm"/>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2" name="Google Shape;1112;p61">
                <a:extLst>
                  <a:ext uri="{FF2B5EF4-FFF2-40B4-BE49-F238E27FC236}">
                    <a16:creationId xmlns:a16="http://schemas.microsoft.com/office/drawing/2014/main" id="{9ED6E028-8DD8-48D3-365C-6E061EB16E27}"/>
                  </a:ext>
                </a:extLst>
              </p:cNvPr>
              <p:cNvSpPr/>
              <p:nvPr/>
            </p:nvSpPr>
            <p:spPr>
              <a:xfrm>
                <a:off x="3132447" y="2677731"/>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3" name="Google Shape;1113;p61">
                <a:extLst>
                  <a:ext uri="{FF2B5EF4-FFF2-40B4-BE49-F238E27FC236}">
                    <a16:creationId xmlns:a16="http://schemas.microsoft.com/office/drawing/2014/main" id="{B26ED4B5-AF9C-41B4-0FB3-E4BD0EAFD46A}"/>
                  </a:ext>
                </a:extLst>
              </p:cNvPr>
              <p:cNvSpPr/>
              <p:nvPr/>
            </p:nvSpPr>
            <p:spPr>
              <a:xfrm>
                <a:off x="3132447" y="2919867"/>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4" name="Google Shape;1114;p61">
                <a:extLst>
                  <a:ext uri="{FF2B5EF4-FFF2-40B4-BE49-F238E27FC236}">
                    <a16:creationId xmlns:a16="http://schemas.microsoft.com/office/drawing/2014/main" id="{7B0CAF6D-2B1B-2419-50D8-9D93F45EF34B}"/>
                  </a:ext>
                </a:extLst>
              </p:cNvPr>
              <p:cNvSpPr/>
              <p:nvPr/>
            </p:nvSpPr>
            <p:spPr>
              <a:xfrm>
                <a:off x="3132447" y="2798799"/>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5" name="Google Shape;1115;p61">
                <a:extLst>
                  <a:ext uri="{FF2B5EF4-FFF2-40B4-BE49-F238E27FC236}">
                    <a16:creationId xmlns:a16="http://schemas.microsoft.com/office/drawing/2014/main" id="{5350ECAD-EE75-A2EC-E4EA-8E9E03665F10}"/>
                  </a:ext>
                </a:extLst>
              </p:cNvPr>
              <p:cNvSpPr/>
              <p:nvPr/>
            </p:nvSpPr>
            <p:spPr>
              <a:xfrm>
                <a:off x="3132447" y="3040934"/>
                <a:ext cx="91829" cy="214210"/>
              </a:xfrm>
              <a:custGeom>
                <a:avLst/>
                <a:gdLst/>
                <a:ahLst/>
                <a:cxnLst/>
                <a:rect l="l" t="t" r="r" b="b"/>
                <a:pathLst>
                  <a:path w="2098" h="4894" extrusionOk="0">
                    <a:moveTo>
                      <a:pt x="2097" y="0"/>
                    </a:moveTo>
                    <a:lnTo>
                      <a:pt x="0" y="2098"/>
                    </a:lnTo>
                    <a:lnTo>
                      <a:pt x="0" y="4894"/>
                    </a:lnTo>
                    <a:lnTo>
                      <a:pt x="2097" y="2766"/>
                    </a:lnTo>
                    <a:lnTo>
                      <a:pt x="2097" y="0"/>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6" name="Google Shape;1116;p61">
                <a:extLst>
                  <a:ext uri="{FF2B5EF4-FFF2-40B4-BE49-F238E27FC236}">
                    <a16:creationId xmlns:a16="http://schemas.microsoft.com/office/drawing/2014/main" id="{E0143BA3-C2B3-CAF7-6B2E-3CEF65893747}"/>
                  </a:ext>
                </a:extLst>
              </p:cNvPr>
              <p:cNvSpPr/>
              <p:nvPr/>
            </p:nvSpPr>
            <p:spPr>
              <a:xfrm>
                <a:off x="3132447" y="1655964"/>
                <a:ext cx="91829" cy="142384"/>
              </a:xfrm>
              <a:custGeom>
                <a:avLst/>
                <a:gdLst/>
                <a:ahLst/>
                <a:cxnLst/>
                <a:rect l="l" t="t" r="r" b="b"/>
                <a:pathLst>
                  <a:path w="2098" h="3253" extrusionOk="0">
                    <a:moveTo>
                      <a:pt x="0" y="0"/>
                    </a:moveTo>
                    <a:lnTo>
                      <a:pt x="0" y="3253"/>
                    </a:lnTo>
                    <a:lnTo>
                      <a:pt x="2097" y="1155"/>
                    </a:lnTo>
                    <a:lnTo>
                      <a:pt x="2097" y="0"/>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7" name="Google Shape;1117;p61">
                <a:extLst>
                  <a:ext uri="{FF2B5EF4-FFF2-40B4-BE49-F238E27FC236}">
                    <a16:creationId xmlns:a16="http://schemas.microsoft.com/office/drawing/2014/main" id="{64D3F4F6-1FA8-819D-E8AA-0F4911F2BF6E}"/>
                  </a:ext>
                </a:extLst>
              </p:cNvPr>
              <p:cNvSpPr/>
              <p:nvPr/>
            </p:nvSpPr>
            <p:spPr>
              <a:xfrm>
                <a:off x="3132447" y="1706518"/>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8" name="Google Shape;1118;p61">
                <a:extLst>
                  <a:ext uri="{FF2B5EF4-FFF2-40B4-BE49-F238E27FC236}">
                    <a16:creationId xmlns:a16="http://schemas.microsoft.com/office/drawing/2014/main" id="{5C5DFE46-F2BB-47AF-36A6-9A09B52673D2}"/>
                  </a:ext>
                </a:extLst>
              </p:cNvPr>
              <p:cNvSpPr/>
              <p:nvPr/>
            </p:nvSpPr>
            <p:spPr>
              <a:xfrm>
                <a:off x="3132447" y="1827586"/>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59" name="Google Shape;1119;p61">
                <a:extLst>
                  <a:ext uri="{FF2B5EF4-FFF2-40B4-BE49-F238E27FC236}">
                    <a16:creationId xmlns:a16="http://schemas.microsoft.com/office/drawing/2014/main" id="{26238CD2-B7A6-3F86-AEC5-D78BD9814D45}"/>
                  </a:ext>
                </a:extLst>
              </p:cNvPr>
              <p:cNvSpPr/>
              <p:nvPr/>
            </p:nvSpPr>
            <p:spPr>
              <a:xfrm>
                <a:off x="3132447" y="1948654"/>
                <a:ext cx="91829" cy="214254"/>
              </a:xfrm>
              <a:custGeom>
                <a:avLst/>
                <a:gdLst/>
                <a:ahLst/>
                <a:cxnLst/>
                <a:rect l="l" t="t" r="r" b="b"/>
                <a:pathLst>
                  <a:path w="2098" h="4895" extrusionOk="0">
                    <a:moveTo>
                      <a:pt x="2097" y="0"/>
                    </a:moveTo>
                    <a:lnTo>
                      <a:pt x="0" y="2098"/>
                    </a:lnTo>
                    <a:lnTo>
                      <a:pt x="0" y="4894"/>
                    </a:lnTo>
                    <a:lnTo>
                      <a:pt x="2097" y="2797"/>
                    </a:lnTo>
                    <a:lnTo>
                      <a:pt x="2097" y="0"/>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0" name="Google Shape;1120;p61">
                <a:extLst>
                  <a:ext uri="{FF2B5EF4-FFF2-40B4-BE49-F238E27FC236}">
                    <a16:creationId xmlns:a16="http://schemas.microsoft.com/office/drawing/2014/main" id="{D60E9FE2-612E-2712-C09E-CE4E35361B4F}"/>
                  </a:ext>
                </a:extLst>
              </p:cNvPr>
              <p:cNvSpPr/>
              <p:nvPr/>
            </p:nvSpPr>
            <p:spPr>
              <a:xfrm>
                <a:off x="3132447" y="2313171"/>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1" name="Google Shape;1121;p61">
                <a:extLst>
                  <a:ext uri="{FF2B5EF4-FFF2-40B4-BE49-F238E27FC236}">
                    <a16:creationId xmlns:a16="http://schemas.microsoft.com/office/drawing/2014/main" id="{8D1F0E7D-2E3F-16FD-AD5C-0A3E33CEF4F1}"/>
                  </a:ext>
                </a:extLst>
              </p:cNvPr>
              <p:cNvSpPr/>
              <p:nvPr/>
            </p:nvSpPr>
            <p:spPr>
              <a:xfrm>
                <a:off x="3132447" y="2434239"/>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2" name="Google Shape;1122;p61">
                <a:extLst>
                  <a:ext uri="{FF2B5EF4-FFF2-40B4-BE49-F238E27FC236}">
                    <a16:creationId xmlns:a16="http://schemas.microsoft.com/office/drawing/2014/main" id="{BB61BA51-C788-C132-6DCB-22104D689C4C}"/>
                  </a:ext>
                </a:extLst>
              </p:cNvPr>
              <p:cNvSpPr/>
              <p:nvPr/>
            </p:nvSpPr>
            <p:spPr>
              <a:xfrm>
                <a:off x="3132447" y="2192103"/>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3" name="Google Shape;1123;p61">
                <a:extLst>
                  <a:ext uri="{FF2B5EF4-FFF2-40B4-BE49-F238E27FC236}">
                    <a16:creationId xmlns:a16="http://schemas.microsoft.com/office/drawing/2014/main" id="{6393D20F-D73A-9DC6-AEB9-B0F91C9E7880}"/>
                  </a:ext>
                </a:extLst>
              </p:cNvPr>
              <p:cNvSpPr/>
              <p:nvPr/>
            </p:nvSpPr>
            <p:spPr>
              <a:xfrm>
                <a:off x="3132447" y="2071035"/>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4" name="Google Shape;1124;p61">
                <a:extLst>
                  <a:ext uri="{FF2B5EF4-FFF2-40B4-BE49-F238E27FC236}">
                    <a16:creationId xmlns:a16="http://schemas.microsoft.com/office/drawing/2014/main" id="{9737BE81-66A6-1C22-3B88-4AF9ECB1208A}"/>
                  </a:ext>
                </a:extLst>
              </p:cNvPr>
              <p:cNvSpPr/>
              <p:nvPr/>
            </p:nvSpPr>
            <p:spPr>
              <a:xfrm>
                <a:off x="2326204" y="2718962"/>
                <a:ext cx="874131" cy="575400"/>
              </a:xfrm>
              <a:custGeom>
                <a:avLst/>
                <a:gdLst/>
                <a:ahLst/>
                <a:cxnLst/>
                <a:rect l="l" t="t" r="r" b="b"/>
                <a:pathLst>
                  <a:path w="19971" h="13146" extrusionOk="0">
                    <a:moveTo>
                      <a:pt x="16444" y="1"/>
                    </a:moveTo>
                    <a:lnTo>
                      <a:pt x="9058" y="7295"/>
                    </a:lnTo>
                    <a:cubicBezTo>
                      <a:pt x="9058" y="7295"/>
                      <a:pt x="4804" y="1978"/>
                      <a:pt x="2499" y="1978"/>
                    </a:cubicBezTo>
                    <a:cubicBezTo>
                      <a:pt x="2402" y="1978"/>
                      <a:pt x="2309" y="1987"/>
                      <a:pt x="2219" y="2007"/>
                    </a:cubicBezTo>
                    <a:cubicBezTo>
                      <a:pt x="0" y="2493"/>
                      <a:pt x="274" y="5533"/>
                      <a:pt x="912" y="7022"/>
                    </a:cubicBezTo>
                    <a:cubicBezTo>
                      <a:pt x="1517" y="8405"/>
                      <a:pt x="5699" y="13146"/>
                      <a:pt x="8592" y="13146"/>
                    </a:cubicBezTo>
                    <a:cubicBezTo>
                      <a:pt x="8752" y="13146"/>
                      <a:pt x="8907" y="13131"/>
                      <a:pt x="9058" y="13101"/>
                    </a:cubicBezTo>
                    <a:cubicBezTo>
                      <a:pt x="11915" y="12523"/>
                      <a:pt x="19970" y="2493"/>
                      <a:pt x="19970" y="2493"/>
                    </a:cubicBezTo>
                    <a:lnTo>
                      <a:pt x="16444" y="1"/>
                    </a:lnTo>
                    <a:close/>
                  </a:path>
                </a:pathLst>
              </a:custGeom>
              <a:solidFill>
                <a:srgbClr val="FFB89E"/>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5" name="Google Shape;1125;p61">
                <a:extLst>
                  <a:ext uri="{FF2B5EF4-FFF2-40B4-BE49-F238E27FC236}">
                    <a16:creationId xmlns:a16="http://schemas.microsoft.com/office/drawing/2014/main" id="{C8A46EF1-A8E2-FDA4-ABDE-2B53C52FF642}"/>
                  </a:ext>
                </a:extLst>
              </p:cNvPr>
              <p:cNvSpPr/>
              <p:nvPr/>
            </p:nvSpPr>
            <p:spPr>
              <a:xfrm>
                <a:off x="2346163" y="2640133"/>
                <a:ext cx="2209860" cy="2253148"/>
              </a:xfrm>
              <a:custGeom>
                <a:avLst/>
                <a:gdLst/>
                <a:ahLst/>
                <a:cxnLst/>
                <a:rect l="l" t="t" r="r" b="b"/>
                <a:pathLst>
                  <a:path w="50488" h="51477" extrusionOk="0">
                    <a:moveTo>
                      <a:pt x="38423" y="0"/>
                    </a:moveTo>
                    <a:cubicBezTo>
                      <a:pt x="26837" y="0"/>
                      <a:pt x="26398" y="30301"/>
                      <a:pt x="22675" y="35419"/>
                    </a:cubicBezTo>
                    <a:cubicBezTo>
                      <a:pt x="20593" y="38265"/>
                      <a:pt x="15291" y="38596"/>
                      <a:pt x="10252" y="38596"/>
                    </a:cubicBezTo>
                    <a:cubicBezTo>
                      <a:pt x="8725" y="38596"/>
                      <a:pt x="7222" y="38566"/>
                      <a:pt x="5841" y="38566"/>
                    </a:cubicBezTo>
                    <a:cubicBezTo>
                      <a:pt x="3261" y="38566"/>
                      <a:pt x="1104" y="38672"/>
                      <a:pt x="0" y="39279"/>
                    </a:cubicBezTo>
                    <a:cubicBezTo>
                      <a:pt x="3864" y="42037"/>
                      <a:pt x="8031" y="42888"/>
                      <a:pt x="11702" y="42888"/>
                    </a:cubicBezTo>
                    <a:cubicBezTo>
                      <a:pt x="17619" y="42888"/>
                      <a:pt x="22250" y="40677"/>
                      <a:pt x="22250" y="40677"/>
                    </a:cubicBezTo>
                    <a:cubicBezTo>
                      <a:pt x="22250" y="40677"/>
                      <a:pt x="22888" y="43048"/>
                      <a:pt x="24408" y="43048"/>
                    </a:cubicBezTo>
                    <a:cubicBezTo>
                      <a:pt x="24486" y="43062"/>
                      <a:pt x="24572" y="43068"/>
                      <a:pt x="24667" y="43068"/>
                    </a:cubicBezTo>
                    <a:cubicBezTo>
                      <a:pt x="27092" y="43068"/>
                      <a:pt x="34807" y="38845"/>
                      <a:pt x="37883" y="38845"/>
                    </a:cubicBezTo>
                    <a:cubicBezTo>
                      <a:pt x="37964" y="38845"/>
                      <a:pt x="38042" y="38848"/>
                      <a:pt x="38116" y="38854"/>
                    </a:cubicBezTo>
                    <a:cubicBezTo>
                      <a:pt x="40183" y="43231"/>
                      <a:pt x="38268" y="51134"/>
                      <a:pt x="38268" y="51134"/>
                    </a:cubicBezTo>
                    <a:cubicBezTo>
                      <a:pt x="38268" y="51134"/>
                      <a:pt x="38297" y="51477"/>
                      <a:pt x="38452" y="51477"/>
                    </a:cubicBezTo>
                    <a:cubicBezTo>
                      <a:pt x="38523" y="51477"/>
                      <a:pt x="38621" y="51404"/>
                      <a:pt x="38755" y="51194"/>
                    </a:cubicBezTo>
                    <a:cubicBezTo>
                      <a:pt x="43132" y="43930"/>
                      <a:pt x="41673" y="37060"/>
                      <a:pt x="39180" y="34720"/>
                    </a:cubicBezTo>
                    <a:cubicBezTo>
                      <a:pt x="38061" y="34553"/>
                      <a:pt x="37253" y="34466"/>
                      <a:pt x="36550" y="34466"/>
                    </a:cubicBezTo>
                    <a:cubicBezTo>
                      <a:pt x="34695" y="34466"/>
                      <a:pt x="33564" y="35069"/>
                      <a:pt x="29332" y="36392"/>
                    </a:cubicBezTo>
                    <a:cubicBezTo>
                      <a:pt x="32797" y="33960"/>
                      <a:pt x="34591" y="22410"/>
                      <a:pt x="35350" y="17212"/>
                    </a:cubicBezTo>
                    <a:cubicBezTo>
                      <a:pt x="36110" y="12014"/>
                      <a:pt x="37660" y="8671"/>
                      <a:pt x="38208" y="8215"/>
                    </a:cubicBezTo>
                    <a:cubicBezTo>
                      <a:pt x="38631" y="8622"/>
                      <a:pt x="39315" y="8706"/>
                      <a:pt x="40182" y="8706"/>
                    </a:cubicBezTo>
                    <a:cubicBezTo>
                      <a:pt x="40797" y="8706"/>
                      <a:pt x="41504" y="8664"/>
                      <a:pt x="42275" y="8664"/>
                    </a:cubicBezTo>
                    <a:cubicBezTo>
                      <a:pt x="42446" y="8664"/>
                      <a:pt x="42620" y="8666"/>
                      <a:pt x="42797" y="8671"/>
                    </a:cubicBezTo>
                    <a:cubicBezTo>
                      <a:pt x="45320" y="9735"/>
                      <a:pt x="43892" y="13625"/>
                      <a:pt x="46019" y="14051"/>
                    </a:cubicBezTo>
                    <a:cubicBezTo>
                      <a:pt x="46352" y="14171"/>
                      <a:pt x="46665" y="14222"/>
                      <a:pt x="46956" y="14222"/>
                    </a:cubicBezTo>
                    <a:cubicBezTo>
                      <a:pt x="48661" y="14222"/>
                      <a:pt x="49636" y="12470"/>
                      <a:pt x="49636" y="12470"/>
                    </a:cubicBezTo>
                    <a:cubicBezTo>
                      <a:pt x="49636" y="12470"/>
                      <a:pt x="50487" y="11255"/>
                      <a:pt x="50275" y="10373"/>
                    </a:cubicBezTo>
                    <a:cubicBezTo>
                      <a:pt x="50224" y="10144"/>
                      <a:pt x="49896" y="9851"/>
                      <a:pt x="49326" y="9851"/>
                    </a:cubicBezTo>
                    <a:cubicBezTo>
                      <a:pt x="49216" y="9851"/>
                      <a:pt x="49096" y="9862"/>
                      <a:pt x="48968" y="9887"/>
                    </a:cubicBezTo>
                    <a:cubicBezTo>
                      <a:pt x="48086" y="9644"/>
                      <a:pt x="45563" y="3868"/>
                      <a:pt x="40062" y="191"/>
                    </a:cubicBezTo>
                    <a:cubicBezTo>
                      <a:pt x="39492" y="62"/>
                      <a:pt x="38946" y="0"/>
                      <a:pt x="38423" y="0"/>
                    </a:cubicBezTo>
                    <a:close/>
                  </a:path>
                </a:pathLst>
              </a:custGeom>
              <a:solidFill>
                <a:srgbClr val="76B5A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6" name="Google Shape;1126;p61">
                <a:extLst>
                  <a:ext uri="{FF2B5EF4-FFF2-40B4-BE49-F238E27FC236}">
                    <a16:creationId xmlns:a16="http://schemas.microsoft.com/office/drawing/2014/main" id="{E779DF29-262B-E7FC-8C50-375AFB8DFD76}"/>
                  </a:ext>
                </a:extLst>
              </p:cNvPr>
              <p:cNvSpPr/>
              <p:nvPr/>
            </p:nvSpPr>
            <p:spPr>
              <a:xfrm>
                <a:off x="4019796" y="2802782"/>
                <a:ext cx="93843" cy="72177"/>
              </a:xfrm>
              <a:custGeom>
                <a:avLst/>
                <a:gdLst/>
                <a:ahLst/>
                <a:cxnLst/>
                <a:rect l="l" t="t" r="r" b="b"/>
                <a:pathLst>
                  <a:path w="2144" h="1649" extrusionOk="0">
                    <a:moveTo>
                      <a:pt x="304" y="1"/>
                    </a:moveTo>
                    <a:cubicBezTo>
                      <a:pt x="240" y="1"/>
                      <a:pt x="177" y="37"/>
                      <a:pt x="153" y="122"/>
                    </a:cubicBezTo>
                    <a:cubicBezTo>
                      <a:pt x="1" y="760"/>
                      <a:pt x="305" y="1551"/>
                      <a:pt x="1034" y="1642"/>
                    </a:cubicBezTo>
                    <a:cubicBezTo>
                      <a:pt x="1071" y="1646"/>
                      <a:pt x="1107" y="1648"/>
                      <a:pt x="1142" y="1648"/>
                    </a:cubicBezTo>
                    <a:cubicBezTo>
                      <a:pt x="1847" y="1648"/>
                      <a:pt x="2071" y="793"/>
                      <a:pt x="2129" y="213"/>
                    </a:cubicBezTo>
                    <a:cubicBezTo>
                      <a:pt x="2144" y="107"/>
                      <a:pt x="2068" y="54"/>
                      <a:pt x="1984" y="54"/>
                    </a:cubicBezTo>
                    <a:cubicBezTo>
                      <a:pt x="1901" y="54"/>
                      <a:pt x="1810" y="107"/>
                      <a:pt x="1794" y="213"/>
                    </a:cubicBezTo>
                    <a:cubicBezTo>
                      <a:pt x="1765" y="593"/>
                      <a:pt x="1651" y="1311"/>
                      <a:pt x="1129" y="1311"/>
                    </a:cubicBezTo>
                    <a:cubicBezTo>
                      <a:pt x="1108" y="1311"/>
                      <a:pt x="1087" y="1310"/>
                      <a:pt x="1065" y="1307"/>
                    </a:cubicBezTo>
                    <a:cubicBezTo>
                      <a:pt x="579" y="1247"/>
                      <a:pt x="366" y="669"/>
                      <a:pt x="487" y="213"/>
                    </a:cubicBezTo>
                    <a:cubicBezTo>
                      <a:pt x="506" y="85"/>
                      <a:pt x="403" y="1"/>
                      <a:pt x="304" y="1"/>
                    </a:cubicBezTo>
                    <a:close/>
                  </a:path>
                </a:pathLst>
              </a:custGeom>
              <a:solidFill>
                <a:srgbClr val="6223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7" name="Google Shape;1127;p61">
                <a:extLst>
                  <a:ext uri="{FF2B5EF4-FFF2-40B4-BE49-F238E27FC236}">
                    <a16:creationId xmlns:a16="http://schemas.microsoft.com/office/drawing/2014/main" id="{973B96C4-7443-A7E3-6A76-EA992E379DFA}"/>
                  </a:ext>
                </a:extLst>
              </p:cNvPr>
              <p:cNvSpPr/>
              <p:nvPr/>
            </p:nvSpPr>
            <p:spPr>
              <a:xfrm>
                <a:off x="2603811" y="4798370"/>
                <a:ext cx="394349" cy="61231"/>
              </a:xfrm>
              <a:custGeom>
                <a:avLst/>
                <a:gdLst/>
                <a:ahLst/>
                <a:cxnLst/>
                <a:rect l="l" t="t" r="r" b="b"/>
                <a:pathLst>
                  <a:path w="9089" h="1399" extrusionOk="0">
                    <a:moveTo>
                      <a:pt x="9058" y="0"/>
                    </a:moveTo>
                    <a:lnTo>
                      <a:pt x="1" y="152"/>
                    </a:lnTo>
                    <a:cubicBezTo>
                      <a:pt x="396" y="943"/>
                      <a:pt x="639" y="1399"/>
                      <a:pt x="639" y="1399"/>
                    </a:cubicBezTo>
                    <a:lnTo>
                      <a:pt x="8998" y="1095"/>
                    </a:lnTo>
                    <a:cubicBezTo>
                      <a:pt x="8998" y="1095"/>
                      <a:pt x="9089" y="608"/>
                      <a:pt x="9058" y="0"/>
                    </a:cubicBezTo>
                    <a:close/>
                  </a:path>
                </a:pathLst>
              </a:custGeom>
              <a:solidFill>
                <a:srgbClr val="DEE4F1"/>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8" name="Google Shape;1128;p61">
                <a:extLst>
                  <a:ext uri="{FF2B5EF4-FFF2-40B4-BE49-F238E27FC236}">
                    <a16:creationId xmlns:a16="http://schemas.microsoft.com/office/drawing/2014/main" id="{D4E68EC4-74E4-535F-D0D8-F952C263CEC0}"/>
                  </a:ext>
                </a:extLst>
              </p:cNvPr>
              <p:cNvSpPr/>
              <p:nvPr/>
            </p:nvSpPr>
            <p:spPr>
              <a:xfrm>
                <a:off x="2547105" y="4632650"/>
                <a:ext cx="311262" cy="173013"/>
              </a:xfrm>
              <a:custGeom>
                <a:avLst/>
                <a:gdLst/>
                <a:ahLst/>
                <a:cxnLst/>
                <a:rect l="l" t="t" r="r" b="b"/>
                <a:pathLst>
                  <a:path w="7174" h="3953" extrusionOk="0">
                    <a:moveTo>
                      <a:pt x="3891" y="1"/>
                    </a:moveTo>
                    <a:cubicBezTo>
                      <a:pt x="3210" y="917"/>
                      <a:pt x="2140" y="1176"/>
                      <a:pt x="1164" y="1176"/>
                    </a:cubicBezTo>
                    <a:cubicBezTo>
                      <a:pt x="747" y="1176"/>
                      <a:pt x="346" y="1128"/>
                      <a:pt x="1" y="1065"/>
                    </a:cubicBezTo>
                    <a:lnTo>
                      <a:pt x="1" y="1065"/>
                    </a:lnTo>
                    <a:cubicBezTo>
                      <a:pt x="487" y="2250"/>
                      <a:pt x="943" y="3253"/>
                      <a:pt x="1308" y="3952"/>
                    </a:cubicBezTo>
                    <a:lnTo>
                      <a:pt x="7083" y="3861"/>
                    </a:lnTo>
                    <a:cubicBezTo>
                      <a:pt x="7022" y="2919"/>
                      <a:pt x="7083" y="2068"/>
                      <a:pt x="7174" y="1460"/>
                    </a:cubicBezTo>
                    <a:cubicBezTo>
                      <a:pt x="5989" y="1156"/>
                      <a:pt x="4712" y="670"/>
                      <a:pt x="3891" y="1"/>
                    </a:cubicBezTo>
                    <a:close/>
                  </a:path>
                </a:pathLst>
              </a:custGeom>
              <a:solidFill>
                <a:srgbClr val="E5771C"/>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69" name="Google Shape;1129;p61">
                <a:extLst>
                  <a:ext uri="{FF2B5EF4-FFF2-40B4-BE49-F238E27FC236}">
                    <a16:creationId xmlns:a16="http://schemas.microsoft.com/office/drawing/2014/main" id="{62A9E805-33CC-D248-9871-3CEF2DD4C6E7}"/>
                  </a:ext>
                </a:extLst>
              </p:cNvPr>
              <p:cNvSpPr/>
              <p:nvPr/>
            </p:nvSpPr>
            <p:spPr>
              <a:xfrm>
                <a:off x="2507572" y="4571923"/>
                <a:ext cx="210271" cy="113977"/>
              </a:xfrm>
              <a:custGeom>
                <a:avLst/>
                <a:gdLst/>
                <a:ahLst/>
                <a:cxnLst/>
                <a:rect l="l" t="t" r="r" b="b"/>
                <a:pathLst>
                  <a:path w="4804" h="2604" extrusionOk="0">
                    <a:moveTo>
                      <a:pt x="1" y="0"/>
                    </a:moveTo>
                    <a:lnTo>
                      <a:pt x="1" y="0"/>
                    </a:lnTo>
                    <a:cubicBezTo>
                      <a:pt x="305" y="882"/>
                      <a:pt x="609" y="1733"/>
                      <a:pt x="913" y="2493"/>
                    </a:cubicBezTo>
                    <a:cubicBezTo>
                      <a:pt x="1258" y="2556"/>
                      <a:pt x="1659" y="2604"/>
                      <a:pt x="2076" y="2604"/>
                    </a:cubicBezTo>
                    <a:cubicBezTo>
                      <a:pt x="3052" y="2604"/>
                      <a:pt x="4122" y="2345"/>
                      <a:pt x="4803" y="1429"/>
                    </a:cubicBezTo>
                    <a:cubicBezTo>
                      <a:pt x="4347" y="1064"/>
                      <a:pt x="4043" y="669"/>
                      <a:pt x="3983" y="183"/>
                    </a:cubicBezTo>
                    <a:cubicBezTo>
                      <a:pt x="3983" y="152"/>
                      <a:pt x="3983" y="92"/>
                      <a:pt x="3952" y="61"/>
                    </a:cubicBezTo>
                    <a:cubicBezTo>
                      <a:pt x="3400" y="199"/>
                      <a:pt x="2821" y="254"/>
                      <a:pt x="2253" y="254"/>
                    </a:cubicBezTo>
                    <a:cubicBezTo>
                      <a:pt x="1447" y="254"/>
                      <a:pt x="661" y="143"/>
                      <a:pt x="1" y="0"/>
                    </a:cubicBezTo>
                    <a:close/>
                  </a:path>
                </a:pathLst>
              </a:custGeom>
              <a:solidFill>
                <a:srgbClr val="FFE17B"/>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0" name="Google Shape;1130;p61">
                <a:extLst>
                  <a:ext uri="{FF2B5EF4-FFF2-40B4-BE49-F238E27FC236}">
                    <a16:creationId xmlns:a16="http://schemas.microsoft.com/office/drawing/2014/main" id="{C2AC90E2-C7B4-4599-DD7A-76EF164FA9D9}"/>
                  </a:ext>
                </a:extLst>
              </p:cNvPr>
              <p:cNvSpPr/>
              <p:nvPr/>
            </p:nvSpPr>
            <p:spPr>
              <a:xfrm>
                <a:off x="2419043" y="3594362"/>
                <a:ext cx="822219" cy="991303"/>
              </a:xfrm>
              <a:custGeom>
                <a:avLst/>
                <a:gdLst/>
                <a:ahLst/>
                <a:cxnLst/>
                <a:rect l="l" t="t" r="r" b="b"/>
                <a:pathLst>
                  <a:path w="18785" h="22648" extrusionOk="0">
                    <a:moveTo>
                      <a:pt x="11490" y="1"/>
                    </a:moveTo>
                    <a:cubicBezTo>
                      <a:pt x="8359" y="1095"/>
                      <a:pt x="6687" y="3770"/>
                      <a:pt x="6201" y="4803"/>
                    </a:cubicBezTo>
                    <a:cubicBezTo>
                      <a:pt x="8085" y="5259"/>
                      <a:pt x="8146" y="5928"/>
                      <a:pt x="8146" y="5928"/>
                    </a:cubicBezTo>
                    <a:cubicBezTo>
                      <a:pt x="8146" y="5928"/>
                      <a:pt x="0" y="10882"/>
                      <a:pt x="760" y="16962"/>
                    </a:cubicBezTo>
                    <a:cubicBezTo>
                      <a:pt x="973" y="18816"/>
                      <a:pt x="1459" y="20700"/>
                      <a:pt x="2037" y="22402"/>
                    </a:cubicBezTo>
                    <a:cubicBezTo>
                      <a:pt x="2714" y="22530"/>
                      <a:pt x="3523" y="22647"/>
                      <a:pt x="4358" y="22647"/>
                    </a:cubicBezTo>
                    <a:cubicBezTo>
                      <a:pt x="4910" y="22647"/>
                      <a:pt x="5474" y="22596"/>
                      <a:pt x="6019" y="22463"/>
                    </a:cubicBezTo>
                    <a:cubicBezTo>
                      <a:pt x="5867" y="20487"/>
                      <a:pt x="8025" y="14196"/>
                      <a:pt x="13313" y="10761"/>
                    </a:cubicBezTo>
                    <a:cubicBezTo>
                      <a:pt x="18785" y="7235"/>
                      <a:pt x="15684" y="2767"/>
                      <a:pt x="13344" y="1156"/>
                    </a:cubicBezTo>
                    <a:cubicBezTo>
                      <a:pt x="12827" y="821"/>
                      <a:pt x="12158" y="396"/>
                      <a:pt x="11490" y="1"/>
                    </a:cubicBezTo>
                    <a:close/>
                  </a:path>
                </a:pathLst>
              </a:custGeom>
              <a:solidFill>
                <a:srgbClr val="FFB89E"/>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1" name="Google Shape;1131;p61">
                <a:extLst>
                  <a:ext uri="{FF2B5EF4-FFF2-40B4-BE49-F238E27FC236}">
                    <a16:creationId xmlns:a16="http://schemas.microsoft.com/office/drawing/2014/main" id="{DA62A550-2734-01C0-5A0B-3865C635D6AE}"/>
                  </a:ext>
                </a:extLst>
              </p:cNvPr>
              <p:cNvSpPr/>
              <p:nvPr/>
            </p:nvSpPr>
            <p:spPr>
              <a:xfrm>
                <a:off x="2708547" y="4654927"/>
                <a:ext cx="58833" cy="99659"/>
              </a:xfrm>
              <a:custGeom>
                <a:avLst/>
                <a:gdLst/>
                <a:ahLst/>
                <a:cxnLst/>
                <a:rect l="l" t="t" r="r" b="b"/>
                <a:pathLst>
                  <a:path w="1356" h="2277" extrusionOk="0">
                    <a:moveTo>
                      <a:pt x="1170" y="1"/>
                    </a:moveTo>
                    <a:cubicBezTo>
                      <a:pt x="1070" y="1"/>
                      <a:pt x="975" y="55"/>
                      <a:pt x="900" y="130"/>
                    </a:cubicBezTo>
                    <a:cubicBezTo>
                      <a:pt x="657" y="343"/>
                      <a:pt x="505" y="677"/>
                      <a:pt x="383" y="981"/>
                    </a:cubicBezTo>
                    <a:cubicBezTo>
                      <a:pt x="231" y="1346"/>
                      <a:pt x="109" y="1711"/>
                      <a:pt x="18" y="2106"/>
                    </a:cubicBezTo>
                    <a:cubicBezTo>
                      <a:pt x="1" y="2212"/>
                      <a:pt x="86" y="2277"/>
                      <a:pt x="166" y="2277"/>
                    </a:cubicBezTo>
                    <a:cubicBezTo>
                      <a:pt x="224" y="2277"/>
                      <a:pt x="279" y="2243"/>
                      <a:pt x="292" y="2167"/>
                    </a:cubicBezTo>
                    <a:cubicBezTo>
                      <a:pt x="444" y="1650"/>
                      <a:pt x="565" y="1103"/>
                      <a:pt x="839" y="647"/>
                    </a:cubicBezTo>
                    <a:cubicBezTo>
                      <a:pt x="900" y="586"/>
                      <a:pt x="930" y="525"/>
                      <a:pt x="960" y="465"/>
                    </a:cubicBezTo>
                    <a:cubicBezTo>
                      <a:pt x="960" y="471"/>
                      <a:pt x="962" y="473"/>
                      <a:pt x="964" y="473"/>
                    </a:cubicBezTo>
                    <a:cubicBezTo>
                      <a:pt x="971" y="473"/>
                      <a:pt x="991" y="434"/>
                      <a:pt x="991" y="434"/>
                    </a:cubicBezTo>
                    <a:cubicBezTo>
                      <a:pt x="1021" y="404"/>
                      <a:pt x="1052" y="373"/>
                      <a:pt x="1052" y="373"/>
                    </a:cubicBezTo>
                    <a:cubicBezTo>
                      <a:pt x="1082" y="343"/>
                      <a:pt x="1082" y="343"/>
                      <a:pt x="1112" y="313"/>
                    </a:cubicBezTo>
                    <a:cubicBezTo>
                      <a:pt x="1143" y="313"/>
                      <a:pt x="1143" y="313"/>
                      <a:pt x="1173" y="282"/>
                    </a:cubicBezTo>
                    <a:lnTo>
                      <a:pt x="1204" y="282"/>
                    </a:lnTo>
                    <a:cubicBezTo>
                      <a:pt x="1205" y="281"/>
                      <a:pt x="1205" y="280"/>
                      <a:pt x="1206" y="280"/>
                    </a:cubicBezTo>
                    <a:lnTo>
                      <a:pt x="1206" y="280"/>
                    </a:lnTo>
                    <a:cubicBezTo>
                      <a:pt x="1262" y="271"/>
                      <a:pt x="1325" y="242"/>
                      <a:pt x="1325" y="191"/>
                    </a:cubicBezTo>
                    <a:cubicBezTo>
                      <a:pt x="1356" y="130"/>
                      <a:pt x="1325" y="9"/>
                      <a:pt x="1234" y="9"/>
                    </a:cubicBezTo>
                    <a:cubicBezTo>
                      <a:pt x="1213" y="3"/>
                      <a:pt x="1191" y="1"/>
                      <a:pt x="11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2" name="Google Shape;1132;p61">
                <a:extLst>
                  <a:ext uri="{FF2B5EF4-FFF2-40B4-BE49-F238E27FC236}">
                    <a16:creationId xmlns:a16="http://schemas.microsoft.com/office/drawing/2014/main" id="{C2B53175-3F74-FA40-C01D-ADEBF3054EF5}"/>
                  </a:ext>
                </a:extLst>
              </p:cNvPr>
              <p:cNvSpPr/>
              <p:nvPr/>
            </p:nvSpPr>
            <p:spPr>
              <a:xfrm>
                <a:off x="2777663" y="4669589"/>
                <a:ext cx="58313" cy="99659"/>
              </a:xfrm>
              <a:custGeom>
                <a:avLst/>
                <a:gdLst/>
                <a:ahLst/>
                <a:cxnLst/>
                <a:rect l="l" t="t" r="r" b="b"/>
                <a:pathLst>
                  <a:path w="1344" h="2277" extrusionOk="0">
                    <a:moveTo>
                      <a:pt x="1160" y="0"/>
                    </a:moveTo>
                    <a:cubicBezTo>
                      <a:pt x="1067" y="0"/>
                      <a:pt x="987" y="55"/>
                      <a:pt x="887" y="130"/>
                    </a:cubicBezTo>
                    <a:cubicBezTo>
                      <a:pt x="644" y="342"/>
                      <a:pt x="492" y="677"/>
                      <a:pt x="371" y="981"/>
                    </a:cubicBezTo>
                    <a:cubicBezTo>
                      <a:pt x="219" y="1345"/>
                      <a:pt x="127" y="1710"/>
                      <a:pt x="36" y="2105"/>
                    </a:cubicBezTo>
                    <a:cubicBezTo>
                      <a:pt x="1" y="2211"/>
                      <a:pt x="78" y="2276"/>
                      <a:pt x="162" y="2276"/>
                    </a:cubicBezTo>
                    <a:cubicBezTo>
                      <a:pt x="221" y="2276"/>
                      <a:pt x="284" y="2242"/>
                      <a:pt x="310" y="2166"/>
                    </a:cubicBezTo>
                    <a:cubicBezTo>
                      <a:pt x="431" y="1649"/>
                      <a:pt x="583" y="1102"/>
                      <a:pt x="857" y="646"/>
                    </a:cubicBezTo>
                    <a:cubicBezTo>
                      <a:pt x="887" y="586"/>
                      <a:pt x="918" y="525"/>
                      <a:pt x="978" y="464"/>
                    </a:cubicBezTo>
                    <a:lnTo>
                      <a:pt x="978" y="464"/>
                    </a:lnTo>
                    <a:cubicBezTo>
                      <a:pt x="972" y="470"/>
                      <a:pt x="969" y="472"/>
                      <a:pt x="967" y="472"/>
                    </a:cubicBezTo>
                    <a:cubicBezTo>
                      <a:pt x="960" y="472"/>
                      <a:pt x="985" y="434"/>
                      <a:pt x="1009" y="434"/>
                    </a:cubicBezTo>
                    <a:cubicBezTo>
                      <a:pt x="1009" y="403"/>
                      <a:pt x="1039" y="373"/>
                      <a:pt x="1039" y="373"/>
                    </a:cubicBezTo>
                    <a:cubicBezTo>
                      <a:pt x="1069" y="343"/>
                      <a:pt x="1070" y="342"/>
                      <a:pt x="1099" y="313"/>
                    </a:cubicBezTo>
                    <a:lnTo>
                      <a:pt x="1099" y="313"/>
                    </a:lnTo>
                    <a:cubicBezTo>
                      <a:pt x="1090" y="322"/>
                      <a:pt x="1087" y="325"/>
                      <a:pt x="1088" y="325"/>
                    </a:cubicBezTo>
                    <a:cubicBezTo>
                      <a:pt x="1090" y="325"/>
                      <a:pt x="1110" y="312"/>
                      <a:pt x="1130" y="312"/>
                    </a:cubicBezTo>
                    <a:cubicBezTo>
                      <a:pt x="1130" y="312"/>
                      <a:pt x="1130" y="282"/>
                      <a:pt x="1161" y="282"/>
                    </a:cubicBezTo>
                    <a:lnTo>
                      <a:pt x="1191" y="282"/>
                    </a:lnTo>
                    <a:cubicBezTo>
                      <a:pt x="1192" y="281"/>
                      <a:pt x="1193" y="280"/>
                      <a:pt x="1194" y="279"/>
                    </a:cubicBezTo>
                    <a:lnTo>
                      <a:pt x="1194" y="279"/>
                    </a:lnTo>
                    <a:cubicBezTo>
                      <a:pt x="1251" y="270"/>
                      <a:pt x="1318" y="236"/>
                      <a:pt x="1343" y="160"/>
                    </a:cubicBezTo>
                    <a:cubicBezTo>
                      <a:pt x="1343" y="99"/>
                      <a:pt x="1313" y="8"/>
                      <a:pt x="1222" y="8"/>
                    </a:cubicBezTo>
                    <a:cubicBezTo>
                      <a:pt x="1200" y="3"/>
                      <a:pt x="1180" y="0"/>
                      <a:pt x="116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3" name="Google Shape;1133;p61">
                <a:extLst>
                  <a:ext uri="{FF2B5EF4-FFF2-40B4-BE49-F238E27FC236}">
                    <a16:creationId xmlns:a16="http://schemas.microsoft.com/office/drawing/2014/main" id="{58609920-95C4-BE4C-A1E8-D6363C3A1CE4}"/>
                  </a:ext>
                </a:extLst>
              </p:cNvPr>
              <p:cNvSpPr/>
              <p:nvPr/>
            </p:nvSpPr>
            <p:spPr>
              <a:xfrm>
                <a:off x="2673431" y="3558471"/>
                <a:ext cx="349941" cy="279865"/>
              </a:xfrm>
              <a:custGeom>
                <a:avLst/>
                <a:gdLst/>
                <a:ahLst/>
                <a:cxnLst/>
                <a:rect l="l" t="t" r="r" b="b"/>
                <a:pathLst>
                  <a:path w="7995" h="6394" extrusionOk="0">
                    <a:moveTo>
                      <a:pt x="7083" y="0"/>
                    </a:moveTo>
                    <a:cubicBezTo>
                      <a:pt x="7083" y="0"/>
                      <a:pt x="1399" y="1034"/>
                      <a:pt x="1" y="6110"/>
                    </a:cubicBezTo>
                    <a:cubicBezTo>
                      <a:pt x="477" y="6322"/>
                      <a:pt x="818" y="6393"/>
                      <a:pt x="1061" y="6393"/>
                    </a:cubicBezTo>
                    <a:cubicBezTo>
                      <a:pt x="1547" y="6393"/>
                      <a:pt x="1642" y="6110"/>
                      <a:pt x="1642" y="6110"/>
                    </a:cubicBezTo>
                    <a:cubicBezTo>
                      <a:pt x="1642" y="6110"/>
                      <a:pt x="5745" y="1945"/>
                      <a:pt x="7265" y="1854"/>
                    </a:cubicBezTo>
                    <a:cubicBezTo>
                      <a:pt x="7995" y="821"/>
                      <a:pt x="7083" y="0"/>
                      <a:pt x="7083" y="0"/>
                    </a:cubicBezTo>
                    <a:close/>
                  </a:path>
                </a:pathLst>
              </a:custGeom>
              <a:solidFill>
                <a:srgbClr val="939393"/>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4" name="Google Shape;1134;p61">
                <a:extLst>
                  <a:ext uri="{FF2B5EF4-FFF2-40B4-BE49-F238E27FC236}">
                    <a16:creationId xmlns:a16="http://schemas.microsoft.com/office/drawing/2014/main" id="{05FF1050-64C4-CFC5-5200-D43661A60B83}"/>
                  </a:ext>
                </a:extLst>
              </p:cNvPr>
              <p:cNvSpPr/>
              <p:nvPr/>
            </p:nvSpPr>
            <p:spPr>
              <a:xfrm>
                <a:off x="3132447" y="3284383"/>
                <a:ext cx="91829" cy="195608"/>
              </a:xfrm>
              <a:custGeom>
                <a:avLst/>
                <a:gdLst/>
                <a:ahLst/>
                <a:cxnLst/>
                <a:rect l="l" t="t" r="r" b="b"/>
                <a:pathLst>
                  <a:path w="2098" h="4469" extrusionOk="0">
                    <a:moveTo>
                      <a:pt x="2097" y="1"/>
                    </a:moveTo>
                    <a:lnTo>
                      <a:pt x="0" y="2098"/>
                    </a:lnTo>
                    <a:lnTo>
                      <a:pt x="0" y="4469"/>
                    </a:lnTo>
                    <a:lnTo>
                      <a:pt x="395" y="4469"/>
                    </a:lnTo>
                    <a:lnTo>
                      <a:pt x="2097" y="2767"/>
                    </a:lnTo>
                    <a:lnTo>
                      <a:pt x="2097" y="1"/>
                    </a:lnTo>
                    <a:close/>
                  </a:path>
                </a:pathLst>
              </a:custGeom>
              <a:solidFill>
                <a:srgbClr val="FFD28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5" name="Google Shape;1135;p61">
                <a:extLst>
                  <a:ext uri="{FF2B5EF4-FFF2-40B4-BE49-F238E27FC236}">
                    <a16:creationId xmlns:a16="http://schemas.microsoft.com/office/drawing/2014/main" id="{A98EF197-8220-C7F5-4C94-2461E8007885}"/>
                  </a:ext>
                </a:extLst>
              </p:cNvPr>
              <p:cNvSpPr/>
              <p:nvPr/>
            </p:nvSpPr>
            <p:spPr>
              <a:xfrm>
                <a:off x="3132447" y="3162002"/>
                <a:ext cx="91829" cy="214210"/>
              </a:xfrm>
              <a:custGeom>
                <a:avLst/>
                <a:gdLst/>
                <a:ahLst/>
                <a:cxnLst/>
                <a:rect l="l" t="t" r="r" b="b"/>
                <a:pathLst>
                  <a:path w="2098" h="4894" extrusionOk="0">
                    <a:moveTo>
                      <a:pt x="2097" y="0"/>
                    </a:moveTo>
                    <a:lnTo>
                      <a:pt x="0" y="2128"/>
                    </a:lnTo>
                    <a:lnTo>
                      <a:pt x="0" y="4894"/>
                    </a:lnTo>
                    <a:lnTo>
                      <a:pt x="2097" y="2797"/>
                    </a:lnTo>
                    <a:lnTo>
                      <a:pt x="2097" y="0"/>
                    </a:lnTo>
                    <a:close/>
                  </a:path>
                </a:pathLst>
              </a:custGeom>
              <a:solidFill>
                <a:srgbClr val="FFAB67"/>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6" name="Google Shape;1136;p61">
                <a:extLst>
                  <a:ext uri="{FF2B5EF4-FFF2-40B4-BE49-F238E27FC236}">
                    <a16:creationId xmlns:a16="http://schemas.microsoft.com/office/drawing/2014/main" id="{486A7067-066E-CDA4-8ECE-BE384FCEF997}"/>
                  </a:ext>
                </a:extLst>
              </p:cNvPr>
              <p:cNvSpPr/>
              <p:nvPr/>
            </p:nvSpPr>
            <p:spPr>
              <a:xfrm>
                <a:off x="2596265" y="1996539"/>
                <a:ext cx="118442" cy="34622"/>
              </a:xfrm>
              <a:custGeom>
                <a:avLst/>
                <a:gdLst/>
                <a:ahLst/>
                <a:cxnLst/>
                <a:rect l="l" t="t" r="r" b="b"/>
                <a:pathLst>
                  <a:path w="2706" h="791" extrusionOk="0">
                    <a:moveTo>
                      <a:pt x="1308" y="1"/>
                    </a:moveTo>
                    <a:cubicBezTo>
                      <a:pt x="1034" y="31"/>
                      <a:pt x="760" y="92"/>
                      <a:pt x="548" y="244"/>
                    </a:cubicBezTo>
                    <a:cubicBezTo>
                      <a:pt x="305" y="365"/>
                      <a:pt x="122" y="548"/>
                      <a:pt x="1" y="791"/>
                    </a:cubicBezTo>
                    <a:cubicBezTo>
                      <a:pt x="244" y="730"/>
                      <a:pt x="487" y="639"/>
                      <a:pt x="700" y="609"/>
                    </a:cubicBezTo>
                    <a:cubicBezTo>
                      <a:pt x="912" y="548"/>
                      <a:pt x="1125" y="548"/>
                      <a:pt x="1338" y="517"/>
                    </a:cubicBezTo>
                    <a:cubicBezTo>
                      <a:pt x="1413" y="512"/>
                      <a:pt x="1489" y="510"/>
                      <a:pt x="1565" y="510"/>
                    </a:cubicBezTo>
                    <a:cubicBezTo>
                      <a:pt x="1917" y="510"/>
                      <a:pt x="2281" y="564"/>
                      <a:pt x="2706" y="639"/>
                    </a:cubicBezTo>
                    <a:cubicBezTo>
                      <a:pt x="2554" y="426"/>
                      <a:pt x="2341" y="244"/>
                      <a:pt x="2098" y="153"/>
                    </a:cubicBezTo>
                    <a:cubicBezTo>
                      <a:pt x="1855" y="31"/>
                      <a:pt x="1581" y="1"/>
                      <a:pt x="1308" y="1"/>
                    </a:cubicBezTo>
                    <a:close/>
                  </a:path>
                </a:pathLst>
              </a:custGeom>
              <a:solidFill>
                <a:srgbClr val="6223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77" name="Google Shape;1137;p61">
                <a:extLst>
                  <a:ext uri="{FF2B5EF4-FFF2-40B4-BE49-F238E27FC236}">
                    <a16:creationId xmlns:a16="http://schemas.microsoft.com/office/drawing/2014/main" id="{362B3EB0-7A4D-532C-08AA-CDDDF46D37D5}"/>
                  </a:ext>
                </a:extLst>
              </p:cNvPr>
              <p:cNvSpPr/>
              <p:nvPr/>
            </p:nvSpPr>
            <p:spPr>
              <a:xfrm>
                <a:off x="3022016" y="2013828"/>
                <a:ext cx="94499" cy="37292"/>
              </a:xfrm>
              <a:custGeom>
                <a:avLst/>
                <a:gdLst/>
                <a:ahLst/>
                <a:cxnLst/>
                <a:rect l="l" t="t" r="r" b="b"/>
                <a:pathLst>
                  <a:path w="2159" h="852" extrusionOk="0">
                    <a:moveTo>
                      <a:pt x="1064" y="1"/>
                    </a:moveTo>
                    <a:cubicBezTo>
                      <a:pt x="821" y="1"/>
                      <a:pt x="547" y="92"/>
                      <a:pt x="365" y="244"/>
                    </a:cubicBezTo>
                    <a:cubicBezTo>
                      <a:pt x="183" y="396"/>
                      <a:pt x="31" y="609"/>
                      <a:pt x="0" y="822"/>
                    </a:cubicBezTo>
                    <a:cubicBezTo>
                      <a:pt x="426" y="639"/>
                      <a:pt x="760" y="518"/>
                      <a:pt x="1064" y="518"/>
                    </a:cubicBezTo>
                    <a:cubicBezTo>
                      <a:pt x="1216" y="548"/>
                      <a:pt x="1368" y="578"/>
                      <a:pt x="1550" y="639"/>
                    </a:cubicBezTo>
                    <a:cubicBezTo>
                      <a:pt x="1642" y="639"/>
                      <a:pt x="1733" y="700"/>
                      <a:pt x="1824" y="730"/>
                    </a:cubicBezTo>
                    <a:cubicBezTo>
                      <a:pt x="1946" y="761"/>
                      <a:pt x="2037" y="822"/>
                      <a:pt x="2158" y="852"/>
                    </a:cubicBezTo>
                    <a:cubicBezTo>
                      <a:pt x="2067" y="609"/>
                      <a:pt x="1946" y="426"/>
                      <a:pt x="1763" y="274"/>
                    </a:cubicBezTo>
                    <a:cubicBezTo>
                      <a:pt x="1581" y="122"/>
                      <a:pt x="1338" y="31"/>
                      <a:pt x="1064" y="1"/>
                    </a:cubicBezTo>
                    <a:close/>
                  </a:path>
                </a:pathLst>
              </a:custGeom>
              <a:solidFill>
                <a:srgbClr val="622300"/>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grpSp>
        <p:grpSp>
          <p:nvGrpSpPr>
            <p:cNvPr id="8" name="Google Shape;1138;p61">
              <a:extLst>
                <a:ext uri="{FF2B5EF4-FFF2-40B4-BE49-F238E27FC236}">
                  <a16:creationId xmlns:a16="http://schemas.microsoft.com/office/drawing/2014/main" id="{362E9775-1E4E-4EB1-A2E8-C966D5A34EBB}"/>
                </a:ext>
              </a:extLst>
            </p:cNvPr>
            <p:cNvGrpSpPr/>
            <p:nvPr/>
          </p:nvGrpSpPr>
          <p:grpSpPr>
            <a:xfrm rot="-3603725">
              <a:off x="2997366" y="2565535"/>
              <a:ext cx="341241" cy="212691"/>
              <a:chOff x="3047905" y="3434276"/>
              <a:chExt cx="372241" cy="270262"/>
            </a:xfrm>
          </p:grpSpPr>
          <p:sp>
            <p:nvSpPr>
              <p:cNvPr id="9" name="Google Shape;1139;p61">
                <a:extLst>
                  <a:ext uri="{FF2B5EF4-FFF2-40B4-BE49-F238E27FC236}">
                    <a16:creationId xmlns:a16="http://schemas.microsoft.com/office/drawing/2014/main" id="{1C0335C4-CB6E-AAE6-81DE-B25F3EBAEA01}"/>
                  </a:ext>
                </a:extLst>
              </p:cNvPr>
              <p:cNvSpPr/>
              <p:nvPr/>
            </p:nvSpPr>
            <p:spPr>
              <a:xfrm>
                <a:off x="3047905" y="3434276"/>
                <a:ext cx="372241" cy="270262"/>
              </a:xfrm>
              <a:custGeom>
                <a:avLst/>
                <a:gdLst/>
                <a:ahLst/>
                <a:cxnLst/>
                <a:rect l="l" t="t" r="r" b="b"/>
                <a:pathLst>
                  <a:path w="8786" h="6379" extrusionOk="0">
                    <a:moveTo>
                      <a:pt x="4822" y="0"/>
                    </a:moveTo>
                    <a:cubicBezTo>
                      <a:pt x="3056" y="0"/>
                      <a:pt x="822" y="847"/>
                      <a:pt x="822" y="847"/>
                    </a:cubicBezTo>
                    <a:cubicBezTo>
                      <a:pt x="1" y="2974"/>
                      <a:pt x="1338" y="6379"/>
                      <a:pt x="1338" y="6379"/>
                    </a:cubicBezTo>
                    <a:cubicBezTo>
                      <a:pt x="1338" y="6379"/>
                      <a:pt x="3223" y="6288"/>
                      <a:pt x="3952" y="6136"/>
                    </a:cubicBezTo>
                    <a:cubicBezTo>
                      <a:pt x="4088" y="6102"/>
                      <a:pt x="4281" y="6089"/>
                      <a:pt x="4505" y="6089"/>
                    </a:cubicBezTo>
                    <a:cubicBezTo>
                      <a:pt x="5202" y="6089"/>
                      <a:pt x="6212" y="6213"/>
                      <a:pt x="6825" y="6213"/>
                    </a:cubicBezTo>
                    <a:cubicBezTo>
                      <a:pt x="7072" y="6213"/>
                      <a:pt x="7255" y="6193"/>
                      <a:pt x="7326" y="6136"/>
                    </a:cubicBezTo>
                    <a:cubicBezTo>
                      <a:pt x="7630" y="5862"/>
                      <a:pt x="6901" y="4981"/>
                      <a:pt x="6901" y="4981"/>
                    </a:cubicBezTo>
                    <a:lnTo>
                      <a:pt x="6901" y="4981"/>
                    </a:lnTo>
                    <a:cubicBezTo>
                      <a:pt x="6901" y="4981"/>
                      <a:pt x="6963" y="4985"/>
                      <a:pt x="7055" y="4985"/>
                    </a:cubicBezTo>
                    <a:cubicBezTo>
                      <a:pt x="7308" y="4985"/>
                      <a:pt x="7782" y="4952"/>
                      <a:pt x="7782" y="4707"/>
                    </a:cubicBezTo>
                    <a:cubicBezTo>
                      <a:pt x="7813" y="4373"/>
                      <a:pt x="6901" y="3674"/>
                      <a:pt x="6901" y="3674"/>
                    </a:cubicBezTo>
                    <a:lnTo>
                      <a:pt x="6901" y="3674"/>
                    </a:lnTo>
                    <a:cubicBezTo>
                      <a:pt x="6901" y="3674"/>
                      <a:pt x="7482" y="3849"/>
                      <a:pt x="7959" y="3849"/>
                    </a:cubicBezTo>
                    <a:cubicBezTo>
                      <a:pt x="8198" y="3849"/>
                      <a:pt x="8410" y="3805"/>
                      <a:pt x="8512" y="3674"/>
                    </a:cubicBezTo>
                    <a:cubicBezTo>
                      <a:pt x="8785" y="3309"/>
                      <a:pt x="7873" y="1394"/>
                      <a:pt x="6354" y="360"/>
                    </a:cubicBezTo>
                    <a:cubicBezTo>
                      <a:pt x="5968" y="98"/>
                      <a:pt x="5422" y="0"/>
                      <a:pt x="4822" y="0"/>
                    </a:cubicBezTo>
                    <a:close/>
                  </a:path>
                </a:pathLst>
              </a:custGeom>
              <a:solidFill>
                <a:srgbClr val="FFB89E"/>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0" name="Google Shape;1140;p61">
                <a:extLst>
                  <a:ext uri="{FF2B5EF4-FFF2-40B4-BE49-F238E27FC236}">
                    <a16:creationId xmlns:a16="http://schemas.microsoft.com/office/drawing/2014/main" id="{D4161C44-1867-5B61-1A28-CF70F6B9CAE4}"/>
                  </a:ext>
                </a:extLst>
              </p:cNvPr>
              <p:cNvSpPr/>
              <p:nvPr/>
            </p:nvSpPr>
            <p:spPr>
              <a:xfrm>
                <a:off x="3221787" y="3631757"/>
                <a:ext cx="118502" cy="13558"/>
              </a:xfrm>
              <a:custGeom>
                <a:avLst/>
                <a:gdLst/>
                <a:ahLst/>
                <a:cxnLst/>
                <a:rect l="l" t="t" r="r" b="b"/>
                <a:pathLst>
                  <a:path w="2797" h="320" extrusionOk="0">
                    <a:moveTo>
                      <a:pt x="1429" y="1"/>
                    </a:moveTo>
                    <a:cubicBezTo>
                      <a:pt x="714" y="1"/>
                      <a:pt x="113" y="198"/>
                      <a:pt x="0" y="198"/>
                    </a:cubicBezTo>
                    <a:lnTo>
                      <a:pt x="2797" y="320"/>
                    </a:lnTo>
                    <a:cubicBezTo>
                      <a:pt x="2356" y="76"/>
                      <a:pt x="1870" y="1"/>
                      <a:pt x="1429" y="1"/>
                    </a:cubicBezTo>
                    <a:close/>
                  </a:path>
                </a:pathLst>
              </a:custGeom>
              <a:solidFill>
                <a:srgbClr val="FB897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sp>
            <p:nvSpPr>
              <p:cNvPr id="11" name="Google Shape;1141;p61">
                <a:extLst>
                  <a:ext uri="{FF2B5EF4-FFF2-40B4-BE49-F238E27FC236}">
                    <a16:creationId xmlns:a16="http://schemas.microsoft.com/office/drawing/2014/main" id="{594EC47B-126D-632B-6145-56E12DDC8E5C}"/>
                  </a:ext>
                </a:extLst>
              </p:cNvPr>
              <p:cNvSpPr/>
              <p:nvPr/>
            </p:nvSpPr>
            <p:spPr>
              <a:xfrm>
                <a:off x="3264282" y="3534224"/>
                <a:ext cx="76007" cy="55713"/>
              </a:xfrm>
              <a:custGeom>
                <a:avLst/>
                <a:gdLst/>
                <a:ahLst/>
                <a:cxnLst/>
                <a:rect l="l" t="t" r="r" b="b"/>
                <a:pathLst>
                  <a:path w="1794" h="1315" extrusionOk="0">
                    <a:moveTo>
                      <a:pt x="74" y="0"/>
                    </a:moveTo>
                    <a:cubicBezTo>
                      <a:pt x="25" y="0"/>
                      <a:pt x="0" y="8"/>
                      <a:pt x="0" y="8"/>
                    </a:cubicBezTo>
                    <a:lnTo>
                      <a:pt x="1794" y="1315"/>
                    </a:lnTo>
                    <a:cubicBezTo>
                      <a:pt x="866" y="118"/>
                      <a:pt x="271" y="0"/>
                      <a:pt x="74" y="0"/>
                    </a:cubicBezTo>
                    <a:close/>
                  </a:path>
                </a:pathLst>
              </a:custGeom>
              <a:solidFill>
                <a:srgbClr val="FB897A"/>
              </a:solidFill>
              <a:ln>
                <a:noFill/>
              </a:ln>
            </p:spPr>
            <p:txBody>
              <a:bodyPr spcFirstLastPara="1" wrap="square" lIns="121900" tIns="121900" rIns="121900" bIns="121900" anchor="ctr" anchorCtr="0">
                <a:noAutofit/>
              </a:bodyPr>
              <a:lstStyle/>
              <a:p>
                <a:pPr marL="0" marR="0" lvl="0" indent="0" defTabSz="121914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Vn3DH" panose="020B7200000000000000" pitchFamily="34" charset="0"/>
                  <a:cs typeface="Arial"/>
                  <a:sym typeface="Arial"/>
                </a:endParaRPr>
              </a:p>
            </p:txBody>
          </p:sp>
        </p:grpSp>
      </p:grpSp>
      <p:sp>
        <p:nvSpPr>
          <p:cNvPr id="80" name="Google Shape;1066;p61">
            <a:extLst>
              <a:ext uri="{FF2B5EF4-FFF2-40B4-BE49-F238E27FC236}">
                <a16:creationId xmlns:a16="http://schemas.microsoft.com/office/drawing/2014/main" id="{D7C76DEF-D6DF-F625-BA40-F177C9599506}"/>
              </a:ext>
            </a:extLst>
          </p:cNvPr>
          <p:cNvSpPr/>
          <p:nvPr/>
        </p:nvSpPr>
        <p:spPr>
          <a:xfrm>
            <a:off x="-196313" y="1516115"/>
            <a:ext cx="1844777" cy="856106"/>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rgbClr val="FFB75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1" name="Google Shape;1067;p61">
            <a:extLst>
              <a:ext uri="{FF2B5EF4-FFF2-40B4-BE49-F238E27FC236}">
                <a16:creationId xmlns:a16="http://schemas.microsoft.com/office/drawing/2014/main" id="{94267B06-184D-69AF-6BB9-C7E4687E8BCD}"/>
              </a:ext>
            </a:extLst>
          </p:cNvPr>
          <p:cNvSpPr/>
          <p:nvPr/>
        </p:nvSpPr>
        <p:spPr>
          <a:xfrm>
            <a:off x="10939947" y="4449861"/>
            <a:ext cx="1333352" cy="954093"/>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rgbClr val="FFB75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Tree>
    <p:extLst>
      <p:ext uri="{BB962C8B-B14F-4D97-AF65-F5344CB8AC3E}">
        <p14:creationId xmlns:p14="http://schemas.microsoft.com/office/powerpoint/2010/main" val="2635670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399"/>
        <p:cNvGrpSpPr/>
        <p:nvPr/>
      </p:nvGrpSpPr>
      <p:grpSpPr>
        <a:xfrm>
          <a:off x="0" y="0"/>
          <a:ext cx="0" cy="0"/>
          <a:chOff x="0" y="0"/>
          <a:chExt cx="0" cy="0"/>
        </a:xfrm>
      </p:grpSpPr>
      <p:pic>
        <p:nvPicPr>
          <p:cNvPr id="5" name="Graphic 4">
            <a:extLst>
              <a:ext uri="{FF2B5EF4-FFF2-40B4-BE49-F238E27FC236}">
                <a16:creationId xmlns:a16="http://schemas.microsoft.com/office/drawing/2014/main" id="{C5184E3A-1265-ACD9-1F2D-2C269E1A5A75}"/>
              </a:ext>
            </a:extLst>
          </p:cNvPr>
          <p:cNvPicPr>
            <a:picLocks noChangeAspect="1"/>
          </p:cNvPicPr>
          <p:nvPr/>
        </p:nvPicPr>
        <p:blipFill>
          <a:blip r:embed="rId3">
            <a:extLst>
              <a:ext uri="{96DAC541-7B7A-43D3-8B79-37D633B846F1}">
                <asvg:svgBlip xmlns="" xmlns:asvg="http://schemas.microsoft.com/office/drawing/2016/SVG/main" r:embed="rId4"/>
              </a:ext>
            </a:extLst>
          </a:blip>
          <a:stretch>
            <a:fillRect/>
          </a:stretch>
        </p:blipFill>
        <p:spPr>
          <a:xfrm>
            <a:off x="1327554" y="603683"/>
            <a:ext cx="9536891" cy="5989254"/>
          </a:xfrm>
          <a:prstGeom prst="rect">
            <a:avLst/>
          </a:prstGeom>
        </p:spPr>
      </p:pic>
      <p:sp>
        <p:nvSpPr>
          <p:cNvPr id="3402" name="Google Shape;3402;p53"/>
          <p:cNvSpPr txBox="1">
            <a:spLocks noGrp="1"/>
          </p:cNvSpPr>
          <p:nvPr>
            <p:ph type="title"/>
          </p:nvPr>
        </p:nvSpPr>
        <p:spPr>
          <a:xfrm>
            <a:off x="3672208" y="3598310"/>
            <a:ext cx="4563495" cy="843523"/>
          </a:xfrm>
          <a:prstGeom prst="rect">
            <a:avLst/>
          </a:prstGeom>
        </p:spPr>
        <p:txBody>
          <a:bodyPr spcFirstLastPara="1" wrap="square" lIns="121900" tIns="121900" rIns="121900" bIns="121900" anchor="t" anchorCtr="0">
            <a:noAutofit/>
          </a:bodyPr>
          <a:lstStyle/>
          <a:p>
            <a:pPr algn="ctr"/>
            <a:r>
              <a:rPr lang="en-US" sz="5333">
                <a:solidFill>
                  <a:schemeClr val="accent6"/>
                </a:solidFill>
                <a:latin typeface="Nunito Black" pitchFamily="2" charset="0"/>
                <a:cs typeface="Times New Roman" panose="02020603050405020304" pitchFamily="18" charset="0"/>
              </a:rPr>
              <a:t>CÁC NHÓM CHIA SẺ</a:t>
            </a:r>
            <a:r>
              <a:rPr lang="en-US">
                <a:solidFill>
                  <a:schemeClr val="accent6"/>
                </a:solidFill>
                <a:latin typeface="Nunito Black" pitchFamily="2" charset="0"/>
              </a:rPr>
              <a:t/>
            </a:r>
            <a:br>
              <a:rPr lang="en-US">
                <a:solidFill>
                  <a:schemeClr val="accent6"/>
                </a:solidFill>
                <a:latin typeface="Nunito Black" pitchFamily="2" charset="0"/>
              </a:rPr>
            </a:br>
            <a:endParaRPr>
              <a:solidFill>
                <a:schemeClr val="accent6"/>
              </a:solidFill>
            </a:endParaRPr>
          </a:p>
        </p:txBody>
      </p:sp>
    </p:spTree>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3402"/>
                                        </p:tgtEl>
                                        <p:attrNameLst>
                                          <p:attrName>style.visibility</p:attrName>
                                        </p:attrNameLst>
                                      </p:cBhvr>
                                      <p:to>
                                        <p:strVal val="visible"/>
                                      </p:to>
                                    </p:set>
                                    <p:anim calcmode="lin" valueType="num">
                                      <p:cBhvr>
                                        <p:cTn id="7" dur="500" fill="hold"/>
                                        <p:tgtEl>
                                          <p:spTgt spid="3402"/>
                                        </p:tgtEl>
                                        <p:attrNameLst>
                                          <p:attrName>ppt_w</p:attrName>
                                        </p:attrNameLst>
                                      </p:cBhvr>
                                      <p:tavLst>
                                        <p:tav tm="0">
                                          <p:val>
                                            <p:fltVal val="0"/>
                                          </p:val>
                                        </p:tav>
                                        <p:tav tm="100000">
                                          <p:val>
                                            <p:strVal val="#ppt_w"/>
                                          </p:val>
                                        </p:tav>
                                      </p:tavLst>
                                    </p:anim>
                                    <p:anim calcmode="lin" valueType="num">
                                      <p:cBhvr>
                                        <p:cTn id="8" dur="500" fill="hold"/>
                                        <p:tgtEl>
                                          <p:spTgt spid="3402"/>
                                        </p:tgtEl>
                                        <p:attrNameLst>
                                          <p:attrName>ppt_h</p:attrName>
                                        </p:attrNameLst>
                                      </p:cBhvr>
                                      <p:tavLst>
                                        <p:tav tm="0">
                                          <p:val>
                                            <p:fltVal val="0"/>
                                          </p:val>
                                        </p:tav>
                                        <p:tav tm="100000">
                                          <p:val>
                                            <p:strVal val="#ppt_h"/>
                                          </p:val>
                                        </p:tav>
                                      </p:tavLst>
                                    </p:anim>
                                    <p:animEffect transition="in" filter="fade">
                                      <p:cBhvr>
                                        <p:cTn id="9" dur="500"/>
                                        <p:tgtEl>
                                          <p:spTgt spid="34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0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10">
            <a:extLst>
              <a:ext uri="{FF2B5EF4-FFF2-40B4-BE49-F238E27FC236}">
                <a16:creationId xmlns:a16="http://schemas.microsoft.com/office/drawing/2014/main" id="{14785F5C-E325-C037-66A8-740520D0A47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5954" t="11646" r="5602" b="19516"/>
          <a:stretch/>
        </p:blipFill>
        <p:spPr>
          <a:xfrm>
            <a:off x="255435" y="1241780"/>
            <a:ext cx="6065520" cy="4720908"/>
          </a:xfrm>
          <a:prstGeom prst="rect">
            <a:avLst/>
          </a:prstGeom>
        </p:spPr>
      </p:pic>
      <p:sp>
        <p:nvSpPr>
          <p:cNvPr id="6" name="TextBox 5">
            <a:extLst>
              <a:ext uri="{FF2B5EF4-FFF2-40B4-BE49-F238E27FC236}">
                <a16:creationId xmlns:a16="http://schemas.microsoft.com/office/drawing/2014/main" id="{27289FEC-DB90-F3AE-FF64-F985AC8AE415}"/>
              </a:ext>
            </a:extLst>
          </p:cNvPr>
          <p:cNvSpPr txBox="1"/>
          <p:nvPr/>
        </p:nvSpPr>
        <p:spPr>
          <a:xfrm>
            <a:off x="1007744" y="3018463"/>
            <a:ext cx="4560903" cy="2246769"/>
          </a:xfrm>
          <a:prstGeom prst="rect">
            <a:avLst/>
          </a:prstGeom>
          <a:noFill/>
        </p:spPr>
        <p:txBody>
          <a:bodyPr wrap="square">
            <a:spAutoFit/>
          </a:bodyPr>
          <a:lstStyle/>
          <a:p>
            <a:pPr algn="ct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VN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có</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nền</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văn</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hoá</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lâu</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đời</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có</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truyền</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thống</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đấu</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tranh</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dựng</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nước</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và</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giữ</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nước</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rất</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đáng</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tự</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hào</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VN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đang</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phát</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triển</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và</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thay</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đổi</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từng</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effectLst/>
                <a:latin typeface="Times New Roman" panose="02020603050405020304" pitchFamily="18" charset="0"/>
                <a:ea typeface="Calibri" panose="020F0502020204030204" pitchFamily="34" charset="0"/>
                <a:cs typeface="Times New Roman" panose="02020603050405020304" pitchFamily="18" charset="0"/>
              </a:rPr>
              <a:t>ngày</a:t>
            </a:r>
            <a:r>
              <a:rPr lang="en-US" sz="2800" i="1" dirty="0">
                <a:effectLst/>
                <a:latin typeface="Times New Roman" panose="02020603050405020304" pitchFamily="18" charset="0"/>
                <a:ea typeface="Calibri" panose="020F0502020204030204" pitchFamily="34" charset="0"/>
                <a:cs typeface="Times New Roman" panose="02020603050405020304" pitchFamily="18" charset="0"/>
              </a:rPr>
              <a:t>.</a:t>
            </a:r>
            <a:endParaRPr lang="vi-VN" sz="2800" dirty="0">
              <a:latin typeface="Times New Roman" panose="02020603050405020304" pitchFamily="18" charset="0"/>
              <a:cs typeface="Times New Roman" panose="02020603050405020304" pitchFamily="18" charset="0"/>
            </a:endParaRPr>
          </a:p>
        </p:txBody>
      </p:sp>
      <p:sp>
        <p:nvSpPr>
          <p:cNvPr id="7" name="Rectangle: Rounded Corners 6">
            <a:extLst>
              <a:ext uri="{FF2B5EF4-FFF2-40B4-BE49-F238E27FC236}">
                <a16:creationId xmlns:a16="http://schemas.microsoft.com/office/drawing/2014/main" id="{27137499-EF67-E1E5-B270-EB60AE22E558}"/>
              </a:ext>
            </a:extLst>
          </p:cNvPr>
          <p:cNvSpPr/>
          <p:nvPr/>
        </p:nvSpPr>
        <p:spPr>
          <a:xfrm>
            <a:off x="3970084" y="266330"/>
            <a:ext cx="4251832" cy="965479"/>
          </a:xfrm>
          <a:prstGeom prst="roundRect">
            <a:avLst/>
          </a:prstGeom>
          <a:solidFill>
            <a:srgbClr val="FFFFFF"/>
          </a:solidFill>
          <a:ln w="38100" cap="flat" cmpd="sng" algn="ctr">
            <a:solidFill>
              <a:srgbClr val="46B2CF"/>
            </a:solidFill>
            <a:prstDash val="dashDot"/>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5400" b="1" i="0" u="none" strike="noStrike" kern="0" cap="none" spc="0" normalizeH="0" baseline="0" noProof="0" dirty="0">
                <a:ln>
                  <a:noFill/>
                </a:ln>
                <a:solidFill>
                  <a:srgbClr val="C00000"/>
                </a:solidFill>
                <a:effectLst/>
                <a:uLnTx/>
                <a:uFillTx/>
                <a:latin typeface="Times New Roman" panose="02020603050405020304" pitchFamily="18" charset="0"/>
                <a:cs typeface="Times New Roman" panose="02020603050405020304" pitchFamily="18" charset="0"/>
              </a:rPr>
              <a:t>KẾT LUẬN</a:t>
            </a:r>
            <a:endParaRPr kumimoji="0" lang="vi-VN" sz="5400" b="1" i="0" u="none" strike="noStrike" kern="0" cap="none" spc="0" normalizeH="0" baseline="0" noProof="0" dirty="0">
              <a:ln>
                <a:noFill/>
              </a:ln>
              <a:solidFill>
                <a:srgbClr val="C00000"/>
              </a:solidFill>
              <a:effectLst/>
              <a:uLnTx/>
              <a:uFillTx/>
              <a:latin typeface="Times New Roman" panose="02020603050405020304" pitchFamily="18" charset="0"/>
              <a:cs typeface="Times New Roman" panose="02020603050405020304" pitchFamily="18" charset="0"/>
            </a:endParaRPr>
          </a:p>
        </p:txBody>
      </p:sp>
      <p:pic>
        <p:nvPicPr>
          <p:cNvPr id="10" name="Picture 9">
            <a:extLst>
              <a:ext uri="{FF2B5EF4-FFF2-40B4-BE49-F238E27FC236}">
                <a16:creationId xmlns:a16="http://schemas.microsoft.com/office/drawing/2014/main" id="{FC8DE0B1-D7AF-5D81-3194-45CE3F6DB27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49375" y="1944210"/>
            <a:ext cx="4323425" cy="3870663"/>
          </a:xfrm>
          <a:prstGeom prst="rect">
            <a:avLst/>
          </a:prstGeom>
        </p:spPr>
      </p:pic>
    </p:spTree>
    <p:extLst>
      <p:ext uri="{BB962C8B-B14F-4D97-AF65-F5344CB8AC3E}">
        <p14:creationId xmlns:p14="http://schemas.microsoft.com/office/powerpoint/2010/main" val="238612655"/>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randombar(horizontal)">
                                      <p:cBhvr>
                                        <p:cTn id="7" dur="500"/>
                                        <p:tgtEl>
                                          <p:spTgt spid="7"/>
                                        </p:tgtEl>
                                      </p:cBhvr>
                                    </p:animEffect>
                                  </p:childTnLst>
                                </p:cTn>
                              </p:par>
                              <p:par>
                                <p:cTn id="8" presetID="53" presetClass="entr" presetSubtype="16"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 calcmode="lin" valueType="num">
                                      <p:cBhvr>
                                        <p:cTn id="10" dur="500" fill="hold"/>
                                        <p:tgtEl>
                                          <p:spTgt spid="4"/>
                                        </p:tgtEl>
                                        <p:attrNameLst>
                                          <p:attrName>ppt_w</p:attrName>
                                        </p:attrNameLst>
                                      </p:cBhvr>
                                      <p:tavLst>
                                        <p:tav tm="0">
                                          <p:val>
                                            <p:fltVal val="0"/>
                                          </p:val>
                                        </p:tav>
                                        <p:tav tm="100000">
                                          <p:val>
                                            <p:strVal val="#ppt_w"/>
                                          </p:val>
                                        </p:tav>
                                      </p:tavLst>
                                    </p:anim>
                                    <p:anim calcmode="lin" valueType="num">
                                      <p:cBhvr>
                                        <p:cTn id="11" dur="500" fill="hold"/>
                                        <p:tgtEl>
                                          <p:spTgt spid="4"/>
                                        </p:tgtEl>
                                        <p:attrNameLst>
                                          <p:attrName>ppt_h</p:attrName>
                                        </p:attrNameLst>
                                      </p:cBhvr>
                                      <p:tavLst>
                                        <p:tav tm="0">
                                          <p:val>
                                            <p:fltVal val="0"/>
                                          </p:val>
                                        </p:tav>
                                        <p:tav tm="100000">
                                          <p:val>
                                            <p:strVal val="#ppt_h"/>
                                          </p:val>
                                        </p:tav>
                                      </p:tavLst>
                                    </p:anim>
                                    <p:animEffect transition="in" filter="fade">
                                      <p:cBhvr>
                                        <p:cTn id="12" dur="500"/>
                                        <p:tgtEl>
                                          <p:spTgt spid="4"/>
                                        </p:tgtEl>
                                      </p:cBhvr>
                                    </p:animEffect>
                                  </p:childTnLst>
                                </p:cTn>
                              </p:par>
                            </p:childTnLst>
                          </p:cTn>
                        </p:par>
                        <p:par>
                          <p:cTn id="13" fill="hold">
                            <p:stCondLst>
                              <p:cond delay="500"/>
                            </p:stCondLst>
                            <p:childTnLst>
                              <p:par>
                                <p:cTn id="14" presetID="2" presetClass="entr" presetSubtype="4"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ppt_x"/>
                                          </p:val>
                                        </p:tav>
                                        <p:tav tm="100000">
                                          <p:val>
                                            <p:strVal val="#ppt_x"/>
                                          </p:val>
                                        </p:tav>
                                      </p:tavLst>
                                    </p:anim>
                                    <p:anim calcmode="lin" valueType="num">
                                      <p:cBhvr additive="base">
                                        <p:cTn id="17" dur="500" fill="hold"/>
                                        <p:tgtEl>
                                          <p:spTgt spid="6"/>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6" presetClass="entr" presetSubtype="16" fill="hold"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circle(in)">
                                      <p:cBhvr>
                                        <p:cTn id="21"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 name="Content Placeholder 4">
            <a:extLst>
              <a:ext uri="{FF2B5EF4-FFF2-40B4-BE49-F238E27FC236}">
                <a16:creationId xmlns:a16="http://schemas.microsoft.com/office/drawing/2014/main" id="{E44C65F1-4CF8-C218-68DF-E6313C59E6D8}"/>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389" b="90000" l="677" r="100000">
                        <a14:foregroundMark x1="15885" y1="29259" x2="18438" y2="27222"/>
                        <a14:foregroundMark x1="17240" y1="41296" x2="17240" y2="50463"/>
                        <a14:foregroundMark x1="9063" y1="72500" x2="10677" y2="70463"/>
                        <a14:foregroundMark x1="12760" y1="76852" x2="15208" y2="80093"/>
                        <a14:foregroundMark x1="21406" y1="75833" x2="17969" y2="79444"/>
                        <a14:foregroundMark x1="18646" y1="85278" x2="21667" y2="86296"/>
                      </a14:backgroundRemoval>
                    </a14:imgEffect>
                  </a14:imgLayer>
                </a14:imgProps>
              </a:ext>
              <a:ext uri="{28A0092B-C50C-407E-A947-70E740481C1C}">
                <a14:useLocalDpi xmlns:a14="http://schemas.microsoft.com/office/drawing/2010/main" val="0"/>
              </a:ext>
            </a:extLst>
          </a:blip>
          <a:stretch>
            <a:fillRect/>
          </a:stretch>
        </p:blipFill>
        <p:spPr>
          <a:xfrm>
            <a:off x="1025969" y="642130"/>
            <a:ext cx="8203935" cy="5482213"/>
          </a:xfrm>
          <a:prstGeom prst="rect">
            <a:avLst/>
          </a:prstGeom>
        </p:spPr>
      </p:pic>
      <p:sp>
        <p:nvSpPr>
          <p:cNvPr id="69" name="TextBox 68">
            <a:extLst>
              <a:ext uri="{FF2B5EF4-FFF2-40B4-BE49-F238E27FC236}">
                <a16:creationId xmlns:a16="http://schemas.microsoft.com/office/drawing/2014/main" id="{53B4CDE6-3149-962F-0A78-84D9E1ACAC1D}"/>
              </a:ext>
            </a:extLst>
          </p:cNvPr>
          <p:cNvSpPr txBox="1"/>
          <p:nvPr/>
        </p:nvSpPr>
        <p:spPr>
          <a:xfrm>
            <a:off x="2384194" y="1980735"/>
            <a:ext cx="6979683" cy="2062103"/>
          </a:xfrm>
          <a:prstGeom prst="rect">
            <a:avLst/>
          </a:prstGeom>
          <a:noFill/>
        </p:spPr>
        <p:txBody>
          <a:bodyPr wrap="square">
            <a:spAutoFit/>
          </a:bodyPr>
          <a:lstStyle/>
          <a:p>
            <a:pPr algn="ctr"/>
            <a:r>
              <a:rPr lang="en-US" sz="6400" b="1" dirty="0">
                <a:solidFill>
                  <a:srgbClr val="C00000"/>
                </a:solidFill>
                <a:latin typeface="Times New Roman" panose="02020603050405020304" pitchFamily="18" charset="0"/>
                <a:cs typeface="Times New Roman" panose="02020603050405020304" pitchFamily="18" charset="0"/>
              </a:rPr>
              <a:t>TỔNG KẾT</a:t>
            </a:r>
          </a:p>
          <a:p>
            <a:pPr algn="ctr"/>
            <a:r>
              <a:rPr lang="en-US" sz="6400" b="1" dirty="0">
                <a:solidFill>
                  <a:srgbClr val="C00000"/>
                </a:solidFill>
                <a:latin typeface="Times New Roman" panose="02020603050405020304" pitchFamily="18" charset="0"/>
                <a:cs typeface="Times New Roman" panose="02020603050405020304" pitchFamily="18" charset="0"/>
              </a:rPr>
              <a:t> BÀI HỌC</a:t>
            </a:r>
          </a:p>
        </p:txBody>
      </p:sp>
      <p:grpSp>
        <p:nvGrpSpPr>
          <p:cNvPr id="71" name="Google Shape;3323;p92">
            <a:extLst>
              <a:ext uri="{FF2B5EF4-FFF2-40B4-BE49-F238E27FC236}">
                <a16:creationId xmlns:a16="http://schemas.microsoft.com/office/drawing/2014/main" id="{EB290A1B-7ABE-480F-6E68-20C86B285E23}"/>
              </a:ext>
            </a:extLst>
          </p:cNvPr>
          <p:cNvGrpSpPr/>
          <p:nvPr/>
        </p:nvGrpSpPr>
        <p:grpSpPr>
          <a:xfrm>
            <a:off x="8085612" y="3383236"/>
            <a:ext cx="3644098" cy="3237645"/>
            <a:chOff x="1028498" y="1683460"/>
            <a:chExt cx="3644098" cy="3237645"/>
          </a:xfrm>
        </p:grpSpPr>
        <p:grpSp>
          <p:nvGrpSpPr>
            <p:cNvPr id="72" name="Google Shape;3324;p92">
              <a:extLst>
                <a:ext uri="{FF2B5EF4-FFF2-40B4-BE49-F238E27FC236}">
                  <a16:creationId xmlns:a16="http://schemas.microsoft.com/office/drawing/2014/main" id="{163E891C-99F9-8063-88BA-109EB8781228}"/>
                </a:ext>
              </a:extLst>
            </p:cNvPr>
            <p:cNvGrpSpPr/>
            <p:nvPr/>
          </p:nvGrpSpPr>
          <p:grpSpPr>
            <a:xfrm>
              <a:off x="1028498" y="1683460"/>
              <a:ext cx="3644098" cy="3237645"/>
              <a:chOff x="20634400" y="3255200"/>
              <a:chExt cx="1876950" cy="1667600"/>
            </a:xfrm>
          </p:grpSpPr>
          <p:sp>
            <p:nvSpPr>
              <p:cNvPr id="74" name="Google Shape;3325;p92">
                <a:extLst>
                  <a:ext uri="{FF2B5EF4-FFF2-40B4-BE49-F238E27FC236}">
                    <a16:creationId xmlns:a16="http://schemas.microsoft.com/office/drawing/2014/main" id="{EBCF55A5-36E2-3EE0-F7FE-1AC088305E11}"/>
                  </a:ext>
                </a:extLst>
              </p:cNvPr>
              <p:cNvSpPr/>
              <p:nvPr/>
            </p:nvSpPr>
            <p:spPr>
              <a:xfrm>
                <a:off x="20849450" y="4216150"/>
                <a:ext cx="126150" cy="602625"/>
              </a:xfrm>
              <a:custGeom>
                <a:avLst/>
                <a:gdLst/>
                <a:ahLst/>
                <a:cxnLst/>
                <a:rect l="l" t="t" r="r" b="b"/>
                <a:pathLst>
                  <a:path w="5046" h="24105" extrusionOk="0">
                    <a:moveTo>
                      <a:pt x="5046" y="1"/>
                    </a:moveTo>
                    <a:lnTo>
                      <a:pt x="2310" y="518"/>
                    </a:lnTo>
                    <a:lnTo>
                      <a:pt x="0" y="21369"/>
                    </a:lnTo>
                    <a:lnTo>
                      <a:pt x="2432" y="24104"/>
                    </a:lnTo>
                    <a:lnTo>
                      <a:pt x="5046" y="1"/>
                    </a:lnTo>
                    <a:close/>
                  </a:path>
                </a:pathLst>
              </a:custGeom>
              <a:solidFill>
                <a:srgbClr val="A5524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5" name="Google Shape;3326;p92">
                <a:extLst>
                  <a:ext uri="{FF2B5EF4-FFF2-40B4-BE49-F238E27FC236}">
                    <a16:creationId xmlns:a16="http://schemas.microsoft.com/office/drawing/2014/main" id="{F50AA719-614B-DD6D-EB66-AA1FD498CB0E}"/>
                  </a:ext>
                </a:extLst>
              </p:cNvPr>
              <p:cNvSpPr/>
              <p:nvPr/>
            </p:nvSpPr>
            <p:spPr>
              <a:xfrm>
                <a:off x="21173925" y="4147775"/>
                <a:ext cx="189225" cy="610975"/>
              </a:xfrm>
              <a:custGeom>
                <a:avLst/>
                <a:gdLst/>
                <a:ahLst/>
                <a:cxnLst/>
                <a:rect l="l" t="t" r="r" b="b"/>
                <a:pathLst>
                  <a:path w="7569" h="24439" extrusionOk="0">
                    <a:moveTo>
                      <a:pt x="2280" y="0"/>
                    </a:moveTo>
                    <a:lnTo>
                      <a:pt x="0" y="426"/>
                    </a:lnTo>
                    <a:lnTo>
                      <a:pt x="3283" y="22402"/>
                    </a:lnTo>
                    <a:lnTo>
                      <a:pt x="7569" y="24438"/>
                    </a:lnTo>
                    <a:lnTo>
                      <a:pt x="2280" y="0"/>
                    </a:lnTo>
                    <a:close/>
                  </a:path>
                </a:pathLst>
              </a:custGeom>
              <a:solidFill>
                <a:srgbClr val="A5524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6" name="Google Shape;3327;p92">
                <a:extLst>
                  <a:ext uri="{FF2B5EF4-FFF2-40B4-BE49-F238E27FC236}">
                    <a16:creationId xmlns:a16="http://schemas.microsoft.com/office/drawing/2014/main" id="{F41E90C3-8D5F-B7D9-4F59-275E1ECAFCBC}"/>
                  </a:ext>
                </a:extLst>
              </p:cNvPr>
              <p:cNvSpPr/>
              <p:nvPr/>
            </p:nvSpPr>
            <p:spPr>
              <a:xfrm>
                <a:off x="21208100" y="4149275"/>
                <a:ext cx="225725" cy="612500"/>
              </a:xfrm>
              <a:custGeom>
                <a:avLst/>
                <a:gdLst/>
                <a:ahLst/>
                <a:cxnLst/>
                <a:rect l="l" t="t" r="r" b="b"/>
                <a:pathLst>
                  <a:path w="9029" h="24500" extrusionOk="0">
                    <a:moveTo>
                      <a:pt x="2858" y="1"/>
                    </a:moveTo>
                    <a:lnTo>
                      <a:pt x="1" y="396"/>
                    </a:lnTo>
                    <a:lnTo>
                      <a:pt x="6202" y="24378"/>
                    </a:lnTo>
                    <a:lnTo>
                      <a:pt x="9028" y="24500"/>
                    </a:lnTo>
                    <a:lnTo>
                      <a:pt x="2858" y="1"/>
                    </a:lnTo>
                    <a:close/>
                  </a:path>
                </a:pathLst>
              </a:custGeom>
              <a:solidFill>
                <a:srgbClr val="C7674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7" name="Google Shape;3328;p92">
                <a:extLst>
                  <a:ext uri="{FF2B5EF4-FFF2-40B4-BE49-F238E27FC236}">
                    <a16:creationId xmlns:a16="http://schemas.microsoft.com/office/drawing/2014/main" id="{463C7DA6-216B-B6CE-B969-401F1CCA34ED}"/>
                  </a:ext>
                </a:extLst>
              </p:cNvPr>
              <p:cNvSpPr/>
              <p:nvPr/>
            </p:nvSpPr>
            <p:spPr>
              <a:xfrm>
                <a:off x="20910225" y="4215400"/>
                <a:ext cx="133775" cy="603375"/>
              </a:xfrm>
              <a:custGeom>
                <a:avLst/>
                <a:gdLst/>
                <a:ahLst/>
                <a:cxnLst/>
                <a:rect l="l" t="t" r="r" b="b"/>
                <a:pathLst>
                  <a:path w="5351" h="24135" extrusionOk="0">
                    <a:moveTo>
                      <a:pt x="5350" y="0"/>
                    </a:moveTo>
                    <a:lnTo>
                      <a:pt x="2280" y="365"/>
                    </a:lnTo>
                    <a:lnTo>
                      <a:pt x="1" y="24134"/>
                    </a:lnTo>
                    <a:lnTo>
                      <a:pt x="1" y="24134"/>
                    </a:lnTo>
                    <a:lnTo>
                      <a:pt x="3800" y="24074"/>
                    </a:lnTo>
                    <a:lnTo>
                      <a:pt x="5350" y="0"/>
                    </a:lnTo>
                    <a:close/>
                  </a:path>
                </a:pathLst>
              </a:custGeom>
              <a:solidFill>
                <a:srgbClr val="C7674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8" name="Google Shape;3329;p92">
                <a:extLst>
                  <a:ext uri="{FF2B5EF4-FFF2-40B4-BE49-F238E27FC236}">
                    <a16:creationId xmlns:a16="http://schemas.microsoft.com/office/drawing/2014/main" id="{B5C86DD3-F088-0F2E-4623-17E1D8DF7E11}"/>
                  </a:ext>
                </a:extLst>
              </p:cNvPr>
              <p:cNvSpPr/>
              <p:nvPr/>
            </p:nvSpPr>
            <p:spPr>
              <a:xfrm>
                <a:off x="20691375" y="4011750"/>
                <a:ext cx="817675" cy="232550"/>
              </a:xfrm>
              <a:custGeom>
                <a:avLst/>
                <a:gdLst/>
                <a:ahLst/>
                <a:cxnLst/>
                <a:rect l="l" t="t" r="r" b="b"/>
                <a:pathLst>
                  <a:path w="32707" h="9302" extrusionOk="0">
                    <a:moveTo>
                      <a:pt x="24257" y="0"/>
                    </a:moveTo>
                    <a:lnTo>
                      <a:pt x="1" y="6323"/>
                    </a:lnTo>
                    <a:lnTo>
                      <a:pt x="7660" y="9301"/>
                    </a:lnTo>
                    <a:lnTo>
                      <a:pt x="32707" y="3435"/>
                    </a:lnTo>
                    <a:lnTo>
                      <a:pt x="24257" y="0"/>
                    </a:lnTo>
                    <a:close/>
                  </a:path>
                </a:pathLst>
              </a:custGeom>
              <a:solidFill>
                <a:srgbClr val="D8715C"/>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9" name="Google Shape;3330;p92">
                <a:extLst>
                  <a:ext uri="{FF2B5EF4-FFF2-40B4-BE49-F238E27FC236}">
                    <a16:creationId xmlns:a16="http://schemas.microsoft.com/office/drawing/2014/main" id="{B6AC3DE4-60C4-CB54-0E9B-F98783DA9338}"/>
                  </a:ext>
                </a:extLst>
              </p:cNvPr>
              <p:cNvSpPr/>
              <p:nvPr/>
            </p:nvSpPr>
            <p:spPr>
              <a:xfrm>
                <a:off x="20882875" y="4097625"/>
                <a:ext cx="626175" cy="208225"/>
              </a:xfrm>
              <a:custGeom>
                <a:avLst/>
                <a:gdLst/>
                <a:ahLst/>
                <a:cxnLst/>
                <a:rect l="l" t="t" r="r" b="b"/>
                <a:pathLst>
                  <a:path w="25047" h="8329" extrusionOk="0">
                    <a:moveTo>
                      <a:pt x="25047" y="0"/>
                    </a:moveTo>
                    <a:lnTo>
                      <a:pt x="0" y="5866"/>
                    </a:lnTo>
                    <a:lnTo>
                      <a:pt x="0" y="8328"/>
                    </a:lnTo>
                    <a:lnTo>
                      <a:pt x="24743" y="2310"/>
                    </a:lnTo>
                    <a:lnTo>
                      <a:pt x="25047" y="0"/>
                    </a:lnTo>
                    <a:close/>
                  </a:path>
                </a:pathLst>
              </a:custGeom>
              <a:solidFill>
                <a:srgbClr val="C7674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0" name="Google Shape;3331;p92">
                <a:extLst>
                  <a:ext uri="{FF2B5EF4-FFF2-40B4-BE49-F238E27FC236}">
                    <a16:creationId xmlns:a16="http://schemas.microsoft.com/office/drawing/2014/main" id="{36327DBB-8B17-3764-348F-55299010ECF2}"/>
                  </a:ext>
                </a:extLst>
              </p:cNvPr>
              <p:cNvSpPr/>
              <p:nvPr/>
            </p:nvSpPr>
            <p:spPr>
              <a:xfrm>
                <a:off x="20691375" y="4169800"/>
                <a:ext cx="191525" cy="136050"/>
              </a:xfrm>
              <a:custGeom>
                <a:avLst/>
                <a:gdLst/>
                <a:ahLst/>
                <a:cxnLst/>
                <a:rect l="l" t="t" r="r" b="b"/>
                <a:pathLst>
                  <a:path w="7661" h="5442" extrusionOk="0">
                    <a:moveTo>
                      <a:pt x="1" y="1"/>
                    </a:moveTo>
                    <a:lnTo>
                      <a:pt x="1" y="2767"/>
                    </a:lnTo>
                    <a:lnTo>
                      <a:pt x="7660" y="5441"/>
                    </a:lnTo>
                    <a:lnTo>
                      <a:pt x="7660" y="2979"/>
                    </a:lnTo>
                    <a:lnTo>
                      <a:pt x="1" y="1"/>
                    </a:lnTo>
                    <a:close/>
                  </a:path>
                </a:pathLst>
              </a:custGeom>
              <a:solidFill>
                <a:srgbClr val="A5524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1" name="Google Shape;3332;p92">
                <a:extLst>
                  <a:ext uri="{FF2B5EF4-FFF2-40B4-BE49-F238E27FC236}">
                    <a16:creationId xmlns:a16="http://schemas.microsoft.com/office/drawing/2014/main" id="{45790920-F802-6363-7422-EB715AFB5D06}"/>
                  </a:ext>
                </a:extLst>
              </p:cNvPr>
              <p:cNvSpPr/>
              <p:nvPr/>
            </p:nvSpPr>
            <p:spPr>
              <a:xfrm>
                <a:off x="20797775" y="3943700"/>
                <a:ext cx="480275" cy="266400"/>
              </a:xfrm>
              <a:custGeom>
                <a:avLst/>
                <a:gdLst/>
                <a:ahLst/>
                <a:cxnLst/>
                <a:rect l="l" t="t" r="r" b="b"/>
                <a:pathLst>
                  <a:path w="19211" h="10656" extrusionOk="0">
                    <a:moveTo>
                      <a:pt x="3006" y="0"/>
                    </a:moveTo>
                    <a:cubicBezTo>
                      <a:pt x="2641" y="0"/>
                      <a:pt x="2276" y="16"/>
                      <a:pt x="1915" y="48"/>
                    </a:cubicBezTo>
                    <a:cubicBezTo>
                      <a:pt x="1277" y="78"/>
                      <a:pt x="638" y="169"/>
                      <a:pt x="0" y="321"/>
                    </a:cubicBezTo>
                    <a:lnTo>
                      <a:pt x="2249" y="10656"/>
                    </a:lnTo>
                    <a:lnTo>
                      <a:pt x="19210" y="7099"/>
                    </a:lnTo>
                    <a:cubicBezTo>
                      <a:pt x="18481" y="6096"/>
                      <a:pt x="17113" y="5732"/>
                      <a:pt x="15897" y="5397"/>
                    </a:cubicBezTo>
                    <a:cubicBezTo>
                      <a:pt x="14438" y="4972"/>
                      <a:pt x="12979" y="4425"/>
                      <a:pt x="11703" y="3634"/>
                    </a:cubicBezTo>
                    <a:cubicBezTo>
                      <a:pt x="10456" y="2874"/>
                      <a:pt x="9362" y="1902"/>
                      <a:pt x="8085" y="1203"/>
                    </a:cubicBezTo>
                    <a:cubicBezTo>
                      <a:pt x="6550" y="372"/>
                      <a:pt x="4765" y="0"/>
                      <a:pt x="3006" y="0"/>
                    </a:cubicBezTo>
                    <a:close/>
                  </a:path>
                </a:pathLst>
              </a:custGeom>
              <a:solidFill>
                <a:srgbClr val="98DAE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2" name="Google Shape;3333;p92">
                <a:extLst>
                  <a:ext uri="{FF2B5EF4-FFF2-40B4-BE49-F238E27FC236}">
                    <a16:creationId xmlns:a16="http://schemas.microsoft.com/office/drawing/2014/main" id="{E1B87E04-395A-81B9-8F78-ECDBC45C64C9}"/>
                  </a:ext>
                </a:extLst>
              </p:cNvPr>
              <p:cNvSpPr/>
              <p:nvPr/>
            </p:nvSpPr>
            <p:spPr>
              <a:xfrm>
                <a:off x="20746100" y="3317200"/>
                <a:ext cx="707475" cy="804000"/>
              </a:xfrm>
              <a:custGeom>
                <a:avLst/>
                <a:gdLst/>
                <a:ahLst/>
                <a:cxnLst/>
                <a:rect l="l" t="t" r="r" b="b"/>
                <a:pathLst>
                  <a:path w="28299" h="32160" extrusionOk="0">
                    <a:moveTo>
                      <a:pt x="22827" y="1"/>
                    </a:moveTo>
                    <a:lnTo>
                      <a:pt x="12675" y="1977"/>
                    </a:lnTo>
                    <a:cubicBezTo>
                      <a:pt x="13162" y="3010"/>
                      <a:pt x="12462" y="4317"/>
                      <a:pt x="12584" y="5502"/>
                    </a:cubicBezTo>
                    <a:cubicBezTo>
                      <a:pt x="12675" y="6414"/>
                      <a:pt x="13283" y="7205"/>
                      <a:pt x="14043" y="7752"/>
                    </a:cubicBezTo>
                    <a:cubicBezTo>
                      <a:pt x="14773" y="8299"/>
                      <a:pt x="15654" y="8633"/>
                      <a:pt x="16475" y="8998"/>
                    </a:cubicBezTo>
                    <a:cubicBezTo>
                      <a:pt x="18207" y="9758"/>
                      <a:pt x="20001" y="10852"/>
                      <a:pt x="20639" y="12615"/>
                    </a:cubicBezTo>
                    <a:cubicBezTo>
                      <a:pt x="21125" y="13922"/>
                      <a:pt x="20821" y="15442"/>
                      <a:pt x="19940" y="16506"/>
                    </a:cubicBezTo>
                    <a:cubicBezTo>
                      <a:pt x="19203" y="17369"/>
                      <a:pt x="18063" y="17872"/>
                      <a:pt x="16910" y="17872"/>
                    </a:cubicBezTo>
                    <a:cubicBezTo>
                      <a:pt x="16684" y="17872"/>
                      <a:pt x="16456" y="17853"/>
                      <a:pt x="16232" y="17813"/>
                    </a:cubicBezTo>
                    <a:cubicBezTo>
                      <a:pt x="14803" y="17539"/>
                      <a:pt x="13648" y="16506"/>
                      <a:pt x="12250" y="16080"/>
                    </a:cubicBezTo>
                    <a:cubicBezTo>
                      <a:pt x="11680" y="15909"/>
                      <a:pt x="11099" y="15845"/>
                      <a:pt x="10511" y="15845"/>
                    </a:cubicBezTo>
                    <a:cubicBezTo>
                      <a:pt x="9217" y="15845"/>
                      <a:pt x="7892" y="16156"/>
                      <a:pt x="6596" y="16323"/>
                    </a:cubicBezTo>
                    <a:cubicBezTo>
                      <a:pt x="5903" y="16419"/>
                      <a:pt x="5195" y="16470"/>
                      <a:pt x="4485" y="16470"/>
                    </a:cubicBezTo>
                    <a:cubicBezTo>
                      <a:pt x="2953" y="16470"/>
                      <a:pt x="1413" y="16235"/>
                      <a:pt x="0" y="15715"/>
                    </a:cubicBezTo>
                    <a:lnTo>
                      <a:pt x="0" y="15715"/>
                    </a:lnTo>
                    <a:lnTo>
                      <a:pt x="2067" y="25381"/>
                    </a:lnTo>
                    <a:cubicBezTo>
                      <a:pt x="2705" y="25229"/>
                      <a:pt x="3313" y="25138"/>
                      <a:pt x="3952" y="25108"/>
                    </a:cubicBezTo>
                    <a:cubicBezTo>
                      <a:pt x="4318" y="25076"/>
                      <a:pt x="4687" y="25060"/>
                      <a:pt x="5056" y="25060"/>
                    </a:cubicBezTo>
                    <a:cubicBezTo>
                      <a:pt x="6832" y="25060"/>
                      <a:pt x="8617" y="25432"/>
                      <a:pt x="10152" y="26263"/>
                    </a:cubicBezTo>
                    <a:cubicBezTo>
                      <a:pt x="11429" y="26962"/>
                      <a:pt x="12523" y="27934"/>
                      <a:pt x="13770" y="28694"/>
                    </a:cubicBezTo>
                    <a:cubicBezTo>
                      <a:pt x="15046" y="29485"/>
                      <a:pt x="16505" y="30032"/>
                      <a:pt x="17964" y="30457"/>
                    </a:cubicBezTo>
                    <a:cubicBezTo>
                      <a:pt x="19180" y="30792"/>
                      <a:pt x="20548" y="31156"/>
                      <a:pt x="21277" y="32159"/>
                    </a:cubicBezTo>
                    <a:lnTo>
                      <a:pt x="28299" y="30700"/>
                    </a:lnTo>
                    <a:lnTo>
                      <a:pt x="22827" y="1"/>
                    </a:lnTo>
                    <a:close/>
                  </a:path>
                </a:pathLst>
              </a:custGeom>
              <a:solidFill>
                <a:srgbClr val="FFE17B"/>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3" name="Google Shape;3334;p92">
                <a:extLst>
                  <a:ext uri="{FF2B5EF4-FFF2-40B4-BE49-F238E27FC236}">
                    <a16:creationId xmlns:a16="http://schemas.microsoft.com/office/drawing/2014/main" id="{34D6172B-0CBA-CC4F-A537-8C4D9F689287}"/>
                  </a:ext>
                </a:extLst>
              </p:cNvPr>
              <p:cNvSpPr/>
              <p:nvPr/>
            </p:nvSpPr>
            <p:spPr>
              <a:xfrm>
                <a:off x="20687575" y="3366600"/>
                <a:ext cx="586675" cy="397400"/>
              </a:xfrm>
              <a:custGeom>
                <a:avLst/>
                <a:gdLst/>
                <a:ahLst/>
                <a:cxnLst/>
                <a:rect l="l" t="t" r="r" b="b"/>
                <a:pathLst>
                  <a:path w="23467" h="15896" extrusionOk="0">
                    <a:moveTo>
                      <a:pt x="15016" y="1"/>
                    </a:moveTo>
                    <a:lnTo>
                      <a:pt x="1" y="2919"/>
                    </a:lnTo>
                    <a:lnTo>
                      <a:pt x="2341" y="13739"/>
                    </a:lnTo>
                    <a:cubicBezTo>
                      <a:pt x="3754" y="14259"/>
                      <a:pt x="5294" y="14494"/>
                      <a:pt x="6836" y="14494"/>
                    </a:cubicBezTo>
                    <a:cubicBezTo>
                      <a:pt x="7550" y="14494"/>
                      <a:pt x="8265" y="14443"/>
                      <a:pt x="8968" y="14347"/>
                    </a:cubicBezTo>
                    <a:cubicBezTo>
                      <a:pt x="10243" y="14180"/>
                      <a:pt x="11561" y="13869"/>
                      <a:pt x="12853" y="13869"/>
                    </a:cubicBezTo>
                    <a:cubicBezTo>
                      <a:pt x="13440" y="13869"/>
                      <a:pt x="14021" y="13933"/>
                      <a:pt x="14591" y="14104"/>
                    </a:cubicBezTo>
                    <a:cubicBezTo>
                      <a:pt x="15989" y="14530"/>
                      <a:pt x="17144" y="15563"/>
                      <a:pt x="18573" y="15837"/>
                    </a:cubicBezTo>
                    <a:cubicBezTo>
                      <a:pt x="18797" y="15876"/>
                      <a:pt x="19023" y="15896"/>
                      <a:pt x="19249" y="15896"/>
                    </a:cubicBezTo>
                    <a:cubicBezTo>
                      <a:pt x="20403" y="15896"/>
                      <a:pt x="21544" y="15389"/>
                      <a:pt x="22281" y="14499"/>
                    </a:cubicBezTo>
                    <a:cubicBezTo>
                      <a:pt x="23162" y="13466"/>
                      <a:pt x="23466" y="11946"/>
                      <a:pt x="22980" y="10639"/>
                    </a:cubicBezTo>
                    <a:cubicBezTo>
                      <a:pt x="22342" y="8876"/>
                      <a:pt x="20548" y="7812"/>
                      <a:pt x="18816" y="7022"/>
                    </a:cubicBezTo>
                    <a:cubicBezTo>
                      <a:pt x="17995" y="6657"/>
                      <a:pt x="17114" y="6323"/>
                      <a:pt x="16384" y="5776"/>
                    </a:cubicBezTo>
                    <a:cubicBezTo>
                      <a:pt x="15624" y="5229"/>
                      <a:pt x="15016" y="4438"/>
                      <a:pt x="14925" y="3526"/>
                    </a:cubicBezTo>
                    <a:cubicBezTo>
                      <a:pt x="14803" y="2341"/>
                      <a:pt x="15503" y="1034"/>
                      <a:pt x="15016" y="1"/>
                    </a:cubicBezTo>
                    <a:close/>
                  </a:path>
                </a:pathLst>
              </a:custGeom>
              <a:solidFill>
                <a:srgbClr val="61D8C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4" name="Google Shape;3335;p92">
                <a:extLst>
                  <a:ext uri="{FF2B5EF4-FFF2-40B4-BE49-F238E27FC236}">
                    <a16:creationId xmlns:a16="http://schemas.microsoft.com/office/drawing/2014/main" id="{9BD4154A-AB91-7CDA-7B76-77693D42FFB0}"/>
                  </a:ext>
                </a:extLst>
              </p:cNvPr>
              <p:cNvSpPr/>
              <p:nvPr/>
            </p:nvSpPr>
            <p:spPr>
              <a:xfrm>
                <a:off x="20635150" y="3390925"/>
                <a:ext cx="218875" cy="819175"/>
              </a:xfrm>
              <a:custGeom>
                <a:avLst/>
                <a:gdLst/>
                <a:ahLst/>
                <a:cxnLst/>
                <a:rect l="l" t="t" r="r" b="b"/>
                <a:pathLst>
                  <a:path w="8755" h="32767" extrusionOk="0">
                    <a:moveTo>
                      <a:pt x="0" y="0"/>
                    </a:moveTo>
                    <a:lnTo>
                      <a:pt x="6384" y="31034"/>
                    </a:lnTo>
                    <a:lnTo>
                      <a:pt x="8754" y="32767"/>
                    </a:lnTo>
                    <a:lnTo>
                      <a:pt x="8754" y="32767"/>
                    </a:lnTo>
                    <a:lnTo>
                      <a:pt x="2098" y="1946"/>
                    </a:lnTo>
                    <a:lnTo>
                      <a:pt x="0" y="0"/>
                    </a:lnTo>
                    <a:close/>
                  </a:path>
                </a:pathLst>
              </a:custGeom>
              <a:solidFill>
                <a:srgbClr val="F3C66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5" name="Google Shape;3336;p92">
                <a:extLst>
                  <a:ext uri="{FF2B5EF4-FFF2-40B4-BE49-F238E27FC236}">
                    <a16:creationId xmlns:a16="http://schemas.microsoft.com/office/drawing/2014/main" id="{61AE21D8-7302-17F0-327B-C3ECD0C1E752}"/>
                  </a:ext>
                </a:extLst>
              </p:cNvPr>
              <p:cNvSpPr/>
              <p:nvPr/>
            </p:nvSpPr>
            <p:spPr>
              <a:xfrm>
                <a:off x="20634400" y="3276925"/>
                <a:ext cx="682400" cy="162650"/>
              </a:xfrm>
              <a:custGeom>
                <a:avLst/>
                <a:gdLst/>
                <a:ahLst/>
                <a:cxnLst/>
                <a:rect l="l" t="t" r="r" b="b"/>
                <a:pathLst>
                  <a:path w="27296" h="6506" extrusionOk="0">
                    <a:moveTo>
                      <a:pt x="24864" y="1"/>
                    </a:moveTo>
                    <a:cubicBezTo>
                      <a:pt x="24560" y="1"/>
                      <a:pt x="0" y="4560"/>
                      <a:pt x="0" y="4560"/>
                    </a:cubicBezTo>
                    <a:lnTo>
                      <a:pt x="2128" y="6506"/>
                    </a:lnTo>
                    <a:lnTo>
                      <a:pt x="27295" y="1612"/>
                    </a:lnTo>
                    <a:cubicBezTo>
                      <a:pt x="27295" y="1612"/>
                      <a:pt x="25198" y="1"/>
                      <a:pt x="24864" y="1"/>
                    </a:cubicBezTo>
                    <a:close/>
                  </a:path>
                </a:pathLst>
              </a:custGeom>
              <a:solidFill>
                <a:srgbClr val="FFE8A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6" name="Google Shape;3337;p92">
                <a:extLst>
                  <a:ext uri="{FF2B5EF4-FFF2-40B4-BE49-F238E27FC236}">
                    <a16:creationId xmlns:a16="http://schemas.microsoft.com/office/drawing/2014/main" id="{B2A66FC2-E20F-A06D-A2A3-6F1F68E70DD1}"/>
                  </a:ext>
                </a:extLst>
              </p:cNvPr>
              <p:cNvSpPr/>
              <p:nvPr/>
            </p:nvSpPr>
            <p:spPr>
              <a:xfrm>
                <a:off x="21562975" y="4866625"/>
                <a:ext cx="80575" cy="51700"/>
              </a:xfrm>
              <a:custGeom>
                <a:avLst/>
                <a:gdLst/>
                <a:ahLst/>
                <a:cxnLst/>
                <a:rect l="l" t="t" r="r" b="b"/>
                <a:pathLst>
                  <a:path w="3223" h="2068" extrusionOk="0">
                    <a:moveTo>
                      <a:pt x="153" y="0"/>
                    </a:moveTo>
                    <a:cubicBezTo>
                      <a:pt x="1" y="943"/>
                      <a:pt x="122" y="1763"/>
                      <a:pt x="791" y="2007"/>
                    </a:cubicBezTo>
                    <a:cubicBezTo>
                      <a:pt x="903" y="2048"/>
                      <a:pt x="1027" y="2067"/>
                      <a:pt x="1160" y="2067"/>
                    </a:cubicBezTo>
                    <a:cubicBezTo>
                      <a:pt x="1714" y="2067"/>
                      <a:pt x="2439" y="1731"/>
                      <a:pt x="3223" y="1216"/>
                    </a:cubicBezTo>
                    <a:cubicBezTo>
                      <a:pt x="1733" y="183"/>
                      <a:pt x="700" y="0"/>
                      <a:pt x="153" y="0"/>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7" name="Google Shape;3338;p92">
                <a:extLst>
                  <a:ext uri="{FF2B5EF4-FFF2-40B4-BE49-F238E27FC236}">
                    <a16:creationId xmlns:a16="http://schemas.microsoft.com/office/drawing/2014/main" id="{3BFA4DAB-C4E8-02E5-4152-61220A27EC68}"/>
                  </a:ext>
                </a:extLst>
              </p:cNvPr>
              <p:cNvSpPr/>
              <p:nvPr/>
            </p:nvSpPr>
            <p:spPr>
              <a:xfrm>
                <a:off x="21566775" y="4801975"/>
                <a:ext cx="135275" cy="95075"/>
              </a:xfrm>
              <a:custGeom>
                <a:avLst/>
                <a:gdLst/>
                <a:ahLst/>
                <a:cxnLst/>
                <a:rect l="l" t="t" r="r" b="b"/>
                <a:pathLst>
                  <a:path w="5411" h="3803" extrusionOk="0">
                    <a:moveTo>
                      <a:pt x="965" y="1"/>
                    </a:moveTo>
                    <a:cubicBezTo>
                      <a:pt x="916" y="1"/>
                      <a:pt x="868" y="1"/>
                      <a:pt x="821" y="3"/>
                    </a:cubicBezTo>
                    <a:cubicBezTo>
                      <a:pt x="487" y="793"/>
                      <a:pt x="153" y="1735"/>
                      <a:pt x="1" y="2586"/>
                    </a:cubicBezTo>
                    <a:cubicBezTo>
                      <a:pt x="548" y="2586"/>
                      <a:pt x="1581" y="2769"/>
                      <a:pt x="3071" y="3802"/>
                    </a:cubicBezTo>
                    <a:cubicBezTo>
                      <a:pt x="3830" y="3286"/>
                      <a:pt x="4651" y="2617"/>
                      <a:pt x="5411" y="1948"/>
                    </a:cubicBezTo>
                    <a:cubicBezTo>
                      <a:pt x="3723" y="348"/>
                      <a:pt x="2063" y="1"/>
                      <a:pt x="965" y="1"/>
                    </a:cubicBezTo>
                    <a:close/>
                  </a:path>
                </a:pathLst>
              </a:custGeom>
              <a:solidFill>
                <a:srgbClr val="61D8C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8" name="Google Shape;3339;p92">
                <a:extLst>
                  <a:ext uri="{FF2B5EF4-FFF2-40B4-BE49-F238E27FC236}">
                    <a16:creationId xmlns:a16="http://schemas.microsoft.com/office/drawing/2014/main" id="{57BB73DE-4717-BF02-4650-2D615F5E5F97}"/>
                  </a:ext>
                </a:extLst>
              </p:cNvPr>
              <p:cNvSpPr/>
              <p:nvPr/>
            </p:nvSpPr>
            <p:spPr>
              <a:xfrm>
                <a:off x="21587300" y="4692075"/>
                <a:ext cx="183900" cy="158625"/>
              </a:xfrm>
              <a:custGeom>
                <a:avLst/>
                <a:gdLst/>
                <a:ahLst/>
                <a:cxnLst/>
                <a:rect l="l" t="t" r="r" b="b"/>
                <a:pathLst>
                  <a:path w="7356" h="6345" extrusionOk="0">
                    <a:moveTo>
                      <a:pt x="5078" y="1"/>
                    </a:moveTo>
                    <a:cubicBezTo>
                      <a:pt x="4704" y="1"/>
                      <a:pt x="730" y="2788"/>
                      <a:pt x="730" y="2788"/>
                    </a:cubicBezTo>
                    <a:cubicBezTo>
                      <a:pt x="730" y="2788"/>
                      <a:pt x="395" y="3487"/>
                      <a:pt x="0" y="4399"/>
                    </a:cubicBezTo>
                    <a:cubicBezTo>
                      <a:pt x="47" y="4397"/>
                      <a:pt x="95" y="4397"/>
                      <a:pt x="144" y="4397"/>
                    </a:cubicBezTo>
                    <a:cubicBezTo>
                      <a:pt x="1242" y="4397"/>
                      <a:pt x="2902" y="4744"/>
                      <a:pt x="4590" y="6344"/>
                    </a:cubicBezTo>
                    <a:cubicBezTo>
                      <a:pt x="6110" y="4946"/>
                      <a:pt x="7356" y="3548"/>
                      <a:pt x="7356" y="3548"/>
                    </a:cubicBezTo>
                    <a:cubicBezTo>
                      <a:pt x="7356" y="3548"/>
                      <a:pt x="5137" y="295"/>
                      <a:pt x="5107" y="22"/>
                    </a:cubicBezTo>
                    <a:cubicBezTo>
                      <a:pt x="5107" y="7"/>
                      <a:pt x="5097" y="1"/>
                      <a:pt x="5078" y="1"/>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9" name="Google Shape;3340;p92">
                <a:extLst>
                  <a:ext uri="{FF2B5EF4-FFF2-40B4-BE49-F238E27FC236}">
                    <a16:creationId xmlns:a16="http://schemas.microsoft.com/office/drawing/2014/main" id="{D0D5FA5A-6DAC-4DFE-66DA-B2AAD518F8D5}"/>
                  </a:ext>
                </a:extLst>
              </p:cNvPr>
              <p:cNvSpPr/>
              <p:nvPr/>
            </p:nvSpPr>
            <p:spPr>
              <a:xfrm>
                <a:off x="21620725" y="4745050"/>
                <a:ext cx="175575" cy="136800"/>
              </a:xfrm>
              <a:custGeom>
                <a:avLst/>
                <a:gdLst/>
                <a:ahLst/>
                <a:cxnLst/>
                <a:rect l="l" t="t" r="r" b="b"/>
                <a:pathLst>
                  <a:path w="7023" h="5472" extrusionOk="0">
                    <a:moveTo>
                      <a:pt x="4925" y="0"/>
                    </a:moveTo>
                    <a:cubicBezTo>
                      <a:pt x="2797" y="608"/>
                      <a:pt x="882" y="2249"/>
                      <a:pt x="1" y="3100"/>
                    </a:cubicBezTo>
                    <a:cubicBezTo>
                      <a:pt x="92" y="3283"/>
                      <a:pt x="213" y="3465"/>
                      <a:pt x="365" y="3678"/>
                    </a:cubicBezTo>
                    <a:cubicBezTo>
                      <a:pt x="791" y="4316"/>
                      <a:pt x="1460" y="4924"/>
                      <a:pt x="2220" y="5471"/>
                    </a:cubicBezTo>
                    <a:cubicBezTo>
                      <a:pt x="2828" y="4377"/>
                      <a:pt x="4347" y="2158"/>
                      <a:pt x="7022" y="1854"/>
                    </a:cubicBezTo>
                    <a:cubicBezTo>
                      <a:pt x="6353" y="1186"/>
                      <a:pt x="5624" y="547"/>
                      <a:pt x="4925" y="0"/>
                    </a:cubicBezTo>
                    <a:close/>
                  </a:path>
                </a:pathLst>
              </a:custGeom>
              <a:solidFill>
                <a:srgbClr val="61D8C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0" name="Google Shape;3341;p92">
                <a:extLst>
                  <a:ext uri="{FF2B5EF4-FFF2-40B4-BE49-F238E27FC236}">
                    <a16:creationId xmlns:a16="http://schemas.microsoft.com/office/drawing/2014/main" id="{72FF0095-F7E6-2A15-B2F9-B6E0AB44B40C}"/>
                  </a:ext>
                </a:extLst>
              </p:cNvPr>
              <p:cNvSpPr/>
              <p:nvPr/>
            </p:nvSpPr>
            <p:spPr>
              <a:xfrm>
                <a:off x="21589575" y="4705925"/>
                <a:ext cx="154275" cy="116650"/>
              </a:xfrm>
              <a:custGeom>
                <a:avLst/>
                <a:gdLst/>
                <a:ahLst/>
                <a:cxnLst/>
                <a:rect l="l" t="t" r="r" b="b"/>
                <a:pathLst>
                  <a:path w="6171" h="4666" extrusionOk="0">
                    <a:moveTo>
                      <a:pt x="2980" y="1"/>
                    </a:moveTo>
                    <a:cubicBezTo>
                      <a:pt x="2915" y="1"/>
                      <a:pt x="2854" y="5"/>
                      <a:pt x="2797" y="15"/>
                    </a:cubicBezTo>
                    <a:cubicBezTo>
                      <a:pt x="578" y="289"/>
                      <a:pt x="152" y="1747"/>
                      <a:pt x="152" y="1747"/>
                    </a:cubicBezTo>
                    <a:cubicBezTo>
                      <a:pt x="152" y="1747"/>
                      <a:pt x="0" y="2720"/>
                      <a:pt x="1247" y="4665"/>
                    </a:cubicBezTo>
                    <a:cubicBezTo>
                      <a:pt x="2128" y="3814"/>
                      <a:pt x="4043" y="2173"/>
                      <a:pt x="6171" y="1565"/>
                    </a:cubicBezTo>
                    <a:cubicBezTo>
                      <a:pt x="4939" y="641"/>
                      <a:pt x="3732" y="1"/>
                      <a:pt x="2980" y="1"/>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1" name="Google Shape;3342;p92">
                <a:extLst>
                  <a:ext uri="{FF2B5EF4-FFF2-40B4-BE49-F238E27FC236}">
                    <a16:creationId xmlns:a16="http://schemas.microsoft.com/office/drawing/2014/main" id="{DBFD13A6-7899-6618-53C1-3A8D21B912D1}"/>
                  </a:ext>
                </a:extLst>
              </p:cNvPr>
              <p:cNvSpPr/>
              <p:nvPr/>
            </p:nvSpPr>
            <p:spPr>
              <a:xfrm>
                <a:off x="21676200" y="4791400"/>
                <a:ext cx="158850" cy="125400"/>
              </a:xfrm>
              <a:custGeom>
                <a:avLst/>
                <a:gdLst/>
                <a:ahLst/>
                <a:cxnLst/>
                <a:rect l="l" t="t" r="r" b="b"/>
                <a:pathLst>
                  <a:path w="6354" h="5016" extrusionOk="0">
                    <a:moveTo>
                      <a:pt x="4803" y="0"/>
                    </a:moveTo>
                    <a:cubicBezTo>
                      <a:pt x="2128" y="304"/>
                      <a:pt x="609" y="2523"/>
                      <a:pt x="1" y="3617"/>
                    </a:cubicBezTo>
                    <a:cubicBezTo>
                      <a:pt x="852" y="4225"/>
                      <a:pt x="1855" y="4742"/>
                      <a:pt x="2827" y="5016"/>
                    </a:cubicBezTo>
                    <a:cubicBezTo>
                      <a:pt x="3192" y="4195"/>
                      <a:pt x="4165" y="2614"/>
                      <a:pt x="6353" y="2006"/>
                    </a:cubicBezTo>
                    <a:cubicBezTo>
                      <a:pt x="5989" y="1368"/>
                      <a:pt x="5441" y="669"/>
                      <a:pt x="4803" y="0"/>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2" name="Google Shape;3343;p92">
                <a:extLst>
                  <a:ext uri="{FF2B5EF4-FFF2-40B4-BE49-F238E27FC236}">
                    <a16:creationId xmlns:a16="http://schemas.microsoft.com/office/drawing/2014/main" id="{19986087-E35F-E2F3-6100-0A0BC2240F59}"/>
                  </a:ext>
                </a:extLst>
              </p:cNvPr>
              <p:cNvSpPr/>
              <p:nvPr/>
            </p:nvSpPr>
            <p:spPr>
              <a:xfrm>
                <a:off x="21746875" y="4841550"/>
                <a:ext cx="108675" cy="81250"/>
              </a:xfrm>
              <a:custGeom>
                <a:avLst/>
                <a:gdLst/>
                <a:ahLst/>
                <a:cxnLst/>
                <a:rect l="l" t="t" r="r" b="b"/>
                <a:pathLst>
                  <a:path w="4347" h="3250" extrusionOk="0">
                    <a:moveTo>
                      <a:pt x="3526" y="0"/>
                    </a:moveTo>
                    <a:cubicBezTo>
                      <a:pt x="1338" y="608"/>
                      <a:pt x="365" y="2189"/>
                      <a:pt x="0" y="3010"/>
                    </a:cubicBezTo>
                    <a:cubicBezTo>
                      <a:pt x="537" y="3165"/>
                      <a:pt x="1074" y="3249"/>
                      <a:pt x="1584" y="3249"/>
                    </a:cubicBezTo>
                    <a:cubicBezTo>
                      <a:pt x="2376" y="3249"/>
                      <a:pt x="3106" y="3046"/>
                      <a:pt x="3678" y="2584"/>
                    </a:cubicBezTo>
                    <a:cubicBezTo>
                      <a:pt x="4347" y="2067"/>
                      <a:pt x="4165" y="1095"/>
                      <a:pt x="3526" y="0"/>
                    </a:cubicBezTo>
                    <a:close/>
                  </a:path>
                </a:pathLst>
              </a:custGeom>
              <a:solidFill>
                <a:srgbClr val="61D8C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3" name="Google Shape;3344;p92">
                <a:extLst>
                  <a:ext uri="{FF2B5EF4-FFF2-40B4-BE49-F238E27FC236}">
                    <a16:creationId xmlns:a16="http://schemas.microsoft.com/office/drawing/2014/main" id="{ECBC2DDE-E3F2-F535-20C8-7200EEA2D19B}"/>
                  </a:ext>
                </a:extLst>
              </p:cNvPr>
              <p:cNvSpPr/>
              <p:nvPr/>
            </p:nvSpPr>
            <p:spPr>
              <a:xfrm>
                <a:off x="21782575" y="4522400"/>
                <a:ext cx="66900" cy="60050"/>
              </a:xfrm>
              <a:custGeom>
                <a:avLst/>
                <a:gdLst/>
                <a:ahLst/>
                <a:cxnLst/>
                <a:rect l="l" t="t" r="r" b="b"/>
                <a:pathLst>
                  <a:path w="2676" h="2402" fill="none" extrusionOk="0">
                    <a:moveTo>
                      <a:pt x="2676" y="0"/>
                    </a:moveTo>
                    <a:cubicBezTo>
                      <a:pt x="2676" y="0"/>
                      <a:pt x="1" y="608"/>
                      <a:pt x="244" y="2401"/>
                    </a:cubicBezTo>
                  </a:path>
                </a:pathLst>
              </a:custGeom>
              <a:noFill/>
              <a:ln w="9875" cap="flat" cmpd="sng">
                <a:solidFill>
                  <a:srgbClr val="2E2E2E"/>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4" name="Google Shape;3345;p92">
                <a:extLst>
                  <a:ext uri="{FF2B5EF4-FFF2-40B4-BE49-F238E27FC236}">
                    <a16:creationId xmlns:a16="http://schemas.microsoft.com/office/drawing/2014/main" id="{7022A4AE-91D6-DCF4-D93A-E500C2FF31E2}"/>
                  </a:ext>
                </a:extLst>
              </p:cNvPr>
              <p:cNvSpPr/>
              <p:nvPr/>
            </p:nvSpPr>
            <p:spPr>
              <a:xfrm>
                <a:off x="21203550" y="4381250"/>
                <a:ext cx="1090700" cy="471150"/>
              </a:xfrm>
              <a:custGeom>
                <a:avLst/>
                <a:gdLst/>
                <a:ahLst/>
                <a:cxnLst/>
                <a:rect l="l" t="t" r="r" b="b"/>
                <a:pathLst>
                  <a:path w="43628" h="18846" extrusionOk="0">
                    <a:moveTo>
                      <a:pt x="10735" y="0"/>
                    </a:moveTo>
                    <a:cubicBezTo>
                      <a:pt x="9339" y="0"/>
                      <a:pt x="7942" y="268"/>
                      <a:pt x="6627" y="935"/>
                    </a:cubicBezTo>
                    <a:cubicBezTo>
                      <a:pt x="0" y="4309"/>
                      <a:pt x="4712" y="15160"/>
                      <a:pt x="15533" y="15829"/>
                    </a:cubicBezTo>
                    <a:cubicBezTo>
                      <a:pt x="15630" y="15837"/>
                      <a:pt x="15730" y="15841"/>
                      <a:pt x="15831" y="15841"/>
                    </a:cubicBezTo>
                    <a:cubicBezTo>
                      <a:pt x="16107" y="15841"/>
                      <a:pt x="16390" y="15812"/>
                      <a:pt x="16657" y="15768"/>
                    </a:cubicBezTo>
                    <a:cubicBezTo>
                      <a:pt x="20515" y="14978"/>
                      <a:pt x="20730" y="13794"/>
                      <a:pt x="20730" y="13792"/>
                    </a:cubicBezTo>
                    <a:lnTo>
                      <a:pt x="20730" y="13792"/>
                    </a:lnTo>
                    <a:cubicBezTo>
                      <a:pt x="20730" y="13795"/>
                      <a:pt x="20215" y="18352"/>
                      <a:pt x="26323" y="18777"/>
                    </a:cubicBezTo>
                    <a:cubicBezTo>
                      <a:pt x="26952" y="18821"/>
                      <a:pt x="27639" y="18845"/>
                      <a:pt x="28362" y="18845"/>
                    </a:cubicBezTo>
                    <a:cubicBezTo>
                      <a:pt x="34622" y="18845"/>
                      <a:pt x="43628" y="17032"/>
                      <a:pt x="42129" y="10601"/>
                    </a:cubicBezTo>
                    <a:cubicBezTo>
                      <a:pt x="40457" y="3427"/>
                      <a:pt x="35928" y="2151"/>
                      <a:pt x="35928" y="2151"/>
                    </a:cubicBezTo>
                    <a:lnTo>
                      <a:pt x="22189" y="4522"/>
                    </a:lnTo>
                    <a:cubicBezTo>
                      <a:pt x="22189" y="4522"/>
                      <a:pt x="16469" y="0"/>
                      <a:pt x="10735" y="0"/>
                    </a:cubicBezTo>
                    <a:close/>
                  </a:path>
                </a:pathLst>
              </a:custGeom>
              <a:solidFill>
                <a:srgbClr val="C2B9DB"/>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5" name="Google Shape;3346;p92">
                <a:extLst>
                  <a:ext uri="{FF2B5EF4-FFF2-40B4-BE49-F238E27FC236}">
                    <a16:creationId xmlns:a16="http://schemas.microsoft.com/office/drawing/2014/main" id="{BF88F54C-7C8A-1F71-6564-557E3DF6BD41}"/>
                  </a:ext>
                </a:extLst>
              </p:cNvPr>
              <p:cNvSpPr/>
              <p:nvPr/>
            </p:nvSpPr>
            <p:spPr>
              <a:xfrm>
                <a:off x="21538650" y="4497325"/>
                <a:ext cx="579075" cy="229500"/>
              </a:xfrm>
              <a:custGeom>
                <a:avLst/>
                <a:gdLst/>
                <a:ahLst/>
                <a:cxnLst/>
                <a:rect l="l" t="t" r="r" b="b"/>
                <a:pathLst>
                  <a:path w="23163" h="9180" extrusionOk="0">
                    <a:moveTo>
                      <a:pt x="1" y="0"/>
                    </a:moveTo>
                    <a:cubicBezTo>
                      <a:pt x="6323" y="2219"/>
                      <a:pt x="6931" y="6596"/>
                      <a:pt x="7326" y="9180"/>
                    </a:cubicBezTo>
                    <a:cubicBezTo>
                      <a:pt x="8372" y="5430"/>
                      <a:pt x="12805" y="4605"/>
                      <a:pt x="16665" y="4605"/>
                    </a:cubicBezTo>
                    <a:cubicBezTo>
                      <a:pt x="19693" y="4605"/>
                      <a:pt x="22368" y="5112"/>
                      <a:pt x="22779" y="5112"/>
                    </a:cubicBezTo>
                    <a:cubicBezTo>
                      <a:pt x="22804" y="5112"/>
                      <a:pt x="22820" y="5111"/>
                      <a:pt x="22828" y="5107"/>
                    </a:cubicBezTo>
                    <a:cubicBezTo>
                      <a:pt x="23162" y="4985"/>
                      <a:pt x="19758" y="2827"/>
                      <a:pt x="19758" y="2827"/>
                    </a:cubicBezTo>
                    <a:lnTo>
                      <a:pt x="13953" y="1155"/>
                    </a:lnTo>
                    <a:cubicBezTo>
                      <a:pt x="13953" y="1155"/>
                      <a:pt x="11462" y="3079"/>
                      <a:pt x="8883" y="3079"/>
                    </a:cubicBezTo>
                    <a:cubicBezTo>
                      <a:pt x="8031" y="3079"/>
                      <a:pt x="7169" y="2869"/>
                      <a:pt x="6384" y="2310"/>
                    </a:cubicBezTo>
                    <a:cubicBezTo>
                      <a:pt x="3223" y="92"/>
                      <a:pt x="2" y="0"/>
                      <a:pt x="1" y="0"/>
                    </a:cubicBezTo>
                    <a:close/>
                  </a:path>
                </a:pathLst>
              </a:custGeom>
              <a:solidFill>
                <a:srgbClr val="00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6" name="Google Shape;3347;p92">
                <a:extLst>
                  <a:ext uri="{FF2B5EF4-FFF2-40B4-BE49-F238E27FC236}">
                    <a16:creationId xmlns:a16="http://schemas.microsoft.com/office/drawing/2014/main" id="{54A983F4-AA3C-34FE-C2B9-23545DD3ED61}"/>
                  </a:ext>
                </a:extLst>
              </p:cNvPr>
              <p:cNvSpPr/>
              <p:nvPr/>
            </p:nvSpPr>
            <p:spPr>
              <a:xfrm>
                <a:off x="21154150" y="3650050"/>
                <a:ext cx="150500" cy="112850"/>
              </a:xfrm>
              <a:custGeom>
                <a:avLst/>
                <a:gdLst/>
                <a:ahLst/>
                <a:cxnLst/>
                <a:rect l="l" t="t" r="r" b="b"/>
                <a:pathLst>
                  <a:path w="6020" h="4514" extrusionOk="0">
                    <a:moveTo>
                      <a:pt x="578" y="0"/>
                    </a:moveTo>
                    <a:cubicBezTo>
                      <a:pt x="214" y="669"/>
                      <a:pt x="1" y="1429"/>
                      <a:pt x="1" y="2310"/>
                    </a:cubicBezTo>
                    <a:cubicBezTo>
                      <a:pt x="18" y="4122"/>
                      <a:pt x="1475" y="4513"/>
                      <a:pt x="2731" y="4513"/>
                    </a:cubicBezTo>
                    <a:cubicBezTo>
                      <a:pt x="3688" y="4513"/>
                      <a:pt x="4530" y="4286"/>
                      <a:pt x="4530" y="4286"/>
                    </a:cubicBezTo>
                    <a:cubicBezTo>
                      <a:pt x="6019" y="2948"/>
                      <a:pt x="5654" y="1733"/>
                      <a:pt x="4469" y="973"/>
                    </a:cubicBezTo>
                    <a:cubicBezTo>
                      <a:pt x="4408" y="1155"/>
                      <a:pt x="4317" y="1307"/>
                      <a:pt x="4195" y="1429"/>
                    </a:cubicBezTo>
                    <a:cubicBezTo>
                      <a:pt x="3983" y="1641"/>
                      <a:pt x="3648" y="1733"/>
                      <a:pt x="3314" y="1763"/>
                    </a:cubicBezTo>
                    <a:cubicBezTo>
                      <a:pt x="3249" y="1770"/>
                      <a:pt x="3186" y="1774"/>
                      <a:pt x="3125" y="1774"/>
                    </a:cubicBezTo>
                    <a:cubicBezTo>
                      <a:pt x="2926" y="1774"/>
                      <a:pt x="2740" y="1734"/>
                      <a:pt x="2554" y="1641"/>
                    </a:cubicBezTo>
                    <a:cubicBezTo>
                      <a:pt x="2311" y="1550"/>
                      <a:pt x="2128" y="1307"/>
                      <a:pt x="2098" y="1064"/>
                    </a:cubicBezTo>
                    <a:cubicBezTo>
                      <a:pt x="2068" y="912"/>
                      <a:pt x="2098" y="760"/>
                      <a:pt x="2068" y="638"/>
                    </a:cubicBezTo>
                    <a:cubicBezTo>
                      <a:pt x="1976" y="395"/>
                      <a:pt x="1733" y="274"/>
                      <a:pt x="1490" y="213"/>
                    </a:cubicBezTo>
                    <a:cubicBezTo>
                      <a:pt x="1247" y="182"/>
                      <a:pt x="1004" y="182"/>
                      <a:pt x="761" y="122"/>
                    </a:cubicBezTo>
                    <a:cubicBezTo>
                      <a:pt x="700" y="91"/>
                      <a:pt x="639" y="61"/>
                      <a:pt x="578" y="0"/>
                    </a:cubicBezTo>
                    <a:close/>
                  </a:path>
                </a:pathLst>
              </a:custGeom>
              <a:solidFill>
                <a:srgbClr val="BB676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7" name="Google Shape;3348;p92">
                <a:extLst>
                  <a:ext uri="{FF2B5EF4-FFF2-40B4-BE49-F238E27FC236}">
                    <a16:creationId xmlns:a16="http://schemas.microsoft.com/office/drawing/2014/main" id="{9126F601-AC2A-59CA-86CE-C0167D152131}"/>
                  </a:ext>
                </a:extLst>
              </p:cNvPr>
              <p:cNvSpPr/>
              <p:nvPr/>
            </p:nvSpPr>
            <p:spPr>
              <a:xfrm>
                <a:off x="21168600" y="3594550"/>
                <a:ext cx="97275" cy="99875"/>
              </a:xfrm>
              <a:custGeom>
                <a:avLst/>
                <a:gdLst/>
                <a:ahLst/>
                <a:cxnLst/>
                <a:rect l="l" t="t" r="r" b="b"/>
                <a:pathLst>
                  <a:path w="3891" h="3995" extrusionOk="0">
                    <a:moveTo>
                      <a:pt x="2379" y="1"/>
                    </a:moveTo>
                    <a:cubicBezTo>
                      <a:pt x="2027" y="1"/>
                      <a:pt x="748" y="824"/>
                      <a:pt x="0" y="2220"/>
                    </a:cubicBezTo>
                    <a:cubicBezTo>
                      <a:pt x="61" y="2281"/>
                      <a:pt x="122" y="2311"/>
                      <a:pt x="213" y="2342"/>
                    </a:cubicBezTo>
                    <a:cubicBezTo>
                      <a:pt x="426" y="2402"/>
                      <a:pt x="669" y="2402"/>
                      <a:pt x="912" y="2463"/>
                    </a:cubicBezTo>
                    <a:cubicBezTo>
                      <a:pt x="1155" y="2494"/>
                      <a:pt x="1429" y="2615"/>
                      <a:pt x="1490" y="2858"/>
                    </a:cubicBezTo>
                    <a:cubicBezTo>
                      <a:pt x="1520" y="3010"/>
                      <a:pt x="1490" y="3132"/>
                      <a:pt x="1520" y="3284"/>
                    </a:cubicBezTo>
                    <a:cubicBezTo>
                      <a:pt x="1550" y="3557"/>
                      <a:pt x="1733" y="3770"/>
                      <a:pt x="1976" y="3892"/>
                    </a:cubicBezTo>
                    <a:cubicBezTo>
                      <a:pt x="2158" y="3960"/>
                      <a:pt x="2341" y="3994"/>
                      <a:pt x="2536" y="3994"/>
                    </a:cubicBezTo>
                    <a:cubicBezTo>
                      <a:pt x="2601" y="3994"/>
                      <a:pt x="2667" y="3991"/>
                      <a:pt x="2736" y="3983"/>
                    </a:cubicBezTo>
                    <a:cubicBezTo>
                      <a:pt x="3070" y="3983"/>
                      <a:pt x="3405" y="3892"/>
                      <a:pt x="3617" y="3649"/>
                    </a:cubicBezTo>
                    <a:cubicBezTo>
                      <a:pt x="3739" y="3527"/>
                      <a:pt x="3830" y="3375"/>
                      <a:pt x="3891" y="3193"/>
                    </a:cubicBezTo>
                    <a:cubicBezTo>
                      <a:pt x="3709" y="3071"/>
                      <a:pt x="3496" y="2980"/>
                      <a:pt x="3283" y="2889"/>
                    </a:cubicBezTo>
                    <a:cubicBezTo>
                      <a:pt x="1672" y="2159"/>
                      <a:pt x="2250" y="792"/>
                      <a:pt x="2462" y="123"/>
                    </a:cubicBezTo>
                    <a:cubicBezTo>
                      <a:pt x="2490" y="41"/>
                      <a:pt x="2457" y="1"/>
                      <a:pt x="2379" y="1"/>
                    </a:cubicBezTo>
                    <a:close/>
                  </a:path>
                </a:pathLst>
              </a:custGeom>
              <a:solidFill>
                <a:srgbClr val="A7E2D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8" name="Google Shape;3349;p92">
                <a:extLst>
                  <a:ext uri="{FF2B5EF4-FFF2-40B4-BE49-F238E27FC236}">
                    <a16:creationId xmlns:a16="http://schemas.microsoft.com/office/drawing/2014/main" id="{916A2EE6-40C8-A25D-8AE6-7206694DE349}"/>
                  </a:ext>
                </a:extLst>
              </p:cNvPr>
              <p:cNvSpPr/>
              <p:nvPr/>
            </p:nvSpPr>
            <p:spPr>
              <a:xfrm>
                <a:off x="21300050" y="3743175"/>
                <a:ext cx="195325" cy="147775"/>
              </a:xfrm>
              <a:custGeom>
                <a:avLst/>
                <a:gdLst/>
                <a:ahLst/>
                <a:cxnLst/>
                <a:rect l="l" t="t" r="r" b="b"/>
                <a:pathLst>
                  <a:path w="7813" h="5911" extrusionOk="0">
                    <a:moveTo>
                      <a:pt x="2975" y="0"/>
                    </a:moveTo>
                    <a:cubicBezTo>
                      <a:pt x="2323" y="0"/>
                      <a:pt x="1752" y="201"/>
                      <a:pt x="1399" y="743"/>
                    </a:cubicBezTo>
                    <a:cubicBezTo>
                      <a:pt x="1" y="2841"/>
                      <a:pt x="2463" y="5910"/>
                      <a:pt x="2463" y="5910"/>
                    </a:cubicBezTo>
                    <a:lnTo>
                      <a:pt x="7812" y="5394"/>
                    </a:lnTo>
                    <a:lnTo>
                      <a:pt x="7387" y="1655"/>
                    </a:lnTo>
                    <a:cubicBezTo>
                      <a:pt x="7387" y="1655"/>
                      <a:pt x="4846" y="0"/>
                      <a:pt x="2975" y="0"/>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9" name="Google Shape;3350;p92">
                <a:extLst>
                  <a:ext uri="{FF2B5EF4-FFF2-40B4-BE49-F238E27FC236}">
                    <a16:creationId xmlns:a16="http://schemas.microsoft.com/office/drawing/2014/main" id="{E39297CC-DF0B-F217-7B2D-37A9D1CBF7A5}"/>
                  </a:ext>
                </a:extLst>
              </p:cNvPr>
              <p:cNvSpPr/>
              <p:nvPr/>
            </p:nvSpPr>
            <p:spPr>
              <a:xfrm>
                <a:off x="21944450" y="4200950"/>
                <a:ext cx="142875" cy="274475"/>
              </a:xfrm>
              <a:custGeom>
                <a:avLst/>
                <a:gdLst/>
                <a:ahLst/>
                <a:cxnLst/>
                <a:rect l="l" t="t" r="r" b="b"/>
                <a:pathLst>
                  <a:path w="5715" h="10979" extrusionOk="0">
                    <a:moveTo>
                      <a:pt x="4681" y="1"/>
                    </a:moveTo>
                    <a:lnTo>
                      <a:pt x="0" y="9758"/>
                    </a:lnTo>
                    <a:cubicBezTo>
                      <a:pt x="0" y="9758"/>
                      <a:pt x="937" y="10978"/>
                      <a:pt x="3797" y="10978"/>
                    </a:cubicBezTo>
                    <a:cubicBezTo>
                      <a:pt x="3897" y="10978"/>
                      <a:pt x="3999" y="10977"/>
                      <a:pt x="4104" y="10974"/>
                    </a:cubicBezTo>
                    <a:cubicBezTo>
                      <a:pt x="5714" y="6749"/>
                      <a:pt x="5046" y="305"/>
                      <a:pt x="5046" y="305"/>
                    </a:cubicBezTo>
                    <a:cubicBezTo>
                      <a:pt x="4924" y="183"/>
                      <a:pt x="4803" y="92"/>
                      <a:pt x="4681" y="1"/>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0" name="Google Shape;3351;p92">
                <a:extLst>
                  <a:ext uri="{FF2B5EF4-FFF2-40B4-BE49-F238E27FC236}">
                    <a16:creationId xmlns:a16="http://schemas.microsoft.com/office/drawing/2014/main" id="{021EFE1C-1F95-F49D-E99C-F7E1EE2F081D}"/>
                  </a:ext>
                </a:extLst>
              </p:cNvPr>
              <p:cNvSpPr/>
              <p:nvPr/>
            </p:nvSpPr>
            <p:spPr>
              <a:xfrm>
                <a:off x="22044750" y="4140175"/>
                <a:ext cx="146675" cy="335125"/>
              </a:xfrm>
              <a:custGeom>
                <a:avLst/>
                <a:gdLst/>
                <a:ahLst/>
                <a:cxnLst/>
                <a:rect l="l" t="t" r="r" b="b"/>
                <a:pathLst>
                  <a:path w="5867" h="13405" extrusionOk="0">
                    <a:moveTo>
                      <a:pt x="1733" y="0"/>
                    </a:moveTo>
                    <a:lnTo>
                      <a:pt x="578" y="2401"/>
                    </a:lnTo>
                    <a:cubicBezTo>
                      <a:pt x="700" y="2523"/>
                      <a:pt x="821" y="2614"/>
                      <a:pt x="943" y="2736"/>
                    </a:cubicBezTo>
                    <a:cubicBezTo>
                      <a:pt x="943" y="2736"/>
                      <a:pt x="1611" y="9180"/>
                      <a:pt x="1" y="13405"/>
                    </a:cubicBezTo>
                    <a:cubicBezTo>
                      <a:pt x="396" y="13374"/>
                      <a:pt x="821" y="13344"/>
                      <a:pt x="1277" y="13283"/>
                    </a:cubicBezTo>
                    <a:cubicBezTo>
                      <a:pt x="5867" y="6657"/>
                      <a:pt x="1734" y="1"/>
                      <a:pt x="1733" y="0"/>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1" name="Google Shape;3352;p92">
                <a:extLst>
                  <a:ext uri="{FF2B5EF4-FFF2-40B4-BE49-F238E27FC236}">
                    <a16:creationId xmlns:a16="http://schemas.microsoft.com/office/drawing/2014/main" id="{2B54D448-1CB9-549E-1122-10D6583F32C0}"/>
                  </a:ext>
                </a:extLst>
              </p:cNvPr>
              <p:cNvSpPr/>
              <p:nvPr/>
            </p:nvSpPr>
            <p:spPr>
              <a:xfrm>
                <a:off x="21476350" y="3364300"/>
                <a:ext cx="557025" cy="634075"/>
              </a:xfrm>
              <a:custGeom>
                <a:avLst/>
                <a:gdLst/>
                <a:ahLst/>
                <a:cxnLst/>
                <a:rect l="l" t="t" r="r" b="b"/>
                <a:pathLst>
                  <a:path w="22281" h="25363" extrusionOk="0">
                    <a:moveTo>
                      <a:pt x="18849" y="0"/>
                    </a:moveTo>
                    <a:cubicBezTo>
                      <a:pt x="18270" y="0"/>
                      <a:pt x="17692" y="98"/>
                      <a:pt x="17113" y="214"/>
                    </a:cubicBezTo>
                    <a:cubicBezTo>
                      <a:pt x="15594" y="579"/>
                      <a:pt x="14074" y="1096"/>
                      <a:pt x="12797" y="2007"/>
                    </a:cubicBezTo>
                    <a:cubicBezTo>
                      <a:pt x="12676" y="2099"/>
                      <a:pt x="12584" y="2159"/>
                      <a:pt x="12493" y="2251"/>
                    </a:cubicBezTo>
                    <a:cubicBezTo>
                      <a:pt x="10639" y="3679"/>
                      <a:pt x="9727" y="5716"/>
                      <a:pt x="8329" y="7539"/>
                    </a:cubicBezTo>
                    <a:cubicBezTo>
                      <a:pt x="7265" y="8907"/>
                      <a:pt x="5928" y="9971"/>
                      <a:pt x="4621" y="11096"/>
                    </a:cubicBezTo>
                    <a:cubicBezTo>
                      <a:pt x="3314" y="12190"/>
                      <a:pt x="2037" y="13406"/>
                      <a:pt x="1216" y="14895"/>
                    </a:cubicBezTo>
                    <a:cubicBezTo>
                      <a:pt x="365" y="16385"/>
                      <a:pt x="1" y="18239"/>
                      <a:pt x="639" y="19819"/>
                    </a:cubicBezTo>
                    <a:cubicBezTo>
                      <a:pt x="1095" y="20883"/>
                      <a:pt x="1915" y="21765"/>
                      <a:pt x="2888" y="22403"/>
                    </a:cubicBezTo>
                    <a:cubicBezTo>
                      <a:pt x="3830" y="23041"/>
                      <a:pt x="4925" y="23497"/>
                      <a:pt x="5988" y="23953"/>
                    </a:cubicBezTo>
                    <a:cubicBezTo>
                      <a:pt x="6840" y="24318"/>
                      <a:pt x="7721" y="24683"/>
                      <a:pt x="8633" y="24926"/>
                    </a:cubicBezTo>
                    <a:cubicBezTo>
                      <a:pt x="9652" y="25219"/>
                      <a:pt x="10708" y="25363"/>
                      <a:pt x="11763" y="25363"/>
                    </a:cubicBezTo>
                    <a:cubicBezTo>
                      <a:pt x="13445" y="25363"/>
                      <a:pt x="15126" y="24997"/>
                      <a:pt x="16657" y="24287"/>
                    </a:cubicBezTo>
                    <a:cubicBezTo>
                      <a:pt x="17660" y="23801"/>
                      <a:pt x="18633" y="23163"/>
                      <a:pt x="19302" y="22221"/>
                    </a:cubicBezTo>
                    <a:cubicBezTo>
                      <a:pt x="20214" y="20944"/>
                      <a:pt x="20366" y="19272"/>
                      <a:pt x="20366" y="17661"/>
                    </a:cubicBezTo>
                    <a:cubicBezTo>
                      <a:pt x="20366" y="16263"/>
                      <a:pt x="20244" y="14865"/>
                      <a:pt x="20001" y="13467"/>
                    </a:cubicBezTo>
                    <a:cubicBezTo>
                      <a:pt x="19788" y="12099"/>
                      <a:pt x="19484" y="10761"/>
                      <a:pt x="19393" y="9394"/>
                    </a:cubicBezTo>
                    <a:cubicBezTo>
                      <a:pt x="19302" y="8026"/>
                      <a:pt x="19484" y="6597"/>
                      <a:pt x="20183" y="5442"/>
                    </a:cubicBezTo>
                    <a:cubicBezTo>
                      <a:pt x="20548" y="4865"/>
                      <a:pt x="20974" y="4378"/>
                      <a:pt x="21338" y="3831"/>
                    </a:cubicBezTo>
                    <a:cubicBezTo>
                      <a:pt x="22281" y="2220"/>
                      <a:pt x="21126" y="336"/>
                      <a:pt x="19393" y="32"/>
                    </a:cubicBezTo>
                    <a:cubicBezTo>
                      <a:pt x="19212" y="10"/>
                      <a:pt x="19030" y="0"/>
                      <a:pt x="18849" y="0"/>
                    </a:cubicBezTo>
                    <a:close/>
                  </a:path>
                </a:pathLst>
              </a:custGeom>
              <a:solidFill>
                <a:srgbClr val="F27FB2"/>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2" name="Google Shape;3353;p92">
                <a:extLst>
                  <a:ext uri="{FF2B5EF4-FFF2-40B4-BE49-F238E27FC236}">
                    <a16:creationId xmlns:a16="http://schemas.microsoft.com/office/drawing/2014/main" id="{FA01416E-77E6-60B8-BB17-2877E6A57BC9}"/>
                  </a:ext>
                </a:extLst>
              </p:cNvPr>
              <p:cNvSpPr/>
              <p:nvPr/>
            </p:nvSpPr>
            <p:spPr>
              <a:xfrm>
                <a:off x="21361600" y="3878000"/>
                <a:ext cx="433925" cy="431175"/>
              </a:xfrm>
              <a:custGeom>
                <a:avLst/>
                <a:gdLst/>
                <a:ahLst/>
                <a:cxnLst/>
                <a:rect l="l" t="t" r="r" b="b"/>
                <a:pathLst>
                  <a:path w="17357" h="17247" extrusionOk="0">
                    <a:moveTo>
                      <a:pt x="5350" y="1"/>
                    </a:moveTo>
                    <a:lnTo>
                      <a:pt x="1" y="517"/>
                    </a:lnTo>
                    <a:cubicBezTo>
                      <a:pt x="1" y="517"/>
                      <a:pt x="915" y="17246"/>
                      <a:pt x="6727" y="17246"/>
                    </a:cubicBezTo>
                    <a:cubicBezTo>
                      <a:pt x="6814" y="17246"/>
                      <a:pt x="6902" y="17243"/>
                      <a:pt x="6992" y="17235"/>
                    </a:cubicBezTo>
                    <a:cubicBezTo>
                      <a:pt x="12189" y="16779"/>
                      <a:pt x="17357" y="5198"/>
                      <a:pt x="17357" y="5198"/>
                    </a:cubicBezTo>
                    <a:cubicBezTo>
                      <a:pt x="17357" y="5198"/>
                      <a:pt x="16341" y="4496"/>
                      <a:pt x="14687" y="4496"/>
                    </a:cubicBezTo>
                    <a:cubicBezTo>
                      <a:pt x="12849" y="4496"/>
                      <a:pt x="10222" y="5364"/>
                      <a:pt x="7326" y="9028"/>
                    </a:cubicBezTo>
                    <a:lnTo>
                      <a:pt x="5350" y="1"/>
                    </a:ln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3" name="Google Shape;3354;p92">
                <a:extLst>
                  <a:ext uri="{FF2B5EF4-FFF2-40B4-BE49-F238E27FC236}">
                    <a16:creationId xmlns:a16="http://schemas.microsoft.com/office/drawing/2014/main" id="{308902DC-F02E-57F3-9DD3-6312E62E0147}"/>
                  </a:ext>
                </a:extLst>
              </p:cNvPr>
              <p:cNvSpPr/>
              <p:nvPr/>
            </p:nvSpPr>
            <p:spPr>
              <a:xfrm>
                <a:off x="21472550" y="3994275"/>
                <a:ext cx="637575" cy="574250"/>
              </a:xfrm>
              <a:custGeom>
                <a:avLst/>
                <a:gdLst/>
                <a:ahLst/>
                <a:cxnLst/>
                <a:rect l="l" t="t" r="r" b="b"/>
                <a:pathLst>
                  <a:path w="25503" h="22970" extrusionOk="0">
                    <a:moveTo>
                      <a:pt x="11824" y="0"/>
                    </a:moveTo>
                    <a:cubicBezTo>
                      <a:pt x="11824" y="0"/>
                      <a:pt x="1" y="12645"/>
                      <a:pt x="7903" y="21064"/>
                    </a:cubicBezTo>
                    <a:cubicBezTo>
                      <a:pt x="9157" y="22405"/>
                      <a:pt x="10455" y="22969"/>
                      <a:pt x="11751" y="22969"/>
                    </a:cubicBezTo>
                    <a:cubicBezTo>
                      <a:pt x="18622" y="22969"/>
                      <a:pt x="25442" y="7113"/>
                      <a:pt x="25442" y="7113"/>
                    </a:cubicBezTo>
                    <a:cubicBezTo>
                      <a:pt x="25442" y="7113"/>
                      <a:pt x="25503" y="5502"/>
                      <a:pt x="21885" y="4408"/>
                    </a:cubicBezTo>
                    <a:cubicBezTo>
                      <a:pt x="18238" y="3313"/>
                      <a:pt x="14104" y="1125"/>
                      <a:pt x="14104" y="1125"/>
                    </a:cubicBezTo>
                    <a:lnTo>
                      <a:pt x="11824" y="0"/>
                    </a:ln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4" name="Google Shape;3355;p92">
                <a:extLst>
                  <a:ext uri="{FF2B5EF4-FFF2-40B4-BE49-F238E27FC236}">
                    <a16:creationId xmlns:a16="http://schemas.microsoft.com/office/drawing/2014/main" id="{5E77BA33-6756-0CD7-27FF-722313D44A18}"/>
                  </a:ext>
                </a:extLst>
              </p:cNvPr>
              <p:cNvSpPr/>
              <p:nvPr/>
            </p:nvSpPr>
            <p:spPr>
              <a:xfrm>
                <a:off x="21897325" y="3255200"/>
                <a:ext cx="139325" cy="194250"/>
              </a:xfrm>
              <a:custGeom>
                <a:avLst/>
                <a:gdLst/>
                <a:ahLst/>
                <a:cxnLst/>
                <a:rect l="l" t="t" r="r" b="b"/>
                <a:pathLst>
                  <a:path w="5573" h="7770" extrusionOk="0">
                    <a:moveTo>
                      <a:pt x="1393" y="0"/>
                    </a:moveTo>
                    <a:cubicBezTo>
                      <a:pt x="1336" y="0"/>
                      <a:pt x="1277" y="16"/>
                      <a:pt x="1217" y="49"/>
                    </a:cubicBezTo>
                    <a:cubicBezTo>
                      <a:pt x="1" y="718"/>
                      <a:pt x="3101" y="7770"/>
                      <a:pt x="3101" y="7770"/>
                    </a:cubicBezTo>
                    <a:cubicBezTo>
                      <a:pt x="3101" y="7770"/>
                      <a:pt x="5572" y="621"/>
                      <a:pt x="4581" y="621"/>
                    </a:cubicBezTo>
                    <a:cubicBezTo>
                      <a:pt x="4565" y="621"/>
                      <a:pt x="4548" y="623"/>
                      <a:pt x="4530" y="627"/>
                    </a:cubicBezTo>
                    <a:cubicBezTo>
                      <a:pt x="3435" y="900"/>
                      <a:pt x="3101" y="5794"/>
                      <a:pt x="3101" y="5794"/>
                    </a:cubicBezTo>
                    <a:cubicBezTo>
                      <a:pt x="3101" y="5794"/>
                      <a:pt x="2497" y="0"/>
                      <a:pt x="1393" y="0"/>
                    </a:cubicBezTo>
                    <a:close/>
                  </a:path>
                </a:pathLst>
              </a:custGeom>
              <a:solidFill>
                <a:srgbClr val="F27FB2"/>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5" name="Google Shape;3356;p92">
                <a:extLst>
                  <a:ext uri="{FF2B5EF4-FFF2-40B4-BE49-F238E27FC236}">
                    <a16:creationId xmlns:a16="http://schemas.microsoft.com/office/drawing/2014/main" id="{E748AF84-102F-89D7-05BB-2D0195EBE9CB}"/>
                  </a:ext>
                </a:extLst>
              </p:cNvPr>
              <p:cNvSpPr/>
              <p:nvPr/>
            </p:nvSpPr>
            <p:spPr>
              <a:xfrm>
                <a:off x="21624525" y="3378750"/>
                <a:ext cx="469650" cy="997375"/>
              </a:xfrm>
              <a:custGeom>
                <a:avLst/>
                <a:gdLst/>
                <a:ahLst/>
                <a:cxnLst/>
                <a:rect l="l" t="t" r="r" b="b"/>
                <a:pathLst>
                  <a:path w="18786" h="39895" extrusionOk="0">
                    <a:moveTo>
                      <a:pt x="13618" y="1"/>
                    </a:moveTo>
                    <a:lnTo>
                      <a:pt x="13618" y="1"/>
                    </a:lnTo>
                    <a:cubicBezTo>
                      <a:pt x="10244" y="31"/>
                      <a:pt x="7174" y="1825"/>
                      <a:pt x="5776" y="5168"/>
                    </a:cubicBezTo>
                    <a:lnTo>
                      <a:pt x="3709" y="10092"/>
                    </a:lnTo>
                    <a:cubicBezTo>
                      <a:pt x="1824" y="14591"/>
                      <a:pt x="3952" y="19788"/>
                      <a:pt x="8451" y="21673"/>
                    </a:cubicBezTo>
                    <a:lnTo>
                      <a:pt x="9423" y="22068"/>
                    </a:lnTo>
                    <a:lnTo>
                      <a:pt x="8451" y="26050"/>
                    </a:lnTo>
                    <a:lnTo>
                      <a:pt x="6201" y="24773"/>
                    </a:lnTo>
                    <a:cubicBezTo>
                      <a:pt x="6201" y="24773"/>
                      <a:pt x="1" y="31491"/>
                      <a:pt x="2159" y="35047"/>
                    </a:cubicBezTo>
                    <a:cubicBezTo>
                      <a:pt x="3942" y="38010"/>
                      <a:pt x="6181" y="39895"/>
                      <a:pt x="9854" y="39895"/>
                    </a:cubicBezTo>
                    <a:cubicBezTo>
                      <a:pt x="10627" y="39895"/>
                      <a:pt x="11463" y="39811"/>
                      <a:pt x="12372" y="39637"/>
                    </a:cubicBezTo>
                    <a:cubicBezTo>
                      <a:pt x="15016" y="39120"/>
                      <a:pt x="16414" y="35199"/>
                      <a:pt x="17752" y="33193"/>
                    </a:cubicBezTo>
                    <a:cubicBezTo>
                      <a:pt x="4135" y="29515"/>
                      <a:pt x="18329" y="17904"/>
                      <a:pt x="18329" y="17904"/>
                    </a:cubicBezTo>
                    <a:lnTo>
                      <a:pt x="18785" y="15746"/>
                    </a:lnTo>
                    <a:cubicBezTo>
                      <a:pt x="11642" y="11794"/>
                      <a:pt x="12919" y="3040"/>
                      <a:pt x="13618" y="1"/>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6" name="Google Shape;3357;p92">
                <a:extLst>
                  <a:ext uri="{FF2B5EF4-FFF2-40B4-BE49-F238E27FC236}">
                    <a16:creationId xmlns:a16="http://schemas.microsoft.com/office/drawing/2014/main" id="{D878799F-8E17-339E-D24E-67691EDA0E34}"/>
                  </a:ext>
                </a:extLst>
              </p:cNvPr>
              <p:cNvSpPr/>
              <p:nvPr/>
            </p:nvSpPr>
            <p:spPr>
              <a:xfrm>
                <a:off x="21656450" y="3378750"/>
                <a:ext cx="543350" cy="854900"/>
              </a:xfrm>
              <a:custGeom>
                <a:avLst/>
                <a:gdLst/>
                <a:ahLst/>
                <a:cxnLst/>
                <a:rect l="l" t="t" r="r" b="b"/>
                <a:pathLst>
                  <a:path w="21734" h="34196" extrusionOk="0">
                    <a:moveTo>
                      <a:pt x="12371" y="1"/>
                    </a:moveTo>
                    <a:cubicBezTo>
                      <a:pt x="11672" y="3040"/>
                      <a:pt x="10365" y="11794"/>
                      <a:pt x="17508" y="15746"/>
                    </a:cubicBezTo>
                    <a:lnTo>
                      <a:pt x="17052" y="17904"/>
                    </a:lnTo>
                    <a:cubicBezTo>
                      <a:pt x="17052" y="17904"/>
                      <a:pt x="0" y="30761"/>
                      <a:pt x="15897" y="34196"/>
                    </a:cubicBezTo>
                    <a:cubicBezTo>
                      <a:pt x="17174" y="32220"/>
                      <a:pt x="19058" y="31187"/>
                      <a:pt x="19058" y="31187"/>
                    </a:cubicBezTo>
                    <a:lnTo>
                      <a:pt x="15836" y="27934"/>
                    </a:lnTo>
                    <a:lnTo>
                      <a:pt x="15836" y="22858"/>
                    </a:lnTo>
                    <a:cubicBezTo>
                      <a:pt x="18147" y="22068"/>
                      <a:pt x="20122" y="20336"/>
                      <a:pt x="21125" y="17934"/>
                    </a:cubicBezTo>
                    <a:lnTo>
                      <a:pt x="21733" y="16475"/>
                    </a:lnTo>
                    <a:cubicBezTo>
                      <a:pt x="13982" y="11399"/>
                      <a:pt x="13344" y="3132"/>
                      <a:pt x="13496" y="62"/>
                    </a:cubicBezTo>
                    <a:cubicBezTo>
                      <a:pt x="13131" y="31"/>
                      <a:pt x="12736" y="1"/>
                      <a:pt x="12371" y="1"/>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7" name="Google Shape;3358;p92">
                <a:extLst>
                  <a:ext uri="{FF2B5EF4-FFF2-40B4-BE49-F238E27FC236}">
                    <a16:creationId xmlns:a16="http://schemas.microsoft.com/office/drawing/2014/main" id="{3F225C12-1322-0E6C-DFCF-6A55860303B0}"/>
                  </a:ext>
                </a:extLst>
              </p:cNvPr>
              <p:cNvSpPr/>
              <p:nvPr/>
            </p:nvSpPr>
            <p:spPr>
              <a:xfrm>
                <a:off x="21992325" y="3673725"/>
                <a:ext cx="31925" cy="44375"/>
              </a:xfrm>
              <a:custGeom>
                <a:avLst/>
                <a:gdLst/>
                <a:ahLst/>
                <a:cxnLst/>
                <a:rect l="l" t="t" r="r" b="b"/>
                <a:pathLst>
                  <a:path w="1277" h="1775" extrusionOk="0">
                    <a:moveTo>
                      <a:pt x="864" y="1"/>
                    </a:moveTo>
                    <a:cubicBezTo>
                      <a:pt x="631" y="1"/>
                      <a:pt x="339" y="303"/>
                      <a:pt x="183" y="694"/>
                    </a:cubicBezTo>
                    <a:cubicBezTo>
                      <a:pt x="0" y="1181"/>
                      <a:pt x="31" y="1667"/>
                      <a:pt x="304" y="1758"/>
                    </a:cubicBezTo>
                    <a:cubicBezTo>
                      <a:pt x="333" y="1769"/>
                      <a:pt x="364" y="1774"/>
                      <a:pt x="396" y="1774"/>
                    </a:cubicBezTo>
                    <a:cubicBezTo>
                      <a:pt x="632" y="1774"/>
                      <a:pt x="934" y="1488"/>
                      <a:pt x="1094" y="1059"/>
                    </a:cubicBezTo>
                    <a:cubicBezTo>
                      <a:pt x="1277" y="573"/>
                      <a:pt x="1216" y="117"/>
                      <a:pt x="973" y="26"/>
                    </a:cubicBezTo>
                    <a:cubicBezTo>
                      <a:pt x="939" y="9"/>
                      <a:pt x="902" y="1"/>
                      <a:pt x="864" y="1"/>
                    </a:cubicBezTo>
                    <a:close/>
                  </a:path>
                </a:pathLst>
              </a:custGeom>
              <a:solidFill>
                <a:srgbClr val="17171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8" name="Google Shape;3359;p92">
                <a:extLst>
                  <a:ext uri="{FF2B5EF4-FFF2-40B4-BE49-F238E27FC236}">
                    <a16:creationId xmlns:a16="http://schemas.microsoft.com/office/drawing/2014/main" id="{28A4EB93-90C4-498B-76C6-4AE62A73AC8E}"/>
                  </a:ext>
                </a:extLst>
              </p:cNvPr>
              <p:cNvSpPr/>
              <p:nvPr/>
            </p:nvSpPr>
            <p:spPr>
              <a:xfrm>
                <a:off x="21778025" y="3554650"/>
                <a:ext cx="31950" cy="44900"/>
              </a:xfrm>
              <a:custGeom>
                <a:avLst/>
                <a:gdLst/>
                <a:ahLst/>
                <a:cxnLst/>
                <a:rect l="l" t="t" r="r" b="b"/>
                <a:pathLst>
                  <a:path w="1278" h="1796" extrusionOk="0">
                    <a:moveTo>
                      <a:pt x="882" y="1"/>
                    </a:moveTo>
                    <a:cubicBezTo>
                      <a:pt x="646" y="1"/>
                      <a:pt x="344" y="287"/>
                      <a:pt x="183" y="716"/>
                    </a:cubicBezTo>
                    <a:cubicBezTo>
                      <a:pt x="1" y="1202"/>
                      <a:pt x="31" y="1688"/>
                      <a:pt x="305" y="1780"/>
                    </a:cubicBezTo>
                    <a:cubicBezTo>
                      <a:pt x="334" y="1790"/>
                      <a:pt x="364" y="1796"/>
                      <a:pt x="396" y="1796"/>
                    </a:cubicBezTo>
                    <a:cubicBezTo>
                      <a:pt x="632" y="1796"/>
                      <a:pt x="934" y="1509"/>
                      <a:pt x="1095" y="1080"/>
                    </a:cubicBezTo>
                    <a:cubicBezTo>
                      <a:pt x="1277" y="594"/>
                      <a:pt x="1247" y="138"/>
                      <a:pt x="973" y="17"/>
                    </a:cubicBezTo>
                    <a:cubicBezTo>
                      <a:pt x="944" y="6"/>
                      <a:pt x="914" y="1"/>
                      <a:pt x="882" y="1"/>
                    </a:cubicBezTo>
                    <a:close/>
                  </a:path>
                </a:pathLst>
              </a:custGeom>
              <a:solidFill>
                <a:srgbClr val="17171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9" name="Google Shape;3360;p92">
                <a:extLst>
                  <a:ext uri="{FF2B5EF4-FFF2-40B4-BE49-F238E27FC236}">
                    <a16:creationId xmlns:a16="http://schemas.microsoft.com/office/drawing/2014/main" id="{C5C70C80-0D77-0922-CBD0-A816B7F7551E}"/>
                  </a:ext>
                </a:extLst>
              </p:cNvPr>
              <p:cNvSpPr/>
              <p:nvPr/>
            </p:nvSpPr>
            <p:spPr>
              <a:xfrm>
                <a:off x="22022725" y="3612050"/>
                <a:ext cx="60050" cy="41050"/>
              </a:xfrm>
              <a:custGeom>
                <a:avLst/>
                <a:gdLst/>
                <a:ahLst/>
                <a:cxnLst/>
                <a:rect l="l" t="t" r="r" b="b"/>
                <a:pathLst>
                  <a:path w="2402" h="1642" extrusionOk="0">
                    <a:moveTo>
                      <a:pt x="790" y="0"/>
                    </a:moveTo>
                    <a:cubicBezTo>
                      <a:pt x="517" y="0"/>
                      <a:pt x="243" y="31"/>
                      <a:pt x="0" y="152"/>
                    </a:cubicBezTo>
                    <a:cubicBezTo>
                      <a:pt x="517" y="335"/>
                      <a:pt x="912" y="487"/>
                      <a:pt x="1307" y="730"/>
                    </a:cubicBezTo>
                    <a:cubicBezTo>
                      <a:pt x="1489" y="851"/>
                      <a:pt x="1672" y="973"/>
                      <a:pt x="1824" y="1125"/>
                    </a:cubicBezTo>
                    <a:cubicBezTo>
                      <a:pt x="2006" y="1277"/>
                      <a:pt x="2189" y="1459"/>
                      <a:pt x="2401" y="1642"/>
                    </a:cubicBezTo>
                    <a:cubicBezTo>
                      <a:pt x="2401" y="1368"/>
                      <a:pt x="2310" y="1095"/>
                      <a:pt x="2158" y="851"/>
                    </a:cubicBezTo>
                    <a:cubicBezTo>
                      <a:pt x="2037" y="608"/>
                      <a:pt x="1824" y="426"/>
                      <a:pt x="1581" y="274"/>
                    </a:cubicBezTo>
                    <a:cubicBezTo>
                      <a:pt x="1337" y="122"/>
                      <a:pt x="1064" y="31"/>
                      <a:pt x="790" y="0"/>
                    </a:cubicBezTo>
                    <a:close/>
                  </a:path>
                </a:pathLst>
              </a:custGeom>
              <a:solidFill>
                <a:srgbClr val="AC78B5"/>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0" name="Google Shape;3361;p92">
                <a:extLst>
                  <a:ext uri="{FF2B5EF4-FFF2-40B4-BE49-F238E27FC236}">
                    <a16:creationId xmlns:a16="http://schemas.microsoft.com/office/drawing/2014/main" id="{4303D284-82F2-AF9A-7A11-0AF343420243}"/>
                  </a:ext>
                </a:extLst>
              </p:cNvPr>
              <p:cNvSpPr/>
              <p:nvPr/>
            </p:nvSpPr>
            <p:spPr>
              <a:xfrm>
                <a:off x="21793975" y="3504900"/>
                <a:ext cx="50950" cy="34975"/>
              </a:xfrm>
              <a:custGeom>
                <a:avLst/>
                <a:gdLst/>
                <a:ahLst/>
                <a:cxnLst/>
                <a:rect l="l" t="t" r="r" b="b"/>
                <a:pathLst>
                  <a:path w="2038" h="1399" extrusionOk="0">
                    <a:moveTo>
                      <a:pt x="890" y="1"/>
                    </a:moveTo>
                    <a:cubicBezTo>
                      <a:pt x="805" y="1"/>
                      <a:pt x="720" y="11"/>
                      <a:pt x="639" y="31"/>
                    </a:cubicBezTo>
                    <a:cubicBezTo>
                      <a:pt x="396" y="61"/>
                      <a:pt x="183" y="183"/>
                      <a:pt x="1" y="335"/>
                    </a:cubicBezTo>
                    <a:cubicBezTo>
                      <a:pt x="123" y="365"/>
                      <a:pt x="244" y="396"/>
                      <a:pt x="335" y="396"/>
                    </a:cubicBezTo>
                    <a:cubicBezTo>
                      <a:pt x="457" y="426"/>
                      <a:pt x="548" y="426"/>
                      <a:pt x="639" y="456"/>
                    </a:cubicBezTo>
                    <a:cubicBezTo>
                      <a:pt x="852" y="487"/>
                      <a:pt x="1004" y="517"/>
                      <a:pt x="1156" y="608"/>
                    </a:cubicBezTo>
                    <a:cubicBezTo>
                      <a:pt x="1430" y="730"/>
                      <a:pt x="1673" y="1004"/>
                      <a:pt x="1977" y="1399"/>
                    </a:cubicBezTo>
                    <a:cubicBezTo>
                      <a:pt x="2037" y="1156"/>
                      <a:pt x="2007" y="912"/>
                      <a:pt x="1916" y="669"/>
                    </a:cubicBezTo>
                    <a:cubicBezTo>
                      <a:pt x="1825" y="456"/>
                      <a:pt x="1642" y="244"/>
                      <a:pt x="1399" y="122"/>
                    </a:cubicBezTo>
                    <a:cubicBezTo>
                      <a:pt x="1237" y="41"/>
                      <a:pt x="1061" y="1"/>
                      <a:pt x="890" y="1"/>
                    </a:cubicBezTo>
                    <a:close/>
                  </a:path>
                </a:pathLst>
              </a:custGeom>
              <a:solidFill>
                <a:srgbClr val="00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1" name="Google Shape;3362;p92">
                <a:extLst>
                  <a:ext uri="{FF2B5EF4-FFF2-40B4-BE49-F238E27FC236}">
                    <a16:creationId xmlns:a16="http://schemas.microsoft.com/office/drawing/2014/main" id="{C23F770B-EC1D-F079-338E-7CCD554C72B2}"/>
                  </a:ext>
                </a:extLst>
              </p:cNvPr>
              <p:cNvSpPr/>
              <p:nvPr/>
            </p:nvSpPr>
            <p:spPr>
              <a:xfrm>
                <a:off x="21805375" y="3616850"/>
                <a:ext cx="61650" cy="101425"/>
              </a:xfrm>
              <a:custGeom>
                <a:avLst/>
                <a:gdLst/>
                <a:ahLst/>
                <a:cxnLst/>
                <a:rect l="l" t="t" r="r" b="b"/>
                <a:pathLst>
                  <a:path w="2466" h="4057" extrusionOk="0">
                    <a:moveTo>
                      <a:pt x="1883" y="0"/>
                    </a:moveTo>
                    <a:cubicBezTo>
                      <a:pt x="1829" y="0"/>
                      <a:pt x="1774" y="24"/>
                      <a:pt x="1733" y="82"/>
                    </a:cubicBezTo>
                    <a:cubicBezTo>
                      <a:pt x="1186" y="994"/>
                      <a:pt x="639" y="1875"/>
                      <a:pt x="92" y="2757"/>
                    </a:cubicBezTo>
                    <a:cubicBezTo>
                      <a:pt x="1" y="2878"/>
                      <a:pt x="31" y="3000"/>
                      <a:pt x="183" y="3061"/>
                    </a:cubicBezTo>
                    <a:cubicBezTo>
                      <a:pt x="822" y="3395"/>
                      <a:pt x="1460" y="3729"/>
                      <a:pt x="2129" y="4033"/>
                    </a:cubicBezTo>
                    <a:cubicBezTo>
                      <a:pt x="2156" y="4049"/>
                      <a:pt x="2183" y="4056"/>
                      <a:pt x="2208" y="4056"/>
                    </a:cubicBezTo>
                    <a:cubicBezTo>
                      <a:pt x="2375" y="4056"/>
                      <a:pt x="2465" y="3744"/>
                      <a:pt x="2281" y="3638"/>
                    </a:cubicBezTo>
                    <a:cubicBezTo>
                      <a:pt x="1686" y="3368"/>
                      <a:pt x="1116" y="3074"/>
                      <a:pt x="527" y="2799"/>
                    </a:cubicBezTo>
                    <a:lnTo>
                      <a:pt x="527" y="2799"/>
                    </a:lnTo>
                    <a:cubicBezTo>
                      <a:pt x="1057" y="1984"/>
                      <a:pt x="1562" y="1170"/>
                      <a:pt x="2068" y="355"/>
                    </a:cubicBezTo>
                    <a:cubicBezTo>
                      <a:pt x="2179" y="178"/>
                      <a:pt x="2030" y="0"/>
                      <a:pt x="1883" y="0"/>
                    </a:cubicBezTo>
                    <a:close/>
                  </a:path>
                </a:pathLst>
              </a:custGeom>
              <a:solidFill>
                <a:srgbClr val="17171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2" name="Google Shape;3363;p92">
                <a:extLst>
                  <a:ext uri="{FF2B5EF4-FFF2-40B4-BE49-F238E27FC236}">
                    <a16:creationId xmlns:a16="http://schemas.microsoft.com/office/drawing/2014/main" id="{A6147B6F-2174-228D-583A-4C05D2DA384D}"/>
                  </a:ext>
                </a:extLst>
              </p:cNvPr>
              <p:cNvSpPr/>
              <p:nvPr/>
            </p:nvSpPr>
            <p:spPr>
              <a:xfrm>
                <a:off x="21952802" y="3759392"/>
                <a:ext cx="112474" cy="101427"/>
              </a:xfrm>
              <a:custGeom>
                <a:avLst/>
                <a:gdLst/>
                <a:ahLst/>
                <a:cxnLst/>
                <a:rect l="l" t="t" r="r" b="b"/>
                <a:pathLst>
                  <a:path w="4652" h="4108" extrusionOk="0">
                    <a:moveTo>
                      <a:pt x="2324" y="0"/>
                    </a:moveTo>
                    <a:cubicBezTo>
                      <a:pt x="1501" y="0"/>
                      <a:pt x="730" y="513"/>
                      <a:pt x="426" y="1331"/>
                    </a:cubicBezTo>
                    <a:cubicBezTo>
                      <a:pt x="1" y="2364"/>
                      <a:pt x="517" y="3580"/>
                      <a:pt x="1581" y="3975"/>
                    </a:cubicBezTo>
                    <a:cubicBezTo>
                      <a:pt x="1823" y="4065"/>
                      <a:pt x="2070" y="4107"/>
                      <a:pt x="2314" y="4107"/>
                    </a:cubicBezTo>
                    <a:cubicBezTo>
                      <a:pt x="3144" y="4107"/>
                      <a:pt x="3927" y="3612"/>
                      <a:pt x="4256" y="2790"/>
                    </a:cubicBezTo>
                    <a:cubicBezTo>
                      <a:pt x="4651" y="1726"/>
                      <a:pt x="4134" y="540"/>
                      <a:pt x="3071" y="145"/>
                    </a:cubicBezTo>
                    <a:cubicBezTo>
                      <a:pt x="2825" y="47"/>
                      <a:pt x="2572" y="0"/>
                      <a:pt x="2324" y="0"/>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3" name="Google Shape;3364;p92">
                <a:extLst>
                  <a:ext uri="{FF2B5EF4-FFF2-40B4-BE49-F238E27FC236}">
                    <a16:creationId xmlns:a16="http://schemas.microsoft.com/office/drawing/2014/main" id="{A442A16D-C2AD-2533-E650-6A42D0AE007A}"/>
                  </a:ext>
                </a:extLst>
              </p:cNvPr>
              <p:cNvSpPr/>
              <p:nvPr/>
            </p:nvSpPr>
            <p:spPr>
              <a:xfrm>
                <a:off x="21698250" y="3640175"/>
                <a:ext cx="105650" cy="93475"/>
              </a:xfrm>
              <a:custGeom>
                <a:avLst/>
                <a:gdLst/>
                <a:ahLst/>
                <a:cxnLst/>
                <a:rect l="l" t="t" r="r" b="b"/>
                <a:pathLst>
                  <a:path w="4226" h="3739" extrusionOk="0">
                    <a:moveTo>
                      <a:pt x="2131" y="0"/>
                    </a:moveTo>
                    <a:cubicBezTo>
                      <a:pt x="1368" y="0"/>
                      <a:pt x="647" y="462"/>
                      <a:pt x="365" y="1216"/>
                    </a:cubicBezTo>
                    <a:cubicBezTo>
                      <a:pt x="0" y="2158"/>
                      <a:pt x="486" y="3252"/>
                      <a:pt x="1429" y="3617"/>
                    </a:cubicBezTo>
                    <a:cubicBezTo>
                      <a:pt x="1649" y="3700"/>
                      <a:pt x="1875" y="3738"/>
                      <a:pt x="2097" y="3738"/>
                    </a:cubicBezTo>
                    <a:cubicBezTo>
                      <a:pt x="2859" y="3738"/>
                      <a:pt x="3578" y="3282"/>
                      <a:pt x="3860" y="2553"/>
                    </a:cubicBezTo>
                    <a:cubicBezTo>
                      <a:pt x="4225" y="1581"/>
                      <a:pt x="3739" y="517"/>
                      <a:pt x="2796" y="122"/>
                    </a:cubicBezTo>
                    <a:cubicBezTo>
                      <a:pt x="2577" y="39"/>
                      <a:pt x="2352" y="0"/>
                      <a:pt x="2131" y="0"/>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4" name="Google Shape;3365;p92">
                <a:extLst>
                  <a:ext uri="{FF2B5EF4-FFF2-40B4-BE49-F238E27FC236}">
                    <a16:creationId xmlns:a16="http://schemas.microsoft.com/office/drawing/2014/main" id="{CF431D09-97FB-0D4F-4E22-8741DA8BEFEC}"/>
                  </a:ext>
                </a:extLst>
              </p:cNvPr>
              <p:cNvSpPr/>
              <p:nvPr/>
            </p:nvSpPr>
            <p:spPr>
              <a:xfrm>
                <a:off x="21845650" y="3788300"/>
                <a:ext cx="67650" cy="23000"/>
              </a:xfrm>
              <a:custGeom>
                <a:avLst/>
                <a:gdLst/>
                <a:ahLst/>
                <a:cxnLst/>
                <a:rect l="l" t="t" r="r" b="b"/>
                <a:pathLst>
                  <a:path w="2706" h="920" extrusionOk="0">
                    <a:moveTo>
                      <a:pt x="1173" y="1"/>
                    </a:moveTo>
                    <a:cubicBezTo>
                      <a:pt x="585" y="1"/>
                      <a:pt x="218" y="394"/>
                      <a:pt x="1" y="701"/>
                    </a:cubicBezTo>
                    <a:cubicBezTo>
                      <a:pt x="214" y="792"/>
                      <a:pt x="487" y="853"/>
                      <a:pt x="791" y="884"/>
                    </a:cubicBezTo>
                    <a:cubicBezTo>
                      <a:pt x="1003" y="908"/>
                      <a:pt x="1204" y="919"/>
                      <a:pt x="1394" y="919"/>
                    </a:cubicBezTo>
                    <a:cubicBezTo>
                      <a:pt x="1913" y="919"/>
                      <a:pt x="2350" y="835"/>
                      <a:pt x="2706" y="701"/>
                    </a:cubicBezTo>
                    <a:cubicBezTo>
                      <a:pt x="2078" y="184"/>
                      <a:pt x="1574" y="1"/>
                      <a:pt x="1173" y="1"/>
                    </a:cubicBezTo>
                    <a:close/>
                  </a:path>
                </a:pathLst>
              </a:custGeom>
              <a:solidFill>
                <a:srgbClr val="FFADA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5" name="Google Shape;3366;p92">
                <a:extLst>
                  <a:ext uri="{FF2B5EF4-FFF2-40B4-BE49-F238E27FC236}">
                    <a16:creationId xmlns:a16="http://schemas.microsoft.com/office/drawing/2014/main" id="{2346A397-E6D8-2CC6-5617-1B0CAEB6090D}"/>
                  </a:ext>
                </a:extLst>
              </p:cNvPr>
              <p:cNvSpPr/>
              <p:nvPr/>
            </p:nvSpPr>
            <p:spPr>
              <a:xfrm>
                <a:off x="21808425" y="3735700"/>
                <a:ext cx="140900" cy="70150"/>
              </a:xfrm>
              <a:custGeom>
                <a:avLst/>
                <a:gdLst/>
                <a:ahLst/>
                <a:cxnLst/>
                <a:rect l="l" t="t" r="r" b="b"/>
                <a:pathLst>
                  <a:path w="5636" h="2806" extrusionOk="0">
                    <a:moveTo>
                      <a:pt x="838" y="0"/>
                    </a:moveTo>
                    <a:cubicBezTo>
                      <a:pt x="788" y="0"/>
                      <a:pt x="741" y="12"/>
                      <a:pt x="700" y="39"/>
                    </a:cubicBezTo>
                    <a:cubicBezTo>
                      <a:pt x="61" y="465"/>
                      <a:pt x="0" y="2167"/>
                      <a:pt x="1490" y="2805"/>
                    </a:cubicBezTo>
                    <a:cubicBezTo>
                      <a:pt x="1707" y="2498"/>
                      <a:pt x="2074" y="2105"/>
                      <a:pt x="2662" y="2105"/>
                    </a:cubicBezTo>
                    <a:cubicBezTo>
                      <a:pt x="3063" y="2105"/>
                      <a:pt x="3567" y="2288"/>
                      <a:pt x="4195" y="2805"/>
                    </a:cubicBezTo>
                    <a:cubicBezTo>
                      <a:pt x="5107" y="2471"/>
                      <a:pt x="5502" y="1833"/>
                      <a:pt x="5563" y="1468"/>
                    </a:cubicBezTo>
                    <a:cubicBezTo>
                      <a:pt x="5635" y="1057"/>
                      <a:pt x="5035" y="492"/>
                      <a:pt x="4129" y="492"/>
                    </a:cubicBezTo>
                    <a:cubicBezTo>
                      <a:pt x="3896" y="492"/>
                      <a:pt x="3642" y="530"/>
                      <a:pt x="3374" y="617"/>
                    </a:cubicBezTo>
                    <a:cubicBezTo>
                      <a:pt x="3176" y="678"/>
                      <a:pt x="2988" y="704"/>
                      <a:pt x="2810" y="704"/>
                    </a:cubicBezTo>
                    <a:cubicBezTo>
                      <a:pt x="1881" y="704"/>
                      <a:pt x="1228" y="0"/>
                      <a:pt x="838" y="0"/>
                    </a:cubicBezTo>
                    <a:close/>
                  </a:path>
                </a:pathLst>
              </a:custGeom>
              <a:solidFill>
                <a:srgbClr val="17171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6" name="Google Shape;3367;p92">
                <a:extLst>
                  <a:ext uri="{FF2B5EF4-FFF2-40B4-BE49-F238E27FC236}">
                    <a16:creationId xmlns:a16="http://schemas.microsoft.com/office/drawing/2014/main" id="{B27FD4EB-1714-88DC-5BA3-C183ED8CCD4B}"/>
                  </a:ext>
                </a:extLst>
              </p:cNvPr>
              <p:cNvSpPr/>
              <p:nvPr/>
            </p:nvSpPr>
            <p:spPr>
              <a:xfrm>
                <a:off x="21238500" y="3721475"/>
                <a:ext cx="390600" cy="110750"/>
              </a:xfrm>
              <a:custGeom>
                <a:avLst/>
                <a:gdLst/>
                <a:ahLst/>
                <a:cxnLst/>
                <a:rect l="l" t="t" r="r" b="b"/>
                <a:pathLst>
                  <a:path w="15624" h="4430" extrusionOk="0">
                    <a:moveTo>
                      <a:pt x="1460" y="0"/>
                    </a:moveTo>
                    <a:cubicBezTo>
                      <a:pt x="1460" y="0"/>
                      <a:pt x="1" y="456"/>
                      <a:pt x="821" y="1611"/>
                    </a:cubicBezTo>
                    <a:cubicBezTo>
                      <a:pt x="1540" y="2587"/>
                      <a:pt x="10693" y="4429"/>
                      <a:pt x="13905" y="4429"/>
                    </a:cubicBezTo>
                    <a:cubicBezTo>
                      <a:pt x="14496" y="4429"/>
                      <a:pt x="14887" y="4367"/>
                      <a:pt x="14986" y="4225"/>
                    </a:cubicBezTo>
                    <a:cubicBezTo>
                      <a:pt x="15624" y="3313"/>
                      <a:pt x="2827" y="122"/>
                      <a:pt x="1460" y="0"/>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7" name="Google Shape;3368;p92">
                <a:extLst>
                  <a:ext uri="{FF2B5EF4-FFF2-40B4-BE49-F238E27FC236}">
                    <a16:creationId xmlns:a16="http://schemas.microsoft.com/office/drawing/2014/main" id="{CFBDBF0B-182D-6A6F-3AE4-7616A069B18F}"/>
                  </a:ext>
                </a:extLst>
              </p:cNvPr>
              <p:cNvSpPr/>
              <p:nvPr/>
            </p:nvSpPr>
            <p:spPr>
              <a:xfrm>
                <a:off x="21965675" y="3372675"/>
                <a:ext cx="545675" cy="833700"/>
              </a:xfrm>
              <a:custGeom>
                <a:avLst/>
                <a:gdLst/>
                <a:ahLst/>
                <a:cxnLst/>
                <a:rect l="l" t="t" r="r" b="b"/>
                <a:pathLst>
                  <a:path w="21827" h="33348" extrusionOk="0">
                    <a:moveTo>
                      <a:pt x="276" y="1"/>
                    </a:moveTo>
                    <a:cubicBezTo>
                      <a:pt x="124" y="3040"/>
                      <a:pt x="1005" y="11642"/>
                      <a:pt x="8787" y="16718"/>
                    </a:cubicBezTo>
                    <a:lnTo>
                      <a:pt x="9182" y="15776"/>
                    </a:lnTo>
                    <a:cubicBezTo>
                      <a:pt x="9334" y="16050"/>
                      <a:pt x="9425" y="16202"/>
                      <a:pt x="9425" y="16202"/>
                    </a:cubicBezTo>
                    <a:lnTo>
                      <a:pt x="7632" y="19211"/>
                    </a:lnTo>
                    <a:cubicBezTo>
                      <a:pt x="7632" y="19211"/>
                      <a:pt x="367" y="22129"/>
                      <a:pt x="154" y="26293"/>
                    </a:cubicBezTo>
                    <a:cubicBezTo>
                      <a:pt x="0" y="29333"/>
                      <a:pt x="2928" y="33348"/>
                      <a:pt x="7930" y="33348"/>
                    </a:cubicBezTo>
                    <a:cubicBezTo>
                      <a:pt x="9830" y="33348"/>
                      <a:pt x="12028" y="32769"/>
                      <a:pt x="14471" y="31339"/>
                    </a:cubicBezTo>
                    <a:cubicBezTo>
                      <a:pt x="17905" y="29332"/>
                      <a:pt x="21006" y="25624"/>
                      <a:pt x="21553" y="21582"/>
                    </a:cubicBezTo>
                    <a:cubicBezTo>
                      <a:pt x="21826" y="19515"/>
                      <a:pt x="21279" y="17478"/>
                      <a:pt x="19912" y="15867"/>
                    </a:cubicBezTo>
                    <a:cubicBezTo>
                      <a:pt x="17449" y="12919"/>
                      <a:pt x="14805" y="10122"/>
                      <a:pt x="12252" y="7265"/>
                    </a:cubicBezTo>
                    <a:cubicBezTo>
                      <a:pt x="10246" y="5077"/>
                      <a:pt x="8635" y="2858"/>
                      <a:pt x="5808" y="1642"/>
                    </a:cubicBezTo>
                    <a:cubicBezTo>
                      <a:pt x="4227" y="973"/>
                      <a:pt x="1978" y="183"/>
                      <a:pt x="276" y="1"/>
                    </a:cubicBezTo>
                    <a:close/>
                  </a:path>
                </a:pathLst>
              </a:custGeom>
              <a:solidFill>
                <a:srgbClr val="F27FB2"/>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8" name="Google Shape;3369;p92">
                <a:extLst>
                  <a:ext uri="{FF2B5EF4-FFF2-40B4-BE49-F238E27FC236}">
                    <a16:creationId xmlns:a16="http://schemas.microsoft.com/office/drawing/2014/main" id="{6A797673-3235-5768-ACA0-740AC3AADB9F}"/>
                  </a:ext>
                </a:extLst>
              </p:cNvPr>
              <p:cNvSpPr/>
              <p:nvPr/>
            </p:nvSpPr>
            <p:spPr>
              <a:xfrm>
                <a:off x="22123775" y="3757575"/>
                <a:ext cx="133775" cy="138300"/>
              </a:xfrm>
              <a:custGeom>
                <a:avLst/>
                <a:gdLst/>
                <a:ahLst/>
                <a:cxnLst/>
                <a:rect l="l" t="t" r="r" b="b"/>
                <a:pathLst>
                  <a:path w="5351" h="5532" extrusionOk="0">
                    <a:moveTo>
                      <a:pt x="1830" y="1"/>
                    </a:moveTo>
                    <a:cubicBezTo>
                      <a:pt x="1500" y="1"/>
                      <a:pt x="1168" y="34"/>
                      <a:pt x="913" y="198"/>
                    </a:cubicBezTo>
                    <a:cubicBezTo>
                      <a:pt x="882" y="198"/>
                      <a:pt x="1" y="4271"/>
                      <a:pt x="1" y="4271"/>
                    </a:cubicBezTo>
                    <a:cubicBezTo>
                      <a:pt x="692" y="4962"/>
                      <a:pt x="1670" y="5532"/>
                      <a:pt x="2642" y="5532"/>
                    </a:cubicBezTo>
                    <a:cubicBezTo>
                      <a:pt x="3122" y="5532"/>
                      <a:pt x="3601" y="5393"/>
                      <a:pt x="4043" y="5061"/>
                    </a:cubicBezTo>
                    <a:cubicBezTo>
                      <a:pt x="5138" y="4271"/>
                      <a:pt x="5350" y="2629"/>
                      <a:pt x="4894" y="1413"/>
                    </a:cubicBezTo>
                    <a:cubicBezTo>
                      <a:pt x="4742" y="1018"/>
                      <a:pt x="4469" y="623"/>
                      <a:pt x="4104" y="380"/>
                    </a:cubicBezTo>
                    <a:cubicBezTo>
                      <a:pt x="3648" y="46"/>
                      <a:pt x="3010" y="15"/>
                      <a:pt x="2463" y="15"/>
                    </a:cubicBezTo>
                    <a:cubicBezTo>
                      <a:pt x="2268" y="15"/>
                      <a:pt x="2049" y="1"/>
                      <a:pt x="1830" y="1"/>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19" name="Google Shape;3370;p92">
                <a:extLst>
                  <a:ext uri="{FF2B5EF4-FFF2-40B4-BE49-F238E27FC236}">
                    <a16:creationId xmlns:a16="http://schemas.microsoft.com/office/drawing/2014/main" id="{DA979F9B-4066-81B5-F478-E05B66F898DB}"/>
                  </a:ext>
                </a:extLst>
              </p:cNvPr>
              <p:cNvSpPr/>
              <p:nvPr/>
            </p:nvSpPr>
            <p:spPr>
              <a:xfrm>
                <a:off x="22144475" y="3799300"/>
                <a:ext cx="92850" cy="62725"/>
              </a:xfrm>
              <a:custGeom>
                <a:avLst/>
                <a:gdLst/>
                <a:ahLst/>
                <a:cxnLst/>
                <a:rect l="l" t="t" r="r" b="b"/>
                <a:pathLst>
                  <a:path w="3714" h="2509" extrusionOk="0">
                    <a:moveTo>
                      <a:pt x="2986" y="0"/>
                    </a:moveTo>
                    <a:cubicBezTo>
                      <a:pt x="1708" y="0"/>
                      <a:pt x="654" y="1061"/>
                      <a:pt x="85" y="2146"/>
                    </a:cubicBezTo>
                    <a:cubicBezTo>
                      <a:pt x="1" y="2334"/>
                      <a:pt x="163" y="2509"/>
                      <a:pt x="311" y="2509"/>
                    </a:cubicBezTo>
                    <a:cubicBezTo>
                      <a:pt x="378" y="2509"/>
                      <a:pt x="442" y="2474"/>
                      <a:pt x="480" y="2389"/>
                    </a:cubicBezTo>
                    <a:cubicBezTo>
                      <a:pt x="662" y="2085"/>
                      <a:pt x="875" y="1751"/>
                      <a:pt x="1148" y="1447"/>
                    </a:cubicBezTo>
                    <a:cubicBezTo>
                      <a:pt x="1360" y="1415"/>
                      <a:pt x="1623" y="1387"/>
                      <a:pt x="1893" y="1387"/>
                    </a:cubicBezTo>
                    <a:cubicBezTo>
                      <a:pt x="2399" y="1387"/>
                      <a:pt x="2927" y="1485"/>
                      <a:pt x="3185" y="1842"/>
                    </a:cubicBezTo>
                    <a:cubicBezTo>
                      <a:pt x="3242" y="1918"/>
                      <a:pt x="3319" y="1949"/>
                      <a:pt x="3394" y="1949"/>
                    </a:cubicBezTo>
                    <a:cubicBezTo>
                      <a:pt x="3558" y="1949"/>
                      <a:pt x="3705" y="1796"/>
                      <a:pt x="3580" y="1629"/>
                    </a:cubicBezTo>
                    <a:cubicBezTo>
                      <a:pt x="3188" y="1097"/>
                      <a:pt x="2513" y="926"/>
                      <a:pt x="1839" y="926"/>
                    </a:cubicBezTo>
                    <a:cubicBezTo>
                      <a:pt x="1781" y="926"/>
                      <a:pt x="1723" y="927"/>
                      <a:pt x="1665" y="930"/>
                    </a:cubicBezTo>
                    <a:cubicBezTo>
                      <a:pt x="2058" y="635"/>
                      <a:pt x="2491" y="440"/>
                      <a:pt x="2979" y="440"/>
                    </a:cubicBezTo>
                    <a:cubicBezTo>
                      <a:pt x="3095" y="440"/>
                      <a:pt x="3214" y="451"/>
                      <a:pt x="3337" y="474"/>
                    </a:cubicBezTo>
                    <a:cubicBezTo>
                      <a:pt x="3355" y="478"/>
                      <a:pt x="3373" y="480"/>
                      <a:pt x="3389" y="480"/>
                    </a:cubicBezTo>
                    <a:cubicBezTo>
                      <a:pt x="3625" y="480"/>
                      <a:pt x="3714" y="105"/>
                      <a:pt x="3458" y="48"/>
                    </a:cubicBezTo>
                    <a:cubicBezTo>
                      <a:pt x="3298" y="16"/>
                      <a:pt x="3140" y="0"/>
                      <a:pt x="2986" y="0"/>
                    </a:cubicBezTo>
                    <a:close/>
                  </a:path>
                </a:pathLst>
              </a:custGeom>
              <a:solidFill>
                <a:srgbClr val="2E2E2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0" name="Google Shape;3371;p92">
                <a:extLst>
                  <a:ext uri="{FF2B5EF4-FFF2-40B4-BE49-F238E27FC236}">
                    <a16:creationId xmlns:a16="http://schemas.microsoft.com/office/drawing/2014/main" id="{2E4852F1-A970-8302-EC32-91A9322444CC}"/>
                  </a:ext>
                </a:extLst>
              </p:cNvPr>
              <p:cNvSpPr/>
              <p:nvPr/>
            </p:nvSpPr>
            <p:spPr>
              <a:xfrm>
                <a:off x="21491100" y="3874500"/>
                <a:ext cx="76625" cy="328650"/>
              </a:xfrm>
              <a:custGeom>
                <a:avLst/>
                <a:gdLst/>
                <a:ahLst/>
                <a:cxnLst/>
                <a:rect l="l" t="t" r="r" b="b"/>
                <a:pathLst>
                  <a:path w="3065" h="13146" extrusionOk="0">
                    <a:moveTo>
                      <a:pt x="166" y="0"/>
                    </a:moveTo>
                    <a:cubicBezTo>
                      <a:pt x="86" y="0"/>
                      <a:pt x="1" y="65"/>
                      <a:pt x="18" y="171"/>
                    </a:cubicBezTo>
                    <a:cubicBezTo>
                      <a:pt x="839" y="3940"/>
                      <a:pt x="1629" y="7679"/>
                      <a:pt x="2420" y="11448"/>
                    </a:cubicBezTo>
                    <a:cubicBezTo>
                      <a:pt x="2541" y="11965"/>
                      <a:pt x="2663" y="12512"/>
                      <a:pt x="2754" y="13059"/>
                    </a:cubicBezTo>
                    <a:cubicBezTo>
                      <a:pt x="2778" y="13118"/>
                      <a:pt x="2834" y="13145"/>
                      <a:pt x="2890" y="13145"/>
                    </a:cubicBezTo>
                    <a:cubicBezTo>
                      <a:pt x="2977" y="13145"/>
                      <a:pt x="3065" y="13079"/>
                      <a:pt x="3028" y="12968"/>
                    </a:cubicBezTo>
                    <a:cubicBezTo>
                      <a:pt x="2237" y="9229"/>
                      <a:pt x="1447" y="5460"/>
                      <a:pt x="657" y="1721"/>
                    </a:cubicBezTo>
                    <a:cubicBezTo>
                      <a:pt x="535" y="1174"/>
                      <a:pt x="414" y="627"/>
                      <a:pt x="292" y="110"/>
                    </a:cubicBezTo>
                    <a:cubicBezTo>
                      <a:pt x="279" y="34"/>
                      <a:pt x="224" y="0"/>
                      <a:pt x="166" y="0"/>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1" name="Google Shape;3372;p92">
                <a:extLst>
                  <a:ext uri="{FF2B5EF4-FFF2-40B4-BE49-F238E27FC236}">
                    <a16:creationId xmlns:a16="http://schemas.microsoft.com/office/drawing/2014/main" id="{20ACAAE4-012B-E3EB-2498-1701337E6B35}"/>
                  </a:ext>
                </a:extLst>
              </p:cNvPr>
              <p:cNvSpPr/>
              <p:nvPr/>
            </p:nvSpPr>
            <p:spPr>
              <a:xfrm>
                <a:off x="21429225" y="3733500"/>
                <a:ext cx="104900" cy="149100"/>
              </a:xfrm>
              <a:custGeom>
                <a:avLst/>
                <a:gdLst/>
                <a:ahLst/>
                <a:cxnLst/>
                <a:rect l="l" t="t" r="r" b="b"/>
                <a:pathLst>
                  <a:path w="4196" h="5964" extrusionOk="0">
                    <a:moveTo>
                      <a:pt x="3113" y="0"/>
                    </a:moveTo>
                    <a:cubicBezTo>
                      <a:pt x="2118" y="0"/>
                      <a:pt x="1740" y="1098"/>
                      <a:pt x="1764" y="1677"/>
                    </a:cubicBezTo>
                    <a:cubicBezTo>
                      <a:pt x="548" y="2924"/>
                      <a:pt x="1" y="5811"/>
                      <a:pt x="1946" y="5963"/>
                    </a:cubicBezTo>
                    <a:cubicBezTo>
                      <a:pt x="1946" y="5963"/>
                      <a:pt x="4196" y="4717"/>
                      <a:pt x="3709" y="3380"/>
                    </a:cubicBezTo>
                    <a:cubicBezTo>
                      <a:pt x="3193" y="2042"/>
                      <a:pt x="3132" y="1069"/>
                      <a:pt x="4013" y="249"/>
                    </a:cubicBezTo>
                    <a:cubicBezTo>
                      <a:pt x="3670" y="74"/>
                      <a:pt x="3371" y="0"/>
                      <a:pt x="3113" y="0"/>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2" name="Google Shape;3373;p92">
                <a:extLst>
                  <a:ext uri="{FF2B5EF4-FFF2-40B4-BE49-F238E27FC236}">
                    <a16:creationId xmlns:a16="http://schemas.microsoft.com/office/drawing/2014/main" id="{722F504B-59E7-961E-A2B9-0020135EA138}"/>
                  </a:ext>
                </a:extLst>
              </p:cNvPr>
              <p:cNvSpPr/>
              <p:nvPr/>
            </p:nvSpPr>
            <p:spPr>
              <a:xfrm>
                <a:off x="21379075" y="3721425"/>
                <a:ext cx="85000" cy="106850"/>
              </a:xfrm>
              <a:custGeom>
                <a:avLst/>
                <a:gdLst/>
                <a:ahLst/>
                <a:cxnLst/>
                <a:rect l="l" t="t" r="r" b="b"/>
                <a:pathLst>
                  <a:path w="3400" h="4274" extrusionOk="0">
                    <a:moveTo>
                      <a:pt x="2109" y="1"/>
                    </a:moveTo>
                    <a:cubicBezTo>
                      <a:pt x="2086" y="1"/>
                      <a:pt x="2062" y="1"/>
                      <a:pt x="2037" y="2"/>
                    </a:cubicBezTo>
                    <a:cubicBezTo>
                      <a:pt x="670" y="63"/>
                      <a:pt x="1" y="3802"/>
                      <a:pt x="1247" y="4227"/>
                    </a:cubicBezTo>
                    <a:cubicBezTo>
                      <a:pt x="1335" y="4259"/>
                      <a:pt x="1421" y="4273"/>
                      <a:pt x="1504" y="4273"/>
                    </a:cubicBezTo>
                    <a:cubicBezTo>
                      <a:pt x="2621" y="4273"/>
                      <a:pt x="3253" y="1613"/>
                      <a:pt x="3253" y="1613"/>
                    </a:cubicBezTo>
                    <a:cubicBezTo>
                      <a:pt x="3253" y="1613"/>
                      <a:pt x="3400" y="1"/>
                      <a:pt x="2109" y="1"/>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3" name="Google Shape;3374;p92">
                <a:extLst>
                  <a:ext uri="{FF2B5EF4-FFF2-40B4-BE49-F238E27FC236}">
                    <a16:creationId xmlns:a16="http://schemas.microsoft.com/office/drawing/2014/main" id="{4580541D-BBC6-4FE2-A868-7D37A1D2B8E2}"/>
                  </a:ext>
                </a:extLst>
              </p:cNvPr>
              <p:cNvSpPr/>
              <p:nvPr/>
            </p:nvSpPr>
            <p:spPr>
              <a:xfrm>
                <a:off x="21338050" y="3719225"/>
                <a:ext cx="71450" cy="92700"/>
              </a:xfrm>
              <a:custGeom>
                <a:avLst/>
                <a:gdLst/>
                <a:ahLst/>
                <a:cxnLst/>
                <a:rect l="l" t="t" r="r" b="b"/>
                <a:pathLst>
                  <a:path w="2858" h="3708" extrusionOk="0">
                    <a:moveTo>
                      <a:pt x="1832" y="1"/>
                    </a:moveTo>
                    <a:cubicBezTo>
                      <a:pt x="1624" y="1"/>
                      <a:pt x="1388" y="67"/>
                      <a:pt x="1125" y="242"/>
                    </a:cubicBezTo>
                    <a:cubicBezTo>
                      <a:pt x="1" y="1002"/>
                      <a:pt x="152" y="3677"/>
                      <a:pt x="2371" y="3707"/>
                    </a:cubicBezTo>
                    <a:cubicBezTo>
                      <a:pt x="2371" y="2613"/>
                      <a:pt x="2371" y="1336"/>
                      <a:pt x="2858" y="668"/>
                    </a:cubicBezTo>
                    <a:cubicBezTo>
                      <a:pt x="2858" y="668"/>
                      <a:pt x="2489" y="1"/>
                      <a:pt x="1832" y="1"/>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4" name="Google Shape;3375;p92">
                <a:extLst>
                  <a:ext uri="{FF2B5EF4-FFF2-40B4-BE49-F238E27FC236}">
                    <a16:creationId xmlns:a16="http://schemas.microsoft.com/office/drawing/2014/main" id="{C99179EB-D82E-16C4-5BF2-75E0C96C7EB5}"/>
                  </a:ext>
                </a:extLst>
              </p:cNvPr>
              <p:cNvSpPr/>
              <p:nvPr/>
            </p:nvSpPr>
            <p:spPr>
              <a:xfrm>
                <a:off x="21389725" y="3735900"/>
                <a:ext cx="56250" cy="94050"/>
              </a:xfrm>
              <a:custGeom>
                <a:avLst/>
                <a:gdLst/>
                <a:ahLst/>
                <a:cxnLst/>
                <a:rect l="l" t="t" r="r" b="b"/>
                <a:pathLst>
                  <a:path w="2250" h="3762" extrusionOk="0">
                    <a:moveTo>
                      <a:pt x="791" y="1"/>
                    </a:moveTo>
                    <a:lnTo>
                      <a:pt x="791" y="1"/>
                    </a:lnTo>
                    <a:cubicBezTo>
                      <a:pt x="517" y="396"/>
                      <a:pt x="304" y="821"/>
                      <a:pt x="183" y="1308"/>
                    </a:cubicBezTo>
                    <a:cubicBezTo>
                      <a:pt x="61" y="1794"/>
                      <a:pt x="0" y="2311"/>
                      <a:pt x="152" y="2828"/>
                    </a:cubicBezTo>
                    <a:cubicBezTo>
                      <a:pt x="183" y="2949"/>
                      <a:pt x="244" y="3071"/>
                      <a:pt x="274" y="3192"/>
                    </a:cubicBezTo>
                    <a:cubicBezTo>
                      <a:pt x="335" y="3284"/>
                      <a:pt x="396" y="3435"/>
                      <a:pt x="517" y="3527"/>
                    </a:cubicBezTo>
                    <a:cubicBezTo>
                      <a:pt x="701" y="3688"/>
                      <a:pt x="938" y="3762"/>
                      <a:pt x="1147" y="3762"/>
                    </a:cubicBezTo>
                    <a:cubicBezTo>
                      <a:pt x="1214" y="3762"/>
                      <a:pt x="1279" y="3754"/>
                      <a:pt x="1338" y="3739"/>
                    </a:cubicBezTo>
                    <a:cubicBezTo>
                      <a:pt x="1611" y="3679"/>
                      <a:pt x="1855" y="3527"/>
                      <a:pt x="2007" y="3314"/>
                    </a:cubicBezTo>
                    <a:cubicBezTo>
                      <a:pt x="2159" y="3071"/>
                      <a:pt x="2159" y="2828"/>
                      <a:pt x="2250" y="2615"/>
                    </a:cubicBezTo>
                    <a:lnTo>
                      <a:pt x="2250" y="2615"/>
                    </a:lnTo>
                    <a:cubicBezTo>
                      <a:pt x="2098" y="2797"/>
                      <a:pt x="2037" y="3071"/>
                      <a:pt x="1885" y="3192"/>
                    </a:cubicBezTo>
                    <a:cubicBezTo>
                      <a:pt x="1703" y="3344"/>
                      <a:pt x="1490" y="3435"/>
                      <a:pt x="1307" y="3435"/>
                    </a:cubicBezTo>
                    <a:cubicBezTo>
                      <a:pt x="1271" y="3441"/>
                      <a:pt x="1235" y="3443"/>
                      <a:pt x="1201" y="3443"/>
                    </a:cubicBezTo>
                    <a:cubicBezTo>
                      <a:pt x="1034" y="3443"/>
                      <a:pt x="891" y="3384"/>
                      <a:pt x="791" y="3284"/>
                    </a:cubicBezTo>
                    <a:cubicBezTo>
                      <a:pt x="730" y="3223"/>
                      <a:pt x="669" y="3132"/>
                      <a:pt x="639" y="3040"/>
                    </a:cubicBezTo>
                    <a:cubicBezTo>
                      <a:pt x="578" y="2919"/>
                      <a:pt x="548" y="2828"/>
                      <a:pt x="517" y="2706"/>
                    </a:cubicBezTo>
                    <a:cubicBezTo>
                      <a:pt x="396" y="2311"/>
                      <a:pt x="396" y="1825"/>
                      <a:pt x="456" y="1369"/>
                    </a:cubicBezTo>
                    <a:cubicBezTo>
                      <a:pt x="548" y="913"/>
                      <a:pt x="639" y="457"/>
                      <a:pt x="791" y="1"/>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5" name="Google Shape;3376;p92">
                <a:extLst>
                  <a:ext uri="{FF2B5EF4-FFF2-40B4-BE49-F238E27FC236}">
                    <a16:creationId xmlns:a16="http://schemas.microsoft.com/office/drawing/2014/main" id="{1474E5A6-765E-ABFF-F607-30C5A108869C}"/>
                  </a:ext>
                </a:extLst>
              </p:cNvPr>
              <p:cNvSpPr/>
              <p:nvPr/>
            </p:nvSpPr>
            <p:spPr>
              <a:xfrm>
                <a:off x="21354775" y="3786050"/>
                <a:ext cx="41050" cy="30425"/>
              </a:xfrm>
              <a:custGeom>
                <a:avLst/>
                <a:gdLst/>
                <a:ahLst/>
                <a:cxnLst/>
                <a:rect l="l" t="t" r="r" b="b"/>
                <a:pathLst>
                  <a:path w="1642" h="1217" extrusionOk="0">
                    <a:moveTo>
                      <a:pt x="0" y="1"/>
                    </a:moveTo>
                    <a:lnTo>
                      <a:pt x="0" y="1"/>
                    </a:lnTo>
                    <a:cubicBezTo>
                      <a:pt x="61" y="396"/>
                      <a:pt x="274" y="730"/>
                      <a:pt x="578" y="974"/>
                    </a:cubicBezTo>
                    <a:cubicBezTo>
                      <a:pt x="730" y="1095"/>
                      <a:pt x="912" y="1217"/>
                      <a:pt x="1155" y="1217"/>
                    </a:cubicBezTo>
                    <a:cubicBezTo>
                      <a:pt x="1368" y="1217"/>
                      <a:pt x="1611" y="1065"/>
                      <a:pt x="1642" y="882"/>
                    </a:cubicBezTo>
                    <a:lnTo>
                      <a:pt x="1642" y="882"/>
                    </a:lnTo>
                    <a:cubicBezTo>
                      <a:pt x="1541" y="933"/>
                      <a:pt x="1450" y="955"/>
                      <a:pt x="1368" y="955"/>
                    </a:cubicBezTo>
                    <a:cubicBezTo>
                      <a:pt x="1301" y="955"/>
                      <a:pt x="1240" y="940"/>
                      <a:pt x="1186" y="913"/>
                    </a:cubicBezTo>
                    <a:cubicBezTo>
                      <a:pt x="1064" y="882"/>
                      <a:pt x="942" y="791"/>
                      <a:pt x="821" y="670"/>
                    </a:cubicBezTo>
                    <a:cubicBezTo>
                      <a:pt x="669" y="578"/>
                      <a:pt x="547" y="457"/>
                      <a:pt x="426" y="366"/>
                    </a:cubicBezTo>
                    <a:cubicBezTo>
                      <a:pt x="274" y="244"/>
                      <a:pt x="152" y="122"/>
                      <a:pt x="0" y="1"/>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6" name="Google Shape;3377;p92">
                <a:extLst>
                  <a:ext uri="{FF2B5EF4-FFF2-40B4-BE49-F238E27FC236}">
                    <a16:creationId xmlns:a16="http://schemas.microsoft.com/office/drawing/2014/main" id="{27A8E035-ABC3-6EA3-4E48-B3A0D06EBF3C}"/>
                  </a:ext>
                </a:extLst>
              </p:cNvPr>
              <p:cNvSpPr/>
              <p:nvPr/>
            </p:nvSpPr>
            <p:spPr>
              <a:xfrm>
                <a:off x="21409475" y="3775425"/>
                <a:ext cx="63850" cy="85125"/>
              </a:xfrm>
              <a:custGeom>
                <a:avLst/>
                <a:gdLst/>
                <a:ahLst/>
                <a:cxnLst/>
                <a:rect l="l" t="t" r="r" b="b"/>
                <a:pathLst>
                  <a:path w="2554" h="3405" extrusionOk="0">
                    <a:moveTo>
                      <a:pt x="2554" y="0"/>
                    </a:moveTo>
                    <a:lnTo>
                      <a:pt x="2554" y="0"/>
                    </a:lnTo>
                    <a:cubicBezTo>
                      <a:pt x="2250" y="244"/>
                      <a:pt x="1946" y="547"/>
                      <a:pt x="1733" y="912"/>
                    </a:cubicBezTo>
                    <a:cubicBezTo>
                      <a:pt x="1545" y="1208"/>
                      <a:pt x="1380" y="1576"/>
                      <a:pt x="1324" y="1973"/>
                    </a:cubicBezTo>
                    <a:lnTo>
                      <a:pt x="1324" y="1973"/>
                    </a:lnTo>
                    <a:cubicBezTo>
                      <a:pt x="1023" y="2041"/>
                      <a:pt x="694" y="2164"/>
                      <a:pt x="457" y="2402"/>
                    </a:cubicBezTo>
                    <a:cubicBezTo>
                      <a:pt x="305" y="2554"/>
                      <a:pt x="213" y="2706"/>
                      <a:pt x="153" y="2888"/>
                    </a:cubicBezTo>
                    <a:cubicBezTo>
                      <a:pt x="61" y="3040"/>
                      <a:pt x="31" y="3222"/>
                      <a:pt x="1" y="3405"/>
                    </a:cubicBezTo>
                    <a:cubicBezTo>
                      <a:pt x="183" y="3101"/>
                      <a:pt x="365" y="2797"/>
                      <a:pt x="639" y="2614"/>
                    </a:cubicBezTo>
                    <a:cubicBezTo>
                      <a:pt x="882" y="2432"/>
                      <a:pt x="1186" y="2341"/>
                      <a:pt x="1520" y="2310"/>
                    </a:cubicBezTo>
                    <a:lnTo>
                      <a:pt x="1672" y="2280"/>
                    </a:lnTo>
                    <a:lnTo>
                      <a:pt x="1672" y="2128"/>
                    </a:lnTo>
                    <a:cubicBezTo>
                      <a:pt x="1703" y="1763"/>
                      <a:pt x="1824" y="1399"/>
                      <a:pt x="2007" y="1064"/>
                    </a:cubicBezTo>
                    <a:cubicBezTo>
                      <a:pt x="2159" y="699"/>
                      <a:pt x="2372" y="365"/>
                      <a:pt x="2554" y="0"/>
                    </a:cubicBez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7" name="Google Shape;3378;p92">
                <a:extLst>
                  <a:ext uri="{FF2B5EF4-FFF2-40B4-BE49-F238E27FC236}">
                    <a16:creationId xmlns:a16="http://schemas.microsoft.com/office/drawing/2014/main" id="{CFE7AB43-41BD-B9A9-1094-53E305482CBE}"/>
                  </a:ext>
                </a:extLst>
              </p:cNvPr>
              <p:cNvSpPr/>
              <p:nvPr/>
            </p:nvSpPr>
            <p:spPr>
              <a:xfrm>
                <a:off x="21663275" y="4430700"/>
                <a:ext cx="453700" cy="182650"/>
              </a:xfrm>
              <a:custGeom>
                <a:avLst/>
                <a:gdLst/>
                <a:ahLst/>
                <a:cxnLst/>
                <a:rect l="l" t="t" r="r" b="b"/>
                <a:pathLst>
                  <a:path w="18148" h="7306" extrusionOk="0">
                    <a:moveTo>
                      <a:pt x="9491" y="0"/>
                    </a:moveTo>
                    <a:cubicBezTo>
                      <a:pt x="7610" y="0"/>
                      <a:pt x="5723" y="240"/>
                      <a:pt x="3892" y="689"/>
                    </a:cubicBezTo>
                    <a:cubicBezTo>
                      <a:pt x="2433" y="1054"/>
                      <a:pt x="1" y="1996"/>
                      <a:pt x="791" y="3972"/>
                    </a:cubicBezTo>
                    <a:cubicBezTo>
                      <a:pt x="1551" y="5857"/>
                      <a:pt x="3740" y="6434"/>
                      <a:pt x="5563" y="6708"/>
                    </a:cubicBezTo>
                    <a:cubicBezTo>
                      <a:pt x="5837" y="6769"/>
                      <a:pt x="6080" y="6799"/>
                      <a:pt x="6354" y="6829"/>
                    </a:cubicBezTo>
                    <a:cubicBezTo>
                      <a:pt x="8118" y="7091"/>
                      <a:pt x="9929" y="7305"/>
                      <a:pt x="11730" y="7305"/>
                    </a:cubicBezTo>
                    <a:cubicBezTo>
                      <a:pt x="12443" y="7305"/>
                      <a:pt x="13155" y="7272"/>
                      <a:pt x="13861" y="7194"/>
                    </a:cubicBezTo>
                    <a:cubicBezTo>
                      <a:pt x="14804" y="7073"/>
                      <a:pt x="15746" y="6890"/>
                      <a:pt x="16506" y="6313"/>
                    </a:cubicBezTo>
                    <a:cubicBezTo>
                      <a:pt x="17539" y="5553"/>
                      <a:pt x="18147" y="3972"/>
                      <a:pt x="17630" y="2756"/>
                    </a:cubicBezTo>
                    <a:cubicBezTo>
                      <a:pt x="17083" y="1389"/>
                      <a:pt x="15442" y="781"/>
                      <a:pt x="14104" y="507"/>
                    </a:cubicBezTo>
                    <a:cubicBezTo>
                      <a:pt x="12593" y="163"/>
                      <a:pt x="11043" y="0"/>
                      <a:pt x="9491" y="0"/>
                    </a:cubicBezTo>
                    <a:close/>
                  </a:path>
                </a:pathLst>
              </a:custGeom>
              <a:solidFill>
                <a:srgbClr val="BB676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8" name="Google Shape;3379;p92">
                <a:extLst>
                  <a:ext uri="{FF2B5EF4-FFF2-40B4-BE49-F238E27FC236}">
                    <a16:creationId xmlns:a16="http://schemas.microsoft.com/office/drawing/2014/main" id="{DD247B99-8B5A-3784-E101-4AAAF662D475}"/>
                  </a:ext>
                </a:extLst>
              </p:cNvPr>
              <p:cNvSpPr/>
              <p:nvPr/>
            </p:nvSpPr>
            <p:spPr>
              <a:xfrm>
                <a:off x="21720275" y="4499475"/>
                <a:ext cx="275100" cy="154825"/>
              </a:xfrm>
              <a:custGeom>
                <a:avLst/>
                <a:gdLst/>
                <a:ahLst/>
                <a:cxnLst/>
                <a:rect l="l" t="t" r="r" b="b"/>
                <a:pathLst>
                  <a:path w="11004" h="6193" extrusionOk="0">
                    <a:moveTo>
                      <a:pt x="4057" y="1"/>
                    </a:moveTo>
                    <a:cubicBezTo>
                      <a:pt x="3124" y="1"/>
                      <a:pt x="2049" y="337"/>
                      <a:pt x="1368" y="1343"/>
                    </a:cubicBezTo>
                    <a:cubicBezTo>
                      <a:pt x="1" y="3410"/>
                      <a:pt x="1672" y="5993"/>
                      <a:pt x="5229" y="6176"/>
                    </a:cubicBezTo>
                    <a:cubicBezTo>
                      <a:pt x="5229" y="6176"/>
                      <a:pt x="5459" y="6192"/>
                      <a:pt x="5831" y="6192"/>
                    </a:cubicBezTo>
                    <a:cubicBezTo>
                      <a:pt x="7060" y="6192"/>
                      <a:pt x="9837" y="6013"/>
                      <a:pt x="11004" y="4473"/>
                    </a:cubicBezTo>
                    <a:cubicBezTo>
                      <a:pt x="8542" y="4473"/>
                      <a:pt x="7174" y="4504"/>
                      <a:pt x="7174" y="4504"/>
                    </a:cubicBezTo>
                    <a:cubicBezTo>
                      <a:pt x="7174" y="4504"/>
                      <a:pt x="9058" y="1859"/>
                      <a:pt x="8359" y="1647"/>
                    </a:cubicBezTo>
                    <a:cubicBezTo>
                      <a:pt x="8309" y="1630"/>
                      <a:pt x="8254" y="1622"/>
                      <a:pt x="8194" y="1622"/>
                    </a:cubicBezTo>
                    <a:cubicBezTo>
                      <a:pt x="7397" y="1622"/>
                      <a:pt x="5880" y="3063"/>
                      <a:pt x="5654" y="3714"/>
                    </a:cubicBezTo>
                    <a:cubicBezTo>
                      <a:pt x="5259" y="3075"/>
                      <a:pt x="7022" y="1069"/>
                      <a:pt x="5897" y="735"/>
                    </a:cubicBezTo>
                    <a:cubicBezTo>
                      <a:pt x="5866" y="376"/>
                      <a:pt x="5041" y="1"/>
                      <a:pt x="4057" y="1"/>
                    </a:cubicBezTo>
                    <a:close/>
                  </a:path>
                </a:pathLst>
              </a:custGeom>
              <a:solidFill>
                <a:srgbClr val="FFC5B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9" name="Google Shape;3380;p92">
                <a:extLst>
                  <a:ext uri="{FF2B5EF4-FFF2-40B4-BE49-F238E27FC236}">
                    <a16:creationId xmlns:a16="http://schemas.microsoft.com/office/drawing/2014/main" id="{68F93D07-0B5D-9FBC-8E8C-E08EBEEE1987}"/>
                  </a:ext>
                </a:extLst>
              </p:cNvPr>
              <p:cNvSpPr/>
              <p:nvPr/>
            </p:nvSpPr>
            <p:spPr>
              <a:xfrm>
                <a:off x="21787900" y="4513275"/>
                <a:ext cx="77550" cy="53225"/>
              </a:xfrm>
              <a:custGeom>
                <a:avLst/>
                <a:gdLst/>
                <a:ahLst/>
                <a:cxnLst/>
                <a:rect l="l" t="t" r="r" b="b"/>
                <a:pathLst>
                  <a:path w="3102" h="2129" extrusionOk="0">
                    <a:moveTo>
                      <a:pt x="3101" y="0"/>
                    </a:moveTo>
                    <a:cubicBezTo>
                      <a:pt x="3101" y="1"/>
                      <a:pt x="730" y="335"/>
                      <a:pt x="1" y="2128"/>
                    </a:cubicBezTo>
                    <a:lnTo>
                      <a:pt x="3101" y="0"/>
                    </a:lnTo>
                    <a:close/>
                  </a:path>
                </a:pathLst>
              </a:custGeom>
              <a:solidFill>
                <a:srgbClr val="FB897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30" name="Google Shape;3381;p92">
                <a:extLst>
                  <a:ext uri="{FF2B5EF4-FFF2-40B4-BE49-F238E27FC236}">
                    <a16:creationId xmlns:a16="http://schemas.microsoft.com/office/drawing/2014/main" id="{B8820711-F5BC-E407-B867-F99541776D2C}"/>
                  </a:ext>
                </a:extLst>
              </p:cNvPr>
              <p:cNvSpPr/>
              <p:nvPr/>
            </p:nvSpPr>
            <p:spPr>
              <a:xfrm>
                <a:off x="21968750" y="4541300"/>
                <a:ext cx="83625" cy="42675"/>
              </a:xfrm>
              <a:custGeom>
                <a:avLst/>
                <a:gdLst/>
                <a:ahLst/>
                <a:cxnLst/>
                <a:rect l="l" t="t" r="r" b="b"/>
                <a:pathLst>
                  <a:path w="3345" h="1707" extrusionOk="0">
                    <a:moveTo>
                      <a:pt x="2217" y="0"/>
                    </a:moveTo>
                    <a:cubicBezTo>
                      <a:pt x="1687" y="0"/>
                      <a:pt x="1099" y="155"/>
                      <a:pt x="791" y="278"/>
                    </a:cubicBezTo>
                    <a:cubicBezTo>
                      <a:pt x="609" y="338"/>
                      <a:pt x="396" y="430"/>
                      <a:pt x="244" y="551"/>
                    </a:cubicBezTo>
                    <a:cubicBezTo>
                      <a:pt x="92" y="703"/>
                      <a:pt x="1" y="886"/>
                      <a:pt x="31" y="1098"/>
                    </a:cubicBezTo>
                    <a:cubicBezTo>
                      <a:pt x="62" y="1311"/>
                      <a:pt x="214" y="1493"/>
                      <a:pt x="396" y="1585"/>
                    </a:cubicBezTo>
                    <a:cubicBezTo>
                      <a:pt x="578" y="1676"/>
                      <a:pt x="791" y="1706"/>
                      <a:pt x="1004" y="1706"/>
                    </a:cubicBezTo>
                    <a:cubicBezTo>
                      <a:pt x="1490" y="1706"/>
                      <a:pt x="2007" y="1615"/>
                      <a:pt x="2493" y="1493"/>
                    </a:cubicBezTo>
                    <a:cubicBezTo>
                      <a:pt x="2676" y="1463"/>
                      <a:pt x="2889" y="1402"/>
                      <a:pt x="3041" y="1311"/>
                    </a:cubicBezTo>
                    <a:cubicBezTo>
                      <a:pt x="3253" y="1129"/>
                      <a:pt x="3344" y="855"/>
                      <a:pt x="3284" y="612"/>
                    </a:cubicBezTo>
                    <a:cubicBezTo>
                      <a:pt x="3194" y="147"/>
                      <a:pt x="2733" y="0"/>
                      <a:pt x="2217" y="0"/>
                    </a:cubicBezTo>
                    <a:close/>
                  </a:path>
                </a:pathLst>
              </a:custGeom>
              <a:solidFill>
                <a:srgbClr val="FF6351"/>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31" name="Google Shape;3382;p92">
                <a:extLst>
                  <a:ext uri="{FF2B5EF4-FFF2-40B4-BE49-F238E27FC236}">
                    <a16:creationId xmlns:a16="http://schemas.microsoft.com/office/drawing/2014/main" id="{F8827172-4406-6F5E-2AA2-D8C8E206D0C9}"/>
                  </a:ext>
                </a:extLst>
              </p:cNvPr>
              <p:cNvSpPr/>
              <p:nvPr/>
            </p:nvSpPr>
            <p:spPr>
              <a:xfrm>
                <a:off x="21903400" y="4442450"/>
                <a:ext cx="68425" cy="24900"/>
              </a:xfrm>
              <a:custGeom>
                <a:avLst/>
                <a:gdLst/>
                <a:ahLst/>
                <a:cxnLst/>
                <a:rect l="l" t="t" r="r" b="b"/>
                <a:pathLst>
                  <a:path w="2737" h="996" extrusionOk="0">
                    <a:moveTo>
                      <a:pt x="1490" y="0"/>
                    </a:moveTo>
                    <a:cubicBezTo>
                      <a:pt x="1058" y="0"/>
                      <a:pt x="586" y="94"/>
                      <a:pt x="335" y="219"/>
                    </a:cubicBezTo>
                    <a:cubicBezTo>
                      <a:pt x="183" y="311"/>
                      <a:pt x="1" y="493"/>
                      <a:pt x="62" y="675"/>
                    </a:cubicBezTo>
                    <a:cubicBezTo>
                      <a:pt x="92" y="736"/>
                      <a:pt x="183" y="797"/>
                      <a:pt x="244" y="858"/>
                    </a:cubicBezTo>
                    <a:cubicBezTo>
                      <a:pt x="433" y="963"/>
                      <a:pt x="666" y="995"/>
                      <a:pt x="892" y="995"/>
                    </a:cubicBezTo>
                    <a:cubicBezTo>
                      <a:pt x="993" y="995"/>
                      <a:pt x="1092" y="989"/>
                      <a:pt x="1186" y="979"/>
                    </a:cubicBezTo>
                    <a:cubicBezTo>
                      <a:pt x="1399" y="949"/>
                      <a:pt x="1642" y="919"/>
                      <a:pt x="1855" y="888"/>
                    </a:cubicBezTo>
                    <a:cubicBezTo>
                      <a:pt x="1956" y="888"/>
                      <a:pt x="2125" y="929"/>
                      <a:pt x="2272" y="929"/>
                    </a:cubicBezTo>
                    <a:cubicBezTo>
                      <a:pt x="2345" y="929"/>
                      <a:pt x="2412" y="919"/>
                      <a:pt x="2463" y="888"/>
                    </a:cubicBezTo>
                    <a:cubicBezTo>
                      <a:pt x="2737" y="706"/>
                      <a:pt x="2463" y="280"/>
                      <a:pt x="2250" y="159"/>
                    </a:cubicBezTo>
                    <a:cubicBezTo>
                      <a:pt x="2075" y="46"/>
                      <a:pt x="1792" y="0"/>
                      <a:pt x="1490" y="0"/>
                    </a:cubicBezTo>
                    <a:close/>
                  </a:path>
                </a:pathLst>
              </a:custGeom>
              <a:solidFill>
                <a:srgbClr val="FFE17B"/>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32" name="Google Shape;3383;p92">
                <a:extLst>
                  <a:ext uri="{FF2B5EF4-FFF2-40B4-BE49-F238E27FC236}">
                    <a16:creationId xmlns:a16="http://schemas.microsoft.com/office/drawing/2014/main" id="{781F75F4-AC84-448E-1D55-A005EF9E6370}"/>
                  </a:ext>
                </a:extLst>
              </p:cNvPr>
              <p:cNvSpPr/>
              <p:nvPr/>
            </p:nvSpPr>
            <p:spPr>
              <a:xfrm>
                <a:off x="21733200" y="4465400"/>
                <a:ext cx="112475" cy="34525"/>
              </a:xfrm>
              <a:custGeom>
                <a:avLst/>
                <a:gdLst/>
                <a:ahLst/>
                <a:cxnLst/>
                <a:rect l="l" t="t" r="r" b="b"/>
                <a:pathLst>
                  <a:path w="4499" h="1381" extrusionOk="0">
                    <a:moveTo>
                      <a:pt x="2006" y="1"/>
                    </a:moveTo>
                    <a:cubicBezTo>
                      <a:pt x="1642" y="31"/>
                      <a:pt x="1307" y="92"/>
                      <a:pt x="973" y="244"/>
                    </a:cubicBezTo>
                    <a:cubicBezTo>
                      <a:pt x="730" y="304"/>
                      <a:pt x="0" y="1064"/>
                      <a:pt x="243" y="1308"/>
                    </a:cubicBezTo>
                    <a:cubicBezTo>
                      <a:pt x="304" y="1338"/>
                      <a:pt x="365" y="1368"/>
                      <a:pt x="456" y="1368"/>
                    </a:cubicBezTo>
                    <a:cubicBezTo>
                      <a:pt x="515" y="1377"/>
                      <a:pt x="574" y="1380"/>
                      <a:pt x="632" y="1380"/>
                    </a:cubicBezTo>
                    <a:cubicBezTo>
                      <a:pt x="999" y="1380"/>
                      <a:pt x="1362" y="1234"/>
                      <a:pt x="1702" y="1156"/>
                    </a:cubicBezTo>
                    <a:cubicBezTo>
                      <a:pt x="1894" y="1106"/>
                      <a:pt x="2089" y="1089"/>
                      <a:pt x="2286" y="1089"/>
                    </a:cubicBezTo>
                    <a:cubicBezTo>
                      <a:pt x="2674" y="1089"/>
                      <a:pt x="3066" y="1154"/>
                      <a:pt x="3444" y="1154"/>
                    </a:cubicBezTo>
                    <a:cubicBezTo>
                      <a:pt x="3692" y="1154"/>
                      <a:pt x="3934" y="1126"/>
                      <a:pt x="4164" y="1034"/>
                    </a:cubicBezTo>
                    <a:cubicBezTo>
                      <a:pt x="4286" y="973"/>
                      <a:pt x="4408" y="882"/>
                      <a:pt x="4438" y="760"/>
                    </a:cubicBezTo>
                    <a:cubicBezTo>
                      <a:pt x="4499" y="578"/>
                      <a:pt x="4256" y="365"/>
                      <a:pt x="4043" y="335"/>
                    </a:cubicBezTo>
                    <a:cubicBezTo>
                      <a:pt x="4004" y="328"/>
                      <a:pt x="3963" y="326"/>
                      <a:pt x="3920" y="326"/>
                    </a:cubicBezTo>
                    <a:cubicBezTo>
                      <a:pt x="3802" y="326"/>
                      <a:pt x="3671" y="344"/>
                      <a:pt x="3543" y="344"/>
                    </a:cubicBezTo>
                    <a:cubicBezTo>
                      <a:pt x="3496" y="344"/>
                      <a:pt x="3450" y="341"/>
                      <a:pt x="3405" y="335"/>
                    </a:cubicBezTo>
                    <a:cubicBezTo>
                      <a:pt x="3192" y="304"/>
                      <a:pt x="2979" y="183"/>
                      <a:pt x="2766" y="92"/>
                    </a:cubicBezTo>
                    <a:cubicBezTo>
                      <a:pt x="2523" y="1"/>
                      <a:pt x="2250" y="1"/>
                      <a:pt x="2006" y="1"/>
                    </a:cubicBezTo>
                    <a:close/>
                  </a:path>
                </a:pathLst>
              </a:custGeom>
              <a:solidFill>
                <a:srgbClr val="A7E2D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
          <p:nvSpPr>
            <p:cNvPr id="73" name="Google Shape;3384;p92">
              <a:extLst>
                <a:ext uri="{FF2B5EF4-FFF2-40B4-BE49-F238E27FC236}">
                  <a16:creationId xmlns:a16="http://schemas.microsoft.com/office/drawing/2014/main" id="{C3395AD4-546A-377F-4DD6-77A9726439A4}"/>
                </a:ext>
              </a:extLst>
            </p:cNvPr>
            <p:cNvSpPr/>
            <p:nvPr/>
          </p:nvSpPr>
          <p:spPr>
            <a:xfrm>
              <a:off x="3682588" y="2382178"/>
              <a:ext cx="98919" cy="67904"/>
            </a:xfrm>
            <a:custGeom>
              <a:avLst/>
              <a:gdLst/>
              <a:ahLst/>
              <a:cxnLst/>
              <a:rect l="l" t="t" r="r" b="b"/>
              <a:pathLst>
                <a:path w="2038" h="1399" extrusionOk="0">
                  <a:moveTo>
                    <a:pt x="890" y="1"/>
                  </a:moveTo>
                  <a:cubicBezTo>
                    <a:pt x="805" y="1"/>
                    <a:pt x="720" y="11"/>
                    <a:pt x="639" y="31"/>
                  </a:cubicBezTo>
                  <a:cubicBezTo>
                    <a:pt x="396" y="61"/>
                    <a:pt x="183" y="183"/>
                    <a:pt x="1" y="335"/>
                  </a:cubicBezTo>
                  <a:cubicBezTo>
                    <a:pt x="123" y="365"/>
                    <a:pt x="244" y="396"/>
                    <a:pt x="335" y="396"/>
                  </a:cubicBezTo>
                  <a:cubicBezTo>
                    <a:pt x="457" y="426"/>
                    <a:pt x="548" y="426"/>
                    <a:pt x="639" y="456"/>
                  </a:cubicBezTo>
                  <a:cubicBezTo>
                    <a:pt x="852" y="487"/>
                    <a:pt x="1004" y="517"/>
                    <a:pt x="1156" y="608"/>
                  </a:cubicBezTo>
                  <a:cubicBezTo>
                    <a:pt x="1430" y="730"/>
                    <a:pt x="1673" y="1004"/>
                    <a:pt x="1977" y="1399"/>
                  </a:cubicBezTo>
                  <a:cubicBezTo>
                    <a:pt x="2037" y="1156"/>
                    <a:pt x="2007" y="912"/>
                    <a:pt x="1916" y="669"/>
                  </a:cubicBezTo>
                  <a:cubicBezTo>
                    <a:pt x="1825" y="456"/>
                    <a:pt x="1642" y="244"/>
                    <a:pt x="1399" y="122"/>
                  </a:cubicBezTo>
                  <a:cubicBezTo>
                    <a:pt x="1237" y="41"/>
                    <a:pt x="1061" y="1"/>
                    <a:pt x="890" y="1"/>
                  </a:cubicBezTo>
                  <a:close/>
                </a:path>
              </a:pathLst>
            </a:custGeom>
            <a:solidFill>
              <a:srgbClr val="00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Tree>
    <p:extLst>
      <p:ext uri="{BB962C8B-B14F-4D97-AF65-F5344CB8AC3E}">
        <p14:creationId xmlns:p14="http://schemas.microsoft.com/office/powerpoint/2010/main" val="1170190656"/>
      </p:ext>
    </p:extLst>
  </p:cSld>
  <p:clrMapOvr>
    <a:masterClrMapping/>
  </p:clrMapOvr>
  <p:transition spd="slow">
    <p:comb/>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90CC4B0-53EF-98D6-79B7-70E4FD319F60}"/>
              </a:ext>
            </a:extLst>
          </p:cNvPr>
          <p:cNvSpPr txBox="1"/>
          <p:nvPr/>
        </p:nvSpPr>
        <p:spPr>
          <a:xfrm>
            <a:off x="1322316" y="1349202"/>
            <a:ext cx="8765160" cy="1107996"/>
          </a:xfrm>
          <a:prstGeom prst="rect">
            <a:avLst/>
          </a:prstGeom>
          <a:noFill/>
        </p:spPr>
        <p:txBody>
          <a:bodyPr wrap="square">
            <a:prstTxWarp prst="textWave4">
              <a:avLst/>
            </a:prstTxWarp>
            <a:spAutoFit/>
          </a:bodyPr>
          <a:lstStyle/>
          <a:p>
            <a:pPr>
              <a:buClr>
                <a:srgbClr val="000000"/>
              </a:buClr>
              <a:buFont typeface="Arial"/>
              <a:buNone/>
              <a:defRPr/>
            </a:pPr>
            <a:r>
              <a:rPr lang="en-US" sz="6600" kern="0" dirty="0">
                <a:solidFill>
                  <a:srgbClr val="EB9B00"/>
                </a:solidFill>
                <a:latin typeface="Times New Roman" panose="02020603050405020304" pitchFamily="18" charset="0"/>
                <a:cs typeface="Times New Roman" panose="02020603050405020304" pitchFamily="18" charset="0"/>
                <a:sym typeface="Arial"/>
              </a:rPr>
              <a:t>THANK YOU!</a:t>
            </a:r>
          </a:p>
        </p:txBody>
      </p:sp>
      <p:pic>
        <p:nvPicPr>
          <p:cNvPr id="5" name="Graphic 4">
            <a:extLst>
              <a:ext uri="{FF2B5EF4-FFF2-40B4-BE49-F238E27FC236}">
                <a16:creationId xmlns:a16="http://schemas.microsoft.com/office/drawing/2014/main" id="{A46B7ED8-7AF2-1E6E-45E6-2D6AEC2CE748}"/>
              </a:ext>
            </a:extLst>
          </p:cNvPr>
          <p:cNvPicPr>
            <a:picLocks noChangeAspect="1"/>
          </p:cNvPicPr>
          <p:nvPr/>
        </p:nvPicPr>
        <p:blipFill>
          <a:blip r:embed="rId3">
            <a:extLst>
              <a:ext uri="{96DAC541-7B7A-43D3-8B79-37D633B846F1}">
                <asvg:svgBlip xmlns="" xmlns:asvg="http://schemas.microsoft.com/office/drawing/2016/SVG/main" r:embed="rId4"/>
              </a:ext>
            </a:extLst>
          </a:blip>
          <a:stretch>
            <a:fillRect/>
          </a:stretch>
        </p:blipFill>
        <p:spPr>
          <a:xfrm>
            <a:off x="2857086" y="2770905"/>
            <a:ext cx="5896296" cy="3561636"/>
          </a:xfrm>
          <a:prstGeom prst="rect">
            <a:avLst/>
          </a:prstGeom>
        </p:spPr>
      </p:pic>
    </p:spTree>
    <p:extLst>
      <p:ext uri="{BB962C8B-B14F-4D97-AF65-F5344CB8AC3E}">
        <p14:creationId xmlns:p14="http://schemas.microsoft.com/office/powerpoint/2010/main" val="207274677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250">
        <p15:prstTrans prst="origami"/>
        <p:sndAc>
          <p:stSnd>
            <p:snd r:embed="rId2" name="applause.wav"/>
          </p:stSnd>
        </p:sndAc>
      </p:transition>
    </mc:Choice>
    <mc:Fallback xmlns="">
      <p:transition spd="slow">
        <p:fade/>
        <p:sndAc>
          <p:stSnd>
            <p:snd r:embed="rId5" name="applause.wav"/>
          </p:stSnd>
        </p:sndAc>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4">
            <a:alphaModFix amt="44000"/>
            <a:lum/>
          </a:blip>
          <a:srcRect/>
          <a:stretch>
            <a:fillRect t="-17000" b="-17000"/>
          </a:stretch>
        </a:blipFill>
        <a:effectLst/>
      </p:bgPr>
    </p:bg>
    <p:spTree>
      <p:nvGrpSpPr>
        <p:cNvPr id="1" name=""/>
        <p:cNvGrpSpPr/>
        <p:nvPr/>
      </p:nvGrpSpPr>
      <p:grpSpPr>
        <a:xfrm>
          <a:off x="0" y="0"/>
          <a:ext cx="0" cy="0"/>
          <a:chOff x="0" y="0"/>
          <a:chExt cx="0" cy="0"/>
        </a:xfrm>
      </p:grpSpPr>
      <p:grpSp>
        <p:nvGrpSpPr>
          <p:cNvPr id="161" name="Group 160">
            <a:extLst>
              <a:ext uri="{FF2B5EF4-FFF2-40B4-BE49-F238E27FC236}">
                <a16:creationId xmlns:a16="http://schemas.microsoft.com/office/drawing/2014/main" id="{D8C81048-A440-EBC4-3F10-B04F9CD23683}"/>
              </a:ext>
            </a:extLst>
          </p:cNvPr>
          <p:cNvGrpSpPr/>
          <p:nvPr/>
        </p:nvGrpSpPr>
        <p:grpSpPr>
          <a:xfrm>
            <a:off x="3306301" y="1283340"/>
            <a:ext cx="8004336" cy="466561"/>
            <a:chOff x="1989889" y="1497347"/>
            <a:chExt cx="7742355" cy="467570"/>
          </a:xfrm>
          <a:solidFill>
            <a:srgbClr val="FFFF00"/>
          </a:solidFill>
        </p:grpSpPr>
        <p:sp>
          <p:nvSpPr>
            <p:cNvPr id="162" name="Rectangle: Rounded Corners 161">
              <a:extLst>
                <a:ext uri="{FF2B5EF4-FFF2-40B4-BE49-F238E27FC236}">
                  <a16:creationId xmlns:a16="http://schemas.microsoft.com/office/drawing/2014/main" id="{DDE37471-9AE7-7252-B6EC-351EEBB81DC9}"/>
                </a:ext>
              </a:extLst>
            </p:cNvPr>
            <p:cNvSpPr/>
            <p:nvPr/>
          </p:nvSpPr>
          <p:spPr>
            <a:xfrm>
              <a:off x="1989889" y="1497349"/>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V</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3" name="Rectangle: Rounded Corners 162">
              <a:extLst>
                <a:ext uri="{FF2B5EF4-FFF2-40B4-BE49-F238E27FC236}">
                  <a16:creationId xmlns:a16="http://schemas.microsoft.com/office/drawing/2014/main" id="{126CCAC4-F232-5ECC-A3EF-7FE539EF143B}"/>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G</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4" name="Rectangle: Rounded Corners 163">
              <a:extLst>
                <a:ext uri="{FF2B5EF4-FFF2-40B4-BE49-F238E27FC236}">
                  <a16:creationId xmlns:a16="http://schemas.microsoft.com/office/drawing/2014/main" id="{342F4A34-F798-A781-CA81-78FC5269E06D}"/>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5" name="Rectangle: Rounded Corners 164">
              <a:extLst>
                <a:ext uri="{FF2B5EF4-FFF2-40B4-BE49-F238E27FC236}">
                  <a16:creationId xmlns:a16="http://schemas.microsoft.com/office/drawing/2014/main" id="{FA820D3B-423F-A9CB-D7EA-74EA53B68574}"/>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6" name="Rectangle: Rounded Corners 165">
              <a:extLst>
                <a:ext uri="{FF2B5EF4-FFF2-40B4-BE49-F238E27FC236}">
                  <a16:creationId xmlns:a16="http://schemas.microsoft.com/office/drawing/2014/main" id="{0BF78BD3-79D9-A434-0364-9224838EABD2}"/>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7" name="Rectangle: Rounded Corners 166">
              <a:extLst>
                <a:ext uri="{FF2B5EF4-FFF2-40B4-BE49-F238E27FC236}">
                  <a16:creationId xmlns:a16="http://schemas.microsoft.com/office/drawing/2014/main" id="{B444CCF9-0350-9E01-FEA6-B7593E0C2247}"/>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L</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8" name="Rectangle: Rounded Corners 167">
              <a:extLst>
                <a:ext uri="{FF2B5EF4-FFF2-40B4-BE49-F238E27FC236}">
                  <a16:creationId xmlns:a16="http://schemas.microsoft.com/office/drawing/2014/main" id="{36EE6B41-9232-F119-AB1A-A8C3A2569B34}"/>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69" name="Rectangle: Rounded Corners 168">
              <a:extLst>
                <a:ext uri="{FF2B5EF4-FFF2-40B4-BE49-F238E27FC236}">
                  <a16:creationId xmlns:a16="http://schemas.microsoft.com/office/drawing/2014/main" id="{F190F911-B4B2-22FE-5326-E7A20DEDF7AE}"/>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70" name="Rectangle: Rounded Corners 169">
              <a:extLst>
                <a:ext uri="{FF2B5EF4-FFF2-40B4-BE49-F238E27FC236}">
                  <a16:creationId xmlns:a16="http://schemas.microsoft.com/office/drawing/2014/main" id="{42B363B6-13EF-48E8-CEA9-42A4BF968B78}"/>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71" name="Rectangle: Rounded Corners 170">
              <a:extLst>
                <a:ext uri="{FF2B5EF4-FFF2-40B4-BE49-F238E27FC236}">
                  <a16:creationId xmlns:a16="http://schemas.microsoft.com/office/drawing/2014/main" id="{7FE85BBB-E5D6-1665-AF9D-A4662F82E8F0}"/>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172" name="Che 1">
            <a:extLst>
              <a:ext uri="{FF2B5EF4-FFF2-40B4-BE49-F238E27FC236}">
                <a16:creationId xmlns:a16="http://schemas.microsoft.com/office/drawing/2014/main" id="{88818658-D750-17D1-1635-BE1658C42DA3}"/>
              </a:ext>
            </a:extLst>
          </p:cNvPr>
          <p:cNvGrpSpPr/>
          <p:nvPr/>
        </p:nvGrpSpPr>
        <p:grpSpPr>
          <a:xfrm>
            <a:off x="3382187" y="1278437"/>
            <a:ext cx="8004336" cy="466561"/>
            <a:chOff x="1989889" y="2209040"/>
            <a:chExt cx="7742355" cy="467570"/>
          </a:xfrm>
          <a:solidFill>
            <a:srgbClr val="92D050"/>
          </a:solidFill>
        </p:grpSpPr>
        <p:sp>
          <p:nvSpPr>
            <p:cNvPr id="173" name="Rectangle: Rounded Corners 172">
              <a:extLst>
                <a:ext uri="{FF2B5EF4-FFF2-40B4-BE49-F238E27FC236}">
                  <a16:creationId xmlns:a16="http://schemas.microsoft.com/office/drawing/2014/main" id="{3D392054-FDDA-2E1D-E97C-DC7BD2F6BAA3}"/>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4" name="Rectangle: Rounded Corners 173">
              <a:extLst>
                <a:ext uri="{FF2B5EF4-FFF2-40B4-BE49-F238E27FC236}">
                  <a16:creationId xmlns:a16="http://schemas.microsoft.com/office/drawing/2014/main" id="{40F3B9F4-A29D-5ACA-F3E2-39E4676B1B7E}"/>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5" name="Rectangle: Rounded Corners 174">
              <a:extLst>
                <a:ext uri="{FF2B5EF4-FFF2-40B4-BE49-F238E27FC236}">
                  <a16:creationId xmlns:a16="http://schemas.microsoft.com/office/drawing/2014/main" id="{5544AFB5-228F-1455-5120-B87FB6E15868}"/>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6" name="Rectangle: Rounded Corners 175">
              <a:extLst>
                <a:ext uri="{FF2B5EF4-FFF2-40B4-BE49-F238E27FC236}">
                  <a16:creationId xmlns:a16="http://schemas.microsoft.com/office/drawing/2014/main" id="{E3AD7E52-C759-C9CA-35DF-71FEC31A6C8D}"/>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7" name="Rectangle: Rounded Corners 176">
              <a:extLst>
                <a:ext uri="{FF2B5EF4-FFF2-40B4-BE49-F238E27FC236}">
                  <a16:creationId xmlns:a16="http://schemas.microsoft.com/office/drawing/2014/main" id="{940309E1-D3FF-95C9-3585-B4CB1C4E5C83}"/>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8" name="Rectangle: Rounded Corners 177">
              <a:extLst>
                <a:ext uri="{FF2B5EF4-FFF2-40B4-BE49-F238E27FC236}">
                  <a16:creationId xmlns:a16="http://schemas.microsoft.com/office/drawing/2014/main" id="{5533F236-C17E-3E76-114D-8731A1AFCF44}"/>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79" name="Rectangle: Rounded Corners 178">
              <a:extLst>
                <a:ext uri="{FF2B5EF4-FFF2-40B4-BE49-F238E27FC236}">
                  <a16:creationId xmlns:a16="http://schemas.microsoft.com/office/drawing/2014/main" id="{EDB41EC0-A876-A23B-BC6B-BF6E448CA4A8}"/>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80" name="Rectangle: Rounded Corners 179">
              <a:extLst>
                <a:ext uri="{FF2B5EF4-FFF2-40B4-BE49-F238E27FC236}">
                  <a16:creationId xmlns:a16="http://schemas.microsoft.com/office/drawing/2014/main" id="{F3E04AB0-78DC-FAF9-A74C-681DE170C6BD}"/>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81" name="Rectangle: Rounded Corners 180">
              <a:extLst>
                <a:ext uri="{FF2B5EF4-FFF2-40B4-BE49-F238E27FC236}">
                  <a16:creationId xmlns:a16="http://schemas.microsoft.com/office/drawing/2014/main" id="{2D2717BA-0819-0728-B2BD-EF5C502ACCE8}"/>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82" name="Rectangle: Rounded Corners 181">
              <a:extLst>
                <a:ext uri="{FF2B5EF4-FFF2-40B4-BE49-F238E27FC236}">
                  <a16:creationId xmlns:a16="http://schemas.microsoft.com/office/drawing/2014/main" id="{2B78EC8E-58B9-D1F1-BBB1-2843E39675EE}"/>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183" name="1">
            <a:hlinkClick r:id="rId5" action="ppaction://hlinksldjump"/>
            <a:extLst>
              <a:ext uri="{FF2B5EF4-FFF2-40B4-BE49-F238E27FC236}">
                <a16:creationId xmlns:a16="http://schemas.microsoft.com/office/drawing/2014/main" id="{AA2589A7-8E34-FB57-D9DC-F74F63110AAC}"/>
              </a:ext>
            </a:extLst>
          </p:cNvPr>
          <p:cNvPicPr>
            <a:picLocks noChangeAspect="1"/>
          </p:cNvPicPr>
          <p:nvPr/>
        </p:nvPicPr>
        <p:blipFill rotWithShape="1">
          <a:blip r:embed="rId6">
            <a:extLst>
              <a:ext uri="{28A0092B-C50C-407E-A947-70E740481C1C}">
                <a14:useLocalDpi xmlns:a14="http://schemas.microsoft.com/office/drawing/2010/main" val="0"/>
              </a:ext>
            </a:extLst>
          </a:blip>
          <a:srcRect l="57833" t="62775" r="27270" b="27765"/>
          <a:stretch/>
        </p:blipFill>
        <p:spPr>
          <a:xfrm>
            <a:off x="1642852" y="1215155"/>
            <a:ext cx="705173" cy="597011"/>
          </a:xfrm>
          <a:prstGeom prst="rect">
            <a:avLst/>
          </a:prstGeom>
        </p:spPr>
      </p:pic>
      <p:grpSp>
        <p:nvGrpSpPr>
          <p:cNvPr id="184" name="Group 183">
            <a:extLst>
              <a:ext uri="{FF2B5EF4-FFF2-40B4-BE49-F238E27FC236}">
                <a16:creationId xmlns:a16="http://schemas.microsoft.com/office/drawing/2014/main" id="{7CFDB0E3-84A1-5BA7-7A54-827B849A0180}"/>
              </a:ext>
            </a:extLst>
          </p:cNvPr>
          <p:cNvGrpSpPr/>
          <p:nvPr/>
        </p:nvGrpSpPr>
        <p:grpSpPr>
          <a:xfrm>
            <a:off x="4099162" y="1869059"/>
            <a:ext cx="3935337" cy="435331"/>
            <a:chOff x="1989889" y="1497349"/>
            <a:chExt cx="3801883" cy="467568"/>
          </a:xfrm>
          <a:solidFill>
            <a:srgbClr val="FFFF00"/>
          </a:solidFill>
        </p:grpSpPr>
        <p:sp>
          <p:nvSpPr>
            <p:cNvPr id="185" name="Rectangle: Rounded Corners 184">
              <a:extLst>
                <a:ext uri="{FF2B5EF4-FFF2-40B4-BE49-F238E27FC236}">
                  <a16:creationId xmlns:a16="http://schemas.microsoft.com/office/drawing/2014/main" id="{D00677D2-8F0D-B693-2930-34C84955DC32}"/>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86" name="Rectangle: Rounded Corners 185">
              <a:extLst>
                <a:ext uri="{FF2B5EF4-FFF2-40B4-BE49-F238E27FC236}">
                  <a16:creationId xmlns:a16="http://schemas.microsoft.com/office/drawing/2014/main" id="{3E26702D-5893-F083-5581-4732EE17B1EB}"/>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87" name="Rectangle: Rounded Corners 186">
              <a:extLst>
                <a:ext uri="{FF2B5EF4-FFF2-40B4-BE49-F238E27FC236}">
                  <a16:creationId xmlns:a16="http://schemas.microsoft.com/office/drawing/2014/main" id="{AC8B5F2F-2B60-D6F0-7209-B2434109CCDB}"/>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D</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88" name="Rectangle: Rounded Corners 187">
              <a:extLst>
                <a:ext uri="{FF2B5EF4-FFF2-40B4-BE49-F238E27FC236}">
                  <a16:creationId xmlns:a16="http://schemas.microsoft.com/office/drawing/2014/main" id="{04C7BE65-3943-1C8B-EDBD-EE88669667E4}"/>
                </a:ext>
              </a:extLst>
            </p:cNvPr>
            <p:cNvSpPr/>
            <p:nvPr/>
          </p:nvSpPr>
          <p:spPr>
            <a:xfrm>
              <a:off x="5134825"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89" name="Rectangle: Rounded Corners 188">
              <a:extLst>
                <a:ext uri="{FF2B5EF4-FFF2-40B4-BE49-F238E27FC236}">
                  <a16:creationId xmlns:a16="http://schemas.microsoft.com/office/drawing/2014/main" id="{BD893429-AC8F-2379-13D4-0C555B4A03DF}"/>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190" name="Che 1">
            <a:extLst>
              <a:ext uri="{FF2B5EF4-FFF2-40B4-BE49-F238E27FC236}">
                <a16:creationId xmlns:a16="http://schemas.microsoft.com/office/drawing/2014/main" id="{A6B5453C-849D-BF60-0B2E-42D4CBA19E8E}"/>
              </a:ext>
            </a:extLst>
          </p:cNvPr>
          <p:cNvGrpSpPr/>
          <p:nvPr/>
        </p:nvGrpSpPr>
        <p:grpSpPr>
          <a:xfrm>
            <a:off x="4178052" y="1875164"/>
            <a:ext cx="3935337" cy="435331"/>
            <a:chOff x="1989889" y="2209042"/>
            <a:chExt cx="3801883" cy="467568"/>
          </a:xfrm>
          <a:solidFill>
            <a:srgbClr val="92D050"/>
          </a:solidFill>
        </p:grpSpPr>
        <p:sp>
          <p:nvSpPr>
            <p:cNvPr id="191" name="Rectangle: Rounded Corners 190">
              <a:extLst>
                <a:ext uri="{FF2B5EF4-FFF2-40B4-BE49-F238E27FC236}">
                  <a16:creationId xmlns:a16="http://schemas.microsoft.com/office/drawing/2014/main" id="{86643334-A1C3-53B1-FF81-4B9D100EA64F}"/>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92" name="Rectangle: Rounded Corners 191">
              <a:extLst>
                <a:ext uri="{FF2B5EF4-FFF2-40B4-BE49-F238E27FC236}">
                  <a16:creationId xmlns:a16="http://schemas.microsoft.com/office/drawing/2014/main" id="{85DA1F2E-2022-D72B-94D3-9A1FBEBC8F5F}"/>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93" name="Rectangle: Rounded Corners 192">
              <a:extLst>
                <a:ext uri="{FF2B5EF4-FFF2-40B4-BE49-F238E27FC236}">
                  <a16:creationId xmlns:a16="http://schemas.microsoft.com/office/drawing/2014/main" id="{D7609A88-EF81-EC93-EF8E-8EFDAF79D4BF}"/>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94" name="Rectangle: Rounded Corners 193">
              <a:extLst>
                <a:ext uri="{FF2B5EF4-FFF2-40B4-BE49-F238E27FC236}">
                  <a16:creationId xmlns:a16="http://schemas.microsoft.com/office/drawing/2014/main" id="{3A187E5A-5465-359C-5F8C-FB4EA027B260}"/>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195" name="Rectangle: Rounded Corners 194">
              <a:extLst>
                <a:ext uri="{FF2B5EF4-FFF2-40B4-BE49-F238E27FC236}">
                  <a16:creationId xmlns:a16="http://schemas.microsoft.com/office/drawing/2014/main" id="{7AB6634C-A32A-8903-9B5D-262CFCDD11F4}"/>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196" name="2">
            <a:hlinkClick r:id="rId7" action="ppaction://hlinksldjump"/>
            <a:extLst>
              <a:ext uri="{FF2B5EF4-FFF2-40B4-BE49-F238E27FC236}">
                <a16:creationId xmlns:a16="http://schemas.microsoft.com/office/drawing/2014/main" id="{8265BECD-F1A8-E194-9AC2-37B498DDFF0B}"/>
              </a:ext>
            </a:extLst>
          </p:cNvPr>
          <p:cNvPicPr>
            <a:picLocks noChangeAspect="1"/>
          </p:cNvPicPr>
          <p:nvPr/>
        </p:nvPicPr>
        <p:blipFill rotWithShape="1">
          <a:blip r:embed="rId6">
            <a:extLst>
              <a:ext uri="{28A0092B-C50C-407E-A947-70E740481C1C}">
                <a14:useLocalDpi xmlns:a14="http://schemas.microsoft.com/office/drawing/2010/main" val="0"/>
              </a:ext>
            </a:extLst>
          </a:blip>
          <a:srcRect l="73194" t="62006" r="7820" b="27379"/>
          <a:stretch/>
        </p:blipFill>
        <p:spPr>
          <a:xfrm>
            <a:off x="1684060" y="1689351"/>
            <a:ext cx="903032" cy="673169"/>
          </a:xfrm>
          <a:prstGeom prst="rect">
            <a:avLst/>
          </a:prstGeom>
        </p:spPr>
      </p:pic>
      <p:grpSp>
        <p:nvGrpSpPr>
          <p:cNvPr id="197" name="Group 196">
            <a:extLst>
              <a:ext uri="{FF2B5EF4-FFF2-40B4-BE49-F238E27FC236}">
                <a16:creationId xmlns:a16="http://schemas.microsoft.com/office/drawing/2014/main" id="{D5091740-B091-DA92-5DB9-B6359C9AD375}"/>
              </a:ext>
            </a:extLst>
          </p:cNvPr>
          <p:cNvGrpSpPr/>
          <p:nvPr/>
        </p:nvGrpSpPr>
        <p:grpSpPr>
          <a:xfrm>
            <a:off x="2493241" y="2409243"/>
            <a:ext cx="8004336" cy="454801"/>
            <a:chOff x="1989889" y="1497347"/>
            <a:chExt cx="7742355" cy="467570"/>
          </a:xfrm>
          <a:solidFill>
            <a:srgbClr val="FFFF00"/>
          </a:solidFill>
        </p:grpSpPr>
        <p:sp>
          <p:nvSpPr>
            <p:cNvPr id="198" name="Rectangle: Rounded Corners 197">
              <a:extLst>
                <a:ext uri="{FF2B5EF4-FFF2-40B4-BE49-F238E27FC236}">
                  <a16:creationId xmlns:a16="http://schemas.microsoft.com/office/drawing/2014/main" id="{107A5DF4-9AD6-65EC-3C93-4C176BFE6A40}"/>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199" name="Rectangle: Rounded Corners 198">
              <a:extLst>
                <a:ext uri="{FF2B5EF4-FFF2-40B4-BE49-F238E27FC236}">
                  <a16:creationId xmlns:a16="http://schemas.microsoft.com/office/drawing/2014/main" id="{8006801C-2756-DB8D-68F5-E792DE805E96}"/>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M</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0" name="Rectangle: Rounded Corners 199">
              <a:extLst>
                <a:ext uri="{FF2B5EF4-FFF2-40B4-BE49-F238E27FC236}">
                  <a16:creationId xmlns:a16="http://schemas.microsoft.com/office/drawing/2014/main" id="{74007159-CE57-5959-8980-80A40821C005}"/>
                </a:ext>
              </a:extLst>
            </p:cNvPr>
            <p:cNvSpPr/>
            <p:nvPr/>
          </p:nvSpPr>
          <p:spPr>
            <a:xfrm>
              <a:off x="8270662" y="149734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E</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1" name="Rectangle: Rounded Corners 200">
              <a:extLst>
                <a:ext uri="{FF2B5EF4-FFF2-40B4-BE49-F238E27FC236}">
                  <a16:creationId xmlns:a16="http://schemas.microsoft.com/office/drawing/2014/main" id="{C95AF9AD-1D2A-0C13-D0E7-8D2779EF87F9}"/>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2" name="Rectangle: Rounded Corners 201">
              <a:extLst>
                <a:ext uri="{FF2B5EF4-FFF2-40B4-BE49-F238E27FC236}">
                  <a16:creationId xmlns:a16="http://schemas.microsoft.com/office/drawing/2014/main" id="{8E9E7A7C-8B07-5D7E-DE61-E743CC458070}"/>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3" name="Rectangle: Rounded Corners 202">
              <a:extLst>
                <a:ext uri="{FF2B5EF4-FFF2-40B4-BE49-F238E27FC236}">
                  <a16:creationId xmlns:a16="http://schemas.microsoft.com/office/drawing/2014/main" id="{B217CC4E-34B3-E58F-8934-C73348D80B2C}"/>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K</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4" name="Rectangle: Rounded Corners 203">
              <a:extLst>
                <a:ext uri="{FF2B5EF4-FFF2-40B4-BE49-F238E27FC236}">
                  <a16:creationId xmlns:a16="http://schemas.microsoft.com/office/drawing/2014/main" id="{60F99C68-8E0F-910C-85FE-EB17EE3EA645}"/>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5" name="Rectangle: Rounded Corners 204">
              <a:extLst>
                <a:ext uri="{FF2B5EF4-FFF2-40B4-BE49-F238E27FC236}">
                  <a16:creationId xmlns:a16="http://schemas.microsoft.com/office/drawing/2014/main" id="{B534B4F2-FB41-03A9-7E11-2EB316F5877A}"/>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6" name="Rectangle: Rounded Corners 205">
              <a:extLst>
                <a:ext uri="{FF2B5EF4-FFF2-40B4-BE49-F238E27FC236}">
                  <a16:creationId xmlns:a16="http://schemas.microsoft.com/office/drawing/2014/main" id="{48A3E618-D5B9-0DF3-A31C-1F67E364453E}"/>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07" name="Rectangle: Rounded Corners 206">
              <a:extLst>
                <a:ext uri="{FF2B5EF4-FFF2-40B4-BE49-F238E27FC236}">
                  <a16:creationId xmlns:a16="http://schemas.microsoft.com/office/drawing/2014/main" id="{8ACBD9CC-9239-72B9-AD0E-B3C459BCE5E0}"/>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208" name="Che 1">
            <a:extLst>
              <a:ext uri="{FF2B5EF4-FFF2-40B4-BE49-F238E27FC236}">
                <a16:creationId xmlns:a16="http://schemas.microsoft.com/office/drawing/2014/main" id="{09934D24-07CF-0ACB-11D9-DD08F53CAFF9}"/>
              </a:ext>
            </a:extLst>
          </p:cNvPr>
          <p:cNvGrpSpPr/>
          <p:nvPr/>
        </p:nvGrpSpPr>
        <p:grpSpPr>
          <a:xfrm>
            <a:off x="2564624" y="2406347"/>
            <a:ext cx="8004336" cy="454801"/>
            <a:chOff x="1989889" y="2209040"/>
            <a:chExt cx="7742355" cy="467570"/>
          </a:xfrm>
          <a:solidFill>
            <a:srgbClr val="92D050"/>
          </a:solidFill>
        </p:grpSpPr>
        <p:sp>
          <p:nvSpPr>
            <p:cNvPr id="209" name="Rectangle: Rounded Corners 208">
              <a:extLst>
                <a:ext uri="{FF2B5EF4-FFF2-40B4-BE49-F238E27FC236}">
                  <a16:creationId xmlns:a16="http://schemas.microsoft.com/office/drawing/2014/main" id="{D7646BCE-5735-BF20-E049-EA9BFC5AB94A}"/>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0" name="Rectangle: Rounded Corners 209">
              <a:extLst>
                <a:ext uri="{FF2B5EF4-FFF2-40B4-BE49-F238E27FC236}">
                  <a16:creationId xmlns:a16="http://schemas.microsoft.com/office/drawing/2014/main" id="{F7541380-AA58-06DF-12BB-9C44E7FB3D78}"/>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1" name="Rectangle: Rounded Corners 210">
              <a:extLst>
                <a:ext uri="{FF2B5EF4-FFF2-40B4-BE49-F238E27FC236}">
                  <a16:creationId xmlns:a16="http://schemas.microsoft.com/office/drawing/2014/main" id="{4F683309-8015-CC06-3550-DFF45B37180F}"/>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2" name="Rectangle: Rounded Corners 211">
              <a:extLst>
                <a:ext uri="{FF2B5EF4-FFF2-40B4-BE49-F238E27FC236}">
                  <a16:creationId xmlns:a16="http://schemas.microsoft.com/office/drawing/2014/main" id="{18EE3058-804B-FB11-68D6-B74ECA4E6CDA}"/>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3" name="Rectangle: Rounded Corners 212">
              <a:extLst>
                <a:ext uri="{FF2B5EF4-FFF2-40B4-BE49-F238E27FC236}">
                  <a16:creationId xmlns:a16="http://schemas.microsoft.com/office/drawing/2014/main" id="{D98FA83C-6C05-3F5B-9409-150F78842EFF}"/>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4" name="Rectangle: Rounded Corners 213">
              <a:extLst>
                <a:ext uri="{FF2B5EF4-FFF2-40B4-BE49-F238E27FC236}">
                  <a16:creationId xmlns:a16="http://schemas.microsoft.com/office/drawing/2014/main" id="{FBA440D7-C878-A662-B2BB-E8197F232C17}"/>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5" name="Rectangle: Rounded Corners 214">
              <a:extLst>
                <a:ext uri="{FF2B5EF4-FFF2-40B4-BE49-F238E27FC236}">
                  <a16:creationId xmlns:a16="http://schemas.microsoft.com/office/drawing/2014/main" id="{CF8E8BDB-0734-10ED-C254-C3A52B314E95}"/>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6" name="Rectangle: Rounded Corners 215">
              <a:extLst>
                <a:ext uri="{FF2B5EF4-FFF2-40B4-BE49-F238E27FC236}">
                  <a16:creationId xmlns:a16="http://schemas.microsoft.com/office/drawing/2014/main" id="{AAAA9453-7845-C676-A525-CE650C6275E0}"/>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7" name="Rectangle: Rounded Corners 216">
              <a:extLst>
                <a:ext uri="{FF2B5EF4-FFF2-40B4-BE49-F238E27FC236}">
                  <a16:creationId xmlns:a16="http://schemas.microsoft.com/office/drawing/2014/main" id="{1D5D3E59-0CD8-1628-3EBA-7C66225B69DA}"/>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18" name="Rectangle: Rounded Corners 217">
              <a:extLst>
                <a:ext uri="{FF2B5EF4-FFF2-40B4-BE49-F238E27FC236}">
                  <a16:creationId xmlns:a16="http://schemas.microsoft.com/office/drawing/2014/main" id="{309A673E-5433-C7A7-6F29-398F64AC39B5}"/>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219" name="3">
            <a:hlinkClick r:id="rId8" action="ppaction://hlinksldjump"/>
            <a:extLst>
              <a:ext uri="{FF2B5EF4-FFF2-40B4-BE49-F238E27FC236}">
                <a16:creationId xmlns:a16="http://schemas.microsoft.com/office/drawing/2014/main" id="{901DB9C7-5E80-BCE8-5690-567CAA4FEE7F}"/>
              </a:ext>
            </a:extLst>
          </p:cNvPr>
          <p:cNvPicPr>
            <a:picLocks noChangeAspect="1"/>
          </p:cNvPicPr>
          <p:nvPr/>
        </p:nvPicPr>
        <p:blipFill rotWithShape="1">
          <a:blip r:embed="rId6">
            <a:extLst>
              <a:ext uri="{28A0092B-C50C-407E-A947-70E740481C1C}">
                <a14:useLocalDpi xmlns:a14="http://schemas.microsoft.com/office/drawing/2010/main" val="0"/>
              </a:ext>
            </a:extLst>
          </a:blip>
          <a:srcRect l="12612" t="71586" r="71164" b="15340"/>
          <a:stretch/>
        </p:blipFill>
        <p:spPr>
          <a:xfrm>
            <a:off x="1676474" y="2216663"/>
            <a:ext cx="769076" cy="826349"/>
          </a:xfrm>
          <a:prstGeom prst="rect">
            <a:avLst/>
          </a:prstGeom>
        </p:spPr>
      </p:pic>
      <p:grpSp>
        <p:nvGrpSpPr>
          <p:cNvPr id="220" name="Group 219">
            <a:extLst>
              <a:ext uri="{FF2B5EF4-FFF2-40B4-BE49-F238E27FC236}">
                <a16:creationId xmlns:a16="http://schemas.microsoft.com/office/drawing/2014/main" id="{603CBED3-1F63-7D70-2A9C-BF8BA6F245BC}"/>
              </a:ext>
            </a:extLst>
          </p:cNvPr>
          <p:cNvGrpSpPr/>
          <p:nvPr/>
        </p:nvGrpSpPr>
        <p:grpSpPr>
          <a:xfrm>
            <a:off x="3289047" y="2992287"/>
            <a:ext cx="8034199" cy="449032"/>
            <a:chOff x="1989889" y="1497347"/>
            <a:chExt cx="7742355" cy="467570"/>
          </a:xfrm>
          <a:solidFill>
            <a:srgbClr val="FFFF00"/>
          </a:solidFill>
        </p:grpSpPr>
        <p:sp>
          <p:nvSpPr>
            <p:cNvPr id="221" name="Rectangle: Rounded Corners 220">
              <a:extLst>
                <a:ext uri="{FF2B5EF4-FFF2-40B4-BE49-F238E27FC236}">
                  <a16:creationId xmlns:a16="http://schemas.microsoft.com/office/drawing/2014/main" id="{C565494A-ECA1-7879-3009-16C403E57EFD}"/>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2" name="Rectangle: Rounded Corners 221">
              <a:extLst>
                <a:ext uri="{FF2B5EF4-FFF2-40B4-BE49-F238E27FC236}">
                  <a16:creationId xmlns:a16="http://schemas.microsoft.com/office/drawing/2014/main" id="{43421D27-E7AA-ADCD-F2B8-13C1FA1EAC69}"/>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G</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3" name="Rectangle: Rounded Corners 222">
              <a:extLst>
                <a:ext uri="{FF2B5EF4-FFF2-40B4-BE49-F238E27FC236}">
                  <a16:creationId xmlns:a16="http://schemas.microsoft.com/office/drawing/2014/main" id="{546057F9-C59F-58B7-5D16-997034D3ABBF}"/>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4" name="Rectangle: Rounded Corners 223">
              <a:extLst>
                <a:ext uri="{FF2B5EF4-FFF2-40B4-BE49-F238E27FC236}">
                  <a16:creationId xmlns:a16="http://schemas.microsoft.com/office/drawing/2014/main" id="{E89315DC-B296-76F5-BA2A-2431034DA294}"/>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U</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5" name="Rectangle: Rounded Corners 224">
              <a:extLst>
                <a:ext uri="{FF2B5EF4-FFF2-40B4-BE49-F238E27FC236}">
                  <a16:creationId xmlns:a16="http://schemas.microsoft.com/office/drawing/2014/main" id="{611523EA-41C3-69C4-A9C4-C8BBCCABCD61}"/>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6" name="Rectangle: Rounded Corners 225">
              <a:extLst>
                <a:ext uri="{FF2B5EF4-FFF2-40B4-BE49-F238E27FC236}">
                  <a16:creationId xmlns:a16="http://schemas.microsoft.com/office/drawing/2014/main" id="{C91221EA-00EB-BCF7-254E-16B9F2319CE5}"/>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R</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7" name="Rectangle: Rounded Corners 226">
              <a:extLst>
                <a:ext uri="{FF2B5EF4-FFF2-40B4-BE49-F238E27FC236}">
                  <a16:creationId xmlns:a16="http://schemas.microsoft.com/office/drawing/2014/main" id="{52380FE1-8BA7-FD8B-72D2-6E7E18ED6B32}"/>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8" name="Rectangle: Rounded Corners 227">
              <a:extLst>
                <a:ext uri="{FF2B5EF4-FFF2-40B4-BE49-F238E27FC236}">
                  <a16:creationId xmlns:a16="http://schemas.microsoft.com/office/drawing/2014/main" id="{3B2F4B9F-F4A3-07A4-5076-D90F9DA2A0F1}"/>
                </a:ext>
              </a:extLst>
            </p:cNvPr>
            <p:cNvSpPr/>
            <p:nvPr/>
          </p:nvSpPr>
          <p:spPr>
            <a:xfrm>
              <a:off x="5921059"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T</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29" name="Rectangle: Rounded Corners 228">
              <a:extLst>
                <a:ext uri="{FF2B5EF4-FFF2-40B4-BE49-F238E27FC236}">
                  <a16:creationId xmlns:a16="http://schemas.microsoft.com/office/drawing/2014/main" id="{5D448C7E-1C07-6760-C689-7BDF5BF6FD5F}"/>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30" name="Rectangle: Rounded Corners 229">
              <a:extLst>
                <a:ext uri="{FF2B5EF4-FFF2-40B4-BE49-F238E27FC236}">
                  <a16:creationId xmlns:a16="http://schemas.microsoft.com/office/drawing/2014/main" id="{4D32DA26-985A-17B8-0AA8-B5A63C4E0AC7}"/>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B</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231" name="Che 1">
            <a:extLst>
              <a:ext uri="{FF2B5EF4-FFF2-40B4-BE49-F238E27FC236}">
                <a16:creationId xmlns:a16="http://schemas.microsoft.com/office/drawing/2014/main" id="{17647D03-FEA2-F9AE-6726-49B514ED8123}"/>
              </a:ext>
            </a:extLst>
          </p:cNvPr>
          <p:cNvGrpSpPr/>
          <p:nvPr/>
        </p:nvGrpSpPr>
        <p:grpSpPr>
          <a:xfrm>
            <a:off x="3352325" y="2990879"/>
            <a:ext cx="8034199" cy="449032"/>
            <a:chOff x="1989889" y="2209040"/>
            <a:chExt cx="7742355" cy="467570"/>
          </a:xfrm>
          <a:solidFill>
            <a:srgbClr val="92D050"/>
          </a:solidFill>
        </p:grpSpPr>
        <p:sp>
          <p:nvSpPr>
            <p:cNvPr id="232" name="Rectangle: Rounded Corners 231">
              <a:extLst>
                <a:ext uri="{FF2B5EF4-FFF2-40B4-BE49-F238E27FC236}">
                  <a16:creationId xmlns:a16="http://schemas.microsoft.com/office/drawing/2014/main" id="{4A83DBAE-D5C4-9EC4-BEFA-168A56502E18}"/>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3" name="Rectangle: Rounded Corners 232">
              <a:extLst>
                <a:ext uri="{FF2B5EF4-FFF2-40B4-BE49-F238E27FC236}">
                  <a16:creationId xmlns:a16="http://schemas.microsoft.com/office/drawing/2014/main" id="{8AC38EE8-16DC-B5B2-0B53-2516FB730F5E}"/>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4" name="Rectangle: Rounded Corners 233">
              <a:extLst>
                <a:ext uri="{FF2B5EF4-FFF2-40B4-BE49-F238E27FC236}">
                  <a16:creationId xmlns:a16="http://schemas.microsoft.com/office/drawing/2014/main" id="{FF417B5E-D200-C2F5-5C1E-0178A2E293E2}"/>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5" name="Rectangle: Rounded Corners 234">
              <a:extLst>
                <a:ext uri="{FF2B5EF4-FFF2-40B4-BE49-F238E27FC236}">
                  <a16:creationId xmlns:a16="http://schemas.microsoft.com/office/drawing/2014/main" id="{6CBBA553-93E7-B293-8482-7EC1E41849F6}"/>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6" name="Rectangle: Rounded Corners 235">
              <a:extLst>
                <a:ext uri="{FF2B5EF4-FFF2-40B4-BE49-F238E27FC236}">
                  <a16:creationId xmlns:a16="http://schemas.microsoft.com/office/drawing/2014/main" id="{46E1D37F-D62E-D3A5-5834-778248C3A62D}"/>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7" name="Rectangle: Rounded Corners 236">
              <a:extLst>
                <a:ext uri="{FF2B5EF4-FFF2-40B4-BE49-F238E27FC236}">
                  <a16:creationId xmlns:a16="http://schemas.microsoft.com/office/drawing/2014/main" id="{9988CCDB-FA71-77FE-6156-0BD9461DEA7A}"/>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8" name="Rectangle: Rounded Corners 237">
              <a:extLst>
                <a:ext uri="{FF2B5EF4-FFF2-40B4-BE49-F238E27FC236}">
                  <a16:creationId xmlns:a16="http://schemas.microsoft.com/office/drawing/2014/main" id="{012A474A-053D-C1B0-7B1F-CC90C8E36653}"/>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39" name="Rectangle: Rounded Corners 238">
              <a:extLst>
                <a:ext uri="{FF2B5EF4-FFF2-40B4-BE49-F238E27FC236}">
                  <a16:creationId xmlns:a16="http://schemas.microsoft.com/office/drawing/2014/main" id="{9D9C4C2D-AB4F-32D6-3303-CE22F0E2F709}"/>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40" name="Rectangle: Rounded Corners 239">
              <a:extLst>
                <a:ext uri="{FF2B5EF4-FFF2-40B4-BE49-F238E27FC236}">
                  <a16:creationId xmlns:a16="http://schemas.microsoft.com/office/drawing/2014/main" id="{740010C0-3875-C1B1-D01A-2ACE8353F1A2}"/>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41" name="Rectangle: Rounded Corners 240">
              <a:extLst>
                <a:ext uri="{FF2B5EF4-FFF2-40B4-BE49-F238E27FC236}">
                  <a16:creationId xmlns:a16="http://schemas.microsoft.com/office/drawing/2014/main" id="{2B2FED63-CAC4-763C-EA5B-15E429DF866F}"/>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242" name="4">
            <a:hlinkClick r:id="rId9" action="ppaction://hlinksldjump"/>
            <a:extLst>
              <a:ext uri="{FF2B5EF4-FFF2-40B4-BE49-F238E27FC236}">
                <a16:creationId xmlns:a16="http://schemas.microsoft.com/office/drawing/2014/main" id="{7B400375-48D8-03CE-8ADC-8F6436A14954}"/>
              </a:ext>
            </a:extLst>
          </p:cNvPr>
          <p:cNvPicPr>
            <a:picLocks noChangeAspect="1"/>
          </p:cNvPicPr>
          <p:nvPr/>
        </p:nvPicPr>
        <p:blipFill rotWithShape="1">
          <a:blip r:embed="rId6">
            <a:extLst>
              <a:ext uri="{28A0092B-C50C-407E-A947-70E740481C1C}">
                <a14:useLocalDpi xmlns:a14="http://schemas.microsoft.com/office/drawing/2010/main" val="0"/>
              </a:ext>
            </a:extLst>
          </a:blip>
          <a:srcRect l="27110" t="71586" r="56665" b="16763"/>
          <a:stretch/>
        </p:blipFill>
        <p:spPr>
          <a:xfrm>
            <a:off x="1583595" y="2773959"/>
            <a:ext cx="843928" cy="808017"/>
          </a:xfrm>
          <a:prstGeom prst="rect">
            <a:avLst/>
          </a:prstGeom>
        </p:spPr>
      </p:pic>
      <p:grpSp>
        <p:nvGrpSpPr>
          <p:cNvPr id="243" name="Group 242">
            <a:extLst>
              <a:ext uri="{FF2B5EF4-FFF2-40B4-BE49-F238E27FC236}">
                <a16:creationId xmlns:a16="http://schemas.microsoft.com/office/drawing/2014/main" id="{251DD177-C651-08A4-43AA-FDC7FDCDB951}"/>
              </a:ext>
            </a:extLst>
          </p:cNvPr>
          <p:cNvGrpSpPr/>
          <p:nvPr/>
        </p:nvGrpSpPr>
        <p:grpSpPr>
          <a:xfrm>
            <a:off x="2493242" y="3568263"/>
            <a:ext cx="8007449" cy="443163"/>
            <a:chOff x="1989889" y="1497347"/>
            <a:chExt cx="7742355" cy="467570"/>
          </a:xfrm>
          <a:solidFill>
            <a:srgbClr val="FFFF00"/>
          </a:solidFill>
        </p:grpSpPr>
        <p:sp>
          <p:nvSpPr>
            <p:cNvPr id="244" name="Rectangle: Rounded Corners 243">
              <a:extLst>
                <a:ext uri="{FF2B5EF4-FFF2-40B4-BE49-F238E27FC236}">
                  <a16:creationId xmlns:a16="http://schemas.microsoft.com/office/drawing/2014/main" id="{819CE73E-26BC-BE6B-12AD-D5703C8E0A67}"/>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B</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45" name="Rectangle: Rounded Corners 244">
              <a:extLst>
                <a:ext uri="{FF2B5EF4-FFF2-40B4-BE49-F238E27FC236}">
                  <a16:creationId xmlns:a16="http://schemas.microsoft.com/office/drawing/2014/main" id="{23547010-A4B5-E193-3781-061E4FC49079}"/>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G</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46" name="Rectangle: Rounded Corners 245">
              <a:extLst>
                <a:ext uri="{FF2B5EF4-FFF2-40B4-BE49-F238E27FC236}">
                  <a16:creationId xmlns:a16="http://schemas.microsoft.com/office/drawing/2014/main" id="{9FDB632A-2517-F50A-B458-BE825A3FDE6B}"/>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47" name="Rectangle: Rounded Corners 246">
              <a:extLst>
                <a:ext uri="{FF2B5EF4-FFF2-40B4-BE49-F238E27FC236}">
                  <a16:creationId xmlns:a16="http://schemas.microsoft.com/office/drawing/2014/main" id="{6C9EAFFE-53D7-B2D7-E82B-C4BC62DF08B8}"/>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48" name="Rectangle: Rounded Corners 247">
              <a:extLst>
                <a:ext uri="{FF2B5EF4-FFF2-40B4-BE49-F238E27FC236}">
                  <a16:creationId xmlns:a16="http://schemas.microsoft.com/office/drawing/2014/main" id="{6C3C16B8-73B8-4F08-5CA4-2EB0BE483010}"/>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E</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49" name="Rectangle: Rounded Corners 248">
              <a:extLst>
                <a:ext uri="{FF2B5EF4-FFF2-40B4-BE49-F238E27FC236}">
                  <a16:creationId xmlns:a16="http://schemas.microsoft.com/office/drawing/2014/main" id="{238191C9-7924-4036-A431-28385ADC808A}"/>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R</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50" name="Rectangle: Rounded Corners 249">
              <a:extLst>
                <a:ext uri="{FF2B5EF4-FFF2-40B4-BE49-F238E27FC236}">
                  <a16:creationId xmlns:a16="http://schemas.microsoft.com/office/drawing/2014/main" id="{159272C9-E970-FB2B-7116-0FF8C5A6DC7E}"/>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51" name="Rectangle: Rounded Corners 250">
              <a:extLst>
                <a:ext uri="{FF2B5EF4-FFF2-40B4-BE49-F238E27FC236}">
                  <a16:creationId xmlns:a16="http://schemas.microsoft.com/office/drawing/2014/main" id="{8C717815-398E-CE5F-41BD-87FC20AA934B}"/>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52" name="Rectangle: Rounded Corners 251">
              <a:extLst>
                <a:ext uri="{FF2B5EF4-FFF2-40B4-BE49-F238E27FC236}">
                  <a16:creationId xmlns:a16="http://schemas.microsoft.com/office/drawing/2014/main" id="{C6031CCB-0604-9650-E2F5-E05F23B04635}"/>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53" name="Rectangle: Rounded Corners 252">
              <a:extLst>
                <a:ext uri="{FF2B5EF4-FFF2-40B4-BE49-F238E27FC236}">
                  <a16:creationId xmlns:a16="http://schemas.microsoft.com/office/drawing/2014/main" id="{DF86C2CA-C836-E9EA-96D3-22BB68AAAEAC}"/>
                </a:ext>
              </a:extLst>
            </p:cNvPr>
            <p:cNvSpPr/>
            <p:nvPr/>
          </p:nvSpPr>
          <p:spPr>
            <a:xfrm>
              <a:off x="4348591"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254" name="Che 1">
            <a:extLst>
              <a:ext uri="{FF2B5EF4-FFF2-40B4-BE49-F238E27FC236}">
                <a16:creationId xmlns:a16="http://schemas.microsoft.com/office/drawing/2014/main" id="{19B175ED-A285-9BDA-29A0-779915A30988}"/>
              </a:ext>
            </a:extLst>
          </p:cNvPr>
          <p:cNvGrpSpPr/>
          <p:nvPr/>
        </p:nvGrpSpPr>
        <p:grpSpPr>
          <a:xfrm>
            <a:off x="2576134" y="3572132"/>
            <a:ext cx="8007449" cy="443163"/>
            <a:chOff x="1989889" y="2209040"/>
            <a:chExt cx="7742355" cy="467570"/>
          </a:xfrm>
          <a:solidFill>
            <a:srgbClr val="92D050"/>
          </a:solidFill>
        </p:grpSpPr>
        <p:sp>
          <p:nvSpPr>
            <p:cNvPr id="255" name="Rectangle: Rounded Corners 254">
              <a:extLst>
                <a:ext uri="{FF2B5EF4-FFF2-40B4-BE49-F238E27FC236}">
                  <a16:creationId xmlns:a16="http://schemas.microsoft.com/office/drawing/2014/main" id="{F1FF4C30-A2FF-B4D5-3F87-6A149381A023}"/>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56" name="Rectangle: Rounded Corners 255">
              <a:extLst>
                <a:ext uri="{FF2B5EF4-FFF2-40B4-BE49-F238E27FC236}">
                  <a16:creationId xmlns:a16="http://schemas.microsoft.com/office/drawing/2014/main" id="{529AC8C3-332D-A68C-A1BF-544636AB7ED8}"/>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57" name="Rectangle: Rounded Corners 256">
              <a:extLst>
                <a:ext uri="{FF2B5EF4-FFF2-40B4-BE49-F238E27FC236}">
                  <a16:creationId xmlns:a16="http://schemas.microsoft.com/office/drawing/2014/main" id="{F7DB1E5F-DE9D-4EF7-9430-CB8EA7566520}"/>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58" name="Rectangle: Rounded Corners 257">
              <a:extLst>
                <a:ext uri="{FF2B5EF4-FFF2-40B4-BE49-F238E27FC236}">
                  <a16:creationId xmlns:a16="http://schemas.microsoft.com/office/drawing/2014/main" id="{F960A24F-D310-1D82-EC41-30F735354E06}"/>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59" name="Rectangle: Rounded Corners 258">
              <a:extLst>
                <a:ext uri="{FF2B5EF4-FFF2-40B4-BE49-F238E27FC236}">
                  <a16:creationId xmlns:a16="http://schemas.microsoft.com/office/drawing/2014/main" id="{D459C1B6-8573-552B-7EC4-821B139546E9}"/>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60" name="Rectangle: Rounded Corners 259">
              <a:extLst>
                <a:ext uri="{FF2B5EF4-FFF2-40B4-BE49-F238E27FC236}">
                  <a16:creationId xmlns:a16="http://schemas.microsoft.com/office/drawing/2014/main" id="{EDCA2B49-2519-0579-6433-D26574457975}"/>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61" name="Rectangle: Rounded Corners 260">
              <a:extLst>
                <a:ext uri="{FF2B5EF4-FFF2-40B4-BE49-F238E27FC236}">
                  <a16:creationId xmlns:a16="http://schemas.microsoft.com/office/drawing/2014/main" id="{4F92F4A5-4F6B-57DD-3AED-9020347F7484}"/>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62" name="Rectangle: Rounded Corners 261">
              <a:extLst>
                <a:ext uri="{FF2B5EF4-FFF2-40B4-BE49-F238E27FC236}">
                  <a16:creationId xmlns:a16="http://schemas.microsoft.com/office/drawing/2014/main" id="{ACC34AC7-C602-F18F-07AF-5A89E054EB6A}"/>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63" name="Rectangle: Rounded Corners 262">
              <a:extLst>
                <a:ext uri="{FF2B5EF4-FFF2-40B4-BE49-F238E27FC236}">
                  <a16:creationId xmlns:a16="http://schemas.microsoft.com/office/drawing/2014/main" id="{C1A43DAB-AE07-62D4-F9CD-D818F2B1F395}"/>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64" name="Rectangle: Rounded Corners 263">
              <a:extLst>
                <a:ext uri="{FF2B5EF4-FFF2-40B4-BE49-F238E27FC236}">
                  <a16:creationId xmlns:a16="http://schemas.microsoft.com/office/drawing/2014/main" id="{98C70CBF-5B17-87B9-E985-7EBC24389A56}"/>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265" name="5">
            <a:hlinkClick r:id="rId10" action="ppaction://hlinksldjump"/>
            <a:extLst>
              <a:ext uri="{FF2B5EF4-FFF2-40B4-BE49-F238E27FC236}">
                <a16:creationId xmlns:a16="http://schemas.microsoft.com/office/drawing/2014/main" id="{FE3D1578-9EBC-417B-8901-21BB80D03267}"/>
              </a:ext>
            </a:extLst>
          </p:cNvPr>
          <p:cNvPicPr>
            <a:picLocks noChangeAspect="1"/>
          </p:cNvPicPr>
          <p:nvPr/>
        </p:nvPicPr>
        <p:blipFill rotWithShape="1">
          <a:blip r:embed="rId6">
            <a:extLst>
              <a:ext uri="{28A0092B-C50C-407E-A947-70E740481C1C}">
                <a14:useLocalDpi xmlns:a14="http://schemas.microsoft.com/office/drawing/2010/main" val="0"/>
              </a:ext>
            </a:extLst>
          </a:blip>
          <a:srcRect l="42632" t="72362" r="41144" b="15987"/>
          <a:stretch/>
        </p:blipFill>
        <p:spPr>
          <a:xfrm>
            <a:off x="1642639" y="3422710"/>
            <a:ext cx="789067" cy="755491"/>
          </a:xfrm>
          <a:prstGeom prst="rect">
            <a:avLst/>
          </a:prstGeom>
        </p:spPr>
      </p:pic>
      <p:grpSp>
        <p:nvGrpSpPr>
          <p:cNvPr id="266" name="Group 265">
            <a:extLst>
              <a:ext uri="{FF2B5EF4-FFF2-40B4-BE49-F238E27FC236}">
                <a16:creationId xmlns:a16="http://schemas.microsoft.com/office/drawing/2014/main" id="{21611DCB-5760-EA16-DF39-BFD1FB7F3CAB}"/>
              </a:ext>
            </a:extLst>
          </p:cNvPr>
          <p:cNvGrpSpPr/>
          <p:nvPr/>
        </p:nvGrpSpPr>
        <p:grpSpPr>
          <a:xfrm>
            <a:off x="4925613" y="4110950"/>
            <a:ext cx="3941703" cy="443531"/>
            <a:chOff x="1989889" y="1497349"/>
            <a:chExt cx="3801883" cy="467568"/>
          </a:xfrm>
          <a:solidFill>
            <a:srgbClr val="FFFF00"/>
          </a:solidFill>
        </p:grpSpPr>
        <p:sp>
          <p:nvSpPr>
            <p:cNvPr id="267" name="Rectangle: Rounded Corners 266">
              <a:extLst>
                <a:ext uri="{FF2B5EF4-FFF2-40B4-BE49-F238E27FC236}">
                  <a16:creationId xmlns:a16="http://schemas.microsoft.com/office/drawing/2014/main" id="{3A12C22E-0EB9-3D11-4119-B742D4D9AB8E}"/>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68" name="Rectangle: Rounded Corners 267">
              <a:extLst>
                <a:ext uri="{FF2B5EF4-FFF2-40B4-BE49-F238E27FC236}">
                  <a16:creationId xmlns:a16="http://schemas.microsoft.com/office/drawing/2014/main" id="{5F1BACC0-CAA0-F935-A6F7-098427B9A7E3}"/>
                </a:ext>
              </a:extLst>
            </p:cNvPr>
            <p:cNvSpPr/>
            <p:nvPr/>
          </p:nvSpPr>
          <p:spPr>
            <a:xfrm>
              <a:off x="2771472" y="1497350"/>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A</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69" name="Rectangle: Rounded Corners 268">
              <a:extLst>
                <a:ext uri="{FF2B5EF4-FFF2-40B4-BE49-F238E27FC236}">
                  <a16:creationId xmlns:a16="http://schemas.microsoft.com/office/drawing/2014/main" id="{A84D5AE7-9D49-1230-28B6-CD3EB41E1B6F}"/>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70" name="Rectangle: Rounded Corners 269">
              <a:extLst>
                <a:ext uri="{FF2B5EF4-FFF2-40B4-BE49-F238E27FC236}">
                  <a16:creationId xmlns:a16="http://schemas.microsoft.com/office/drawing/2014/main" id="{BCEC09AF-1058-8D67-4D6C-1A05D4E3FCC8}"/>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71" name="Rectangle: Rounded Corners 270">
              <a:extLst>
                <a:ext uri="{FF2B5EF4-FFF2-40B4-BE49-F238E27FC236}">
                  <a16:creationId xmlns:a16="http://schemas.microsoft.com/office/drawing/2014/main" id="{2CDF1CD3-31E4-7B7F-2896-ECE60CD8A10A}"/>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272" name="Che 1">
            <a:extLst>
              <a:ext uri="{FF2B5EF4-FFF2-40B4-BE49-F238E27FC236}">
                <a16:creationId xmlns:a16="http://schemas.microsoft.com/office/drawing/2014/main" id="{C9F5C99A-7D28-8330-D2A6-D9A549A99F9C}"/>
              </a:ext>
            </a:extLst>
          </p:cNvPr>
          <p:cNvGrpSpPr/>
          <p:nvPr/>
        </p:nvGrpSpPr>
        <p:grpSpPr>
          <a:xfrm>
            <a:off x="4989925" y="4098246"/>
            <a:ext cx="3941703" cy="443531"/>
            <a:chOff x="1989889" y="2209042"/>
            <a:chExt cx="3801883" cy="467568"/>
          </a:xfrm>
          <a:solidFill>
            <a:srgbClr val="92D050"/>
          </a:solidFill>
        </p:grpSpPr>
        <p:sp>
          <p:nvSpPr>
            <p:cNvPr id="273" name="Rectangle: Rounded Corners 272">
              <a:extLst>
                <a:ext uri="{FF2B5EF4-FFF2-40B4-BE49-F238E27FC236}">
                  <a16:creationId xmlns:a16="http://schemas.microsoft.com/office/drawing/2014/main" id="{C9E65B4C-D45D-BB75-0439-3A14C122DE22}"/>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74" name="Rectangle: Rounded Corners 273">
              <a:extLst>
                <a:ext uri="{FF2B5EF4-FFF2-40B4-BE49-F238E27FC236}">
                  <a16:creationId xmlns:a16="http://schemas.microsoft.com/office/drawing/2014/main" id="{D8CC7384-C50A-398C-0B81-F87F51715D13}"/>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75" name="Rectangle: Rounded Corners 274">
              <a:extLst>
                <a:ext uri="{FF2B5EF4-FFF2-40B4-BE49-F238E27FC236}">
                  <a16:creationId xmlns:a16="http://schemas.microsoft.com/office/drawing/2014/main" id="{9AB0C34C-86F1-C401-07BE-C2DD2AF96FF0}"/>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76" name="Rectangle: Rounded Corners 275">
              <a:extLst>
                <a:ext uri="{FF2B5EF4-FFF2-40B4-BE49-F238E27FC236}">
                  <a16:creationId xmlns:a16="http://schemas.microsoft.com/office/drawing/2014/main" id="{3347279F-BC6A-CAF3-8F2A-660AC92A0DA3}"/>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77" name="Rectangle: Rounded Corners 276">
              <a:extLst>
                <a:ext uri="{FF2B5EF4-FFF2-40B4-BE49-F238E27FC236}">
                  <a16:creationId xmlns:a16="http://schemas.microsoft.com/office/drawing/2014/main" id="{CA2F803C-CFC5-3965-3C56-53A88FEF8C9A}"/>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278" name="6">
            <a:hlinkClick r:id="rId11" action="ppaction://hlinksldjump"/>
            <a:extLst>
              <a:ext uri="{FF2B5EF4-FFF2-40B4-BE49-F238E27FC236}">
                <a16:creationId xmlns:a16="http://schemas.microsoft.com/office/drawing/2014/main" id="{D1F60D07-A5DE-82C8-398F-8C23A1815C74}"/>
              </a:ext>
            </a:extLst>
          </p:cNvPr>
          <p:cNvPicPr>
            <a:picLocks noChangeAspect="1"/>
          </p:cNvPicPr>
          <p:nvPr/>
        </p:nvPicPr>
        <p:blipFill rotWithShape="1">
          <a:blip r:embed="rId6">
            <a:extLst>
              <a:ext uri="{28A0092B-C50C-407E-A947-70E740481C1C}">
                <a14:useLocalDpi xmlns:a14="http://schemas.microsoft.com/office/drawing/2010/main" val="0"/>
              </a:ext>
            </a:extLst>
          </a:blip>
          <a:srcRect l="57595" t="72362" r="26526" b="15987"/>
          <a:stretch/>
        </p:blipFill>
        <p:spPr>
          <a:xfrm>
            <a:off x="1642639" y="4005805"/>
            <a:ext cx="743655" cy="727491"/>
          </a:xfrm>
          <a:prstGeom prst="rect">
            <a:avLst/>
          </a:prstGeom>
        </p:spPr>
      </p:pic>
      <p:grpSp>
        <p:nvGrpSpPr>
          <p:cNvPr id="279" name="Group 278">
            <a:extLst>
              <a:ext uri="{FF2B5EF4-FFF2-40B4-BE49-F238E27FC236}">
                <a16:creationId xmlns:a16="http://schemas.microsoft.com/office/drawing/2014/main" id="{AADD5A8D-87B6-B134-429D-44CA2FAA8E64}"/>
              </a:ext>
            </a:extLst>
          </p:cNvPr>
          <p:cNvGrpSpPr/>
          <p:nvPr/>
        </p:nvGrpSpPr>
        <p:grpSpPr>
          <a:xfrm>
            <a:off x="3280650" y="4648055"/>
            <a:ext cx="7149097" cy="443336"/>
            <a:chOff x="1989889" y="1497348"/>
            <a:chExt cx="6937720" cy="467569"/>
          </a:xfrm>
          <a:solidFill>
            <a:srgbClr val="FFFF00"/>
          </a:solidFill>
        </p:grpSpPr>
        <p:sp>
          <p:nvSpPr>
            <p:cNvPr id="280" name="Rectangle: Rounded Corners 279">
              <a:extLst>
                <a:ext uri="{FF2B5EF4-FFF2-40B4-BE49-F238E27FC236}">
                  <a16:creationId xmlns:a16="http://schemas.microsoft.com/office/drawing/2014/main" id="{EBC63DBC-C064-79D5-2650-B781AD8CF332}"/>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1" name="Rectangle: Rounded Corners 280">
              <a:extLst>
                <a:ext uri="{FF2B5EF4-FFF2-40B4-BE49-F238E27FC236}">
                  <a16:creationId xmlns:a16="http://schemas.microsoft.com/office/drawing/2014/main" id="{45D68F3A-BA5E-6D9C-9237-823DBFE0FA42}"/>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2" name="Rectangle: Rounded Corners 281">
              <a:extLst>
                <a:ext uri="{FF2B5EF4-FFF2-40B4-BE49-F238E27FC236}">
                  <a16:creationId xmlns:a16="http://schemas.microsoft.com/office/drawing/2014/main" id="{2A2FCD82-D74B-38C3-12B3-2DE4FF264C83}"/>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N</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3" name="Rectangle: Rounded Corners 282">
              <a:extLst>
                <a:ext uri="{FF2B5EF4-FFF2-40B4-BE49-F238E27FC236}">
                  <a16:creationId xmlns:a16="http://schemas.microsoft.com/office/drawing/2014/main" id="{535529CE-AA31-88F9-D175-16690A91ADF9}"/>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O</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4" name="Rectangle: Rounded Corners 283">
              <a:extLst>
                <a:ext uri="{FF2B5EF4-FFF2-40B4-BE49-F238E27FC236}">
                  <a16:creationId xmlns:a16="http://schemas.microsoft.com/office/drawing/2014/main" id="{C8AE3851-77D4-24AB-96A7-8A839B7F3B9C}"/>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5" name="Rectangle: Rounded Corners 284">
              <a:extLst>
                <a:ext uri="{FF2B5EF4-FFF2-40B4-BE49-F238E27FC236}">
                  <a16:creationId xmlns:a16="http://schemas.microsoft.com/office/drawing/2014/main" id="{C7E7AEC9-D61C-5A89-45AA-F99BDD4E7558}"/>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C</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6" name="Rectangle: Rounded Corners 285">
              <a:extLst>
                <a:ext uri="{FF2B5EF4-FFF2-40B4-BE49-F238E27FC236}">
                  <a16:creationId xmlns:a16="http://schemas.microsoft.com/office/drawing/2014/main" id="{B2412F8A-0CCE-D975-BDB3-5790C8DDAAC1}"/>
                </a:ext>
              </a:extLst>
            </p:cNvPr>
            <p:cNvSpPr/>
            <p:nvPr/>
          </p:nvSpPr>
          <p:spPr>
            <a:xfrm>
              <a:off x="5921059"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M</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7" name="Rectangle: Rounded Corners 286">
              <a:extLst>
                <a:ext uri="{FF2B5EF4-FFF2-40B4-BE49-F238E27FC236}">
                  <a16:creationId xmlns:a16="http://schemas.microsoft.com/office/drawing/2014/main" id="{DC69A8DC-43E6-0380-FBEC-F6EF95E2D2A9}"/>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I</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sp>
          <p:nvSpPr>
            <p:cNvPr id="288" name="Rectangle: Rounded Corners 287">
              <a:extLst>
                <a:ext uri="{FF2B5EF4-FFF2-40B4-BE49-F238E27FC236}">
                  <a16:creationId xmlns:a16="http://schemas.microsoft.com/office/drawing/2014/main" id="{2D66C7E9-B964-0BCF-19E9-3544CD75C21A}"/>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prstClr val="black"/>
                  </a:solidFill>
                  <a:latin typeface="Cambria" panose="02040503050406030204" pitchFamily="18" charset="0"/>
                  <a:ea typeface="Cambria" panose="02040503050406030204" pitchFamily="18" charset="0"/>
                  <a:cs typeface="Arial"/>
                  <a:sym typeface="Arial"/>
                </a:rPr>
                <a:t>H</a:t>
              </a:r>
              <a:endParaRPr lang="vi-VN" sz="2400" b="1">
                <a:solidFill>
                  <a:prstClr val="black"/>
                </a:solidFill>
                <a:latin typeface="Cambria" panose="02040503050406030204" pitchFamily="18" charset="0"/>
                <a:ea typeface="Cambria" panose="02040503050406030204" pitchFamily="18" charset="0"/>
                <a:cs typeface="Arial"/>
                <a:sym typeface="Arial"/>
              </a:endParaRPr>
            </a:p>
          </p:txBody>
        </p:sp>
      </p:grpSp>
      <p:grpSp>
        <p:nvGrpSpPr>
          <p:cNvPr id="289" name="Che 1">
            <a:extLst>
              <a:ext uri="{FF2B5EF4-FFF2-40B4-BE49-F238E27FC236}">
                <a16:creationId xmlns:a16="http://schemas.microsoft.com/office/drawing/2014/main" id="{E5AE1A07-DDBB-0499-8DA1-348458163350}"/>
              </a:ext>
            </a:extLst>
          </p:cNvPr>
          <p:cNvGrpSpPr/>
          <p:nvPr/>
        </p:nvGrpSpPr>
        <p:grpSpPr>
          <a:xfrm>
            <a:off x="3339184" y="4635844"/>
            <a:ext cx="7149097" cy="443336"/>
            <a:chOff x="1989889" y="2209041"/>
            <a:chExt cx="6937720" cy="467569"/>
          </a:xfrm>
          <a:solidFill>
            <a:srgbClr val="92D050"/>
          </a:solidFill>
        </p:grpSpPr>
        <p:sp>
          <p:nvSpPr>
            <p:cNvPr id="290" name="Rectangle: Rounded Corners 289">
              <a:extLst>
                <a:ext uri="{FF2B5EF4-FFF2-40B4-BE49-F238E27FC236}">
                  <a16:creationId xmlns:a16="http://schemas.microsoft.com/office/drawing/2014/main" id="{4F429BBE-B029-9051-7796-4C36BEC8AA54}"/>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1" name="Rectangle: Rounded Corners 290">
              <a:extLst>
                <a:ext uri="{FF2B5EF4-FFF2-40B4-BE49-F238E27FC236}">
                  <a16:creationId xmlns:a16="http://schemas.microsoft.com/office/drawing/2014/main" id="{3A5D110B-F971-E8F7-C470-1A5805B7A24C}"/>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2" name="Rectangle: Rounded Corners 291">
              <a:extLst>
                <a:ext uri="{FF2B5EF4-FFF2-40B4-BE49-F238E27FC236}">
                  <a16:creationId xmlns:a16="http://schemas.microsoft.com/office/drawing/2014/main" id="{47FE4502-F9DC-7EE8-95CD-C632B9D225AE}"/>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3" name="Rectangle: Rounded Corners 292">
              <a:extLst>
                <a:ext uri="{FF2B5EF4-FFF2-40B4-BE49-F238E27FC236}">
                  <a16:creationId xmlns:a16="http://schemas.microsoft.com/office/drawing/2014/main" id="{3B45713E-F74D-DFD0-EA96-2CDA6B8A1BF7}"/>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4" name="Rectangle: Rounded Corners 293">
              <a:extLst>
                <a:ext uri="{FF2B5EF4-FFF2-40B4-BE49-F238E27FC236}">
                  <a16:creationId xmlns:a16="http://schemas.microsoft.com/office/drawing/2014/main" id="{3EB4AAD9-3262-5A24-BCF3-86C27E8638E0}"/>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5" name="Rectangle: Rounded Corners 294">
              <a:extLst>
                <a:ext uri="{FF2B5EF4-FFF2-40B4-BE49-F238E27FC236}">
                  <a16:creationId xmlns:a16="http://schemas.microsoft.com/office/drawing/2014/main" id="{F6BDE9C1-204E-40CE-BACB-722B1034B48F}"/>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6" name="Rectangle: Rounded Corners 295">
              <a:extLst>
                <a:ext uri="{FF2B5EF4-FFF2-40B4-BE49-F238E27FC236}">
                  <a16:creationId xmlns:a16="http://schemas.microsoft.com/office/drawing/2014/main" id="{6DFD1B68-B9AA-D8C6-DA4A-F363050706FE}"/>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7" name="Rectangle: Rounded Corners 296">
              <a:extLst>
                <a:ext uri="{FF2B5EF4-FFF2-40B4-BE49-F238E27FC236}">
                  <a16:creationId xmlns:a16="http://schemas.microsoft.com/office/drawing/2014/main" id="{B697DEE1-66A5-18DA-0824-D2094A9CBB8E}"/>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298" name="Rectangle: Rounded Corners 297">
              <a:extLst>
                <a:ext uri="{FF2B5EF4-FFF2-40B4-BE49-F238E27FC236}">
                  <a16:creationId xmlns:a16="http://schemas.microsoft.com/office/drawing/2014/main" id="{2838880E-E21B-D8F8-FF5F-5A317F919186}"/>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pic>
        <p:nvPicPr>
          <p:cNvPr id="299" name="7">
            <a:hlinkClick r:id="rId12" action="ppaction://hlinksldjump"/>
            <a:extLst>
              <a:ext uri="{FF2B5EF4-FFF2-40B4-BE49-F238E27FC236}">
                <a16:creationId xmlns:a16="http://schemas.microsoft.com/office/drawing/2014/main" id="{162812A2-FE2F-8B4C-4803-ED876486B1D3}"/>
              </a:ext>
            </a:extLst>
          </p:cNvPr>
          <p:cNvPicPr>
            <a:picLocks noChangeAspect="1"/>
          </p:cNvPicPr>
          <p:nvPr/>
        </p:nvPicPr>
        <p:blipFill rotWithShape="1">
          <a:blip r:embed="rId6">
            <a:extLst>
              <a:ext uri="{28A0092B-C50C-407E-A947-70E740481C1C}">
                <a14:useLocalDpi xmlns:a14="http://schemas.microsoft.com/office/drawing/2010/main" val="0"/>
              </a:ext>
            </a:extLst>
          </a:blip>
          <a:srcRect l="74056" t="72492" r="11446" b="15728"/>
          <a:stretch/>
        </p:blipFill>
        <p:spPr>
          <a:xfrm>
            <a:off x="1700263" y="4505772"/>
            <a:ext cx="745863" cy="808017"/>
          </a:xfrm>
          <a:prstGeom prst="rect">
            <a:avLst/>
          </a:prstGeom>
        </p:spPr>
      </p:pic>
      <p:grpSp>
        <p:nvGrpSpPr>
          <p:cNvPr id="300" name="Group 299">
            <a:extLst>
              <a:ext uri="{FF2B5EF4-FFF2-40B4-BE49-F238E27FC236}">
                <a16:creationId xmlns:a16="http://schemas.microsoft.com/office/drawing/2014/main" id="{F497FA4A-F343-CCED-1D3B-B72FFC54C963}"/>
              </a:ext>
            </a:extLst>
          </p:cNvPr>
          <p:cNvGrpSpPr/>
          <p:nvPr/>
        </p:nvGrpSpPr>
        <p:grpSpPr>
          <a:xfrm>
            <a:off x="3676665" y="5442976"/>
            <a:ext cx="6205812" cy="491579"/>
            <a:chOff x="1989889" y="1497349"/>
            <a:chExt cx="5379002" cy="467568"/>
          </a:xfrm>
          <a:solidFill>
            <a:srgbClr val="FF0000"/>
          </a:solidFill>
        </p:grpSpPr>
        <p:sp>
          <p:nvSpPr>
            <p:cNvPr id="301" name="Rectangle: Rounded Corners 300">
              <a:extLst>
                <a:ext uri="{FF2B5EF4-FFF2-40B4-BE49-F238E27FC236}">
                  <a16:creationId xmlns:a16="http://schemas.microsoft.com/office/drawing/2014/main" id="{B7BF54F4-638A-A984-A8B8-8B197ACAB8FE}"/>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V</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2" name="Rectangle: Rounded Corners 301">
              <a:extLst>
                <a:ext uri="{FF2B5EF4-FFF2-40B4-BE49-F238E27FC236}">
                  <a16:creationId xmlns:a16="http://schemas.microsoft.com/office/drawing/2014/main" id="{8B80C4EB-EDF4-0FFB-1E29-00DC60BB478A}"/>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I</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3" name="Rectangle: Rounded Corners 302">
              <a:extLst>
                <a:ext uri="{FF2B5EF4-FFF2-40B4-BE49-F238E27FC236}">
                  <a16:creationId xmlns:a16="http://schemas.microsoft.com/office/drawing/2014/main" id="{2B02272D-8C6A-5F32-B8FA-D3B7F51ED439}"/>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M</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4" name="Rectangle: Rounded Corners 303">
              <a:extLst>
                <a:ext uri="{FF2B5EF4-FFF2-40B4-BE49-F238E27FC236}">
                  <a16:creationId xmlns:a16="http://schemas.microsoft.com/office/drawing/2014/main" id="{E9E36AF1-C4E6-6628-1E0B-576ED2791472}"/>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E</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5" name="Rectangle: Rounded Corners 304">
              <a:extLst>
                <a:ext uri="{FF2B5EF4-FFF2-40B4-BE49-F238E27FC236}">
                  <a16:creationId xmlns:a16="http://schemas.microsoft.com/office/drawing/2014/main" id="{54A3A9D4-CC83-D89D-DC65-D115CDDB2437}"/>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A</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6" name="Rectangle: Rounded Corners 305">
              <a:extLst>
                <a:ext uri="{FF2B5EF4-FFF2-40B4-BE49-F238E27FC236}">
                  <a16:creationId xmlns:a16="http://schemas.microsoft.com/office/drawing/2014/main" id="{6BFD0887-0D60-C85C-F263-A168BDDD60FA}"/>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N</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sp>
          <p:nvSpPr>
            <p:cNvPr id="307" name="Rectangle: Rounded Corners 306">
              <a:extLst>
                <a:ext uri="{FF2B5EF4-FFF2-40B4-BE49-F238E27FC236}">
                  <a16:creationId xmlns:a16="http://schemas.microsoft.com/office/drawing/2014/main" id="{A329E0A8-36E7-2392-E3E1-AA40B844E886}"/>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r>
                <a:rPr lang="en-US" sz="2400" b="1">
                  <a:solidFill>
                    <a:srgbClr val="FFFFFF"/>
                  </a:solidFill>
                  <a:latin typeface="Cambria" panose="02040503050406030204" pitchFamily="18" charset="0"/>
                  <a:ea typeface="Cambria" panose="02040503050406030204" pitchFamily="18" charset="0"/>
                  <a:cs typeface="Arial"/>
                  <a:sym typeface="Arial"/>
                </a:rPr>
                <a:t>T</a:t>
              </a:r>
              <a:endParaRPr lang="vi-VN" sz="2400" b="1">
                <a:solidFill>
                  <a:srgbClr val="FFFFFF"/>
                </a:solidFill>
                <a:latin typeface="Cambria" panose="02040503050406030204" pitchFamily="18" charset="0"/>
                <a:ea typeface="Cambria" panose="02040503050406030204" pitchFamily="18" charset="0"/>
                <a:cs typeface="Arial"/>
                <a:sym typeface="Arial"/>
              </a:endParaRPr>
            </a:p>
          </p:txBody>
        </p:sp>
      </p:grpSp>
      <p:grpSp>
        <p:nvGrpSpPr>
          <p:cNvPr id="308" name="Che 1">
            <a:extLst>
              <a:ext uri="{FF2B5EF4-FFF2-40B4-BE49-F238E27FC236}">
                <a16:creationId xmlns:a16="http://schemas.microsoft.com/office/drawing/2014/main" id="{2C61F9E5-1684-CF3F-5DCA-4900ACD30AE8}"/>
              </a:ext>
            </a:extLst>
          </p:cNvPr>
          <p:cNvGrpSpPr/>
          <p:nvPr/>
        </p:nvGrpSpPr>
        <p:grpSpPr>
          <a:xfrm>
            <a:off x="3721775" y="5430156"/>
            <a:ext cx="6205812" cy="491579"/>
            <a:chOff x="1989889" y="2209042"/>
            <a:chExt cx="5379002" cy="467568"/>
          </a:xfrm>
          <a:solidFill>
            <a:schemeClr val="accent4"/>
          </a:solidFill>
        </p:grpSpPr>
        <p:sp>
          <p:nvSpPr>
            <p:cNvPr id="309" name="Rectangle: Rounded Corners 308">
              <a:extLst>
                <a:ext uri="{FF2B5EF4-FFF2-40B4-BE49-F238E27FC236}">
                  <a16:creationId xmlns:a16="http://schemas.microsoft.com/office/drawing/2014/main" id="{9608253C-8268-7129-2D36-6CC3FF5D47C2}"/>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0" name="Rectangle: Rounded Corners 309">
              <a:extLst>
                <a:ext uri="{FF2B5EF4-FFF2-40B4-BE49-F238E27FC236}">
                  <a16:creationId xmlns:a16="http://schemas.microsoft.com/office/drawing/2014/main" id="{19C5281B-970C-2339-8419-DB520A19504D}"/>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1" name="Rectangle: Rounded Corners 310">
              <a:extLst>
                <a:ext uri="{FF2B5EF4-FFF2-40B4-BE49-F238E27FC236}">
                  <a16:creationId xmlns:a16="http://schemas.microsoft.com/office/drawing/2014/main" id="{4E469945-C467-84DE-F12C-10F9D4A170E4}"/>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2" name="Rectangle: Rounded Corners 311">
              <a:extLst>
                <a:ext uri="{FF2B5EF4-FFF2-40B4-BE49-F238E27FC236}">
                  <a16:creationId xmlns:a16="http://schemas.microsoft.com/office/drawing/2014/main" id="{A5066CFB-5AD8-B670-2F97-A335A06DCF53}"/>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3" name="Rectangle: Rounded Corners 312">
              <a:extLst>
                <a:ext uri="{FF2B5EF4-FFF2-40B4-BE49-F238E27FC236}">
                  <a16:creationId xmlns:a16="http://schemas.microsoft.com/office/drawing/2014/main" id="{ED5D3E67-794A-FA97-6A02-15F86509BCFE}"/>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4" name="Rectangle: Rounded Corners 313">
              <a:extLst>
                <a:ext uri="{FF2B5EF4-FFF2-40B4-BE49-F238E27FC236}">
                  <a16:creationId xmlns:a16="http://schemas.microsoft.com/office/drawing/2014/main" id="{8BA6ECED-5A9F-A8F6-4231-14F2A8C254C0}"/>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sp>
          <p:nvSpPr>
            <p:cNvPr id="315" name="Rectangle: Rounded Corners 314">
              <a:extLst>
                <a:ext uri="{FF2B5EF4-FFF2-40B4-BE49-F238E27FC236}">
                  <a16:creationId xmlns:a16="http://schemas.microsoft.com/office/drawing/2014/main" id="{E5582EAD-0F48-D45E-8F3D-97A5D643964A}"/>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algn="ctr" defTabSz="1219170"/>
              <a:endParaRPr lang="vi-VN" sz="2400">
                <a:solidFill>
                  <a:prstClr val="white"/>
                </a:solidFill>
                <a:latin typeface="Arial" panose="020B0604020202020204" pitchFamily="34" charset="0"/>
                <a:cs typeface="Arial"/>
                <a:sym typeface="Arial"/>
              </a:endParaRPr>
            </a:p>
          </p:txBody>
        </p:sp>
      </p:grpSp>
      <p:sp>
        <p:nvSpPr>
          <p:cNvPr id="316" name="khóa">
            <a:extLst>
              <a:ext uri="{FF2B5EF4-FFF2-40B4-BE49-F238E27FC236}">
                <a16:creationId xmlns:a16="http://schemas.microsoft.com/office/drawing/2014/main" id="{7599BF53-7E1E-17DE-4479-5F96323D8D74}"/>
              </a:ext>
            </a:extLst>
          </p:cNvPr>
          <p:cNvSpPr/>
          <p:nvPr/>
        </p:nvSpPr>
        <p:spPr>
          <a:xfrm>
            <a:off x="1405815" y="5430156"/>
            <a:ext cx="1988508" cy="682027"/>
          </a:xfrm>
          <a:prstGeom prst="round2DiagRect">
            <a:avLst>
              <a:gd name="adj1" fmla="val 50000"/>
              <a:gd name="adj2" fmla="val 10068"/>
            </a:avLst>
          </a:prstGeom>
          <a:solidFill>
            <a:schemeClr val="accent4"/>
          </a:solidFill>
          <a:ln w="12700" cap="flat" cmpd="sng" algn="ctr">
            <a:noFill/>
            <a:prstDash val="solid"/>
            <a:miter lim="800000"/>
          </a:ln>
          <a:effectLst/>
        </p:spPr>
        <p:txBody>
          <a:bodyPr rtlCol="0" anchor="ctr"/>
          <a:lstStyle/>
          <a:p>
            <a:pPr algn="ctr" defTabSz="1219170"/>
            <a:r>
              <a:rPr lang="en-US" sz="2400" b="1">
                <a:latin typeface="Cambria" panose="02040503050406030204" pitchFamily="18" charset="0"/>
                <a:ea typeface="Cambria" panose="02040503050406030204" pitchFamily="18" charset="0"/>
                <a:cs typeface="Arial"/>
                <a:sym typeface="Arial"/>
              </a:rPr>
              <a:t>TỪ KHÓA</a:t>
            </a:r>
            <a:endParaRPr lang="vi-VN" sz="2400" b="1">
              <a:latin typeface="Cambria" panose="02040503050406030204" pitchFamily="18" charset="0"/>
              <a:ea typeface="Cambria" panose="02040503050406030204" pitchFamily="18" charset="0"/>
              <a:cs typeface="Arial"/>
              <a:sym typeface="Arial"/>
            </a:endParaRPr>
          </a:p>
        </p:txBody>
      </p:sp>
      <p:sp>
        <p:nvSpPr>
          <p:cNvPr id="6" name="Rectangle: Rounded Corners 5">
            <a:extLst>
              <a:ext uri="{FF2B5EF4-FFF2-40B4-BE49-F238E27FC236}">
                <a16:creationId xmlns:a16="http://schemas.microsoft.com/office/drawing/2014/main" id="{14F05416-1881-2EDC-9B10-E310366C7A00}"/>
              </a:ext>
            </a:extLst>
          </p:cNvPr>
          <p:cNvSpPr/>
          <p:nvPr/>
        </p:nvSpPr>
        <p:spPr>
          <a:xfrm>
            <a:off x="3636559" y="584846"/>
            <a:ext cx="5343377" cy="500736"/>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Wave4">
              <a:avLst/>
            </a:prstTxWarp>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solidFill>
                <a:effectLst/>
                <a:uLnTx/>
                <a:uFillTx/>
                <a:latin typeface="Cambria" panose="02040503050406030204" pitchFamily="18" charset="0"/>
                <a:ea typeface="Cambria" panose="02040503050406030204" pitchFamily="18" charset="0"/>
                <a:cs typeface="+mn-cs"/>
              </a:rPr>
              <a:t>TRÒ CHƠI Ô CHỮ KÌ DIỆU</a:t>
            </a:r>
            <a:endParaRPr kumimoji="0" lang="vi-VN" sz="3200" b="1" i="0" u="none" strike="noStrike" kern="1200" cap="none" spc="0" normalizeH="0" baseline="0" noProof="0">
              <a:ln>
                <a:noFill/>
              </a:ln>
              <a:solidFill>
                <a:schemeClr val="tx1"/>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1649415673"/>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172"/>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72"/>
                                        </p:tgtEl>
                                      </p:cBhvr>
                                    </p:animEffect>
                                    <p:set>
                                      <p:cBhvr>
                                        <p:cTn id="7" dur="1" fill="hold">
                                          <p:stCondLst>
                                            <p:cond delay="499"/>
                                          </p:stCondLst>
                                        </p:cTn>
                                        <p:tgtEl>
                                          <p:spTgt spid="172"/>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172"/>
                  </p:tgtEl>
                </p:cond>
              </p:nextCondLst>
            </p:seq>
            <p:seq concurrent="1" nextAc="seek">
              <p:cTn id="8" restart="whenNotActive" fill="hold" evtFilter="cancelBubble" nodeType="interactiveSeq">
                <p:stCondLst>
                  <p:cond evt="onClick" delay="0">
                    <p:tgtEl>
                      <p:spTgt spid="190"/>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nodeType="clickEffect">
                                  <p:stCondLst>
                                    <p:cond delay="0"/>
                                  </p:stCondLst>
                                  <p:childTnLst>
                                    <p:animEffect transition="out" filter="fade">
                                      <p:cBhvr>
                                        <p:cTn id="12" dur="500"/>
                                        <p:tgtEl>
                                          <p:spTgt spid="190"/>
                                        </p:tgtEl>
                                      </p:cBhvr>
                                    </p:animEffect>
                                    <p:set>
                                      <p:cBhvr>
                                        <p:cTn id="13" dur="1" fill="hold">
                                          <p:stCondLst>
                                            <p:cond delay="499"/>
                                          </p:stCondLst>
                                        </p:cTn>
                                        <p:tgtEl>
                                          <p:spTgt spid="190"/>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190"/>
                  </p:tgtEl>
                </p:cond>
              </p:nextCondLst>
            </p:seq>
            <p:seq concurrent="1" nextAc="seek">
              <p:cTn id="14" restart="whenNotActive" fill="hold" evtFilter="cancelBubble" nodeType="interactiveSeq">
                <p:stCondLst>
                  <p:cond evt="onClick" delay="0">
                    <p:tgtEl>
                      <p:spTgt spid="208"/>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nodeType="clickEffect">
                                  <p:stCondLst>
                                    <p:cond delay="0"/>
                                  </p:stCondLst>
                                  <p:childTnLst>
                                    <p:animEffect transition="out" filter="fade">
                                      <p:cBhvr>
                                        <p:cTn id="18" dur="500"/>
                                        <p:tgtEl>
                                          <p:spTgt spid="208"/>
                                        </p:tgtEl>
                                      </p:cBhvr>
                                    </p:animEffect>
                                    <p:set>
                                      <p:cBhvr>
                                        <p:cTn id="19" dur="1" fill="hold">
                                          <p:stCondLst>
                                            <p:cond delay="499"/>
                                          </p:stCondLst>
                                        </p:cTn>
                                        <p:tgtEl>
                                          <p:spTgt spid="208"/>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208"/>
                  </p:tgtEl>
                </p:cond>
              </p:nextCondLst>
            </p:seq>
            <p:seq concurrent="1" nextAc="seek">
              <p:cTn id="20" restart="whenNotActive" fill="hold" evtFilter="cancelBubble" nodeType="interactiveSeq">
                <p:stCondLst>
                  <p:cond evt="onClick" delay="0">
                    <p:tgtEl>
                      <p:spTgt spid="231"/>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nodeType="clickEffect">
                                  <p:stCondLst>
                                    <p:cond delay="0"/>
                                  </p:stCondLst>
                                  <p:childTnLst>
                                    <p:animEffect transition="out" filter="fade">
                                      <p:cBhvr>
                                        <p:cTn id="24" dur="500"/>
                                        <p:tgtEl>
                                          <p:spTgt spid="231"/>
                                        </p:tgtEl>
                                      </p:cBhvr>
                                    </p:animEffect>
                                    <p:set>
                                      <p:cBhvr>
                                        <p:cTn id="25" dur="1" fill="hold">
                                          <p:stCondLst>
                                            <p:cond delay="499"/>
                                          </p:stCondLst>
                                        </p:cTn>
                                        <p:tgtEl>
                                          <p:spTgt spid="231"/>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231"/>
                  </p:tgtEl>
                </p:cond>
              </p:nextCondLst>
            </p:seq>
            <p:seq concurrent="1" nextAc="seek">
              <p:cTn id="26" restart="whenNotActive" fill="hold" evtFilter="cancelBubble" nodeType="interactiveSeq">
                <p:stCondLst>
                  <p:cond evt="onClick" delay="0">
                    <p:tgtEl>
                      <p:spTgt spid="254"/>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500"/>
                                        <p:tgtEl>
                                          <p:spTgt spid="254"/>
                                        </p:tgtEl>
                                      </p:cBhvr>
                                    </p:animEffect>
                                    <p:set>
                                      <p:cBhvr>
                                        <p:cTn id="31" dur="1" fill="hold">
                                          <p:stCondLst>
                                            <p:cond delay="499"/>
                                          </p:stCondLst>
                                        </p:cTn>
                                        <p:tgtEl>
                                          <p:spTgt spid="254"/>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254"/>
                  </p:tgtEl>
                </p:cond>
              </p:nextCondLst>
            </p:seq>
            <p:seq concurrent="1" nextAc="seek">
              <p:cTn id="32" restart="whenNotActive" fill="hold" evtFilter="cancelBubble" nodeType="interactiveSeq">
                <p:stCondLst>
                  <p:cond evt="onClick" delay="0">
                    <p:tgtEl>
                      <p:spTgt spid="272"/>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nodeType="clickEffect">
                                  <p:stCondLst>
                                    <p:cond delay="0"/>
                                  </p:stCondLst>
                                  <p:childTnLst>
                                    <p:animEffect transition="out" filter="fade">
                                      <p:cBhvr>
                                        <p:cTn id="36" dur="500"/>
                                        <p:tgtEl>
                                          <p:spTgt spid="272"/>
                                        </p:tgtEl>
                                      </p:cBhvr>
                                    </p:animEffect>
                                    <p:set>
                                      <p:cBhvr>
                                        <p:cTn id="37" dur="1" fill="hold">
                                          <p:stCondLst>
                                            <p:cond delay="499"/>
                                          </p:stCondLst>
                                        </p:cTn>
                                        <p:tgtEl>
                                          <p:spTgt spid="272"/>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272"/>
                  </p:tgtEl>
                </p:cond>
              </p:nextCondLst>
            </p:seq>
            <p:seq concurrent="1" nextAc="seek">
              <p:cTn id="38" restart="whenNotActive" fill="hold" evtFilter="cancelBubble" nodeType="interactiveSeq">
                <p:stCondLst>
                  <p:cond evt="onClick" delay="0">
                    <p:tgtEl>
                      <p:spTgt spid="289"/>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nodeType="clickEffect">
                                  <p:stCondLst>
                                    <p:cond delay="0"/>
                                  </p:stCondLst>
                                  <p:childTnLst>
                                    <p:animEffect transition="out" filter="fade">
                                      <p:cBhvr>
                                        <p:cTn id="42" dur="500"/>
                                        <p:tgtEl>
                                          <p:spTgt spid="289"/>
                                        </p:tgtEl>
                                      </p:cBhvr>
                                    </p:animEffect>
                                    <p:set>
                                      <p:cBhvr>
                                        <p:cTn id="43" dur="1" fill="hold">
                                          <p:stCondLst>
                                            <p:cond delay="499"/>
                                          </p:stCondLst>
                                        </p:cTn>
                                        <p:tgtEl>
                                          <p:spTgt spid="289"/>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2" name="Tieng-ting-www_tiengdong_com.wav"/>
                                        </p:tgtEl>
                                      </p:cMediaNode>
                                    </p:audio>
                                  </p:subTnLst>
                                </p:cTn>
                              </p:par>
                            </p:childTnLst>
                          </p:cTn>
                        </p:par>
                      </p:childTnLst>
                    </p:cTn>
                  </p:par>
                </p:childTnLst>
              </p:cTn>
              <p:nextCondLst>
                <p:cond evt="onClick" delay="0">
                  <p:tgtEl>
                    <p:spTgt spid="289"/>
                  </p:tgtEl>
                </p:cond>
              </p:nextCondLst>
            </p:seq>
            <p:seq concurrent="1" nextAc="seek">
              <p:cTn id="44" restart="whenNotActive" fill="hold" evtFilter="cancelBubble" nodeType="interactiveSeq">
                <p:stCondLst>
                  <p:cond evt="onClick" delay="0">
                    <p:tgtEl>
                      <p:spTgt spid="308"/>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nodeType="clickEffect">
                                  <p:stCondLst>
                                    <p:cond delay="0"/>
                                  </p:stCondLst>
                                  <p:childTnLst>
                                    <p:animEffect transition="out" filter="fade">
                                      <p:cBhvr>
                                        <p:cTn id="48" dur="500"/>
                                        <p:tgtEl>
                                          <p:spTgt spid="308"/>
                                        </p:tgtEl>
                                      </p:cBhvr>
                                    </p:animEffect>
                                    <p:set>
                                      <p:cBhvr>
                                        <p:cTn id="49" dur="1" fill="hold">
                                          <p:stCondLst>
                                            <p:cond delay="499"/>
                                          </p:stCondLst>
                                        </p:cTn>
                                        <p:tgtEl>
                                          <p:spTgt spid="308"/>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3" name="applause.wav"/>
                                        </p:tgtEl>
                                      </p:cMediaNode>
                                    </p:audio>
                                  </p:subTnLst>
                                </p:cTn>
                              </p:par>
                            </p:childTnLst>
                          </p:cTn>
                        </p:par>
                      </p:childTnLst>
                    </p:cTn>
                  </p:par>
                </p:childTnLst>
              </p:cTn>
              <p:nextCondLst>
                <p:cond evt="onClick" delay="0">
                  <p:tgtEl>
                    <p:spTgt spid="308"/>
                  </p:tgtEl>
                </p:cond>
              </p:nextCondLst>
            </p:seq>
            <p:seq concurrent="1" nextAc="seek">
              <p:cTn id="50" restart="whenNotActive" fill="hold" evtFilter="cancelBubble" nodeType="interactiveSeq">
                <p:stCondLst>
                  <p:cond evt="onClick" delay="0">
                    <p:tgtEl>
                      <p:spTgt spid="183"/>
                    </p:tgtEl>
                  </p:cond>
                </p:stCondLst>
                <p:endSync evt="end" delay="0">
                  <p:rtn val="all"/>
                </p:endSync>
                <p:childTnLst>
                  <p:par>
                    <p:cTn id="51" fill="hold">
                      <p:stCondLst>
                        <p:cond delay="0"/>
                      </p:stCondLst>
                      <p:childTnLst>
                        <p:par>
                          <p:cTn id="52" fill="hold">
                            <p:stCondLst>
                              <p:cond delay="0"/>
                            </p:stCondLst>
                            <p:childTnLst>
                              <p:par>
                                <p:cTn id="53" presetID="16" presetClass="exit" presetSubtype="21" fill="hold" nodeType="clickEffect">
                                  <p:stCondLst>
                                    <p:cond delay="0"/>
                                  </p:stCondLst>
                                  <p:childTnLst>
                                    <p:animEffect transition="out" filter="barn(inVertical)">
                                      <p:cBhvr>
                                        <p:cTn id="54" dur="500"/>
                                        <p:tgtEl>
                                          <p:spTgt spid="183"/>
                                        </p:tgtEl>
                                      </p:cBhvr>
                                    </p:animEffect>
                                    <p:set>
                                      <p:cBhvr>
                                        <p:cTn id="55" dur="1" fill="hold">
                                          <p:stCondLst>
                                            <p:cond delay="499"/>
                                          </p:stCondLst>
                                        </p:cTn>
                                        <p:tgtEl>
                                          <p:spTgt spid="183"/>
                                        </p:tgtEl>
                                        <p:attrNameLst>
                                          <p:attrName>style.visibility</p:attrName>
                                        </p:attrNameLst>
                                      </p:cBhvr>
                                      <p:to>
                                        <p:strVal val="hidden"/>
                                      </p:to>
                                    </p:set>
                                  </p:childTnLst>
                                </p:cTn>
                              </p:par>
                            </p:childTnLst>
                          </p:cTn>
                        </p:par>
                      </p:childTnLst>
                    </p:cTn>
                  </p:par>
                </p:childTnLst>
              </p:cTn>
              <p:nextCondLst>
                <p:cond evt="onClick" delay="0">
                  <p:tgtEl>
                    <p:spTgt spid="183"/>
                  </p:tgtEl>
                </p:cond>
              </p:nextCondLst>
            </p:seq>
            <p:seq concurrent="1" nextAc="seek">
              <p:cTn id="56" restart="whenNotActive" fill="hold" evtFilter="cancelBubble" nodeType="interactiveSeq">
                <p:stCondLst>
                  <p:cond evt="onClick" delay="0">
                    <p:tgtEl>
                      <p:spTgt spid="196"/>
                    </p:tgtEl>
                  </p:cond>
                </p:stCondLst>
                <p:endSync evt="end" delay="0">
                  <p:rtn val="all"/>
                </p:endSync>
                <p:childTnLst>
                  <p:par>
                    <p:cTn id="57" fill="hold">
                      <p:stCondLst>
                        <p:cond delay="0"/>
                      </p:stCondLst>
                      <p:childTnLst>
                        <p:par>
                          <p:cTn id="58" fill="hold">
                            <p:stCondLst>
                              <p:cond delay="0"/>
                            </p:stCondLst>
                            <p:childTnLst>
                              <p:par>
                                <p:cTn id="59" presetID="16" presetClass="exit" presetSubtype="21" fill="hold" nodeType="clickEffect">
                                  <p:stCondLst>
                                    <p:cond delay="0"/>
                                  </p:stCondLst>
                                  <p:childTnLst>
                                    <p:animEffect transition="out" filter="barn(inVertical)">
                                      <p:cBhvr>
                                        <p:cTn id="60" dur="500"/>
                                        <p:tgtEl>
                                          <p:spTgt spid="196"/>
                                        </p:tgtEl>
                                      </p:cBhvr>
                                    </p:animEffect>
                                    <p:set>
                                      <p:cBhvr>
                                        <p:cTn id="61" dur="1" fill="hold">
                                          <p:stCondLst>
                                            <p:cond delay="499"/>
                                          </p:stCondLst>
                                        </p:cTn>
                                        <p:tgtEl>
                                          <p:spTgt spid="196"/>
                                        </p:tgtEl>
                                        <p:attrNameLst>
                                          <p:attrName>style.visibility</p:attrName>
                                        </p:attrNameLst>
                                      </p:cBhvr>
                                      <p:to>
                                        <p:strVal val="hidden"/>
                                      </p:to>
                                    </p:set>
                                  </p:childTnLst>
                                </p:cTn>
                              </p:par>
                            </p:childTnLst>
                          </p:cTn>
                        </p:par>
                      </p:childTnLst>
                    </p:cTn>
                  </p:par>
                </p:childTnLst>
              </p:cTn>
              <p:nextCondLst>
                <p:cond evt="onClick" delay="0">
                  <p:tgtEl>
                    <p:spTgt spid="196"/>
                  </p:tgtEl>
                </p:cond>
              </p:nextCondLst>
            </p:seq>
            <p:seq concurrent="1" nextAc="seek">
              <p:cTn id="62" restart="whenNotActive" fill="hold" evtFilter="cancelBubble" nodeType="interactiveSeq">
                <p:stCondLst>
                  <p:cond evt="onClick" delay="0">
                    <p:tgtEl>
                      <p:spTgt spid="219"/>
                    </p:tgtEl>
                  </p:cond>
                </p:stCondLst>
                <p:endSync evt="end" delay="0">
                  <p:rtn val="all"/>
                </p:endSync>
                <p:childTnLst>
                  <p:par>
                    <p:cTn id="63" fill="hold">
                      <p:stCondLst>
                        <p:cond delay="0"/>
                      </p:stCondLst>
                      <p:childTnLst>
                        <p:par>
                          <p:cTn id="64" fill="hold">
                            <p:stCondLst>
                              <p:cond delay="0"/>
                            </p:stCondLst>
                            <p:childTnLst>
                              <p:par>
                                <p:cTn id="65" presetID="16" presetClass="exit" presetSubtype="21" fill="hold" nodeType="clickEffect">
                                  <p:stCondLst>
                                    <p:cond delay="0"/>
                                  </p:stCondLst>
                                  <p:childTnLst>
                                    <p:animEffect transition="out" filter="barn(inVertical)">
                                      <p:cBhvr>
                                        <p:cTn id="66" dur="500"/>
                                        <p:tgtEl>
                                          <p:spTgt spid="219"/>
                                        </p:tgtEl>
                                      </p:cBhvr>
                                    </p:animEffect>
                                    <p:set>
                                      <p:cBhvr>
                                        <p:cTn id="67" dur="1" fill="hold">
                                          <p:stCondLst>
                                            <p:cond delay="499"/>
                                          </p:stCondLst>
                                        </p:cTn>
                                        <p:tgtEl>
                                          <p:spTgt spid="219"/>
                                        </p:tgtEl>
                                        <p:attrNameLst>
                                          <p:attrName>style.visibility</p:attrName>
                                        </p:attrNameLst>
                                      </p:cBhvr>
                                      <p:to>
                                        <p:strVal val="hidden"/>
                                      </p:to>
                                    </p:set>
                                  </p:childTnLst>
                                </p:cTn>
                              </p:par>
                            </p:childTnLst>
                          </p:cTn>
                        </p:par>
                      </p:childTnLst>
                    </p:cTn>
                  </p:par>
                </p:childTnLst>
              </p:cTn>
              <p:nextCondLst>
                <p:cond evt="onClick" delay="0">
                  <p:tgtEl>
                    <p:spTgt spid="219"/>
                  </p:tgtEl>
                </p:cond>
              </p:nextCondLst>
            </p:seq>
            <p:seq concurrent="1" nextAc="seek">
              <p:cTn id="68" restart="whenNotActive" fill="hold" evtFilter="cancelBubble" nodeType="interactiveSeq">
                <p:stCondLst>
                  <p:cond evt="onClick" delay="0">
                    <p:tgtEl>
                      <p:spTgt spid="242"/>
                    </p:tgtEl>
                  </p:cond>
                </p:stCondLst>
                <p:endSync evt="end" delay="0">
                  <p:rtn val="all"/>
                </p:endSync>
                <p:childTnLst>
                  <p:par>
                    <p:cTn id="69" fill="hold">
                      <p:stCondLst>
                        <p:cond delay="0"/>
                      </p:stCondLst>
                      <p:childTnLst>
                        <p:par>
                          <p:cTn id="70" fill="hold">
                            <p:stCondLst>
                              <p:cond delay="0"/>
                            </p:stCondLst>
                            <p:childTnLst>
                              <p:par>
                                <p:cTn id="71" presetID="16" presetClass="exit" presetSubtype="21" fill="hold" nodeType="clickEffect">
                                  <p:stCondLst>
                                    <p:cond delay="0"/>
                                  </p:stCondLst>
                                  <p:childTnLst>
                                    <p:animEffect transition="out" filter="barn(inVertical)">
                                      <p:cBhvr>
                                        <p:cTn id="72" dur="500"/>
                                        <p:tgtEl>
                                          <p:spTgt spid="242"/>
                                        </p:tgtEl>
                                      </p:cBhvr>
                                    </p:animEffect>
                                    <p:set>
                                      <p:cBhvr>
                                        <p:cTn id="73" dur="1" fill="hold">
                                          <p:stCondLst>
                                            <p:cond delay="499"/>
                                          </p:stCondLst>
                                        </p:cTn>
                                        <p:tgtEl>
                                          <p:spTgt spid="242"/>
                                        </p:tgtEl>
                                        <p:attrNameLst>
                                          <p:attrName>style.visibility</p:attrName>
                                        </p:attrNameLst>
                                      </p:cBhvr>
                                      <p:to>
                                        <p:strVal val="hidden"/>
                                      </p:to>
                                    </p:set>
                                  </p:childTnLst>
                                </p:cTn>
                              </p:par>
                            </p:childTnLst>
                          </p:cTn>
                        </p:par>
                      </p:childTnLst>
                    </p:cTn>
                  </p:par>
                </p:childTnLst>
              </p:cTn>
              <p:nextCondLst>
                <p:cond evt="onClick" delay="0">
                  <p:tgtEl>
                    <p:spTgt spid="242"/>
                  </p:tgtEl>
                </p:cond>
              </p:nextCondLst>
            </p:seq>
            <p:seq concurrent="1" nextAc="seek">
              <p:cTn id="74" restart="whenNotActive" fill="hold" evtFilter="cancelBubble" nodeType="interactiveSeq">
                <p:stCondLst>
                  <p:cond evt="onClick" delay="0">
                    <p:tgtEl>
                      <p:spTgt spid="265"/>
                    </p:tgtEl>
                  </p:cond>
                </p:stCondLst>
                <p:endSync evt="end" delay="0">
                  <p:rtn val="all"/>
                </p:endSync>
                <p:childTnLst>
                  <p:par>
                    <p:cTn id="75" fill="hold">
                      <p:stCondLst>
                        <p:cond delay="0"/>
                      </p:stCondLst>
                      <p:childTnLst>
                        <p:par>
                          <p:cTn id="76" fill="hold">
                            <p:stCondLst>
                              <p:cond delay="0"/>
                            </p:stCondLst>
                            <p:childTnLst>
                              <p:par>
                                <p:cTn id="77" presetID="16" presetClass="exit" presetSubtype="21" fill="hold" nodeType="clickEffect">
                                  <p:stCondLst>
                                    <p:cond delay="0"/>
                                  </p:stCondLst>
                                  <p:childTnLst>
                                    <p:animEffect transition="out" filter="barn(inVertical)">
                                      <p:cBhvr>
                                        <p:cTn id="78" dur="500"/>
                                        <p:tgtEl>
                                          <p:spTgt spid="265"/>
                                        </p:tgtEl>
                                      </p:cBhvr>
                                    </p:animEffect>
                                    <p:set>
                                      <p:cBhvr>
                                        <p:cTn id="79" dur="1" fill="hold">
                                          <p:stCondLst>
                                            <p:cond delay="499"/>
                                          </p:stCondLst>
                                        </p:cTn>
                                        <p:tgtEl>
                                          <p:spTgt spid="265"/>
                                        </p:tgtEl>
                                        <p:attrNameLst>
                                          <p:attrName>style.visibility</p:attrName>
                                        </p:attrNameLst>
                                      </p:cBhvr>
                                      <p:to>
                                        <p:strVal val="hidden"/>
                                      </p:to>
                                    </p:set>
                                  </p:childTnLst>
                                </p:cTn>
                              </p:par>
                            </p:childTnLst>
                          </p:cTn>
                        </p:par>
                      </p:childTnLst>
                    </p:cTn>
                  </p:par>
                </p:childTnLst>
              </p:cTn>
              <p:nextCondLst>
                <p:cond evt="onClick" delay="0">
                  <p:tgtEl>
                    <p:spTgt spid="265"/>
                  </p:tgtEl>
                </p:cond>
              </p:nextCondLst>
            </p:seq>
            <p:seq concurrent="1" nextAc="seek">
              <p:cTn id="80" restart="whenNotActive" fill="hold" evtFilter="cancelBubble" nodeType="interactiveSeq">
                <p:stCondLst>
                  <p:cond evt="onClick" delay="0">
                    <p:tgtEl>
                      <p:spTgt spid="278"/>
                    </p:tgtEl>
                  </p:cond>
                </p:stCondLst>
                <p:endSync evt="end" delay="0">
                  <p:rtn val="all"/>
                </p:endSync>
                <p:childTnLst>
                  <p:par>
                    <p:cTn id="81" fill="hold">
                      <p:stCondLst>
                        <p:cond delay="0"/>
                      </p:stCondLst>
                      <p:childTnLst>
                        <p:par>
                          <p:cTn id="82" fill="hold">
                            <p:stCondLst>
                              <p:cond delay="0"/>
                            </p:stCondLst>
                            <p:childTnLst>
                              <p:par>
                                <p:cTn id="83" presetID="16" presetClass="exit" presetSubtype="21" fill="hold" nodeType="clickEffect">
                                  <p:stCondLst>
                                    <p:cond delay="0"/>
                                  </p:stCondLst>
                                  <p:childTnLst>
                                    <p:animEffect transition="out" filter="barn(inVertical)">
                                      <p:cBhvr>
                                        <p:cTn id="84" dur="500"/>
                                        <p:tgtEl>
                                          <p:spTgt spid="278"/>
                                        </p:tgtEl>
                                      </p:cBhvr>
                                    </p:animEffect>
                                    <p:set>
                                      <p:cBhvr>
                                        <p:cTn id="85" dur="1" fill="hold">
                                          <p:stCondLst>
                                            <p:cond delay="499"/>
                                          </p:stCondLst>
                                        </p:cTn>
                                        <p:tgtEl>
                                          <p:spTgt spid="278"/>
                                        </p:tgtEl>
                                        <p:attrNameLst>
                                          <p:attrName>style.visibility</p:attrName>
                                        </p:attrNameLst>
                                      </p:cBhvr>
                                      <p:to>
                                        <p:strVal val="hidden"/>
                                      </p:to>
                                    </p:set>
                                  </p:childTnLst>
                                </p:cTn>
                              </p:par>
                            </p:childTnLst>
                          </p:cTn>
                        </p:par>
                      </p:childTnLst>
                    </p:cTn>
                  </p:par>
                </p:childTnLst>
              </p:cTn>
              <p:nextCondLst>
                <p:cond evt="onClick" delay="0">
                  <p:tgtEl>
                    <p:spTgt spid="278"/>
                  </p:tgtEl>
                </p:cond>
              </p:nextCondLst>
            </p:seq>
            <p:seq concurrent="1" nextAc="seek">
              <p:cTn id="86" restart="whenNotActive" fill="hold" evtFilter="cancelBubble" nodeType="interactiveSeq">
                <p:stCondLst>
                  <p:cond evt="onClick" delay="0">
                    <p:tgtEl>
                      <p:spTgt spid="299"/>
                    </p:tgtEl>
                  </p:cond>
                </p:stCondLst>
                <p:endSync evt="end" delay="0">
                  <p:rtn val="all"/>
                </p:endSync>
                <p:childTnLst>
                  <p:par>
                    <p:cTn id="87" fill="hold">
                      <p:stCondLst>
                        <p:cond delay="0"/>
                      </p:stCondLst>
                      <p:childTnLst>
                        <p:par>
                          <p:cTn id="88" fill="hold">
                            <p:stCondLst>
                              <p:cond delay="0"/>
                            </p:stCondLst>
                            <p:childTnLst>
                              <p:par>
                                <p:cTn id="89" presetID="16" presetClass="exit" presetSubtype="21" fill="hold" nodeType="clickEffect">
                                  <p:stCondLst>
                                    <p:cond delay="0"/>
                                  </p:stCondLst>
                                  <p:childTnLst>
                                    <p:animEffect transition="out" filter="barn(inVertical)">
                                      <p:cBhvr>
                                        <p:cTn id="90" dur="500"/>
                                        <p:tgtEl>
                                          <p:spTgt spid="299"/>
                                        </p:tgtEl>
                                      </p:cBhvr>
                                    </p:animEffect>
                                    <p:set>
                                      <p:cBhvr>
                                        <p:cTn id="91" dur="1" fill="hold">
                                          <p:stCondLst>
                                            <p:cond delay="499"/>
                                          </p:stCondLst>
                                        </p:cTn>
                                        <p:tgtEl>
                                          <p:spTgt spid="299"/>
                                        </p:tgtEl>
                                        <p:attrNameLst>
                                          <p:attrName>style.visibility</p:attrName>
                                        </p:attrNameLst>
                                      </p:cBhvr>
                                      <p:to>
                                        <p:strVal val="hidden"/>
                                      </p:to>
                                    </p:set>
                                  </p:childTnLst>
                                </p:cTn>
                              </p:par>
                            </p:childTnLst>
                          </p:cTn>
                        </p:par>
                      </p:childTnLst>
                    </p:cTn>
                  </p:par>
                </p:childTnLst>
              </p:cTn>
              <p:nextCondLst>
                <p:cond evt="onClick" delay="0">
                  <p:tgtEl>
                    <p:spTgt spid="299"/>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7238" name="Google Shape;7238;p57"/>
          <p:cNvGrpSpPr/>
          <p:nvPr/>
        </p:nvGrpSpPr>
        <p:grpSpPr>
          <a:xfrm>
            <a:off x="1771372" y="1842725"/>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 name="Group 5">
            <a:extLst>
              <a:ext uri="{FF2B5EF4-FFF2-40B4-BE49-F238E27FC236}">
                <a16:creationId xmlns:a16="http://schemas.microsoft.com/office/drawing/2014/main" id="{E0180CC6-C7A7-E65B-D833-5BD1EF9671BB}"/>
              </a:ext>
            </a:extLst>
          </p:cNvPr>
          <p:cNvGrpSpPr/>
          <p:nvPr/>
        </p:nvGrpSpPr>
        <p:grpSpPr>
          <a:xfrm>
            <a:off x="2639719" y="1179648"/>
            <a:ext cx="7742355" cy="467570"/>
            <a:chOff x="1989889" y="1497347"/>
            <a:chExt cx="7742355" cy="467570"/>
          </a:xfrm>
          <a:solidFill>
            <a:srgbClr val="FFFF00"/>
          </a:solidFill>
        </p:grpSpPr>
        <p:sp>
          <p:nvSpPr>
            <p:cNvPr id="7" name="Rectangle: Rounded Corners 6">
              <a:extLst>
                <a:ext uri="{FF2B5EF4-FFF2-40B4-BE49-F238E27FC236}">
                  <a16:creationId xmlns:a16="http://schemas.microsoft.com/office/drawing/2014/main" id="{89729115-0697-1AF0-21EE-B0DB1F740FC1}"/>
                </a:ext>
              </a:extLst>
            </p:cNvPr>
            <p:cNvSpPr/>
            <p:nvPr/>
          </p:nvSpPr>
          <p:spPr>
            <a:xfrm>
              <a:off x="1989889" y="1497349"/>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V</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Rectangle: Rounded Corners 7">
              <a:extLst>
                <a:ext uri="{FF2B5EF4-FFF2-40B4-BE49-F238E27FC236}">
                  <a16:creationId xmlns:a16="http://schemas.microsoft.com/office/drawing/2014/main" id="{36AFA704-AB73-BEE1-232F-841A3415B3B9}"/>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Rectangle: Rounded Corners 8">
              <a:extLst>
                <a:ext uri="{FF2B5EF4-FFF2-40B4-BE49-F238E27FC236}">
                  <a16:creationId xmlns:a16="http://schemas.microsoft.com/office/drawing/2014/main" id="{FCDA7422-33F7-3B7F-DD0D-DBF7F640A9D7}"/>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Rectangle: Rounded Corners 9">
              <a:extLst>
                <a:ext uri="{FF2B5EF4-FFF2-40B4-BE49-F238E27FC236}">
                  <a16:creationId xmlns:a16="http://schemas.microsoft.com/office/drawing/2014/main" id="{9E91119D-C349-4B24-FB4D-B281E7FF3C02}"/>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1" name="Rectangle: Rounded Corners 10">
              <a:extLst>
                <a:ext uri="{FF2B5EF4-FFF2-40B4-BE49-F238E27FC236}">
                  <a16:creationId xmlns:a16="http://schemas.microsoft.com/office/drawing/2014/main" id="{BD874424-F0FB-584D-B474-86FC45AB4913}"/>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 name="Rectangle: Rounded Corners 11">
              <a:extLst>
                <a:ext uri="{FF2B5EF4-FFF2-40B4-BE49-F238E27FC236}">
                  <a16:creationId xmlns:a16="http://schemas.microsoft.com/office/drawing/2014/main" id="{5FBA50FD-471B-F434-C1CF-F8EEE2EC6B86}"/>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Rectangle: Rounded Corners 12">
              <a:extLst>
                <a:ext uri="{FF2B5EF4-FFF2-40B4-BE49-F238E27FC236}">
                  <a16:creationId xmlns:a16="http://schemas.microsoft.com/office/drawing/2014/main" id="{13A3EF44-97AE-B30B-1CF6-86E4E46E482A}"/>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Rectangle: Rounded Corners 13">
              <a:extLst>
                <a:ext uri="{FF2B5EF4-FFF2-40B4-BE49-F238E27FC236}">
                  <a16:creationId xmlns:a16="http://schemas.microsoft.com/office/drawing/2014/main" id="{62E22D7C-9842-5780-1070-E632697A0078}"/>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5" name="Rectangle: Rounded Corners 14">
              <a:extLst>
                <a:ext uri="{FF2B5EF4-FFF2-40B4-BE49-F238E27FC236}">
                  <a16:creationId xmlns:a16="http://schemas.microsoft.com/office/drawing/2014/main" id="{7438E3D5-D99E-FD00-E84F-863204682E0A}"/>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6" name="Rectangle: Rounded Corners 15">
              <a:extLst>
                <a:ext uri="{FF2B5EF4-FFF2-40B4-BE49-F238E27FC236}">
                  <a16:creationId xmlns:a16="http://schemas.microsoft.com/office/drawing/2014/main" id="{363877D1-74B4-23DD-73A7-65EA9EFB5715}"/>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7" name="Che 1">
            <a:extLst>
              <a:ext uri="{FF2B5EF4-FFF2-40B4-BE49-F238E27FC236}">
                <a16:creationId xmlns:a16="http://schemas.microsoft.com/office/drawing/2014/main" id="{9617ED7F-5B18-4491-2D3B-698D8E1284FB}"/>
              </a:ext>
            </a:extLst>
          </p:cNvPr>
          <p:cNvGrpSpPr/>
          <p:nvPr/>
        </p:nvGrpSpPr>
        <p:grpSpPr>
          <a:xfrm>
            <a:off x="2737977" y="1179566"/>
            <a:ext cx="7742355" cy="467570"/>
            <a:chOff x="1989889" y="2209040"/>
            <a:chExt cx="7742355" cy="467570"/>
          </a:xfrm>
          <a:solidFill>
            <a:srgbClr val="92D050"/>
          </a:solidFill>
        </p:grpSpPr>
        <p:sp>
          <p:nvSpPr>
            <p:cNvPr id="18" name="Rectangle: Rounded Corners 17">
              <a:extLst>
                <a:ext uri="{FF2B5EF4-FFF2-40B4-BE49-F238E27FC236}">
                  <a16:creationId xmlns:a16="http://schemas.microsoft.com/office/drawing/2014/main" id="{A4069CA0-21F9-0842-A784-3C00CB263EBB}"/>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Rounded Corners 18">
              <a:extLst>
                <a:ext uri="{FF2B5EF4-FFF2-40B4-BE49-F238E27FC236}">
                  <a16:creationId xmlns:a16="http://schemas.microsoft.com/office/drawing/2014/main" id="{4AF503B1-1234-D308-9B02-5D7CA7946B01}"/>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0" name="Rectangle: Rounded Corners 19">
              <a:extLst>
                <a:ext uri="{FF2B5EF4-FFF2-40B4-BE49-F238E27FC236}">
                  <a16:creationId xmlns:a16="http://schemas.microsoft.com/office/drawing/2014/main" id="{F432E635-4EA1-BDFE-FB69-92D32C9CA7DD}"/>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1" name="Rectangle: Rounded Corners 20">
              <a:extLst>
                <a:ext uri="{FF2B5EF4-FFF2-40B4-BE49-F238E27FC236}">
                  <a16:creationId xmlns:a16="http://schemas.microsoft.com/office/drawing/2014/main" id="{3C828209-9ECD-7F52-F29E-203520DDEE9B}"/>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2" name="Rectangle: Rounded Corners 21">
              <a:extLst>
                <a:ext uri="{FF2B5EF4-FFF2-40B4-BE49-F238E27FC236}">
                  <a16:creationId xmlns:a16="http://schemas.microsoft.com/office/drawing/2014/main" id="{89302EC8-133B-09AC-B5C2-00179009CC26}"/>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3" name="Rectangle: Rounded Corners 22">
              <a:extLst>
                <a:ext uri="{FF2B5EF4-FFF2-40B4-BE49-F238E27FC236}">
                  <a16:creationId xmlns:a16="http://schemas.microsoft.com/office/drawing/2014/main" id="{F392C875-62E5-73AC-4F3C-07481797B0DE}"/>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4" name="Rectangle: Rounded Corners 23">
              <a:extLst>
                <a:ext uri="{FF2B5EF4-FFF2-40B4-BE49-F238E27FC236}">
                  <a16:creationId xmlns:a16="http://schemas.microsoft.com/office/drawing/2014/main" id="{A0841265-0C71-38F1-0F32-794D592EF3B7}"/>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5" name="Rectangle: Rounded Corners 24">
              <a:extLst>
                <a:ext uri="{FF2B5EF4-FFF2-40B4-BE49-F238E27FC236}">
                  <a16:creationId xmlns:a16="http://schemas.microsoft.com/office/drawing/2014/main" id="{3B29FE9C-B128-E8DD-2F38-A17BA07650F4}"/>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6" name="Rectangle: Rounded Corners 25">
              <a:extLst>
                <a:ext uri="{FF2B5EF4-FFF2-40B4-BE49-F238E27FC236}">
                  <a16:creationId xmlns:a16="http://schemas.microsoft.com/office/drawing/2014/main" id="{3AB7D38D-2682-F9B3-A628-45565A429E53}"/>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7" name="Rectangle: Rounded Corners 26">
              <a:extLst>
                <a:ext uri="{FF2B5EF4-FFF2-40B4-BE49-F238E27FC236}">
                  <a16:creationId xmlns:a16="http://schemas.microsoft.com/office/drawing/2014/main" id="{4D81DA75-523E-A64F-19E6-B91A9E0CD53F}"/>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28" name="1">
            <a:extLst>
              <a:ext uri="{FF2B5EF4-FFF2-40B4-BE49-F238E27FC236}">
                <a16:creationId xmlns:a16="http://schemas.microsoft.com/office/drawing/2014/main" id="{D691B174-BC6E-8ABF-6E27-CC19A72DA3ED}"/>
              </a:ext>
            </a:extLst>
          </p:cNvPr>
          <p:cNvPicPr>
            <a:picLocks noChangeAspect="1"/>
          </p:cNvPicPr>
          <p:nvPr/>
        </p:nvPicPr>
        <p:blipFill rotWithShape="1">
          <a:blip r:embed="rId5">
            <a:extLst>
              <a:ext uri="{28A0092B-C50C-407E-A947-70E740481C1C}">
                <a14:useLocalDpi xmlns:a14="http://schemas.microsoft.com/office/drawing/2010/main" val="0"/>
              </a:ext>
            </a:extLst>
          </a:blip>
          <a:srcRect l="57833" t="62775" r="27270" b="27765"/>
          <a:stretch/>
        </p:blipFill>
        <p:spPr>
          <a:xfrm>
            <a:off x="1714896" y="1036735"/>
            <a:ext cx="766243" cy="648714"/>
          </a:xfrm>
          <a:prstGeom prst="rect">
            <a:avLst/>
          </a:prstGeom>
        </p:spPr>
      </p:pic>
      <p:sp>
        <p:nvSpPr>
          <p:cNvPr id="30" name="TextBox 29">
            <a:extLst>
              <a:ext uri="{FF2B5EF4-FFF2-40B4-BE49-F238E27FC236}">
                <a16:creationId xmlns:a16="http://schemas.microsoft.com/office/drawing/2014/main" id="{4B9AD471-86D8-4459-0A80-23856B7D1043}"/>
              </a:ext>
            </a:extLst>
          </p:cNvPr>
          <p:cNvSpPr txBox="1"/>
          <p:nvPr/>
        </p:nvSpPr>
        <p:spPr>
          <a:xfrm>
            <a:off x="3547135" y="2607875"/>
            <a:ext cx="5711794" cy="2608535"/>
          </a:xfrm>
          <a:prstGeom prst="rect">
            <a:avLst/>
          </a:prstGeom>
          <a:noFill/>
        </p:spPr>
        <p:txBody>
          <a:bodyPr wrap="square">
            <a:spAutoFit/>
          </a:bodyPr>
          <a:lstStyle/>
          <a:p>
            <a:pPr algn="ctr">
              <a:lnSpc>
                <a:spcPct val="150000"/>
              </a:lnSpc>
              <a:spcAft>
                <a:spcPts val="800"/>
              </a:spcAft>
            </a:pPr>
            <a:r>
              <a:rPr lang="en-US" sz="2800" b="1">
                <a:effectLst/>
                <a:latin typeface="Times New Roman" panose="02020603050405020304" pitchFamily="18" charset="0"/>
                <a:ea typeface="Calibri" panose="020F0502020204030204" pitchFamily="34" charset="0"/>
                <a:cs typeface="Times New Roman" panose="02020603050405020304" pitchFamily="18" charset="0"/>
              </a:rPr>
              <a:t>Đây là một ô chữ gồm có 10 chữ cái. Vịnh biển nào của nước ta được UNESCO công nhận là Di sản Thiên nhiên Thế giới?</a:t>
            </a:r>
            <a:endParaRPr lang="vi-VN" sz="2800" b="1">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1" name="Google Shape;6910;p45">
            <a:extLst>
              <a:ext uri="{FF2B5EF4-FFF2-40B4-BE49-F238E27FC236}">
                <a16:creationId xmlns:a16="http://schemas.microsoft.com/office/drawing/2014/main" id="{A5D26A1A-B455-1BE6-1EDC-779C3ACDC01E}"/>
              </a:ext>
            </a:extLst>
          </p:cNvPr>
          <p:cNvGrpSpPr/>
          <p:nvPr/>
        </p:nvGrpSpPr>
        <p:grpSpPr>
          <a:xfrm>
            <a:off x="1869169" y="5582885"/>
            <a:ext cx="457196" cy="476759"/>
            <a:chOff x="1617540" y="3269133"/>
            <a:chExt cx="699397" cy="724778"/>
          </a:xfrm>
        </p:grpSpPr>
        <p:sp>
          <p:nvSpPr>
            <p:cNvPr id="32" name="Google Shape;6911;p45">
              <a:extLst>
                <a:ext uri="{FF2B5EF4-FFF2-40B4-BE49-F238E27FC236}">
                  <a16:creationId xmlns:a16="http://schemas.microsoft.com/office/drawing/2014/main" id="{6AD9EB3B-CA0F-BBEE-06DC-D6D9B88898C0}"/>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6912;p45">
              <a:extLst>
                <a:ext uri="{FF2B5EF4-FFF2-40B4-BE49-F238E27FC236}">
                  <a16:creationId xmlns:a16="http://schemas.microsoft.com/office/drawing/2014/main" id="{EEBE9377-B600-A3C0-2C5E-F5F94EE59C6C}"/>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6913;p45">
              <a:extLst>
                <a:ext uri="{FF2B5EF4-FFF2-40B4-BE49-F238E27FC236}">
                  <a16:creationId xmlns:a16="http://schemas.microsoft.com/office/drawing/2014/main" id="{BFF76340-A781-5C64-5E48-FDD201F8D383}"/>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6914;p45">
              <a:extLst>
                <a:ext uri="{FF2B5EF4-FFF2-40B4-BE49-F238E27FC236}">
                  <a16:creationId xmlns:a16="http://schemas.microsoft.com/office/drawing/2014/main" id="{D8EB32E1-D9E3-1E21-AE7C-AD8380B619F8}"/>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6915;p45">
              <a:extLst>
                <a:ext uri="{FF2B5EF4-FFF2-40B4-BE49-F238E27FC236}">
                  <a16:creationId xmlns:a16="http://schemas.microsoft.com/office/drawing/2014/main" id="{578731F1-9FC1-8D70-42E3-56F8EE036992}"/>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6916;p45">
              <a:extLst>
                <a:ext uri="{FF2B5EF4-FFF2-40B4-BE49-F238E27FC236}">
                  <a16:creationId xmlns:a16="http://schemas.microsoft.com/office/drawing/2014/main" id="{11008777-A9E4-7AE4-423D-58E6FF5A4474}"/>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6917;p45">
              <a:extLst>
                <a:ext uri="{FF2B5EF4-FFF2-40B4-BE49-F238E27FC236}">
                  <a16:creationId xmlns:a16="http://schemas.microsoft.com/office/drawing/2014/main" id="{763D08E8-012B-F15D-D311-B4468296E17B}"/>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6918;p45">
              <a:extLst>
                <a:ext uri="{FF2B5EF4-FFF2-40B4-BE49-F238E27FC236}">
                  <a16:creationId xmlns:a16="http://schemas.microsoft.com/office/drawing/2014/main" id="{1BB33C36-5BCE-5E36-F191-C8AF265621F4}"/>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6919;p45">
              <a:extLst>
                <a:ext uri="{FF2B5EF4-FFF2-40B4-BE49-F238E27FC236}">
                  <a16:creationId xmlns:a16="http://schemas.microsoft.com/office/drawing/2014/main" id="{5D4199D0-3F12-DA91-C509-140155B9AA9D}"/>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6920;p45">
              <a:extLst>
                <a:ext uri="{FF2B5EF4-FFF2-40B4-BE49-F238E27FC236}">
                  <a16:creationId xmlns:a16="http://schemas.microsoft.com/office/drawing/2014/main" id="{E2872E86-13F5-DF76-1E6A-90B07D4F7337}"/>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6921;p45">
              <a:extLst>
                <a:ext uri="{FF2B5EF4-FFF2-40B4-BE49-F238E27FC236}">
                  <a16:creationId xmlns:a16="http://schemas.microsoft.com/office/drawing/2014/main" id="{4481B729-B0E0-5534-6DED-04014A19595E}"/>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6922;p45">
              <a:extLst>
                <a:ext uri="{FF2B5EF4-FFF2-40B4-BE49-F238E27FC236}">
                  <a16:creationId xmlns:a16="http://schemas.microsoft.com/office/drawing/2014/main" id="{73925E2D-BF28-CDB5-1F47-0791A4079C4A}"/>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6923;p45">
              <a:hlinkClick r:id="rId6" action="ppaction://hlinksldjump"/>
              <a:extLst>
                <a:ext uri="{FF2B5EF4-FFF2-40B4-BE49-F238E27FC236}">
                  <a16:creationId xmlns:a16="http://schemas.microsoft.com/office/drawing/2014/main" id="{F7324947-E106-E5FD-589C-FB5AF6C9516F}"/>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Hình ảnh Vẽ Tay đồng Hồ Báo Thức Hoạt Hình đồng Hồ Báo Thức PNG Miễn Phí  Tải Về - Lovepik">
            <a:extLst>
              <a:ext uri="{FF2B5EF4-FFF2-40B4-BE49-F238E27FC236}">
                <a16:creationId xmlns:a16="http://schemas.microsoft.com/office/drawing/2014/main" id="{E1096271-6A00-DDBE-0CA1-98499681C03C}"/>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45" name="Dong-ho-dem-nguoc-5-giay-www_nhacchuongvui_com">
            <a:hlinkClick r:id="" action="ppaction://media"/>
            <a:extLst>
              <a:ext uri="{FF2B5EF4-FFF2-40B4-BE49-F238E27FC236}">
                <a16:creationId xmlns:a16="http://schemas.microsoft.com/office/drawing/2014/main" id="{9D5F8454-5309-DEF0-3C61-0BE821A14480}"/>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4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7"/>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7"/>
                                        </p:tgtEl>
                                      </p:cBhvr>
                                    </p:animEffect>
                                    <p:set>
                                      <p:cBhvr>
                                        <p:cTn id="12" dur="1" fill="hold">
                                          <p:stCondLst>
                                            <p:cond delay="499"/>
                                          </p:stCondLst>
                                        </p:cTn>
                                        <p:tgtEl>
                                          <p:spTgt spid="17"/>
                                        </p:tgtEl>
                                        <p:attrNameLst>
                                          <p:attrName>style.visibility</p:attrName>
                                        </p:attrNameLst>
                                      </p:cBhvr>
                                      <p:to>
                                        <p:strVal val="hidden"/>
                                      </p:to>
                                    </p:set>
                                  </p:childTnLst>
                                </p:cTn>
                              </p:par>
                            </p:childTnLst>
                          </p:cTn>
                        </p:par>
                      </p:childTnLst>
                    </p:cTn>
                  </p:par>
                </p:childTnLst>
              </p:cTn>
              <p:nextCondLst>
                <p:cond evt="onClick" delay="0">
                  <p:tgtEl>
                    <p:spTgt spid="17"/>
                  </p:tgtEl>
                </p:cond>
              </p:nextCondLst>
            </p:seq>
            <p:seq concurrent="1" nextAc="seek">
              <p:cTn id="13" restart="whenNotActive" fill="hold" evtFilter="cancelBubble" nodeType="interactiveSeq">
                <p:stCondLst>
                  <p:cond evt="onClick" delay="0">
                    <p:tgtEl>
                      <p:spTgt spid="28"/>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28"/>
                                        </p:tgtEl>
                                      </p:cBhvr>
                                    </p:animEffect>
                                    <p:set>
                                      <p:cBhvr>
                                        <p:cTn id="18"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8"/>
                  </p:tgtEl>
                </p:cond>
              </p:nextCondLst>
            </p:seq>
            <p:audio>
              <p:cMediaNode vol="80000">
                <p:cTn id="19" fill="hold" display="0">
                  <p:stCondLst>
                    <p:cond delay="indefinite"/>
                  </p:stCondLst>
                  <p:endCondLst>
                    <p:cond evt="onStopAudio" delay="0">
                      <p:tgtEl>
                        <p:sldTgt/>
                      </p:tgtEl>
                    </p:cond>
                  </p:endCondLst>
                </p:cTn>
                <p:tgtEl>
                  <p:spTgt spid="45"/>
                </p:tgtEl>
              </p:cMediaNode>
            </p:audio>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771372" y="1842725"/>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30" name="TextBox 29">
            <a:extLst>
              <a:ext uri="{FF2B5EF4-FFF2-40B4-BE49-F238E27FC236}">
                <a16:creationId xmlns:a16="http://schemas.microsoft.com/office/drawing/2014/main" id="{4B9AD471-86D8-4459-0A80-23856B7D1043}"/>
              </a:ext>
            </a:extLst>
          </p:cNvPr>
          <p:cNvSpPr txBox="1"/>
          <p:nvPr/>
        </p:nvSpPr>
        <p:spPr>
          <a:xfrm>
            <a:off x="3547135" y="2607875"/>
            <a:ext cx="5711794" cy="2496517"/>
          </a:xfrm>
          <a:prstGeom prst="rect">
            <a:avLst/>
          </a:prstGeom>
          <a:noFill/>
        </p:spPr>
        <p:txBody>
          <a:bodyPr wrap="square">
            <a:spAutoFit/>
          </a:bodyPr>
          <a:lstStyle/>
          <a:p>
            <a:pPr algn="ctr">
              <a:lnSpc>
                <a:spcPct val="150000"/>
              </a:lnSpc>
              <a:spcAft>
                <a:spcPts val="800"/>
              </a:spcAft>
            </a:pPr>
            <a:r>
              <a:rPr lang="en-US" sz="3600" b="1">
                <a:effectLst/>
                <a:latin typeface="Times New Roman" panose="02020603050405020304" pitchFamily="18" charset="0"/>
                <a:ea typeface="Calibri" panose="020F0502020204030204" pitchFamily="34" charset="0"/>
                <a:cs typeface="Times New Roman" panose="02020603050405020304" pitchFamily="18" charset="0"/>
              </a:rPr>
              <a:t>Trang phục truyền thống của người phụ nữ Việt Nam là gì?</a:t>
            </a:r>
            <a:endParaRPr lang="vi-VN" sz="3600" b="1">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39" name="Group 38">
            <a:extLst>
              <a:ext uri="{FF2B5EF4-FFF2-40B4-BE49-F238E27FC236}">
                <a16:creationId xmlns:a16="http://schemas.microsoft.com/office/drawing/2014/main" id="{66B659B1-339F-B3A4-702E-0FD7B63EDFE1}"/>
              </a:ext>
            </a:extLst>
          </p:cNvPr>
          <p:cNvGrpSpPr/>
          <p:nvPr/>
        </p:nvGrpSpPr>
        <p:grpSpPr>
          <a:xfrm>
            <a:off x="4811323" y="1004241"/>
            <a:ext cx="3801883" cy="467568"/>
            <a:chOff x="1989889" y="1497349"/>
            <a:chExt cx="3801883" cy="467568"/>
          </a:xfrm>
          <a:solidFill>
            <a:srgbClr val="FFFF00"/>
          </a:solidFill>
        </p:grpSpPr>
        <p:sp>
          <p:nvSpPr>
            <p:cNvPr id="40" name="Rectangle: Rounded Corners 39">
              <a:extLst>
                <a:ext uri="{FF2B5EF4-FFF2-40B4-BE49-F238E27FC236}">
                  <a16:creationId xmlns:a16="http://schemas.microsoft.com/office/drawing/2014/main" id="{3D2511D0-CC5B-D5D1-B8FF-D62925DB4327}"/>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1" name="Rectangle: Rounded Corners 40">
              <a:extLst>
                <a:ext uri="{FF2B5EF4-FFF2-40B4-BE49-F238E27FC236}">
                  <a16:creationId xmlns:a16="http://schemas.microsoft.com/office/drawing/2014/main" id="{9FB97DAB-314A-66D7-D62A-126152E24D29}"/>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2" name="Rectangle: Rounded Corners 41">
              <a:extLst>
                <a:ext uri="{FF2B5EF4-FFF2-40B4-BE49-F238E27FC236}">
                  <a16:creationId xmlns:a16="http://schemas.microsoft.com/office/drawing/2014/main" id="{F5164799-B833-D40F-4847-F06D3CA4B26A}"/>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D</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3" name="Rectangle: Rounded Corners 42">
              <a:extLst>
                <a:ext uri="{FF2B5EF4-FFF2-40B4-BE49-F238E27FC236}">
                  <a16:creationId xmlns:a16="http://schemas.microsoft.com/office/drawing/2014/main" id="{D4CBB737-F426-DFF8-FAA6-8676CE9827AA}"/>
                </a:ext>
              </a:extLst>
            </p:cNvPr>
            <p:cNvSpPr/>
            <p:nvPr/>
          </p:nvSpPr>
          <p:spPr>
            <a:xfrm>
              <a:off x="5134825"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4" name="Rectangle: Rounded Corners 43">
              <a:extLst>
                <a:ext uri="{FF2B5EF4-FFF2-40B4-BE49-F238E27FC236}">
                  <a16:creationId xmlns:a16="http://schemas.microsoft.com/office/drawing/2014/main" id="{EB4791B4-C1E8-7774-868E-9E3B7A3A317F}"/>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45" name="Che 1">
            <a:extLst>
              <a:ext uri="{FF2B5EF4-FFF2-40B4-BE49-F238E27FC236}">
                <a16:creationId xmlns:a16="http://schemas.microsoft.com/office/drawing/2014/main" id="{A50F58D8-4CB4-6E43-6B22-5C7A564FF239}"/>
              </a:ext>
            </a:extLst>
          </p:cNvPr>
          <p:cNvGrpSpPr/>
          <p:nvPr/>
        </p:nvGrpSpPr>
        <p:grpSpPr>
          <a:xfrm>
            <a:off x="4884496" y="1004241"/>
            <a:ext cx="3801883" cy="467568"/>
            <a:chOff x="1989889" y="2209042"/>
            <a:chExt cx="3801883" cy="467568"/>
          </a:xfrm>
          <a:solidFill>
            <a:srgbClr val="92D050"/>
          </a:solidFill>
        </p:grpSpPr>
        <p:sp>
          <p:nvSpPr>
            <p:cNvPr id="46" name="Rectangle: Rounded Corners 45">
              <a:extLst>
                <a:ext uri="{FF2B5EF4-FFF2-40B4-BE49-F238E27FC236}">
                  <a16:creationId xmlns:a16="http://schemas.microsoft.com/office/drawing/2014/main" id="{931F4977-C569-346C-9E3B-729F6F41ED4D}"/>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Rounded Corners 46">
              <a:extLst>
                <a:ext uri="{FF2B5EF4-FFF2-40B4-BE49-F238E27FC236}">
                  <a16:creationId xmlns:a16="http://schemas.microsoft.com/office/drawing/2014/main" id="{703750D6-4A1E-D30A-3191-A993A17DBD46}"/>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8" name="Rectangle: Rounded Corners 47">
              <a:extLst>
                <a:ext uri="{FF2B5EF4-FFF2-40B4-BE49-F238E27FC236}">
                  <a16:creationId xmlns:a16="http://schemas.microsoft.com/office/drawing/2014/main" id="{5D638692-DBA6-403C-7709-AD02676E664A}"/>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9" name="Rectangle: Rounded Corners 48">
              <a:extLst>
                <a:ext uri="{FF2B5EF4-FFF2-40B4-BE49-F238E27FC236}">
                  <a16:creationId xmlns:a16="http://schemas.microsoft.com/office/drawing/2014/main" id="{36AFD5ED-3384-9D35-58E4-64AC3693DBE6}"/>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0" name="Rectangle: Rounded Corners 49">
              <a:extLst>
                <a:ext uri="{FF2B5EF4-FFF2-40B4-BE49-F238E27FC236}">
                  <a16:creationId xmlns:a16="http://schemas.microsoft.com/office/drawing/2014/main" id="{4B9671B1-E312-E98B-2492-1802F00A55E7}"/>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51" name="2">
            <a:extLst>
              <a:ext uri="{FF2B5EF4-FFF2-40B4-BE49-F238E27FC236}">
                <a16:creationId xmlns:a16="http://schemas.microsoft.com/office/drawing/2014/main" id="{74F8CB1B-11BC-99FE-B10A-99A1C8A45F23}"/>
              </a:ext>
            </a:extLst>
          </p:cNvPr>
          <p:cNvPicPr>
            <a:picLocks noChangeAspect="1"/>
          </p:cNvPicPr>
          <p:nvPr/>
        </p:nvPicPr>
        <p:blipFill rotWithShape="1">
          <a:blip r:embed="rId5">
            <a:extLst>
              <a:ext uri="{28A0092B-C50C-407E-A947-70E740481C1C}">
                <a14:useLocalDpi xmlns:a14="http://schemas.microsoft.com/office/drawing/2010/main" val="0"/>
              </a:ext>
            </a:extLst>
          </a:blip>
          <a:srcRect l="73194" t="62006" r="7820" b="27379"/>
          <a:stretch/>
        </p:blipFill>
        <p:spPr>
          <a:xfrm>
            <a:off x="3874573" y="818761"/>
            <a:ext cx="976544" cy="727969"/>
          </a:xfrm>
          <a:prstGeom prst="rect">
            <a:avLst/>
          </a:prstGeom>
        </p:spPr>
      </p:pic>
      <p:grpSp>
        <p:nvGrpSpPr>
          <p:cNvPr id="52" name="Google Shape;6910;p45">
            <a:extLst>
              <a:ext uri="{FF2B5EF4-FFF2-40B4-BE49-F238E27FC236}">
                <a16:creationId xmlns:a16="http://schemas.microsoft.com/office/drawing/2014/main" id="{421327AA-E65F-3F4E-A415-2B8850D1CFCD}"/>
              </a:ext>
            </a:extLst>
          </p:cNvPr>
          <p:cNvGrpSpPr/>
          <p:nvPr/>
        </p:nvGrpSpPr>
        <p:grpSpPr>
          <a:xfrm>
            <a:off x="1869169" y="5582885"/>
            <a:ext cx="457196" cy="476759"/>
            <a:chOff x="1617540" y="3269133"/>
            <a:chExt cx="699397" cy="724778"/>
          </a:xfrm>
        </p:grpSpPr>
        <p:sp>
          <p:nvSpPr>
            <p:cNvPr id="53" name="Google Shape;6911;p45">
              <a:extLst>
                <a:ext uri="{FF2B5EF4-FFF2-40B4-BE49-F238E27FC236}">
                  <a16:creationId xmlns:a16="http://schemas.microsoft.com/office/drawing/2014/main" id="{7C48DB6B-1455-1615-8F92-D33FAC7BCC9D}"/>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6912;p45">
              <a:extLst>
                <a:ext uri="{FF2B5EF4-FFF2-40B4-BE49-F238E27FC236}">
                  <a16:creationId xmlns:a16="http://schemas.microsoft.com/office/drawing/2014/main" id="{0476A477-DAE6-A2D3-C6B5-34F982D8115E}"/>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6913;p45">
              <a:extLst>
                <a:ext uri="{FF2B5EF4-FFF2-40B4-BE49-F238E27FC236}">
                  <a16:creationId xmlns:a16="http://schemas.microsoft.com/office/drawing/2014/main" id="{59FAB4AA-5E72-F6DF-2DC6-83D588E67EAE}"/>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6914;p45">
              <a:extLst>
                <a:ext uri="{FF2B5EF4-FFF2-40B4-BE49-F238E27FC236}">
                  <a16:creationId xmlns:a16="http://schemas.microsoft.com/office/drawing/2014/main" id="{563DEF96-3AD9-5533-2578-4E76545B665E}"/>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6915;p45">
              <a:extLst>
                <a:ext uri="{FF2B5EF4-FFF2-40B4-BE49-F238E27FC236}">
                  <a16:creationId xmlns:a16="http://schemas.microsoft.com/office/drawing/2014/main" id="{FBA2F673-99B2-3F36-44CD-F24A72E17AF3}"/>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6916;p45">
              <a:extLst>
                <a:ext uri="{FF2B5EF4-FFF2-40B4-BE49-F238E27FC236}">
                  <a16:creationId xmlns:a16="http://schemas.microsoft.com/office/drawing/2014/main" id="{9E66AE83-D48D-DC83-7C58-D90C08DDA850}"/>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6917;p45">
              <a:extLst>
                <a:ext uri="{FF2B5EF4-FFF2-40B4-BE49-F238E27FC236}">
                  <a16:creationId xmlns:a16="http://schemas.microsoft.com/office/drawing/2014/main" id="{C303D9BB-236B-6245-9D85-984CF4A6920D}"/>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918;p45">
              <a:extLst>
                <a:ext uri="{FF2B5EF4-FFF2-40B4-BE49-F238E27FC236}">
                  <a16:creationId xmlns:a16="http://schemas.microsoft.com/office/drawing/2014/main" id="{5CDB228F-0048-A8A8-9189-A0468350DC6B}"/>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919;p45">
              <a:extLst>
                <a:ext uri="{FF2B5EF4-FFF2-40B4-BE49-F238E27FC236}">
                  <a16:creationId xmlns:a16="http://schemas.microsoft.com/office/drawing/2014/main" id="{B6257BFC-BDCD-A1D7-F345-33A170754218}"/>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920;p45">
              <a:extLst>
                <a:ext uri="{FF2B5EF4-FFF2-40B4-BE49-F238E27FC236}">
                  <a16:creationId xmlns:a16="http://schemas.microsoft.com/office/drawing/2014/main" id="{51E4E93E-3985-3BDB-3F55-79EB39ADE245}"/>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921;p45">
              <a:extLst>
                <a:ext uri="{FF2B5EF4-FFF2-40B4-BE49-F238E27FC236}">
                  <a16:creationId xmlns:a16="http://schemas.microsoft.com/office/drawing/2014/main" id="{2E8AFA84-E5CC-3985-2497-88A88DEC1A50}"/>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6922;p45">
              <a:extLst>
                <a:ext uri="{FF2B5EF4-FFF2-40B4-BE49-F238E27FC236}">
                  <a16:creationId xmlns:a16="http://schemas.microsoft.com/office/drawing/2014/main" id="{A855B03C-E088-3FCD-9855-0260B1CAEAAD}"/>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6923;p45">
              <a:hlinkClick r:id="rId6" action="ppaction://hlinksldjump"/>
              <a:extLst>
                <a:ext uri="{FF2B5EF4-FFF2-40B4-BE49-F238E27FC236}">
                  <a16:creationId xmlns:a16="http://schemas.microsoft.com/office/drawing/2014/main" id="{21DC7558-A0A3-1D8A-473F-15649A4F3C99}"/>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234;p57">
            <a:extLst>
              <a:ext uri="{FF2B5EF4-FFF2-40B4-BE49-F238E27FC236}">
                <a16:creationId xmlns:a16="http://schemas.microsoft.com/office/drawing/2014/main" id="{6A1015B3-B8D2-1B90-80C7-E9AA6CD25352}"/>
              </a:ext>
            </a:extLst>
          </p:cNvPr>
          <p:cNvGrpSpPr/>
          <p:nvPr/>
        </p:nvGrpSpPr>
        <p:grpSpPr>
          <a:xfrm>
            <a:off x="10185476" y="427228"/>
            <a:ext cx="1463053" cy="1038757"/>
            <a:chOff x="4797000" y="1750925"/>
            <a:chExt cx="342550" cy="246400"/>
          </a:xfrm>
        </p:grpSpPr>
        <p:sp>
          <p:nvSpPr>
            <p:cNvPr id="7173" name="Google Shape;7235;p57">
              <a:extLst>
                <a:ext uri="{FF2B5EF4-FFF2-40B4-BE49-F238E27FC236}">
                  <a16:creationId xmlns:a16="http://schemas.microsoft.com/office/drawing/2014/main" id="{179A2337-3603-1E2F-0760-C458E2B7B2D1}"/>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4" name="Google Shape;7236;p57">
              <a:extLst>
                <a:ext uri="{FF2B5EF4-FFF2-40B4-BE49-F238E27FC236}">
                  <a16:creationId xmlns:a16="http://schemas.microsoft.com/office/drawing/2014/main" id="{CCFAB171-509F-9E55-8E4C-AB282A62547E}"/>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5" name="Google Shape;7237;p57">
              <a:extLst>
                <a:ext uri="{FF2B5EF4-FFF2-40B4-BE49-F238E27FC236}">
                  <a16:creationId xmlns:a16="http://schemas.microsoft.com/office/drawing/2014/main" id="{C060F059-B94B-AC9F-324B-493C429B1601}"/>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7176" name="Picture 2" descr="Hình ảnh Vẽ Tay đồng Hồ Báo Thức Hoạt Hình đồng Hồ Báo Thức PNG Miễn Phí  Tải Về - Lovepik">
            <a:extLst>
              <a:ext uri="{FF2B5EF4-FFF2-40B4-BE49-F238E27FC236}">
                <a16:creationId xmlns:a16="http://schemas.microsoft.com/office/drawing/2014/main" id="{A3FA99E3-FB83-B94F-F851-121B4F271FFF}"/>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7177" name="Dong-ho-dem-nguoc-5-giay-www_nhacchuongvui_com">
            <a:hlinkClick r:id="" action="ppaction://media"/>
            <a:extLst>
              <a:ext uri="{FF2B5EF4-FFF2-40B4-BE49-F238E27FC236}">
                <a16:creationId xmlns:a16="http://schemas.microsoft.com/office/drawing/2014/main" id="{5A7B65C2-DDCD-B641-61BD-D66B1A6AE8A4}"/>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2565094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717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45"/>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45"/>
                                        </p:tgtEl>
                                      </p:cBhvr>
                                    </p:animEffect>
                                    <p:set>
                                      <p:cBhvr>
                                        <p:cTn id="12" dur="1" fill="hold">
                                          <p:stCondLst>
                                            <p:cond delay="499"/>
                                          </p:stCondLst>
                                        </p:cTn>
                                        <p:tgtEl>
                                          <p:spTgt spid="45"/>
                                        </p:tgtEl>
                                        <p:attrNameLst>
                                          <p:attrName>style.visibility</p:attrName>
                                        </p:attrNameLst>
                                      </p:cBhvr>
                                      <p:to>
                                        <p:strVal val="hidden"/>
                                      </p:to>
                                    </p:set>
                                  </p:childTnLst>
                                </p:cTn>
                              </p:par>
                            </p:childTnLst>
                          </p:cTn>
                        </p:par>
                      </p:childTnLst>
                    </p:cTn>
                  </p:par>
                </p:childTnLst>
              </p:cTn>
              <p:nextCondLst>
                <p:cond evt="onClick" delay="0">
                  <p:tgtEl>
                    <p:spTgt spid="45"/>
                  </p:tgtEl>
                </p:cond>
              </p:nextCondLst>
            </p:seq>
            <p:seq concurrent="1" nextAc="seek">
              <p:cTn id="13" restart="whenNotActive" fill="hold" evtFilter="cancelBubble" nodeType="interactiveSeq">
                <p:stCondLst>
                  <p:cond evt="onClick" delay="0">
                    <p:tgtEl>
                      <p:spTgt spid="51"/>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51"/>
                                        </p:tgtEl>
                                      </p:cBhvr>
                                    </p:animEffect>
                                    <p:set>
                                      <p:cBhvr>
                                        <p:cTn id="18" dur="1" fill="hold">
                                          <p:stCondLst>
                                            <p:cond delay="499"/>
                                          </p:stCondLst>
                                        </p:cTn>
                                        <p:tgtEl>
                                          <p:spTgt spid="51"/>
                                        </p:tgtEl>
                                        <p:attrNameLst>
                                          <p:attrName>style.visibility</p:attrName>
                                        </p:attrNameLst>
                                      </p:cBhvr>
                                      <p:to>
                                        <p:strVal val="hidden"/>
                                      </p:to>
                                    </p:set>
                                  </p:childTnLst>
                                </p:cTn>
                              </p:par>
                            </p:childTnLst>
                          </p:cTn>
                        </p:par>
                      </p:childTnLst>
                    </p:cTn>
                  </p:par>
                </p:childTnLst>
              </p:cTn>
              <p:nextCondLst>
                <p:cond evt="onClick" delay="0">
                  <p:tgtEl>
                    <p:spTgt spid="51"/>
                  </p:tgtEl>
                </p:cond>
              </p:nextCondLst>
            </p:seq>
            <p:audio>
              <p:cMediaNode vol="80000">
                <p:cTn id="19" fill="hold" display="0">
                  <p:stCondLst>
                    <p:cond delay="indefinite"/>
                  </p:stCondLst>
                  <p:endCondLst>
                    <p:cond evt="onStopAudio" delay="0">
                      <p:tgtEl>
                        <p:sldTgt/>
                      </p:tgtEl>
                    </p:cond>
                  </p:endCondLst>
                </p:cTn>
                <p:tgtEl>
                  <p:spTgt spid="7177"/>
                </p:tgtEl>
              </p:cMediaNode>
            </p:audi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771372" y="1842725"/>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30" name="TextBox 29">
            <a:extLst>
              <a:ext uri="{FF2B5EF4-FFF2-40B4-BE49-F238E27FC236}">
                <a16:creationId xmlns:a16="http://schemas.microsoft.com/office/drawing/2014/main" id="{4B9AD471-86D8-4459-0A80-23856B7D1043}"/>
              </a:ext>
            </a:extLst>
          </p:cNvPr>
          <p:cNvSpPr txBox="1"/>
          <p:nvPr/>
        </p:nvSpPr>
        <p:spPr>
          <a:xfrm>
            <a:off x="3530563" y="2407282"/>
            <a:ext cx="5580812" cy="3028971"/>
          </a:xfrm>
          <a:prstGeom prst="rect">
            <a:avLst/>
          </a:prstGeom>
          <a:noFill/>
        </p:spPr>
        <p:txBody>
          <a:bodyPr wrap="square">
            <a:spAutoFit/>
          </a:bodyPr>
          <a:lstStyle/>
          <a:p>
            <a:pPr marL="0" marR="0" lvl="0" indent="0" algn="ctr" defTabSz="914400" rtl="0" eaLnBrk="1" fontAlgn="auto" latinLnBrk="0" hangingPunct="1">
              <a:lnSpc>
                <a:spcPct val="150000"/>
              </a:lnSpc>
              <a:spcBef>
                <a:spcPts val="0"/>
              </a:spcBef>
              <a:spcAft>
                <a:spcPts val="800"/>
              </a:spcAft>
              <a:buClrTx/>
              <a:buSzTx/>
              <a:buFontTx/>
              <a:buNone/>
              <a:tabLst/>
              <a:defRPr/>
            </a:pPr>
            <a:r>
              <a:rPr lang="en-US" sz="2500" b="1">
                <a:effectLst/>
                <a:latin typeface="Times New Roman" panose="02020603050405020304" pitchFamily="18" charset="0"/>
                <a:ea typeface="Calibri" panose="020F0502020204030204" pitchFamily="34" charset="0"/>
              </a:rPr>
              <a:t>Hồ nước này là biểu tượng của Thủ đô Hà Nội, gắn với truyền thuyết vua Lê Thái Tổ trả gươm báu cho Rùa thần sau khi mượn được và đánh tan quân giặc Minh?</a:t>
            </a:r>
            <a:endParaRPr kumimoji="0" lang="vi-VN" sz="2500" b="1" i="0" u="none" strike="noStrike" kern="1200" cap="none" spc="0" normalizeH="0" baseline="0" noProof="0">
              <a:ln>
                <a:noFill/>
              </a:ln>
              <a:solidFill>
                <a:srgbClr val="191919"/>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grpSp>
        <p:nvGrpSpPr>
          <p:cNvPr id="2" name="Group 1">
            <a:extLst>
              <a:ext uri="{FF2B5EF4-FFF2-40B4-BE49-F238E27FC236}">
                <a16:creationId xmlns:a16="http://schemas.microsoft.com/office/drawing/2014/main" id="{275D1570-8BD0-DB91-4C82-73F84477C67E}"/>
              </a:ext>
            </a:extLst>
          </p:cNvPr>
          <p:cNvGrpSpPr/>
          <p:nvPr/>
        </p:nvGrpSpPr>
        <p:grpSpPr>
          <a:xfrm>
            <a:off x="2519086" y="1074917"/>
            <a:ext cx="7742355" cy="467570"/>
            <a:chOff x="1989889" y="1497347"/>
            <a:chExt cx="7742355" cy="467570"/>
          </a:xfrm>
          <a:solidFill>
            <a:srgbClr val="FFFF00"/>
          </a:solidFill>
        </p:grpSpPr>
        <p:sp>
          <p:nvSpPr>
            <p:cNvPr id="3" name="Rectangle: Rounded Corners 2">
              <a:extLst>
                <a:ext uri="{FF2B5EF4-FFF2-40B4-BE49-F238E27FC236}">
                  <a16:creationId xmlns:a16="http://schemas.microsoft.com/office/drawing/2014/main" id="{900E03F5-D3F6-026B-01C2-BE0B390E9D7F}"/>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 name="Rectangle: Rounded Corners 3">
              <a:extLst>
                <a:ext uri="{FF2B5EF4-FFF2-40B4-BE49-F238E27FC236}">
                  <a16:creationId xmlns:a16="http://schemas.microsoft.com/office/drawing/2014/main" id="{05A7149C-0918-B3B1-4BB1-65599DB79476}"/>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 name="Rectangle: Rounded Corners 4">
              <a:extLst>
                <a:ext uri="{FF2B5EF4-FFF2-40B4-BE49-F238E27FC236}">
                  <a16:creationId xmlns:a16="http://schemas.microsoft.com/office/drawing/2014/main" id="{86F93544-567B-FEAE-BD23-21C183D496A9}"/>
                </a:ext>
              </a:extLst>
            </p:cNvPr>
            <p:cNvSpPr/>
            <p:nvPr/>
          </p:nvSpPr>
          <p:spPr>
            <a:xfrm>
              <a:off x="8270662" y="149734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 name="Rectangle: Rounded Corners 5">
              <a:extLst>
                <a:ext uri="{FF2B5EF4-FFF2-40B4-BE49-F238E27FC236}">
                  <a16:creationId xmlns:a16="http://schemas.microsoft.com/office/drawing/2014/main" id="{7F92802B-0C21-9756-B56B-F0D0F2AF7BBD}"/>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 name="Rectangle: Rounded Corners 6">
              <a:extLst>
                <a:ext uri="{FF2B5EF4-FFF2-40B4-BE49-F238E27FC236}">
                  <a16:creationId xmlns:a16="http://schemas.microsoft.com/office/drawing/2014/main" id="{E24DEA50-985A-AFC9-4C74-1A02C85FE71C}"/>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Rectangle: Rounded Corners 7">
              <a:extLst>
                <a:ext uri="{FF2B5EF4-FFF2-40B4-BE49-F238E27FC236}">
                  <a16:creationId xmlns:a16="http://schemas.microsoft.com/office/drawing/2014/main" id="{9EA1336E-DAB6-8396-5191-A77132EAB16B}"/>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K</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Rectangle: Rounded Corners 8">
              <a:extLst>
                <a:ext uri="{FF2B5EF4-FFF2-40B4-BE49-F238E27FC236}">
                  <a16:creationId xmlns:a16="http://schemas.microsoft.com/office/drawing/2014/main" id="{C876EE8F-DF2B-698E-5E6D-02CB13E21204}"/>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Rectangle: Rounded Corners 9">
              <a:extLst>
                <a:ext uri="{FF2B5EF4-FFF2-40B4-BE49-F238E27FC236}">
                  <a16:creationId xmlns:a16="http://schemas.microsoft.com/office/drawing/2014/main" id="{2A857435-E473-758A-74AB-2F47C52F2580}"/>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1" name="Rectangle: Rounded Corners 10">
              <a:extLst>
                <a:ext uri="{FF2B5EF4-FFF2-40B4-BE49-F238E27FC236}">
                  <a16:creationId xmlns:a16="http://schemas.microsoft.com/office/drawing/2014/main" id="{63AB81C5-1290-82A0-1B4F-7D9248D268FA}"/>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 name="Rectangle: Rounded Corners 11">
              <a:extLst>
                <a:ext uri="{FF2B5EF4-FFF2-40B4-BE49-F238E27FC236}">
                  <a16:creationId xmlns:a16="http://schemas.microsoft.com/office/drawing/2014/main" id="{5E44609E-A224-A5CD-B943-4069527A44F4}"/>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3" name="Che 1">
            <a:extLst>
              <a:ext uri="{FF2B5EF4-FFF2-40B4-BE49-F238E27FC236}">
                <a16:creationId xmlns:a16="http://schemas.microsoft.com/office/drawing/2014/main" id="{548D952F-8370-F474-AD1F-E41592C25D73}"/>
              </a:ext>
            </a:extLst>
          </p:cNvPr>
          <p:cNvGrpSpPr/>
          <p:nvPr/>
        </p:nvGrpSpPr>
        <p:grpSpPr>
          <a:xfrm>
            <a:off x="2594976" y="1063021"/>
            <a:ext cx="7742355" cy="467570"/>
            <a:chOff x="1989889" y="2209040"/>
            <a:chExt cx="7742355" cy="467570"/>
          </a:xfrm>
          <a:solidFill>
            <a:srgbClr val="92D050"/>
          </a:solidFill>
        </p:grpSpPr>
        <p:sp>
          <p:nvSpPr>
            <p:cNvPr id="14" name="Rectangle: Rounded Corners 13">
              <a:extLst>
                <a:ext uri="{FF2B5EF4-FFF2-40B4-BE49-F238E27FC236}">
                  <a16:creationId xmlns:a16="http://schemas.microsoft.com/office/drawing/2014/main" id="{BEC10611-FAB3-40CC-3779-6EC2A1F0006D}"/>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5" name="Rectangle: Rounded Corners 14">
              <a:extLst>
                <a:ext uri="{FF2B5EF4-FFF2-40B4-BE49-F238E27FC236}">
                  <a16:creationId xmlns:a16="http://schemas.microsoft.com/office/drawing/2014/main" id="{DA9DB4C6-94F3-5B03-9851-4A06F3587600}"/>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6" name="Rectangle: Rounded Corners 15">
              <a:extLst>
                <a:ext uri="{FF2B5EF4-FFF2-40B4-BE49-F238E27FC236}">
                  <a16:creationId xmlns:a16="http://schemas.microsoft.com/office/drawing/2014/main" id="{1DDD8D17-BFD5-26E5-9C4E-026EA966781B}"/>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7" name="Rectangle: Rounded Corners 16">
              <a:extLst>
                <a:ext uri="{FF2B5EF4-FFF2-40B4-BE49-F238E27FC236}">
                  <a16:creationId xmlns:a16="http://schemas.microsoft.com/office/drawing/2014/main" id="{5472367A-D225-5601-DB67-DFEA4302374F}"/>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8" name="Rectangle: Rounded Corners 17">
              <a:extLst>
                <a:ext uri="{FF2B5EF4-FFF2-40B4-BE49-F238E27FC236}">
                  <a16:creationId xmlns:a16="http://schemas.microsoft.com/office/drawing/2014/main" id="{7AA4A2A6-0945-9562-B0DF-A8B9036CBABF}"/>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Rounded Corners 18">
              <a:extLst>
                <a:ext uri="{FF2B5EF4-FFF2-40B4-BE49-F238E27FC236}">
                  <a16:creationId xmlns:a16="http://schemas.microsoft.com/office/drawing/2014/main" id="{DAFF3B36-F2FA-8490-AD22-A7C54B346FBF}"/>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0" name="Rectangle: Rounded Corners 19">
              <a:extLst>
                <a:ext uri="{FF2B5EF4-FFF2-40B4-BE49-F238E27FC236}">
                  <a16:creationId xmlns:a16="http://schemas.microsoft.com/office/drawing/2014/main" id="{38983BC5-DF2D-78FD-3D15-5C783AE887D2}"/>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1" name="Rectangle: Rounded Corners 20">
              <a:extLst>
                <a:ext uri="{FF2B5EF4-FFF2-40B4-BE49-F238E27FC236}">
                  <a16:creationId xmlns:a16="http://schemas.microsoft.com/office/drawing/2014/main" id="{61B93399-E1B0-B41E-0C3D-426514F69965}"/>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2" name="Rectangle: Rounded Corners 21">
              <a:extLst>
                <a:ext uri="{FF2B5EF4-FFF2-40B4-BE49-F238E27FC236}">
                  <a16:creationId xmlns:a16="http://schemas.microsoft.com/office/drawing/2014/main" id="{D97E87CE-2E2F-DB2B-7BCE-50C3750BEB3E}"/>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3" name="Rectangle: Rounded Corners 22">
              <a:extLst>
                <a:ext uri="{FF2B5EF4-FFF2-40B4-BE49-F238E27FC236}">
                  <a16:creationId xmlns:a16="http://schemas.microsoft.com/office/drawing/2014/main" id="{990DF0F3-E717-5BB6-F473-1B484F668774}"/>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24" name="3">
            <a:extLst>
              <a:ext uri="{FF2B5EF4-FFF2-40B4-BE49-F238E27FC236}">
                <a16:creationId xmlns:a16="http://schemas.microsoft.com/office/drawing/2014/main" id="{58D3C655-1959-CEC3-5A30-D3B92A25EE5B}"/>
              </a:ext>
            </a:extLst>
          </p:cNvPr>
          <p:cNvPicPr>
            <a:picLocks noChangeAspect="1"/>
          </p:cNvPicPr>
          <p:nvPr/>
        </p:nvPicPr>
        <p:blipFill rotWithShape="1">
          <a:blip r:embed="rId5">
            <a:extLst>
              <a:ext uri="{28A0092B-C50C-407E-A947-70E740481C1C}">
                <a14:useLocalDpi xmlns:a14="http://schemas.microsoft.com/office/drawing/2010/main" val="0"/>
              </a:ext>
            </a:extLst>
          </a:blip>
          <a:srcRect l="12612" t="71586" r="71164" b="15340"/>
          <a:stretch/>
        </p:blipFill>
        <p:spPr>
          <a:xfrm>
            <a:off x="1624593" y="884575"/>
            <a:ext cx="834501" cy="896646"/>
          </a:xfrm>
          <a:prstGeom prst="rect">
            <a:avLst/>
          </a:prstGeom>
        </p:spPr>
      </p:pic>
      <p:grpSp>
        <p:nvGrpSpPr>
          <p:cNvPr id="25" name="Google Shape;6910;p45">
            <a:extLst>
              <a:ext uri="{FF2B5EF4-FFF2-40B4-BE49-F238E27FC236}">
                <a16:creationId xmlns:a16="http://schemas.microsoft.com/office/drawing/2014/main" id="{72C7B866-429D-AE1B-DF51-C2E37BE0E249}"/>
              </a:ext>
            </a:extLst>
          </p:cNvPr>
          <p:cNvGrpSpPr/>
          <p:nvPr/>
        </p:nvGrpSpPr>
        <p:grpSpPr>
          <a:xfrm>
            <a:off x="1869169" y="5582885"/>
            <a:ext cx="457196" cy="476759"/>
            <a:chOff x="1617540" y="3269133"/>
            <a:chExt cx="699397" cy="724778"/>
          </a:xfrm>
        </p:grpSpPr>
        <p:sp>
          <p:nvSpPr>
            <p:cNvPr id="26" name="Google Shape;6911;p45">
              <a:extLst>
                <a:ext uri="{FF2B5EF4-FFF2-40B4-BE49-F238E27FC236}">
                  <a16:creationId xmlns:a16="http://schemas.microsoft.com/office/drawing/2014/main" id="{9C637604-E263-8D40-B5F5-DB0F8510BA1F}"/>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6912;p45">
              <a:extLst>
                <a:ext uri="{FF2B5EF4-FFF2-40B4-BE49-F238E27FC236}">
                  <a16:creationId xmlns:a16="http://schemas.microsoft.com/office/drawing/2014/main" id="{3A88C569-5975-1037-1D20-CCC9AA08B3FC}"/>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6913;p45">
              <a:extLst>
                <a:ext uri="{FF2B5EF4-FFF2-40B4-BE49-F238E27FC236}">
                  <a16:creationId xmlns:a16="http://schemas.microsoft.com/office/drawing/2014/main" id="{C65A0847-5DE4-39C3-1437-E40FD7193B02}"/>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6914;p45">
              <a:extLst>
                <a:ext uri="{FF2B5EF4-FFF2-40B4-BE49-F238E27FC236}">
                  <a16:creationId xmlns:a16="http://schemas.microsoft.com/office/drawing/2014/main" id="{41D8B8B2-26BC-A3F3-529A-25CABFB598EF}"/>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6915;p45">
              <a:extLst>
                <a:ext uri="{FF2B5EF4-FFF2-40B4-BE49-F238E27FC236}">
                  <a16:creationId xmlns:a16="http://schemas.microsoft.com/office/drawing/2014/main" id="{B08A2BDB-159C-3B3A-A5DE-47135D37E71F}"/>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6916;p45">
              <a:extLst>
                <a:ext uri="{FF2B5EF4-FFF2-40B4-BE49-F238E27FC236}">
                  <a16:creationId xmlns:a16="http://schemas.microsoft.com/office/drawing/2014/main" id="{2D8552B1-2155-33B2-870A-84E13BA42A07}"/>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6917;p45">
              <a:extLst>
                <a:ext uri="{FF2B5EF4-FFF2-40B4-BE49-F238E27FC236}">
                  <a16:creationId xmlns:a16="http://schemas.microsoft.com/office/drawing/2014/main" id="{F6CE393B-1390-1FD2-9E48-222325223483}"/>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6918;p45">
              <a:extLst>
                <a:ext uri="{FF2B5EF4-FFF2-40B4-BE49-F238E27FC236}">
                  <a16:creationId xmlns:a16="http://schemas.microsoft.com/office/drawing/2014/main" id="{914411C7-38F1-8522-ACCE-7CE0D731BBFE}"/>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6919;p45">
              <a:extLst>
                <a:ext uri="{FF2B5EF4-FFF2-40B4-BE49-F238E27FC236}">
                  <a16:creationId xmlns:a16="http://schemas.microsoft.com/office/drawing/2014/main" id="{2CA23C8D-409B-A8A4-785C-150DA6DB1BD8}"/>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6920;p45">
              <a:extLst>
                <a:ext uri="{FF2B5EF4-FFF2-40B4-BE49-F238E27FC236}">
                  <a16:creationId xmlns:a16="http://schemas.microsoft.com/office/drawing/2014/main" id="{B1B239ED-1134-1200-8B8A-1925E83DE583}"/>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6921;p45">
              <a:extLst>
                <a:ext uri="{FF2B5EF4-FFF2-40B4-BE49-F238E27FC236}">
                  <a16:creationId xmlns:a16="http://schemas.microsoft.com/office/drawing/2014/main" id="{C9E5D829-569D-34CE-406F-676D40AE0479}"/>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6922;p45">
              <a:extLst>
                <a:ext uri="{FF2B5EF4-FFF2-40B4-BE49-F238E27FC236}">
                  <a16:creationId xmlns:a16="http://schemas.microsoft.com/office/drawing/2014/main" id="{EB5B2AB2-91CA-241E-F7CB-C9F4326CB916}"/>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6923;p45">
              <a:hlinkClick r:id="rId6" action="ppaction://hlinksldjump"/>
              <a:extLst>
                <a:ext uri="{FF2B5EF4-FFF2-40B4-BE49-F238E27FC236}">
                  <a16:creationId xmlns:a16="http://schemas.microsoft.com/office/drawing/2014/main" id="{A0DC44D7-C2FA-E818-14F1-13FAB018D63F}"/>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 name="Google Shape;7234;p57">
            <a:extLst>
              <a:ext uri="{FF2B5EF4-FFF2-40B4-BE49-F238E27FC236}">
                <a16:creationId xmlns:a16="http://schemas.microsoft.com/office/drawing/2014/main" id="{764B073C-9A01-F6C1-AB1F-4E0E5A4EC5C6}"/>
              </a:ext>
            </a:extLst>
          </p:cNvPr>
          <p:cNvGrpSpPr/>
          <p:nvPr/>
        </p:nvGrpSpPr>
        <p:grpSpPr>
          <a:xfrm>
            <a:off x="10185476" y="427228"/>
            <a:ext cx="1463053" cy="1038757"/>
            <a:chOff x="4797000" y="1750925"/>
            <a:chExt cx="342550" cy="246400"/>
          </a:xfrm>
        </p:grpSpPr>
        <p:sp>
          <p:nvSpPr>
            <p:cNvPr id="55" name="Google Shape;7235;p57">
              <a:extLst>
                <a:ext uri="{FF2B5EF4-FFF2-40B4-BE49-F238E27FC236}">
                  <a16:creationId xmlns:a16="http://schemas.microsoft.com/office/drawing/2014/main" id="{4383C856-6BD8-D150-C22F-D523701A1535}"/>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 name="Google Shape;7236;p57">
              <a:extLst>
                <a:ext uri="{FF2B5EF4-FFF2-40B4-BE49-F238E27FC236}">
                  <a16:creationId xmlns:a16="http://schemas.microsoft.com/office/drawing/2014/main" id="{FFA70B8E-F73F-E511-E7C6-B843EF4B43D8}"/>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7237;p57">
              <a:extLst>
                <a:ext uri="{FF2B5EF4-FFF2-40B4-BE49-F238E27FC236}">
                  <a16:creationId xmlns:a16="http://schemas.microsoft.com/office/drawing/2014/main" id="{D4CE67AC-B5A6-AA42-B27E-A39AADBDD19C}"/>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58" name="Picture 2" descr="Hình ảnh Vẽ Tay đồng Hồ Báo Thức Hoạt Hình đồng Hồ Báo Thức PNG Miễn Phí  Tải Về - Lovepik">
            <a:extLst>
              <a:ext uri="{FF2B5EF4-FFF2-40B4-BE49-F238E27FC236}">
                <a16:creationId xmlns:a16="http://schemas.microsoft.com/office/drawing/2014/main" id="{061B7B5E-8407-E2FC-F328-F734C11FD175}"/>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59" name="Dong-ho-dem-nguoc-5-giay-www_nhacchuongvui_com">
            <a:hlinkClick r:id="" action="ppaction://media"/>
            <a:extLst>
              <a:ext uri="{FF2B5EF4-FFF2-40B4-BE49-F238E27FC236}">
                <a16:creationId xmlns:a16="http://schemas.microsoft.com/office/drawing/2014/main" id="{97CA4EF8-C233-BF05-0808-7FF3BD02B2F7}"/>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1721496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59"/>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3"/>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3"/>
                                        </p:tgtEl>
                                      </p:cBhvr>
                                    </p:animEffect>
                                    <p:set>
                                      <p:cBhvr>
                                        <p:cTn id="12"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13" restart="whenNotActive" fill="hold" evtFilter="cancelBubble" nodeType="interactiveSeq">
                <p:stCondLst>
                  <p:cond evt="onClick" delay="0">
                    <p:tgtEl>
                      <p:spTgt spid="24"/>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audio>
              <p:cMediaNode vol="80000">
                <p:cTn id="19" fill="hold" display="0">
                  <p:stCondLst>
                    <p:cond delay="indefinite"/>
                  </p:stCondLst>
                  <p:endCondLst>
                    <p:cond evt="onStopAudio" delay="0">
                      <p:tgtEl>
                        <p:sldTgt/>
                      </p:tgtEl>
                    </p:cond>
                  </p:endCondLst>
                </p:cTn>
                <p:tgtEl>
                  <p:spTgt spid="59"/>
                </p:tgtEl>
              </p:cMediaNode>
            </p:audio>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771372" y="1842725"/>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 name="Group 24">
            <a:extLst>
              <a:ext uri="{FF2B5EF4-FFF2-40B4-BE49-F238E27FC236}">
                <a16:creationId xmlns:a16="http://schemas.microsoft.com/office/drawing/2014/main" id="{016E3282-232F-7D0E-87FA-49CBA52132FE}"/>
              </a:ext>
            </a:extLst>
          </p:cNvPr>
          <p:cNvGrpSpPr/>
          <p:nvPr/>
        </p:nvGrpSpPr>
        <p:grpSpPr>
          <a:xfrm>
            <a:off x="2485743" y="1053806"/>
            <a:ext cx="7742355" cy="467570"/>
            <a:chOff x="1989889" y="1497347"/>
            <a:chExt cx="7742355" cy="467570"/>
          </a:xfrm>
          <a:solidFill>
            <a:srgbClr val="FFFF00"/>
          </a:solidFill>
        </p:grpSpPr>
        <p:sp>
          <p:nvSpPr>
            <p:cNvPr id="26" name="Rectangle: Rounded Corners 25">
              <a:extLst>
                <a:ext uri="{FF2B5EF4-FFF2-40B4-BE49-F238E27FC236}">
                  <a16:creationId xmlns:a16="http://schemas.microsoft.com/office/drawing/2014/main" id="{E9C2FB11-8345-7CC1-3753-79572161BBCD}"/>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7" name="Rectangle: Rounded Corners 26">
              <a:extLst>
                <a:ext uri="{FF2B5EF4-FFF2-40B4-BE49-F238E27FC236}">
                  <a16:creationId xmlns:a16="http://schemas.microsoft.com/office/drawing/2014/main" id="{C6E52D62-4BE7-B8B7-CB2B-F6EC6D56A561}"/>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8" name="Rectangle: Rounded Corners 27">
              <a:extLst>
                <a:ext uri="{FF2B5EF4-FFF2-40B4-BE49-F238E27FC236}">
                  <a16:creationId xmlns:a16="http://schemas.microsoft.com/office/drawing/2014/main" id="{4B11304C-2155-E1C1-0A4B-8E2AF99E7198}"/>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9" name="Rectangle: Rounded Corners 28">
              <a:extLst>
                <a:ext uri="{FF2B5EF4-FFF2-40B4-BE49-F238E27FC236}">
                  <a16:creationId xmlns:a16="http://schemas.microsoft.com/office/drawing/2014/main" id="{8F07CA94-A9BC-A151-E1E2-1D3D66D146BD}"/>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U</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1" name="Rectangle: Rounded Corners 30">
              <a:extLst>
                <a:ext uri="{FF2B5EF4-FFF2-40B4-BE49-F238E27FC236}">
                  <a16:creationId xmlns:a16="http://schemas.microsoft.com/office/drawing/2014/main" id="{6A9FFC3F-36EA-F19C-8251-C5B993A1E7C7}"/>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2" name="Rectangle: Rounded Corners 31">
              <a:extLst>
                <a:ext uri="{FF2B5EF4-FFF2-40B4-BE49-F238E27FC236}">
                  <a16:creationId xmlns:a16="http://schemas.microsoft.com/office/drawing/2014/main" id="{91CD2D8F-1A7C-2408-08E3-42FF1F7B8E03}"/>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R</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3" name="Rectangle: Rounded Corners 32">
              <a:extLst>
                <a:ext uri="{FF2B5EF4-FFF2-40B4-BE49-F238E27FC236}">
                  <a16:creationId xmlns:a16="http://schemas.microsoft.com/office/drawing/2014/main" id="{D621F5F8-F2D9-3EB3-FAC8-566CE13EF4DD}"/>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4" name="Rectangle: Rounded Corners 33">
              <a:extLst>
                <a:ext uri="{FF2B5EF4-FFF2-40B4-BE49-F238E27FC236}">
                  <a16:creationId xmlns:a16="http://schemas.microsoft.com/office/drawing/2014/main" id="{1F03B8A3-1BAB-83F4-5DA3-D4DB606B46C7}"/>
                </a:ext>
              </a:extLst>
            </p:cNvPr>
            <p:cNvSpPr/>
            <p:nvPr/>
          </p:nvSpPr>
          <p:spPr>
            <a:xfrm>
              <a:off x="5921059"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5" name="Rectangle: Rounded Corners 34">
              <a:extLst>
                <a:ext uri="{FF2B5EF4-FFF2-40B4-BE49-F238E27FC236}">
                  <a16:creationId xmlns:a16="http://schemas.microsoft.com/office/drawing/2014/main" id="{FA2C7998-1473-923E-13F2-C75172AC2A8B}"/>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6" name="Rectangle: Rounded Corners 35">
              <a:extLst>
                <a:ext uri="{FF2B5EF4-FFF2-40B4-BE49-F238E27FC236}">
                  <a16:creationId xmlns:a16="http://schemas.microsoft.com/office/drawing/2014/main" id="{21F85E63-8EBA-05C9-0A5D-ACB5EB15E7B8}"/>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37" name="Che 1">
            <a:extLst>
              <a:ext uri="{FF2B5EF4-FFF2-40B4-BE49-F238E27FC236}">
                <a16:creationId xmlns:a16="http://schemas.microsoft.com/office/drawing/2014/main" id="{21D73456-1A3C-A97F-54FF-60748FC77AC2}"/>
              </a:ext>
            </a:extLst>
          </p:cNvPr>
          <p:cNvGrpSpPr/>
          <p:nvPr/>
        </p:nvGrpSpPr>
        <p:grpSpPr>
          <a:xfrm>
            <a:off x="2554740" y="1040972"/>
            <a:ext cx="7742355" cy="467570"/>
            <a:chOff x="1989889" y="2209040"/>
            <a:chExt cx="7742355" cy="467570"/>
          </a:xfrm>
          <a:solidFill>
            <a:srgbClr val="92D050"/>
          </a:solidFill>
        </p:grpSpPr>
        <p:sp>
          <p:nvSpPr>
            <p:cNvPr id="38" name="Rectangle: Rounded Corners 37">
              <a:extLst>
                <a:ext uri="{FF2B5EF4-FFF2-40B4-BE49-F238E27FC236}">
                  <a16:creationId xmlns:a16="http://schemas.microsoft.com/office/drawing/2014/main" id="{79A71F16-2C80-F285-2736-E0E98A5998EB}"/>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9" name="Rectangle: Rounded Corners 38">
              <a:extLst>
                <a:ext uri="{FF2B5EF4-FFF2-40B4-BE49-F238E27FC236}">
                  <a16:creationId xmlns:a16="http://schemas.microsoft.com/office/drawing/2014/main" id="{23EB9376-57D7-72F7-3B93-8FC3FD229608}"/>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0" name="Rectangle: Rounded Corners 39">
              <a:extLst>
                <a:ext uri="{FF2B5EF4-FFF2-40B4-BE49-F238E27FC236}">
                  <a16:creationId xmlns:a16="http://schemas.microsoft.com/office/drawing/2014/main" id="{3E30D22B-3575-473B-33A7-F91475C8FE56}"/>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Rectangle: Rounded Corners 40">
              <a:extLst>
                <a:ext uri="{FF2B5EF4-FFF2-40B4-BE49-F238E27FC236}">
                  <a16:creationId xmlns:a16="http://schemas.microsoft.com/office/drawing/2014/main" id="{B0B571D0-7FAF-92FA-1F46-D1CB7C623338}"/>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Rounded Corners 41">
              <a:extLst>
                <a:ext uri="{FF2B5EF4-FFF2-40B4-BE49-F238E27FC236}">
                  <a16:creationId xmlns:a16="http://schemas.microsoft.com/office/drawing/2014/main" id="{3875337A-0C9C-8911-0AC6-6C991FD59F6E}"/>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3" name="Rectangle: Rounded Corners 42">
              <a:extLst>
                <a:ext uri="{FF2B5EF4-FFF2-40B4-BE49-F238E27FC236}">
                  <a16:creationId xmlns:a16="http://schemas.microsoft.com/office/drawing/2014/main" id="{A1098381-B190-FC06-5591-4985C9C8865A}"/>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4" name="Rectangle: Rounded Corners 43">
              <a:extLst>
                <a:ext uri="{FF2B5EF4-FFF2-40B4-BE49-F238E27FC236}">
                  <a16:creationId xmlns:a16="http://schemas.microsoft.com/office/drawing/2014/main" id="{5EE6D8F7-2D0B-DE4F-E7C5-6F7F3456A3BC}"/>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5" name="Rectangle: Rounded Corners 44">
              <a:extLst>
                <a:ext uri="{FF2B5EF4-FFF2-40B4-BE49-F238E27FC236}">
                  <a16:creationId xmlns:a16="http://schemas.microsoft.com/office/drawing/2014/main" id="{C6DE4826-47D4-6066-556C-C268C8792F49}"/>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6" name="Rectangle: Rounded Corners 45">
              <a:extLst>
                <a:ext uri="{FF2B5EF4-FFF2-40B4-BE49-F238E27FC236}">
                  <a16:creationId xmlns:a16="http://schemas.microsoft.com/office/drawing/2014/main" id="{A911F05D-DF18-E930-DAC6-DF9E6C74FF8B}"/>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7" name="Rectangle: Rounded Corners 46">
              <a:extLst>
                <a:ext uri="{FF2B5EF4-FFF2-40B4-BE49-F238E27FC236}">
                  <a16:creationId xmlns:a16="http://schemas.microsoft.com/office/drawing/2014/main" id="{C265A3A1-3EC9-DEA7-93DC-848F19C7A183}"/>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48" name="4">
            <a:extLst>
              <a:ext uri="{FF2B5EF4-FFF2-40B4-BE49-F238E27FC236}">
                <a16:creationId xmlns:a16="http://schemas.microsoft.com/office/drawing/2014/main" id="{0CBA4731-2124-FCF4-6981-FD4582481EB5}"/>
              </a:ext>
            </a:extLst>
          </p:cNvPr>
          <p:cNvPicPr>
            <a:picLocks noChangeAspect="1"/>
          </p:cNvPicPr>
          <p:nvPr/>
        </p:nvPicPr>
        <p:blipFill rotWithShape="1">
          <a:blip r:embed="rId5">
            <a:extLst>
              <a:ext uri="{28A0092B-C50C-407E-A947-70E740481C1C}">
                <a14:useLocalDpi xmlns:a14="http://schemas.microsoft.com/office/drawing/2010/main" val="0"/>
              </a:ext>
            </a:extLst>
          </a:blip>
          <a:srcRect l="27110" t="71586" r="56665" b="16763"/>
          <a:stretch/>
        </p:blipFill>
        <p:spPr>
          <a:xfrm>
            <a:off x="1624483" y="896435"/>
            <a:ext cx="834501" cy="798992"/>
          </a:xfrm>
          <a:prstGeom prst="rect">
            <a:avLst/>
          </a:prstGeom>
        </p:spPr>
      </p:pic>
      <p:sp>
        <p:nvSpPr>
          <p:cNvPr id="50" name="TextBox 49">
            <a:extLst>
              <a:ext uri="{FF2B5EF4-FFF2-40B4-BE49-F238E27FC236}">
                <a16:creationId xmlns:a16="http://schemas.microsoft.com/office/drawing/2014/main" id="{A8418657-BA6D-3344-6ECE-57B4AE295B62}"/>
              </a:ext>
            </a:extLst>
          </p:cNvPr>
          <p:cNvSpPr txBox="1"/>
          <p:nvPr/>
        </p:nvSpPr>
        <p:spPr>
          <a:xfrm>
            <a:off x="3676220" y="2617963"/>
            <a:ext cx="5308330" cy="2608535"/>
          </a:xfrm>
          <a:prstGeom prst="rect">
            <a:avLst/>
          </a:prstGeom>
          <a:noFill/>
        </p:spPr>
        <p:txBody>
          <a:bodyPr wrap="square">
            <a:spAutoFit/>
          </a:bodyPr>
          <a:lstStyle/>
          <a:p>
            <a:pPr algn="ctr">
              <a:lnSpc>
                <a:spcPct val="150000"/>
              </a:lnSpc>
              <a:spcAft>
                <a:spcPts val="800"/>
              </a:spcAft>
            </a:pPr>
            <a:r>
              <a:rPr lang="en-US" sz="2800" b="1">
                <a:effectLst/>
                <a:latin typeface="Times New Roman" panose="02020603050405020304" pitchFamily="18" charset="0"/>
                <a:ea typeface="Calibri" panose="020F0502020204030204" pitchFamily="34" charset="0"/>
                <a:cs typeface="Times New Roman" panose="02020603050405020304" pitchFamily="18" charset="0"/>
              </a:rPr>
              <a:t>Cuộc khởi nghĩa chống Bắc thuộc đầu tiên trong lịch sử Việt Nam do hai chị em Trưng Trắc và Trưng Nhị lãnh đạo?</a:t>
            </a:r>
            <a:endParaRPr lang="vi-VN" sz="2800" b="1">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51" name="Google Shape;6910;p45">
            <a:extLst>
              <a:ext uri="{FF2B5EF4-FFF2-40B4-BE49-F238E27FC236}">
                <a16:creationId xmlns:a16="http://schemas.microsoft.com/office/drawing/2014/main" id="{CD4A23CD-95E5-2E5D-F2F3-47925B6A2A72}"/>
              </a:ext>
            </a:extLst>
          </p:cNvPr>
          <p:cNvGrpSpPr/>
          <p:nvPr/>
        </p:nvGrpSpPr>
        <p:grpSpPr>
          <a:xfrm>
            <a:off x="1869169" y="5582885"/>
            <a:ext cx="457196" cy="476759"/>
            <a:chOff x="1617540" y="3269133"/>
            <a:chExt cx="699397" cy="724778"/>
          </a:xfrm>
        </p:grpSpPr>
        <p:sp>
          <p:nvSpPr>
            <p:cNvPr id="52" name="Google Shape;6911;p45">
              <a:extLst>
                <a:ext uri="{FF2B5EF4-FFF2-40B4-BE49-F238E27FC236}">
                  <a16:creationId xmlns:a16="http://schemas.microsoft.com/office/drawing/2014/main" id="{B25EDFC4-A7A5-9982-135A-18876594F66B}"/>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6912;p45">
              <a:extLst>
                <a:ext uri="{FF2B5EF4-FFF2-40B4-BE49-F238E27FC236}">
                  <a16:creationId xmlns:a16="http://schemas.microsoft.com/office/drawing/2014/main" id="{3F4F2AA4-4D9F-EE42-B67C-016C9DAC1575}"/>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6913;p45">
              <a:extLst>
                <a:ext uri="{FF2B5EF4-FFF2-40B4-BE49-F238E27FC236}">
                  <a16:creationId xmlns:a16="http://schemas.microsoft.com/office/drawing/2014/main" id="{0B75E714-D1E1-028F-42DC-1A4851E0A45A}"/>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6914;p45">
              <a:extLst>
                <a:ext uri="{FF2B5EF4-FFF2-40B4-BE49-F238E27FC236}">
                  <a16:creationId xmlns:a16="http://schemas.microsoft.com/office/drawing/2014/main" id="{58D675B1-7437-5FCC-DDA9-3731E6757D04}"/>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6915;p45">
              <a:extLst>
                <a:ext uri="{FF2B5EF4-FFF2-40B4-BE49-F238E27FC236}">
                  <a16:creationId xmlns:a16="http://schemas.microsoft.com/office/drawing/2014/main" id="{36E52AD6-B594-A077-9E27-61CD764F0CA4}"/>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6916;p45">
              <a:extLst>
                <a:ext uri="{FF2B5EF4-FFF2-40B4-BE49-F238E27FC236}">
                  <a16:creationId xmlns:a16="http://schemas.microsoft.com/office/drawing/2014/main" id="{73011CB2-DB76-6FCC-005A-885435B9FF0F}"/>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6917;p45">
              <a:extLst>
                <a:ext uri="{FF2B5EF4-FFF2-40B4-BE49-F238E27FC236}">
                  <a16:creationId xmlns:a16="http://schemas.microsoft.com/office/drawing/2014/main" id="{E1C7F03C-78CA-F2C0-47AA-D884CA36E3F2}"/>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6918;p45">
              <a:extLst>
                <a:ext uri="{FF2B5EF4-FFF2-40B4-BE49-F238E27FC236}">
                  <a16:creationId xmlns:a16="http://schemas.microsoft.com/office/drawing/2014/main" id="{FDD1307E-A766-7127-2B81-C03F8054FE3E}"/>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919;p45">
              <a:extLst>
                <a:ext uri="{FF2B5EF4-FFF2-40B4-BE49-F238E27FC236}">
                  <a16:creationId xmlns:a16="http://schemas.microsoft.com/office/drawing/2014/main" id="{B14F6FCB-A4CD-C751-11EB-8E75162B8EA5}"/>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920;p45">
              <a:extLst>
                <a:ext uri="{FF2B5EF4-FFF2-40B4-BE49-F238E27FC236}">
                  <a16:creationId xmlns:a16="http://schemas.microsoft.com/office/drawing/2014/main" id="{995F3A5D-BF9D-0E22-92AD-B39F961CEAE1}"/>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921;p45">
              <a:extLst>
                <a:ext uri="{FF2B5EF4-FFF2-40B4-BE49-F238E27FC236}">
                  <a16:creationId xmlns:a16="http://schemas.microsoft.com/office/drawing/2014/main" id="{54B0728A-ED84-7C50-2A38-B6FB89AFADC9}"/>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922;p45">
              <a:extLst>
                <a:ext uri="{FF2B5EF4-FFF2-40B4-BE49-F238E27FC236}">
                  <a16:creationId xmlns:a16="http://schemas.microsoft.com/office/drawing/2014/main" id="{02AD0D33-7E1C-F29C-9738-DC98A61A579B}"/>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6923;p45">
              <a:hlinkClick r:id="rId6" action="ppaction://hlinksldjump"/>
              <a:extLst>
                <a:ext uri="{FF2B5EF4-FFF2-40B4-BE49-F238E27FC236}">
                  <a16:creationId xmlns:a16="http://schemas.microsoft.com/office/drawing/2014/main" id="{7E3B716A-39CB-9C98-04E2-1F48967CC94A}"/>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0" name="Google Shape;7234;p57">
            <a:extLst>
              <a:ext uri="{FF2B5EF4-FFF2-40B4-BE49-F238E27FC236}">
                <a16:creationId xmlns:a16="http://schemas.microsoft.com/office/drawing/2014/main" id="{455752A3-63AC-A9DB-E7D5-FEB91915ABFF}"/>
              </a:ext>
            </a:extLst>
          </p:cNvPr>
          <p:cNvGrpSpPr/>
          <p:nvPr/>
        </p:nvGrpSpPr>
        <p:grpSpPr>
          <a:xfrm>
            <a:off x="10185476" y="427228"/>
            <a:ext cx="1463053" cy="1038757"/>
            <a:chOff x="4797000" y="1750925"/>
            <a:chExt cx="342550" cy="246400"/>
          </a:xfrm>
        </p:grpSpPr>
        <p:sp>
          <p:nvSpPr>
            <p:cNvPr id="7171" name="Google Shape;7235;p57">
              <a:extLst>
                <a:ext uri="{FF2B5EF4-FFF2-40B4-BE49-F238E27FC236}">
                  <a16:creationId xmlns:a16="http://schemas.microsoft.com/office/drawing/2014/main" id="{1C3B0A33-FC29-08CD-36A7-00A464A3A922}"/>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2" name="Google Shape;7236;p57">
              <a:extLst>
                <a:ext uri="{FF2B5EF4-FFF2-40B4-BE49-F238E27FC236}">
                  <a16:creationId xmlns:a16="http://schemas.microsoft.com/office/drawing/2014/main" id="{C1C0FDC0-B424-142C-2FA7-FCF4EBCDBD24}"/>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3" name="Google Shape;7237;p57">
              <a:extLst>
                <a:ext uri="{FF2B5EF4-FFF2-40B4-BE49-F238E27FC236}">
                  <a16:creationId xmlns:a16="http://schemas.microsoft.com/office/drawing/2014/main" id="{CD8A39D1-203C-489A-ABD3-80A5CD14B46F}"/>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7174" name="Picture 2" descr="Hình ảnh Vẽ Tay đồng Hồ Báo Thức Hoạt Hình đồng Hồ Báo Thức PNG Miễn Phí  Tải Về - Lovepik">
            <a:extLst>
              <a:ext uri="{FF2B5EF4-FFF2-40B4-BE49-F238E27FC236}">
                <a16:creationId xmlns:a16="http://schemas.microsoft.com/office/drawing/2014/main" id="{9D547AA6-A365-74B1-D6CB-596E4C0C66BC}"/>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7175" name="Dong-ho-dem-nguoc-5-giay-www_nhacchuongvui_com">
            <a:hlinkClick r:id="" action="ppaction://media"/>
            <a:extLst>
              <a:ext uri="{FF2B5EF4-FFF2-40B4-BE49-F238E27FC236}">
                <a16:creationId xmlns:a16="http://schemas.microsoft.com/office/drawing/2014/main" id="{14F00C4D-5431-3EDD-5E92-2ECCACB20AA4}"/>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1175362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717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37"/>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childTnLst>
              </p:cTn>
              <p:nextCondLst>
                <p:cond evt="onClick" delay="0">
                  <p:tgtEl>
                    <p:spTgt spid="37"/>
                  </p:tgtEl>
                </p:cond>
              </p:nextCondLst>
            </p:seq>
            <p:seq concurrent="1" nextAc="seek">
              <p:cTn id="13" restart="whenNotActive" fill="hold" evtFilter="cancelBubble" nodeType="interactiveSeq">
                <p:stCondLst>
                  <p:cond evt="onClick" delay="0">
                    <p:tgtEl>
                      <p:spTgt spid="48"/>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48"/>
                                        </p:tgtEl>
                                      </p:cBhvr>
                                    </p:animEffect>
                                    <p:set>
                                      <p:cBhvr>
                                        <p:cTn id="18" dur="1" fill="hold">
                                          <p:stCondLst>
                                            <p:cond delay="499"/>
                                          </p:stCondLst>
                                        </p:cTn>
                                        <p:tgtEl>
                                          <p:spTgt spid="48"/>
                                        </p:tgtEl>
                                        <p:attrNameLst>
                                          <p:attrName>style.visibility</p:attrName>
                                        </p:attrNameLst>
                                      </p:cBhvr>
                                      <p:to>
                                        <p:strVal val="hidden"/>
                                      </p:to>
                                    </p:set>
                                  </p:childTnLst>
                                </p:cTn>
                              </p:par>
                            </p:childTnLst>
                          </p:cTn>
                        </p:par>
                      </p:childTnLst>
                    </p:cTn>
                  </p:par>
                </p:childTnLst>
              </p:cTn>
              <p:nextCondLst>
                <p:cond evt="onClick" delay="0">
                  <p:tgtEl>
                    <p:spTgt spid="48"/>
                  </p:tgtEl>
                </p:cond>
              </p:nextCondLst>
            </p:seq>
            <p:audio>
              <p:cMediaNode vol="80000">
                <p:cTn id="19" fill="hold" display="0">
                  <p:stCondLst>
                    <p:cond delay="indefinite"/>
                  </p:stCondLst>
                  <p:endCondLst>
                    <p:cond evt="onStopAudio" delay="0">
                      <p:tgtEl>
                        <p:sldTgt/>
                      </p:tgtEl>
                    </p:cond>
                  </p:endCondLst>
                </p:cTn>
                <p:tgtEl>
                  <p:spTgt spid="7175"/>
                </p:tgtEl>
              </p:cMediaNode>
            </p:audio>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821457" y="2068470"/>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50" name="TextBox 49">
            <a:extLst>
              <a:ext uri="{FF2B5EF4-FFF2-40B4-BE49-F238E27FC236}">
                <a16:creationId xmlns:a16="http://schemas.microsoft.com/office/drawing/2014/main" id="{A8418657-BA6D-3344-6ECE-57B4AE295B62}"/>
              </a:ext>
            </a:extLst>
          </p:cNvPr>
          <p:cNvSpPr txBox="1"/>
          <p:nvPr/>
        </p:nvSpPr>
        <p:spPr>
          <a:xfrm>
            <a:off x="3676220" y="2617963"/>
            <a:ext cx="5308330" cy="2015103"/>
          </a:xfrm>
          <a:prstGeom prst="rect">
            <a:avLst/>
          </a:prstGeom>
          <a:noFill/>
        </p:spPr>
        <p:txBody>
          <a:bodyPr wrap="square">
            <a:spAutoFit/>
          </a:bodyPr>
          <a:lstStyle/>
          <a:p>
            <a:pPr algn="ctr">
              <a:lnSpc>
                <a:spcPct val="150000"/>
              </a:lnSpc>
              <a:spcAft>
                <a:spcPts val="800"/>
              </a:spcAft>
            </a:pPr>
            <a:r>
              <a:rPr lang="en-US" sz="4400" b="1">
                <a:effectLst/>
                <a:latin typeface="Times New Roman" panose="02020603050405020304" pitchFamily="18" charset="0"/>
                <a:ea typeface="Calibri" panose="020F0502020204030204" pitchFamily="34" charset="0"/>
                <a:cs typeface="Times New Roman" panose="02020603050405020304" pitchFamily="18" charset="0"/>
              </a:rPr>
              <a:t>Nơi Bác Hồ ra đi tìm đường cứu nước?</a:t>
            </a:r>
            <a:endParaRPr lang="vi-VN" sz="4400" b="1">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2" name="Group 1">
            <a:extLst>
              <a:ext uri="{FF2B5EF4-FFF2-40B4-BE49-F238E27FC236}">
                <a16:creationId xmlns:a16="http://schemas.microsoft.com/office/drawing/2014/main" id="{521F46D9-E198-1CD2-212A-CCA4083D651E}"/>
              </a:ext>
            </a:extLst>
          </p:cNvPr>
          <p:cNvGrpSpPr/>
          <p:nvPr/>
        </p:nvGrpSpPr>
        <p:grpSpPr>
          <a:xfrm>
            <a:off x="2439485" y="1163545"/>
            <a:ext cx="7742355" cy="467570"/>
            <a:chOff x="1989889" y="1497347"/>
            <a:chExt cx="7742355" cy="467570"/>
          </a:xfrm>
          <a:solidFill>
            <a:srgbClr val="FFFF00"/>
          </a:solidFill>
        </p:grpSpPr>
        <p:sp>
          <p:nvSpPr>
            <p:cNvPr id="3" name="Rectangle: Rounded Corners 2">
              <a:extLst>
                <a:ext uri="{FF2B5EF4-FFF2-40B4-BE49-F238E27FC236}">
                  <a16:creationId xmlns:a16="http://schemas.microsoft.com/office/drawing/2014/main" id="{2000A864-3C13-F68F-8B02-8BFBC8E72D72}"/>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 name="Rectangle: Rounded Corners 3">
              <a:extLst>
                <a:ext uri="{FF2B5EF4-FFF2-40B4-BE49-F238E27FC236}">
                  <a16:creationId xmlns:a16="http://schemas.microsoft.com/office/drawing/2014/main" id="{DCEE71A7-BC41-A4A4-DBDA-4232EFCFE542}"/>
                </a:ext>
              </a:extLst>
            </p:cNvPr>
            <p:cNvSpPr/>
            <p:nvPr/>
          </p:nvSpPr>
          <p:spPr>
            <a:xfrm>
              <a:off x="9075297" y="1497347"/>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 name="Rectangle: Rounded Corners 4">
              <a:extLst>
                <a:ext uri="{FF2B5EF4-FFF2-40B4-BE49-F238E27FC236}">
                  <a16:creationId xmlns:a16="http://schemas.microsoft.com/office/drawing/2014/main" id="{E8ECF4C2-E1D7-713E-E13F-7D288F384BBB}"/>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 name="Rectangle: Rounded Corners 5">
              <a:extLst>
                <a:ext uri="{FF2B5EF4-FFF2-40B4-BE49-F238E27FC236}">
                  <a16:creationId xmlns:a16="http://schemas.microsoft.com/office/drawing/2014/main" id="{C01CFBD5-4E52-8994-32AD-701CC580D7B6}"/>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 name="Rectangle: Rounded Corners 6">
              <a:extLst>
                <a:ext uri="{FF2B5EF4-FFF2-40B4-BE49-F238E27FC236}">
                  <a16:creationId xmlns:a16="http://schemas.microsoft.com/office/drawing/2014/main" id="{E3692822-52FA-5171-807D-8D6C9404FB58}"/>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Rectangle: Rounded Corners 7">
              <a:extLst>
                <a:ext uri="{FF2B5EF4-FFF2-40B4-BE49-F238E27FC236}">
                  <a16:creationId xmlns:a16="http://schemas.microsoft.com/office/drawing/2014/main" id="{DB87F8F8-C936-0AAA-9082-E71ECF440A06}"/>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R</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Rectangle: Rounded Corners 8">
              <a:extLst>
                <a:ext uri="{FF2B5EF4-FFF2-40B4-BE49-F238E27FC236}">
                  <a16:creationId xmlns:a16="http://schemas.microsoft.com/office/drawing/2014/main" id="{62C61B98-2FDE-6F5D-93F3-E1B057688476}"/>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Rectangle: Rounded Corners 9">
              <a:extLst>
                <a:ext uri="{FF2B5EF4-FFF2-40B4-BE49-F238E27FC236}">
                  <a16:creationId xmlns:a16="http://schemas.microsoft.com/office/drawing/2014/main" id="{F984F2B9-7821-E46E-5BE3-03C6C7CA0593}"/>
                </a:ext>
              </a:extLst>
            </p:cNvPr>
            <p:cNvSpPr/>
            <p:nvPr/>
          </p:nvSpPr>
          <p:spPr>
            <a:xfrm>
              <a:off x="5921059"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1" name="Rectangle: Rounded Corners 10">
              <a:extLst>
                <a:ext uri="{FF2B5EF4-FFF2-40B4-BE49-F238E27FC236}">
                  <a16:creationId xmlns:a16="http://schemas.microsoft.com/office/drawing/2014/main" id="{89FE902C-C5E7-2734-1AC4-F84FB3D7F7BB}"/>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 name="Rectangle: Rounded Corners 11">
              <a:extLst>
                <a:ext uri="{FF2B5EF4-FFF2-40B4-BE49-F238E27FC236}">
                  <a16:creationId xmlns:a16="http://schemas.microsoft.com/office/drawing/2014/main" id="{B454D14E-346F-BEB4-4DA8-D1AC327EC128}"/>
                </a:ext>
              </a:extLst>
            </p:cNvPr>
            <p:cNvSpPr/>
            <p:nvPr/>
          </p:nvSpPr>
          <p:spPr>
            <a:xfrm>
              <a:off x="4348591"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3" name="Che 1">
            <a:extLst>
              <a:ext uri="{FF2B5EF4-FFF2-40B4-BE49-F238E27FC236}">
                <a16:creationId xmlns:a16="http://schemas.microsoft.com/office/drawing/2014/main" id="{B5E7486B-09E6-EDD3-BE90-6A274EDFA55B}"/>
              </a:ext>
            </a:extLst>
          </p:cNvPr>
          <p:cNvGrpSpPr/>
          <p:nvPr/>
        </p:nvGrpSpPr>
        <p:grpSpPr>
          <a:xfrm>
            <a:off x="2515924" y="1166510"/>
            <a:ext cx="7742355" cy="467570"/>
            <a:chOff x="1989889" y="2209040"/>
            <a:chExt cx="7742355" cy="467570"/>
          </a:xfrm>
          <a:solidFill>
            <a:srgbClr val="92D050"/>
          </a:solidFill>
        </p:grpSpPr>
        <p:sp>
          <p:nvSpPr>
            <p:cNvPr id="14" name="Rectangle: Rounded Corners 13">
              <a:extLst>
                <a:ext uri="{FF2B5EF4-FFF2-40B4-BE49-F238E27FC236}">
                  <a16:creationId xmlns:a16="http://schemas.microsoft.com/office/drawing/2014/main" id="{4FFBFAD5-F24D-8DB5-AEA6-E852B8C121E6}"/>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5" name="Rectangle: Rounded Corners 14">
              <a:extLst>
                <a:ext uri="{FF2B5EF4-FFF2-40B4-BE49-F238E27FC236}">
                  <a16:creationId xmlns:a16="http://schemas.microsoft.com/office/drawing/2014/main" id="{88E206BB-5EEC-CF0C-8566-A93A12D35F12}"/>
                </a:ext>
              </a:extLst>
            </p:cNvPr>
            <p:cNvSpPr/>
            <p:nvPr/>
          </p:nvSpPr>
          <p:spPr>
            <a:xfrm>
              <a:off x="9075297" y="220904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6" name="Rectangle: Rounded Corners 15">
              <a:extLst>
                <a:ext uri="{FF2B5EF4-FFF2-40B4-BE49-F238E27FC236}">
                  <a16:creationId xmlns:a16="http://schemas.microsoft.com/office/drawing/2014/main" id="{45814380-FDF8-5098-932C-47050588A6BD}"/>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7" name="Rectangle: Rounded Corners 16">
              <a:extLst>
                <a:ext uri="{FF2B5EF4-FFF2-40B4-BE49-F238E27FC236}">
                  <a16:creationId xmlns:a16="http://schemas.microsoft.com/office/drawing/2014/main" id="{FFB8C583-6DAF-C00B-1350-993D5C575152}"/>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8" name="Rectangle: Rounded Corners 17">
              <a:extLst>
                <a:ext uri="{FF2B5EF4-FFF2-40B4-BE49-F238E27FC236}">
                  <a16:creationId xmlns:a16="http://schemas.microsoft.com/office/drawing/2014/main" id="{D625A88B-A184-10BA-3B06-AA1BFB420DDF}"/>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Rounded Corners 18">
              <a:extLst>
                <a:ext uri="{FF2B5EF4-FFF2-40B4-BE49-F238E27FC236}">
                  <a16:creationId xmlns:a16="http://schemas.microsoft.com/office/drawing/2014/main" id="{3215FFC0-0165-97BB-EEBD-E7E263FC808B}"/>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0" name="Rectangle: Rounded Corners 19">
              <a:extLst>
                <a:ext uri="{FF2B5EF4-FFF2-40B4-BE49-F238E27FC236}">
                  <a16:creationId xmlns:a16="http://schemas.microsoft.com/office/drawing/2014/main" id="{445A7334-B3F3-0921-A789-996B20A4601D}"/>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1" name="Rectangle: Rounded Corners 20">
              <a:extLst>
                <a:ext uri="{FF2B5EF4-FFF2-40B4-BE49-F238E27FC236}">
                  <a16:creationId xmlns:a16="http://schemas.microsoft.com/office/drawing/2014/main" id="{BE507AD3-2BDD-F73B-1391-0B07C3BCAFAD}"/>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2" name="Rectangle: Rounded Corners 21">
              <a:extLst>
                <a:ext uri="{FF2B5EF4-FFF2-40B4-BE49-F238E27FC236}">
                  <a16:creationId xmlns:a16="http://schemas.microsoft.com/office/drawing/2014/main" id="{DA1DCE2C-EB90-C1D9-A1B6-3FA299B132C9}"/>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3" name="Rectangle: Rounded Corners 22">
              <a:extLst>
                <a:ext uri="{FF2B5EF4-FFF2-40B4-BE49-F238E27FC236}">
                  <a16:creationId xmlns:a16="http://schemas.microsoft.com/office/drawing/2014/main" id="{74DC658B-FCA4-0D44-BF79-C50FD0A2E8F7}"/>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24" name="5">
            <a:extLst>
              <a:ext uri="{FF2B5EF4-FFF2-40B4-BE49-F238E27FC236}">
                <a16:creationId xmlns:a16="http://schemas.microsoft.com/office/drawing/2014/main" id="{76EF1F62-5AE2-2FF1-89B0-F9CD3535EB27}"/>
              </a:ext>
            </a:extLst>
          </p:cNvPr>
          <p:cNvPicPr>
            <a:picLocks noChangeAspect="1"/>
          </p:cNvPicPr>
          <p:nvPr/>
        </p:nvPicPr>
        <p:blipFill rotWithShape="1">
          <a:blip r:embed="rId5">
            <a:extLst>
              <a:ext uri="{28A0092B-C50C-407E-A947-70E740481C1C}">
                <a14:useLocalDpi xmlns:a14="http://schemas.microsoft.com/office/drawing/2010/main" val="0"/>
              </a:ext>
            </a:extLst>
          </a:blip>
          <a:srcRect l="42632" t="72362" r="41144" b="15987"/>
          <a:stretch/>
        </p:blipFill>
        <p:spPr>
          <a:xfrm>
            <a:off x="1567966" y="1043581"/>
            <a:ext cx="834501" cy="798992"/>
          </a:xfrm>
          <a:prstGeom prst="rect">
            <a:avLst/>
          </a:prstGeom>
        </p:spPr>
      </p:pic>
      <p:grpSp>
        <p:nvGrpSpPr>
          <p:cNvPr id="30" name="Google Shape;6910;p45">
            <a:extLst>
              <a:ext uri="{FF2B5EF4-FFF2-40B4-BE49-F238E27FC236}">
                <a16:creationId xmlns:a16="http://schemas.microsoft.com/office/drawing/2014/main" id="{5188F7C3-226E-239C-7819-E86136C8DAAE}"/>
              </a:ext>
            </a:extLst>
          </p:cNvPr>
          <p:cNvGrpSpPr/>
          <p:nvPr/>
        </p:nvGrpSpPr>
        <p:grpSpPr>
          <a:xfrm>
            <a:off x="1869169" y="5582885"/>
            <a:ext cx="457196" cy="476759"/>
            <a:chOff x="1617540" y="3269133"/>
            <a:chExt cx="699397" cy="724778"/>
          </a:xfrm>
        </p:grpSpPr>
        <p:sp>
          <p:nvSpPr>
            <p:cNvPr id="49" name="Google Shape;6911;p45">
              <a:extLst>
                <a:ext uri="{FF2B5EF4-FFF2-40B4-BE49-F238E27FC236}">
                  <a16:creationId xmlns:a16="http://schemas.microsoft.com/office/drawing/2014/main" id="{4F81BFF0-405A-E04B-1CCC-784C8292D953}"/>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6912;p45">
              <a:extLst>
                <a:ext uri="{FF2B5EF4-FFF2-40B4-BE49-F238E27FC236}">
                  <a16:creationId xmlns:a16="http://schemas.microsoft.com/office/drawing/2014/main" id="{834D1983-74C2-00C8-C80F-DD2F58A29A24}"/>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6913;p45">
              <a:extLst>
                <a:ext uri="{FF2B5EF4-FFF2-40B4-BE49-F238E27FC236}">
                  <a16:creationId xmlns:a16="http://schemas.microsoft.com/office/drawing/2014/main" id="{2B89736A-F7B1-7386-97FF-A39768E35B48}"/>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6914;p45">
              <a:extLst>
                <a:ext uri="{FF2B5EF4-FFF2-40B4-BE49-F238E27FC236}">
                  <a16:creationId xmlns:a16="http://schemas.microsoft.com/office/drawing/2014/main" id="{C830AA5E-C250-FDF9-0ED1-BA1319A28A60}"/>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6915;p45">
              <a:extLst>
                <a:ext uri="{FF2B5EF4-FFF2-40B4-BE49-F238E27FC236}">
                  <a16:creationId xmlns:a16="http://schemas.microsoft.com/office/drawing/2014/main" id="{AD17D0D7-A7E4-0A5E-A29F-9E8ADF1A3128}"/>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6916;p45">
              <a:extLst>
                <a:ext uri="{FF2B5EF4-FFF2-40B4-BE49-F238E27FC236}">
                  <a16:creationId xmlns:a16="http://schemas.microsoft.com/office/drawing/2014/main" id="{8F936A16-8EA7-FEB5-3CCD-1F2B3AD46239}"/>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6917;p45">
              <a:extLst>
                <a:ext uri="{FF2B5EF4-FFF2-40B4-BE49-F238E27FC236}">
                  <a16:creationId xmlns:a16="http://schemas.microsoft.com/office/drawing/2014/main" id="{28A93376-8303-14AF-31EF-A94AD547D68C}"/>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6918;p45">
              <a:extLst>
                <a:ext uri="{FF2B5EF4-FFF2-40B4-BE49-F238E27FC236}">
                  <a16:creationId xmlns:a16="http://schemas.microsoft.com/office/drawing/2014/main" id="{489FE2B4-9E2A-FEE0-34BE-19BF3A72F021}"/>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6919;p45">
              <a:extLst>
                <a:ext uri="{FF2B5EF4-FFF2-40B4-BE49-F238E27FC236}">
                  <a16:creationId xmlns:a16="http://schemas.microsoft.com/office/drawing/2014/main" id="{1D6B8957-448C-FFC7-4079-8901A79FDF86}"/>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6920;p45">
              <a:extLst>
                <a:ext uri="{FF2B5EF4-FFF2-40B4-BE49-F238E27FC236}">
                  <a16:creationId xmlns:a16="http://schemas.microsoft.com/office/drawing/2014/main" id="{5F3F3C66-E1B5-05F5-B3E1-F8CF2ED4941E}"/>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921;p45">
              <a:extLst>
                <a:ext uri="{FF2B5EF4-FFF2-40B4-BE49-F238E27FC236}">
                  <a16:creationId xmlns:a16="http://schemas.microsoft.com/office/drawing/2014/main" id="{7D23B162-0009-86C8-1B7B-B6180D5C5206}"/>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922;p45">
              <a:extLst>
                <a:ext uri="{FF2B5EF4-FFF2-40B4-BE49-F238E27FC236}">
                  <a16:creationId xmlns:a16="http://schemas.microsoft.com/office/drawing/2014/main" id="{20D57EFA-E049-1DAA-9166-0FB7877E9414}"/>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923;p45">
              <a:hlinkClick r:id="rId6" action="ppaction://hlinksldjump"/>
              <a:extLst>
                <a:ext uri="{FF2B5EF4-FFF2-40B4-BE49-F238E27FC236}">
                  <a16:creationId xmlns:a16="http://schemas.microsoft.com/office/drawing/2014/main" id="{7BC46B84-33C7-4239-39A1-3ED1D540B4CD}"/>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8" name="Google Shape;7234;p57">
            <a:extLst>
              <a:ext uri="{FF2B5EF4-FFF2-40B4-BE49-F238E27FC236}">
                <a16:creationId xmlns:a16="http://schemas.microsoft.com/office/drawing/2014/main" id="{D69BB9B0-5797-E6DF-CA46-8845C9303D65}"/>
              </a:ext>
            </a:extLst>
          </p:cNvPr>
          <p:cNvGrpSpPr/>
          <p:nvPr/>
        </p:nvGrpSpPr>
        <p:grpSpPr>
          <a:xfrm>
            <a:off x="10185476" y="427228"/>
            <a:ext cx="1463053" cy="1038757"/>
            <a:chOff x="4797000" y="1750925"/>
            <a:chExt cx="342550" cy="246400"/>
          </a:xfrm>
        </p:grpSpPr>
        <p:sp>
          <p:nvSpPr>
            <p:cNvPr id="7169" name="Google Shape;7235;p57">
              <a:extLst>
                <a:ext uri="{FF2B5EF4-FFF2-40B4-BE49-F238E27FC236}">
                  <a16:creationId xmlns:a16="http://schemas.microsoft.com/office/drawing/2014/main" id="{A23DA465-B64A-3ABF-BD6D-C00A071F42C4}"/>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0" name="Google Shape;7236;p57">
              <a:extLst>
                <a:ext uri="{FF2B5EF4-FFF2-40B4-BE49-F238E27FC236}">
                  <a16:creationId xmlns:a16="http://schemas.microsoft.com/office/drawing/2014/main" id="{F74D1DD0-00AD-CD44-323A-5C81210BCAE5}"/>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1" name="Google Shape;7237;p57">
              <a:extLst>
                <a:ext uri="{FF2B5EF4-FFF2-40B4-BE49-F238E27FC236}">
                  <a16:creationId xmlns:a16="http://schemas.microsoft.com/office/drawing/2014/main" id="{F1A94267-EB99-2B4A-8EB6-B5B53F29788E}"/>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7172" name="Picture 2" descr="Hình ảnh Vẽ Tay đồng Hồ Báo Thức Hoạt Hình đồng Hồ Báo Thức PNG Miễn Phí  Tải Về - Lovepik">
            <a:extLst>
              <a:ext uri="{FF2B5EF4-FFF2-40B4-BE49-F238E27FC236}">
                <a16:creationId xmlns:a16="http://schemas.microsoft.com/office/drawing/2014/main" id="{905FEBA8-2974-1DA7-4B54-9D72484B42CA}"/>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7173" name="Dong-ho-dem-nguoc-5-giay-www_nhacchuongvui_com">
            <a:hlinkClick r:id="" action="ppaction://media"/>
            <a:extLst>
              <a:ext uri="{FF2B5EF4-FFF2-40B4-BE49-F238E27FC236}">
                <a16:creationId xmlns:a16="http://schemas.microsoft.com/office/drawing/2014/main" id="{47989F46-4DA7-1ACA-C7A9-63184467C21F}"/>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1856697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7173"/>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3"/>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3"/>
                                        </p:tgtEl>
                                      </p:cBhvr>
                                    </p:animEffect>
                                    <p:set>
                                      <p:cBhvr>
                                        <p:cTn id="12" dur="1" fill="hold">
                                          <p:stCondLst>
                                            <p:cond delay="499"/>
                                          </p:stCondLst>
                                        </p:cTn>
                                        <p:tgtEl>
                                          <p:spTgt spid="13"/>
                                        </p:tgtEl>
                                        <p:attrNameLst>
                                          <p:attrName>style.visibility</p:attrName>
                                        </p:attrNameLst>
                                      </p:cBhvr>
                                      <p:to>
                                        <p:strVal val="hidden"/>
                                      </p:to>
                                    </p:set>
                                  </p:childTnLst>
                                </p:cTn>
                              </p:par>
                            </p:childTnLst>
                          </p:cTn>
                        </p:par>
                      </p:childTnLst>
                    </p:cTn>
                  </p:par>
                </p:childTnLst>
              </p:cTn>
              <p:nextCondLst>
                <p:cond evt="onClick" delay="0">
                  <p:tgtEl>
                    <p:spTgt spid="13"/>
                  </p:tgtEl>
                </p:cond>
              </p:nextCondLst>
            </p:seq>
            <p:seq concurrent="1" nextAc="seek">
              <p:cTn id="13" restart="whenNotActive" fill="hold" evtFilter="cancelBubble" nodeType="interactiveSeq">
                <p:stCondLst>
                  <p:cond evt="onClick" delay="0">
                    <p:tgtEl>
                      <p:spTgt spid="24"/>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24"/>
                                        </p:tgtEl>
                                      </p:cBhvr>
                                    </p:animEffect>
                                    <p:set>
                                      <p:cBhvr>
                                        <p:cTn id="18"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audio>
              <p:cMediaNode vol="80000">
                <p:cTn id="19" fill="hold" display="0">
                  <p:stCondLst>
                    <p:cond delay="indefinite"/>
                  </p:stCondLst>
                  <p:endCondLst>
                    <p:cond evt="onStopAudio" delay="0">
                      <p:tgtEl>
                        <p:sldTgt/>
                      </p:tgtEl>
                    </p:cond>
                  </p:endCondLst>
                </p:cTn>
                <p:tgtEl>
                  <p:spTgt spid="7173"/>
                </p:tgtEl>
              </p:cMediaNode>
            </p:audio>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821457" y="2068470"/>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50" name="TextBox 49">
            <a:extLst>
              <a:ext uri="{FF2B5EF4-FFF2-40B4-BE49-F238E27FC236}">
                <a16:creationId xmlns:a16="http://schemas.microsoft.com/office/drawing/2014/main" id="{A8418657-BA6D-3344-6ECE-57B4AE295B62}"/>
              </a:ext>
            </a:extLst>
          </p:cNvPr>
          <p:cNvSpPr txBox="1"/>
          <p:nvPr/>
        </p:nvSpPr>
        <p:spPr>
          <a:xfrm>
            <a:off x="3676220" y="2617963"/>
            <a:ext cx="5308330" cy="2189895"/>
          </a:xfrm>
          <a:prstGeom prst="rect">
            <a:avLst/>
          </a:prstGeom>
          <a:noFill/>
        </p:spPr>
        <p:txBody>
          <a:bodyPr wrap="square">
            <a:spAutoFit/>
          </a:bodyPr>
          <a:lstStyle/>
          <a:p>
            <a:pPr marL="0" marR="0" lvl="0" indent="0" algn="ctr" defTabSz="914400" rtl="0" eaLnBrk="1" fontAlgn="auto" latinLnBrk="0" hangingPunct="1">
              <a:lnSpc>
                <a:spcPct val="150000"/>
              </a:lnSpc>
              <a:spcBef>
                <a:spcPts val="0"/>
              </a:spcBef>
              <a:spcAft>
                <a:spcPts val="800"/>
              </a:spcAft>
              <a:buClrTx/>
              <a:buSzTx/>
              <a:buFontTx/>
              <a:buNone/>
              <a:tabLst/>
              <a:defRPr/>
            </a:pPr>
            <a:r>
              <a:rPr lang="en-US" sz="4800" b="1">
                <a:effectLst/>
                <a:latin typeface="Times New Roman" panose="02020603050405020304" pitchFamily="18" charset="0"/>
                <a:ea typeface="Calibri" panose="020F0502020204030204" pitchFamily="34" charset="0"/>
              </a:rPr>
              <a:t>Tên Thủ đô của nước ta?</a:t>
            </a:r>
            <a:endParaRPr kumimoji="0" lang="vi-VN" sz="4800" b="1" i="0" u="none" strike="noStrike" kern="1200" cap="none" spc="0" normalizeH="0" baseline="0" noProof="0">
              <a:ln>
                <a:noFill/>
              </a:ln>
              <a:solidFill>
                <a:srgbClr val="191919"/>
              </a:solidFill>
              <a:effectLst/>
              <a:uLnTx/>
              <a:uFillTx/>
              <a:latin typeface="Calibri" panose="020F0502020204030204" pitchFamily="34" charset="0"/>
              <a:ea typeface="Calibri" panose="020F0502020204030204" pitchFamily="34" charset="0"/>
              <a:cs typeface="Times New Roman" panose="02020603050405020304" pitchFamily="18" charset="0"/>
            </a:endParaRPr>
          </a:p>
        </p:txBody>
      </p:sp>
      <p:grpSp>
        <p:nvGrpSpPr>
          <p:cNvPr id="25" name="Group 24">
            <a:extLst>
              <a:ext uri="{FF2B5EF4-FFF2-40B4-BE49-F238E27FC236}">
                <a16:creationId xmlns:a16="http://schemas.microsoft.com/office/drawing/2014/main" id="{D0CC47FE-CB43-2D82-A8ED-86BA7DB659A2}"/>
              </a:ext>
            </a:extLst>
          </p:cNvPr>
          <p:cNvGrpSpPr/>
          <p:nvPr/>
        </p:nvGrpSpPr>
        <p:grpSpPr>
          <a:xfrm>
            <a:off x="4469589" y="1149691"/>
            <a:ext cx="3801883" cy="467568"/>
            <a:chOff x="1989889" y="1497349"/>
            <a:chExt cx="3801883" cy="467568"/>
          </a:xfrm>
          <a:solidFill>
            <a:srgbClr val="FFFF00"/>
          </a:solidFill>
        </p:grpSpPr>
        <p:sp>
          <p:nvSpPr>
            <p:cNvPr id="26" name="Rectangle: Rounded Corners 25">
              <a:extLst>
                <a:ext uri="{FF2B5EF4-FFF2-40B4-BE49-F238E27FC236}">
                  <a16:creationId xmlns:a16="http://schemas.microsoft.com/office/drawing/2014/main" id="{C23BBEEA-3D8C-66DC-DEA0-6DEC5A2C8A85}"/>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7" name="Rectangle: Rounded Corners 26">
              <a:extLst>
                <a:ext uri="{FF2B5EF4-FFF2-40B4-BE49-F238E27FC236}">
                  <a16:creationId xmlns:a16="http://schemas.microsoft.com/office/drawing/2014/main" id="{86856A3C-FFE8-FCAD-3FA0-C5FFE11D2FD9}"/>
                </a:ext>
              </a:extLst>
            </p:cNvPr>
            <p:cNvSpPr/>
            <p:nvPr/>
          </p:nvSpPr>
          <p:spPr>
            <a:xfrm>
              <a:off x="2771472" y="1497350"/>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8" name="Rectangle: Rounded Corners 27">
              <a:extLst>
                <a:ext uri="{FF2B5EF4-FFF2-40B4-BE49-F238E27FC236}">
                  <a16:creationId xmlns:a16="http://schemas.microsoft.com/office/drawing/2014/main" id="{21B2261D-60BA-FDB5-36F6-14E598B4BF79}"/>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9" name="Rectangle: Rounded Corners 28">
              <a:extLst>
                <a:ext uri="{FF2B5EF4-FFF2-40B4-BE49-F238E27FC236}">
                  <a16:creationId xmlns:a16="http://schemas.microsoft.com/office/drawing/2014/main" id="{A682B97E-C304-1537-1179-A65A0940AF65}"/>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0" name="Rectangle: Rounded Corners 29">
              <a:extLst>
                <a:ext uri="{FF2B5EF4-FFF2-40B4-BE49-F238E27FC236}">
                  <a16:creationId xmlns:a16="http://schemas.microsoft.com/office/drawing/2014/main" id="{D41A9C94-FA0D-B17E-B3B2-482465089860}"/>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31" name="Che 1">
            <a:extLst>
              <a:ext uri="{FF2B5EF4-FFF2-40B4-BE49-F238E27FC236}">
                <a16:creationId xmlns:a16="http://schemas.microsoft.com/office/drawing/2014/main" id="{33CFDE8B-F1CC-472C-9BC7-3281AE3BCA38}"/>
              </a:ext>
            </a:extLst>
          </p:cNvPr>
          <p:cNvGrpSpPr/>
          <p:nvPr/>
        </p:nvGrpSpPr>
        <p:grpSpPr>
          <a:xfrm>
            <a:off x="4516402" y="1149691"/>
            <a:ext cx="3801883" cy="467568"/>
            <a:chOff x="1989889" y="2209042"/>
            <a:chExt cx="3801883" cy="467568"/>
          </a:xfrm>
          <a:solidFill>
            <a:srgbClr val="92D050"/>
          </a:solidFill>
        </p:grpSpPr>
        <p:sp>
          <p:nvSpPr>
            <p:cNvPr id="32" name="Rectangle: Rounded Corners 31">
              <a:extLst>
                <a:ext uri="{FF2B5EF4-FFF2-40B4-BE49-F238E27FC236}">
                  <a16:creationId xmlns:a16="http://schemas.microsoft.com/office/drawing/2014/main" id="{DC318746-7B3E-3FE3-888D-3EB6CD41F0FF}"/>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3" name="Rectangle: Rounded Corners 32">
              <a:extLst>
                <a:ext uri="{FF2B5EF4-FFF2-40B4-BE49-F238E27FC236}">
                  <a16:creationId xmlns:a16="http://schemas.microsoft.com/office/drawing/2014/main" id="{939AC223-92BE-B133-9156-40BE5E414ED2}"/>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4" name="Rectangle: Rounded Corners 33">
              <a:extLst>
                <a:ext uri="{FF2B5EF4-FFF2-40B4-BE49-F238E27FC236}">
                  <a16:creationId xmlns:a16="http://schemas.microsoft.com/office/drawing/2014/main" id="{EE8E328A-E95A-3587-508E-D89169548730}"/>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5" name="Rectangle: Rounded Corners 34">
              <a:extLst>
                <a:ext uri="{FF2B5EF4-FFF2-40B4-BE49-F238E27FC236}">
                  <a16:creationId xmlns:a16="http://schemas.microsoft.com/office/drawing/2014/main" id="{FB0FBDF1-1578-4925-8F30-6A0FCEF928A9}"/>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36" name="Rectangle: Rounded Corners 35">
              <a:extLst>
                <a:ext uri="{FF2B5EF4-FFF2-40B4-BE49-F238E27FC236}">
                  <a16:creationId xmlns:a16="http://schemas.microsoft.com/office/drawing/2014/main" id="{459CA50D-9146-1619-2003-5B1C52B4CE42}"/>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37" name="6">
            <a:extLst>
              <a:ext uri="{FF2B5EF4-FFF2-40B4-BE49-F238E27FC236}">
                <a16:creationId xmlns:a16="http://schemas.microsoft.com/office/drawing/2014/main" id="{7DB5DF8D-AA59-25DA-CB0A-E027E37F0A99}"/>
              </a:ext>
            </a:extLst>
          </p:cNvPr>
          <p:cNvPicPr>
            <a:picLocks noChangeAspect="1"/>
          </p:cNvPicPr>
          <p:nvPr/>
        </p:nvPicPr>
        <p:blipFill rotWithShape="1">
          <a:blip r:embed="rId5">
            <a:extLst>
              <a:ext uri="{28A0092B-C50C-407E-A947-70E740481C1C}">
                <a14:useLocalDpi xmlns:a14="http://schemas.microsoft.com/office/drawing/2010/main" val="0"/>
              </a:ext>
            </a:extLst>
          </a:blip>
          <a:srcRect l="57595" t="72362" r="26526" b="15987"/>
          <a:stretch/>
        </p:blipFill>
        <p:spPr>
          <a:xfrm>
            <a:off x="3492681" y="986943"/>
            <a:ext cx="816745" cy="798991"/>
          </a:xfrm>
          <a:prstGeom prst="rect">
            <a:avLst/>
          </a:prstGeom>
        </p:spPr>
      </p:pic>
      <p:grpSp>
        <p:nvGrpSpPr>
          <p:cNvPr id="38" name="Google Shape;6910;p45">
            <a:extLst>
              <a:ext uri="{FF2B5EF4-FFF2-40B4-BE49-F238E27FC236}">
                <a16:creationId xmlns:a16="http://schemas.microsoft.com/office/drawing/2014/main" id="{677F7EA9-CF60-029D-4A18-D4781801C156}"/>
              </a:ext>
            </a:extLst>
          </p:cNvPr>
          <p:cNvGrpSpPr/>
          <p:nvPr/>
        </p:nvGrpSpPr>
        <p:grpSpPr>
          <a:xfrm>
            <a:off x="1869169" y="5582885"/>
            <a:ext cx="457196" cy="476759"/>
            <a:chOff x="1617540" y="3269133"/>
            <a:chExt cx="699397" cy="724778"/>
          </a:xfrm>
        </p:grpSpPr>
        <p:sp>
          <p:nvSpPr>
            <p:cNvPr id="39" name="Google Shape;6911;p45">
              <a:extLst>
                <a:ext uri="{FF2B5EF4-FFF2-40B4-BE49-F238E27FC236}">
                  <a16:creationId xmlns:a16="http://schemas.microsoft.com/office/drawing/2014/main" id="{EB69B8CD-DC65-446D-70BC-BD34BF52F216}"/>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6912;p45">
              <a:extLst>
                <a:ext uri="{FF2B5EF4-FFF2-40B4-BE49-F238E27FC236}">
                  <a16:creationId xmlns:a16="http://schemas.microsoft.com/office/drawing/2014/main" id="{3DB1427B-A317-A47C-0AB3-FBCCC9F5BF31}"/>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6913;p45">
              <a:extLst>
                <a:ext uri="{FF2B5EF4-FFF2-40B4-BE49-F238E27FC236}">
                  <a16:creationId xmlns:a16="http://schemas.microsoft.com/office/drawing/2014/main" id="{394B248B-133C-91CA-3C6D-3BBF257FC88F}"/>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6914;p45">
              <a:extLst>
                <a:ext uri="{FF2B5EF4-FFF2-40B4-BE49-F238E27FC236}">
                  <a16:creationId xmlns:a16="http://schemas.microsoft.com/office/drawing/2014/main" id="{F2724D8C-6FF8-B349-807D-CDAAF465664E}"/>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6915;p45">
              <a:extLst>
                <a:ext uri="{FF2B5EF4-FFF2-40B4-BE49-F238E27FC236}">
                  <a16:creationId xmlns:a16="http://schemas.microsoft.com/office/drawing/2014/main" id="{BF4669F5-76C8-04A6-47A9-A21F805FE182}"/>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6916;p45">
              <a:extLst>
                <a:ext uri="{FF2B5EF4-FFF2-40B4-BE49-F238E27FC236}">
                  <a16:creationId xmlns:a16="http://schemas.microsoft.com/office/drawing/2014/main" id="{4AADEACF-8276-F0A0-D316-094D7DDE267B}"/>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6917;p45">
              <a:extLst>
                <a:ext uri="{FF2B5EF4-FFF2-40B4-BE49-F238E27FC236}">
                  <a16:creationId xmlns:a16="http://schemas.microsoft.com/office/drawing/2014/main" id="{E9E24460-3999-08CC-DA4C-84D3F752E3AF}"/>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6918;p45">
              <a:extLst>
                <a:ext uri="{FF2B5EF4-FFF2-40B4-BE49-F238E27FC236}">
                  <a16:creationId xmlns:a16="http://schemas.microsoft.com/office/drawing/2014/main" id="{FD936398-DA39-86AB-62E9-4B289FEC782F}"/>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6919;p45">
              <a:extLst>
                <a:ext uri="{FF2B5EF4-FFF2-40B4-BE49-F238E27FC236}">
                  <a16:creationId xmlns:a16="http://schemas.microsoft.com/office/drawing/2014/main" id="{5EFEA6D6-EDBC-10FC-123B-BC15463901D8}"/>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6920;p45">
              <a:extLst>
                <a:ext uri="{FF2B5EF4-FFF2-40B4-BE49-F238E27FC236}">
                  <a16:creationId xmlns:a16="http://schemas.microsoft.com/office/drawing/2014/main" id="{B2E23B86-3CDC-84F0-B102-88017D36D802}"/>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6921;p45">
              <a:extLst>
                <a:ext uri="{FF2B5EF4-FFF2-40B4-BE49-F238E27FC236}">
                  <a16:creationId xmlns:a16="http://schemas.microsoft.com/office/drawing/2014/main" id="{00936453-CA20-85F4-90D1-BB969E3504DA}"/>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6922;p45">
              <a:extLst>
                <a:ext uri="{FF2B5EF4-FFF2-40B4-BE49-F238E27FC236}">
                  <a16:creationId xmlns:a16="http://schemas.microsoft.com/office/drawing/2014/main" id="{4A6BCA37-A557-5611-1AB2-DA38550E9182}"/>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6923;p45">
              <a:hlinkClick r:id="rId6" action="ppaction://hlinksldjump"/>
              <a:extLst>
                <a:ext uri="{FF2B5EF4-FFF2-40B4-BE49-F238E27FC236}">
                  <a16:creationId xmlns:a16="http://schemas.microsoft.com/office/drawing/2014/main" id="{FFFC84DD-2D1F-141B-822D-C5BD37D76042}"/>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 name="Google Shape;7234;p57">
            <a:extLst>
              <a:ext uri="{FF2B5EF4-FFF2-40B4-BE49-F238E27FC236}">
                <a16:creationId xmlns:a16="http://schemas.microsoft.com/office/drawing/2014/main" id="{76D20120-26C1-D536-CC74-919A10B9586B}"/>
              </a:ext>
            </a:extLst>
          </p:cNvPr>
          <p:cNvGrpSpPr/>
          <p:nvPr/>
        </p:nvGrpSpPr>
        <p:grpSpPr>
          <a:xfrm>
            <a:off x="10185476" y="427228"/>
            <a:ext cx="1463053" cy="1038757"/>
            <a:chOff x="4797000" y="1750925"/>
            <a:chExt cx="342550" cy="246400"/>
          </a:xfrm>
        </p:grpSpPr>
        <p:sp>
          <p:nvSpPr>
            <p:cNvPr id="55" name="Google Shape;7235;p57">
              <a:extLst>
                <a:ext uri="{FF2B5EF4-FFF2-40B4-BE49-F238E27FC236}">
                  <a16:creationId xmlns:a16="http://schemas.microsoft.com/office/drawing/2014/main" id="{74AD0039-9D7F-0D72-7300-9D2E59480E95}"/>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 name="Google Shape;7236;p57">
              <a:extLst>
                <a:ext uri="{FF2B5EF4-FFF2-40B4-BE49-F238E27FC236}">
                  <a16:creationId xmlns:a16="http://schemas.microsoft.com/office/drawing/2014/main" id="{97A844F3-C154-4365-F2A5-1068BFFA2FF9}"/>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 name="Google Shape;7237;p57">
              <a:extLst>
                <a:ext uri="{FF2B5EF4-FFF2-40B4-BE49-F238E27FC236}">
                  <a16:creationId xmlns:a16="http://schemas.microsoft.com/office/drawing/2014/main" id="{3E9D14B3-9E67-301F-5E86-7D3A93FB1953}"/>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58" name="Picture 2" descr="Hình ảnh Vẽ Tay đồng Hồ Báo Thức Hoạt Hình đồng Hồ Báo Thức PNG Miễn Phí  Tải Về - Lovepik">
            <a:extLst>
              <a:ext uri="{FF2B5EF4-FFF2-40B4-BE49-F238E27FC236}">
                <a16:creationId xmlns:a16="http://schemas.microsoft.com/office/drawing/2014/main" id="{168D6301-85BA-6B0C-84EA-EB5219F73ADF}"/>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59" name="Dong-ho-dem-nguoc-5-giay-www_nhacchuongvui_com">
            <a:hlinkClick r:id="" action="ppaction://media"/>
            <a:extLst>
              <a:ext uri="{FF2B5EF4-FFF2-40B4-BE49-F238E27FC236}">
                <a16:creationId xmlns:a16="http://schemas.microsoft.com/office/drawing/2014/main" id="{5ABF0DB6-2C5E-EE64-FFF1-AEF350B43D30}"/>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1403375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59"/>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31"/>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31"/>
                                        </p:tgtEl>
                                      </p:cBhvr>
                                    </p:animEffect>
                                    <p:set>
                                      <p:cBhvr>
                                        <p:cTn id="12"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3" restart="whenNotActive" fill="hold" evtFilter="cancelBubble" nodeType="interactiveSeq">
                <p:stCondLst>
                  <p:cond evt="onClick" delay="0">
                    <p:tgtEl>
                      <p:spTgt spid="37"/>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37"/>
                                        </p:tgtEl>
                                      </p:cBhvr>
                                    </p:animEffect>
                                    <p:set>
                                      <p:cBhvr>
                                        <p:cTn id="18" dur="1" fill="hold">
                                          <p:stCondLst>
                                            <p:cond delay="499"/>
                                          </p:stCondLst>
                                        </p:cTn>
                                        <p:tgtEl>
                                          <p:spTgt spid="37"/>
                                        </p:tgtEl>
                                        <p:attrNameLst>
                                          <p:attrName>style.visibility</p:attrName>
                                        </p:attrNameLst>
                                      </p:cBhvr>
                                      <p:to>
                                        <p:strVal val="hidden"/>
                                      </p:to>
                                    </p:set>
                                  </p:childTnLst>
                                </p:cTn>
                              </p:par>
                            </p:childTnLst>
                          </p:cTn>
                        </p:par>
                      </p:childTnLst>
                    </p:cTn>
                  </p:par>
                </p:childTnLst>
              </p:cTn>
              <p:nextCondLst>
                <p:cond evt="onClick" delay="0">
                  <p:tgtEl>
                    <p:spTgt spid="37"/>
                  </p:tgtEl>
                </p:cond>
              </p:nextCondLst>
            </p:seq>
            <p:audio>
              <p:cMediaNode vol="80000">
                <p:cTn id="19" fill="hold" display="0">
                  <p:stCondLst>
                    <p:cond delay="indefinite"/>
                  </p:stCondLst>
                  <p:endCondLst>
                    <p:cond evt="onStopAudio" delay="0">
                      <p:tgtEl>
                        <p:sldTgt/>
                      </p:tgtEl>
                    </p:cond>
                  </p:endCondLst>
                </p:cTn>
                <p:tgtEl>
                  <p:spTgt spid="59"/>
                </p:tgtEl>
              </p:cMediaNode>
            </p:audi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7225"/>
        <p:cNvGrpSpPr/>
        <p:nvPr/>
      </p:nvGrpSpPr>
      <p:grpSpPr>
        <a:xfrm>
          <a:off x="0" y="0"/>
          <a:ext cx="0" cy="0"/>
          <a:chOff x="0" y="0"/>
          <a:chExt cx="0" cy="0"/>
        </a:xfrm>
      </p:grpSpPr>
      <p:sp>
        <p:nvSpPr>
          <p:cNvPr id="7229" name="Google Shape;7229;p57"/>
          <p:cNvSpPr/>
          <p:nvPr/>
        </p:nvSpPr>
        <p:spPr>
          <a:xfrm>
            <a:off x="3296666" y="2171117"/>
            <a:ext cx="6113664" cy="3501303"/>
          </a:xfrm>
          <a:custGeom>
            <a:avLst/>
            <a:gdLst/>
            <a:ahLst/>
            <a:cxnLst/>
            <a:rect l="l" t="t" r="r" b="b"/>
            <a:pathLst>
              <a:path w="61960" h="122466" extrusionOk="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7230" name="Google Shape;7230;p57"/>
          <p:cNvGrpSpPr/>
          <p:nvPr/>
        </p:nvGrpSpPr>
        <p:grpSpPr>
          <a:xfrm flipH="1">
            <a:off x="2960735" y="96302"/>
            <a:ext cx="1172800" cy="832700"/>
            <a:chOff x="4797000" y="1750925"/>
            <a:chExt cx="342550" cy="246400"/>
          </a:xfrm>
        </p:grpSpPr>
        <p:sp>
          <p:nvSpPr>
            <p:cNvPr id="7231" name="Google Shape;7231;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4" name="Google Shape;7234;p57"/>
          <p:cNvGrpSpPr/>
          <p:nvPr/>
        </p:nvGrpSpPr>
        <p:grpSpPr>
          <a:xfrm>
            <a:off x="10185476" y="427228"/>
            <a:ext cx="1463053" cy="1038757"/>
            <a:chOff x="4797000" y="1750925"/>
            <a:chExt cx="342550" cy="246400"/>
          </a:xfrm>
        </p:grpSpPr>
        <p:sp>
          <p:nvSpPr>
            <p:cNvPr id="7235" name="Google Shape;7235;p57"/>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57"/>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57"/>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7238" name="Google Shape;7238;p57"/>
          <p:cNvGrpSpPr/>
          <p:nvPr/>
        </p:nvGrpSpPr>
        <p:grpSpPr>
          <a:xfrm>
            <a:off x="1821457" y="2068470"/>
            <a:ext cx="890064" cy="868776"/>
            <a:chOff x="271054" y="174557"/>
            <a:chExt cx="667548" cy="651582"/>
          </a:xfrm>
        </p:grpSpPr>
        <p:sp>
          <p:nvSpPr>
            <p:cNvPr id="7239" name="Google Shape;7239;p57"/>
            <p:cNvSpPr/>
            <p:nvPr/>
          </p:nvSpPr>
          <p:spPr>
            <a:xfrm>
              <a:off x="791904" y="261929"/>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57"/>
            <p:cNvSpPr/>
            <p:nvPr/>
          </p:nvSpPr>
          <p:spPr>
            <a:xfrm>
              <a:off x="855082" y="310469"/>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57"/>
            <p:cNvSpPr/>
            <p:nvPr/>
          </p:nvSpPr>
          <p:spPr>
            <a:xfrm>
              <a:off x="851836" y="301846"/>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57"/>
            <p:cNvSpPr/>
            <p:nvPr/>
          </p:nvSpPr>
          <p:spPr>
            <a:xfrm>
              <a:off x="772139" y="246283"/>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57"/>
            <p:cNvSpPr/>
            <p:nvPr/>
          </p:nvSpPr>
          <p:spPr>
            <a:xfrm>
              <a:off x="827666" y="294822"/>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57"/>
            <p:cNvSpPr/>
            <p:nvPr/>
          </p:nvSpPr>
          <p:spPr>
            <a:xfrm>
              <a:off x="304613" y="210247"/>
              <a:ext cx="270152" cy="285925"/>
            </a:xfrm>
            <a:custGeom>
              <a:avLst/>
              <a:gdLst/>
              <a:ahLst/>
              <a:cxnLst/>
              <a:rect l="l" t="t" r="r" b="b"/>
              <a:pathLst>
                <a:path w="4661" h="5007" extrusionOk="0">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57"/>
            <p:cNvSpPr/>
            <p:nvPr/>
          </p:nvSpPr>
          <p:spPr>
            <a:xfrm>
              <a:off x="428998" y="288367"/>
              <a:ext cx="145769" cy="207805"/>
            </a:xfrm>
            <a:custGeom>
              <a:avLst/>
              <a:gdLst/>
              <a:ahLst/>
              <a:cxnLst/>
              <a:rect l="l" t="t" r="r" b="b"/>
              <a:pathLst>
                <a:path w="2515" h="3639" extrusionOk="0">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57"/>
            <p:cNvSpPr/>
            <p:nvPr/>
          </p:nvSpPr>
          <p:spPr>
            <a:xfrm>
              <a:off x="425520" y="278202"/>
              <a:ext cx="180661" cy="230019"/>
            </a:xfrm>
            <a:custGeom>
              <a:avLst/>
              <a:gdLst/>
              <a:ahLst/>
              <a:cxnLst/>
              <a:rect l="l" t="t" r="r" b="b"/>
              <a:pathLst>
                <a:path w="3117" h="4028" extrusionOk="0">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57"/>
            <p:cNvSpPr/>
            <p:nvPr/>
          </p:nvSpPr>
          <p:spPr>
            <a:xfrm>
              <a:off x="271054" y="174557"/>
              <a:ext cx="335125" cy="333550"/>
            </a:xfrm>
            <a:custGeom>
              <a:avLst/>
              <a:gdLst/>
              <a:ahLst/>
              <a:cxnLst/>
              <a:rect l="l" t="t" r="r" b="b"/>
              <a:pathLst>
                <a:path w="5782" h="5841" extrusionOk="0">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57"/>
            <p:cNvSpPr/>
            <p:nvPr/>
          </p:nvSpPr>
          <p:spPr>
            <a:xfrm>
              <a:off x="371906" y="271292"/>
              <a:ext cx="69262" cy="89940"/>
            </a:xfrm>
            <a:custGeom>
              <a:avLst/>
              <a:gdLst/>
              <a:ahLst/>
              <a:cxnLst/>
              <a:rect l="l" t="t" r="r" b="b"/>
              <a:pathLst>
                <a:path w="1195" h="1575" extrusionOk="0">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57"/>
            <p:cNvSpPr/>
            <p:nvPr/>
          </p:nvSpPr>
          <p:spPr>
            <a:xfrm>
              <a:off x="566529" y="652254"/>
              <a:ext cx="130410" cy="158923"/>
            </a:xfrm>
            <a:custGeom>
              <a:avLst/>
              <a:gdLst/>
              <a:ahLst/>
              <a:cxnLst/>
              <a:rect l="l" t="t" r="r" b="b"/>
              <a:pathLst>
                <a:path w="2250" h="2783" extrusionOk="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57"/>
            <p:cNvSpPr/>
            <p:nvPr/>
          </p:nvSpPr>
          <p:spPr>
            <a:xfrm>
              <a:off x="629707" y="700794"/>
              <a:ext cx="67350" cy="110384"/>
            </a:xfrm>
            <a:custGeom>
              <a:avLst/>
              <a:gdLst/>
              <a:ahLst/>
              <a:cxnLst/>
              <a:rect l="l" t="t" r="r" b="b"/>
              <a:pathLst>
                <a:path w="1162" h="1933" extrusionOk="0">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57"/>
            <p:cNvSpPr/>
            <p:nvPr/>
          </p:nvSpPr>
          <p:spPr>
            <a:xfrm>
              <a:off x="626461" y="692171"/>
              <a:ext cx="86766" cy="133968"/>
            </a:xfrm>
            <a:custGeom>
              <a:avLst/>
              <a:gdLst/>
              <a:ahLst/>
              <a:cxnLst/>
              <a:rect l="l" t="t" r="r" b="b"/>
              <a:pathLst>
                <a:path w="1497" h="2346" extrusionOk="0">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57"/>
            <p:cNvSpPr/>
            <p:nvPr/>
          </p:nvSpPr>
          <p:spPr>
            <a:xfrm>
              <a:off x="546764" y="636608"/>
              <a:ext cx="166461" cy="189474"/>
            </a:xfrm>
            <a:custGeom>
              <a:avLst/>
              <a:gdLst/>
              <a:ahLst/>
              <a:cxnLst/>
              <a:rect l="l" t="t" r="r" b="b"/>
              <a:pathLst>
                <a:path w="2872" h="3318" extrusionOk="0">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57"/>
            <p:cNvSpPr/>
            <p:nvPr/>
          </p:nvSpPr>
          <p:spPr>
            <a:xfrm>
              <a:off x="602291" y="685147"/>
              <a:ext cx="27995" cy="63272"/>
            </a:xfrm>
            <a:custGeom>
              <a:avLst/>
              <a:gdLst/>
              <a:ahLst/>
              <a:cxnLst/>
              <a:rect l="l" t="t" r="r" b="b"/>
              <a:pathLst>
                <a:path w="483" h="1108" extrusionOk="0">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50" name="TextBox 49">
            <a:extLst>
              <a:ext uri="{FF2B5EF4-FFF2-40B4-BE49-F238E27FC236}">
                <a16:creationId xmlns:a16="http://schemas.microsoft.com/office/drawing/2014/main" id="{A8418657-BA6D-3344-6ECE-57B4AE295B62}"/>
              </a:ext>
            </a:extLst>
          </p:cNvPr>
          <p:cNvSpPr txBox="1"/>
          <p:nvPr/>
        </p:nvSpPr>
        <p:spPr>
          <a:xfrm>
            <a:off x="3606280" y="2513203"/>
            <a:ext cx="5503291" cy="2608535"/>
          </a:xfrm>
          <a:prstGeom prst="rect">
            <a:avLst/>
          </a:prstGeom>
          <a:noFill/>
        </p:spPr>
        <p:txBody>
          <a:bodyPr wrap="square">
            <a:spAutoFit/>
          </a:bodyPr>
          <a:lstStyle/>
          <a:p>
            <a:pPr algn="ctr">
              <a:lnSpc>
                <a:spcPct val="150000"/>
              </a:lnSpc>
              <a:spcAft>
                <a:spcPts val="800"/>
              </a:spcAft>
            </a:pPr>
            <a:r>
              <a:rPr lang="en-US" sz="2800" b="1">
                <a:effectLst/>
                <a:latin typeface="Times New Roman" panose="02020603050405020304" pitchFamily="18" charset="0"/>
                <a:ea typeface="Calibri" panose="020F0502020204030204" pitchFamily="34" charset="0"/>
                <a:cs typeface="Times New Roman" panose="02020603050405020304" pitchFamily="18" charset="0"/>
              </a:rPr>
              <a:t>Ai là người đọc Bản Tuyên ngôn Độc lập tại Quảng trường Ba Đình vào ngày 2/9/1945, khai sinh nước Việt Nam Dân chủ Cộng hòa?</a:t>
            </a:r>
            <a:endParaRPr lang="vi-VN" sz="2800" b="1">
              <a:effectLst/>
              <a:latin typeface="Calibri" panose="020F0502020204030204" pitchFamily="34" charset="0"/>
              <a:ea typeface="Calibri" panose="020F0502020204030204" pitchFamily="34" charset="0"/>
              <a:cs typeface="Times New Roman" panose="02020603050405020304" pitchFamily="18" charset="0"/>
            </a:endParaRPr>
          </a:p>
        </p:txBody>
      </p:sp>
      <p:grpSp>
        <p:nvGrpSpPr>
          <p:cNvPr id="2" name="Group 1">
            <a:extLst>
              <a:ext uri="{FF2B5EF4-FFF2-40B4-BE49-F238E27FC236}">
                <a16:creationId xmlns:a16="http://schemas.microsoft.com/office/drawing/2014/main" id="{244910FB-293D-4823-3620-448DA15FEA31}"/>
              </a:ext>
            </a:extLst>
          </p:cNvPr>
          <p:cNvGrpSpPr/>
          <p:nvPr/>
        </p:nvGrpSpPr>
        <p:grpSpPr>
          <a:xfrm>
            <a:off x="3277460" y="1260441"/>
            <a:ext cx="6937720" cy="467569"/>
            <a:chOff x="1989889" y="1497348"/>
            <a:chExt cx="6937720" cy="467569"/>
          </a:xfrm>
          <a:solidFill>
            <a:srgbClr val="FFFF00"/>
          </a:solidFill>
        </p:grpSpPr>
        <p:sp>
          <p:nvSpPr>
            <p:cNvPr id="3" name="Rectangle: Rounded Corners 2">
              <a:extLst>
                <a:ext uri="{FF2B5EF4-FFF2-40B4-BE49-F238E27FC236}">
                  <a16:creationId xmlns:a16="http://schemas.microsoft.com/office/drawing/2014/main" id="{D82020CD-7658-D9BB-AB61-C92E3282AFFE}"/>
                </a:ext>
              </a:extLst>
            </p:cNvPr>
            <p:cNvSpPr/>
            <p:nvPr/>
          </p:nvSpPr>
          <p:spPr>
            <a:xfrm>
              <a:off x="1989889" y="1497349"/>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 name="Rectangle: Rounded Corners 3">
              <a:extLst>
                <a:ext uri="{FF2B5EF4-FFF2-40B4-BE49-F238E27FC236}">
                  <a16:creationId xmlns:a16="http://schemas.microsoft.com/office/drawing/2014/main" id="{08155B3A-8E82-DBDA-4BEF-740D4E46EF73}"/>
                </a:ext>
              </a:extLst>
            </p:cNvPr>
            <p:cNvSpPr/>
            <p:nvPr/>
          </p:nvSpPr>
          <p:spPr>
            <a:xfrm>
              <a:off x="8270662" y="149734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 name="Rectangle: Rounded Corners 4">
              <a:extLst>
                <a:ext uri="{FF2B5EF4-FFF2-40B4-BE49-F238E27FC236}">
                  <a16:creationId xmlns:a16="http://schemas.microsoft.com/office/drawing/2014/main" id="{9C95A2DC-4D7E-4A4E-CB21-06D7F112AAED}"/>
                </a:ext>
              </a:extLst>
            </p:cNvPr>
            <p:cNvSpPr/>
            <p:nvPr/>
          </p:nvSpPr>
          <p:spPr>
            <a:xfrm>
              <a:off x="7493527" y="150030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 name="Rectangle: Rounded Corners 5">
              <a:extLst>
                <a:ext uri="{FF2B5EF4-FFF2-40B4-BE49-F238E27FC236}">
                  <a16:creationId xmlns:a16="http://schemas.microsoft.com/office/drawing/2014/main" id="{3313DA68-F42E-5061-1041-B79499A1EC24}"/>
                </a:ext>
              </a:extLst>
            </p:cNvPr>
            <p:cNvSpPr/>
            <p:nvPr/>
          </p:nvSpPr>
          <p:spPr>
            <a:xfrm>
              <a:off x="2771472"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 name="Rectangle: Rounded Corners 6">
              <a:extLst>
                <a:ext uri="{FF2B5EF4-FFF2-40B4-BE49-F238E27FC236}">
                  <a16:creationId xmlns:a16="http://schemas.microsoft.com/office/drawing/2014/main" id="{6F46BE6F-CCEF-9E81-25B9-4272015B35AF}"/>
                </a:ext>
              </a:extLst>
            </p:cNvPr>
            <p:cNvSpPr/>
            <p:nvPr/>
          </p:nvSpPr>
          <p:spPr>
            <a:xfrm>
              <a:off x="6711944" y="1497350"/>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Rectangle: Rounded Corners 7">
              <a:extLst>
                <a:ext uri="{FF2B5EF4-FFF2-40B4-BE49-F238E27FC236}">
                  <a16:creationId xmlns:a16="http://schemas.microsoft.com/office/drawing/2014/main" id="{8E1280E6-1F9F-C79D-DEB3-DF794B72E858}"/>
                </a:ext>
              </a:extLst>
            </p:cNvPr>
            <p:cNvSpPr/>
            <p:nvPr/>
          </p:nvSpPr>
          <p:spPr>
            <a:xfrm>
              <a:off x="3562357"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Rectangle: Rounded Corners 8">
              <a:extLst>
                <a:ext uri="{FF2B5EF4-FFF2-40B4-BE49-F238E27FC236}">
                  <a16:creationId xmlns:a16="http://schemas.microsoft.com/office/drawing/2014/main" id="{BF4E6581-F0E2-A865-9F8D-158214C87E54}"/>
                </a:ext>
              </a:extLst>
            </p:cNvPr>
            <p:cNvSpPr/>
            <p:nvPr/>
          </p:nvSpPr>
          <p:spPr>
            <a:xfrm>
              <a:off x="5921059" y="1503278"/>
              <a:ext cx="656947" cy="461639"/>
            </a:xfrm>
            <a:prstGeom prst="roundRect">
              <a:avLst/>
            </a:prstGeom>
            <a:solidFill>
              <a:srgbClr val="00B0F0"/>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Rectangle: Rounded Corners 9">
              <a:extLst>
                <a:ext uri="{FF2B5EF4-FFF2-40B4-BE49-F238E27FC236}">
                  <a16:creationId xmlns:a16="http://schemas.microsoft.com/office/drawing/2014/main" id="{10268BEA-8D4C-A713-AE51-AA4BAB6FC3D3}"/>
                </a:ext>
              </a:extLst>
            </p:cNvPr>
            <p:cNvSpPr/>
            <p:nvPr/>
          </p:nvSpPr>
          <p:spPr>
            <a:xfrm>
              <a:off x="5134825"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1" name="Rectangle: Rounded Corners 10">
              <a:extLst>
                <a:ext uri="{FF2B5EF4-FFF2-40B4-BE49-F238E27FC236}">
                  <a16:creationId xmlns:a16="http://schemas.microsoft.com/office/drawing/2014/main" id="{A3703C5F-E782-BC99-4507-565776BFFFCE}"/>
                </a:ext>
              </a:extLst>
            </p:cNvPr>
            <p:cNvSpPr/>
            <p:nvPr/>
          </p:nvSpPr>
          <p:spPr>
            <a:xfrm>
              <a:off x="4348591" y="1503278"/>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t>
              </a:r>
              <a:endParaRPr kumimoji="0" lang="vi-VN" sz="2800" b="1"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2" name="Che 1">
            <a:extLst>
              <a:ext uri="{FF2B5EF4-FFF2-40B4-BE49-F238E27FC236}">
                <a16:creationId xmlns:a16="http://schemas.microsoft.com/office/drawing/2014/main" id="{2D896C2D-B786-A170-E4A2-0ED1A43638B7}"/>
              </a:ext>
            </a:extLst>
          </p:cNvPr>
          <p:cNvGrpSpPr/>
          <p:nvPr/>
        </p:nvGrpSpPr>
        <p:grpSpPr>
          <a:xfrm>
            <a:off x="3350398" y="1253177"/>
            <a:ext cx="6937720" cy="467569"/>
            <a:chOff x="1989889" y="2209041"/>
            <a:chExt cx="6937720" cy="467569"/>
          </a:xfrm>
          <a:solidFill>
            <a:srgbClr val="92D050"/>
          </a:solidFill>
        </p:grpSpPr>
        <p:sp>
          <p:nvSpPr>
            <p:cNvPr id="13" name="Rectangle: Rounded Corners 12">
              <a:extLst>
                <a:ext uri="{FF2B5EF4-FFF2-40B4-BE49-F238E27FC236}">
                  <a16:creationId xmlns:a16="http://schemas.microsoft.com/office/drawing/2014/main" id="{994FC620-1CFE-7F73-4951-69DFBF5F04EB}"/>
                </a:ext>
              </a:extLst>
            </p:cNvPr>
            <p:cNvSpPr/>
            <p:nvPr/>
          </p:nvSpPr>
          <p:spPr>
            <a:xfrm>
              <a:off x="1989889" y="2209042"/>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4" name="Rectangle: Rounded Corners 13">
              <a:extLst>
                <a:ext uri="{FF2B5EF4-FFF2-40B4-BE49-F238E27FC236}">
                  <a16:creationId xmlns:a16="http://schemas.microsoft.com/office/drawing/2014/main" id="{52C883A5-820B-1CD4-8C10-066095EA1BF0}"/>
                </a:ext>
              </a:extLst>
            </p:cNvPr>
            <p:cNvSpPr/>
            <p:nvPr/>
          </p:nvSpPr>
          <p:spPr>
            <a:xfrm>
              <a:off x="8270662" y="220904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5" name="Rectangle: Rounded Corners 14">
              <a:extLst>
                <a:ext uri="{FF2B5EF4-FFF2-40B4-BE49-F238E27FC236}">
                  <a16:creationId xmlns:a16="http://schemas.microsoft.com/office/drawing/2014/main" id="{82C1AE0C-6BDA-035A-D709-BAA4A74B34A2}"/>
                </a:ext>
              </a:extLst>
            </p:cNvPr>
            <p:cNvSpPr/>
            <p:nvPr/>
          </p:nvSpPr>
          <p:spPr>
            <a:xfrm>
              <a:off x="7493527" y="2211994"/>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6" name="Rectangle: Rounded Corners 15">
              <a:extLst>
                <a:ext uri="{FF2B5EF4-FFF2-40B4-BE49-F238E27FC236}">
                  <a16:creationId xmlns:a16="http://schemas.microsoft.com/office/drawing/2014/main" id="{8455A4F2-34ED-3EA4-2FA8-425D6C577E5A}"/>
                </a:ext>
              </a:extLst>
            </p:cNvPr>
            <p:cNvSpPr/>
            <p:nvPr/>
          </p:nvSpPr>
          <p:spPr>
            <a:xfrm>
              <a:off x="2771472"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7" name="Rectangle: Rounded Corners 16">
              <a:extLst>
                <a:ext uri="{FF2B5EF4-FFF2-40B4-BE49-F238E27FC236}">
                  <a16:creationId xmlns:a16="http://schemas.microsoft.com/office/drawing/2014/main" id="{857898F5-0480-75D7-3E8A-CBDA76A5B2AE}"/>
                </a:ext>
              </a:extLst>
            </p:cNvPr>
            <p:cNvSpPr/>
            <p:nvPr/>
          </p:nvSpPr>
          <p:spPr>
            <a:xfrm>
              <a:off x="6711944" y="2209043"/>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8" name="Rectangle: Rounded Corners 17">
              <a:extLst>
                <a:ext uri="{FF2B5EF4-FFF2-40B4-BE49-F238E27FC236}">
                  <a16:creationId xmlns:a16="http://schemas.microsoft.com/office/drawing/2014/main" id="{189386EE-A80A-1917-8BC5-F06AA0E28879}"/>
                </a:ext>
              </a:extLst>
            </p:cNvPr>
            <p:cNvSpPr/>
            <p:nvPr/>
          </p:nvSpPr>
          <p:spPr>
            <a:xfrm>
              <a:off x="3562357"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19" name="Rectangle: Rounded Corners 18">
              <a:extLst>
                <a:ext uri="{FF2B5EF4-FFF2-40B4-BE49-F238E27FC236}">
                  <a16:creationId xmlns:a16="http://schemas.microsoft.com/office/drawing/2014/main" id="{FE108A57-51AE-06AD-5ED8-EAF8FFFDD17E}"/>
                </a:ext>
              </a:extLst>
            </p:cNvPr>
            <p:cNvSpPr/>
            <p:nvPr/>
          </p:nvSpPr>
          <p:spPr>
            <a:xfrm>
              <a:off x="5921059"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0" name="Rectangle: Rounded Corners 19">
              <a:extLst>
                <a:ext uri="{FF2B5EF4-FFF2-40B4-BE49-F238E27FC236}">
                  <a16:creationId xmlns:a16="http://schemas.microsoft.com/office/drawing/2014/main" id="{7FD6BC8C-893F-F35A-4443-60A96BDA6355}"/>
                </a:ext>
              </a:extLst>
            </p:cNvPr>
            <p:cNvSpPr/>
            <p:nvPr/>
          </p:nvSpPr>
          <p:spPr>
            <a:xfrm>
              <a:off x="5134825"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21" name="Rectangle: Rounded Corners 20">
              <a:extLst>
                <a:ext uri="{FF2B5EF4-FFF2-40B4-BE49-F238E27FC236}">
                  <a16:creationId xmlns:a16="http://schemas.microsoft.com/office/drawing/2014/main" id="{AE0A87E3-7720-E9A9-DA58-335139331C42}"/>
                </a:ext>
              </a:extLst>
            </p:cNvPr>
            <p:cNvSpPr/>
            <p:nvPr/>
          </p:nvSpPr>
          <p:spPr>
            <a:xfrm>
              <a:off x="4348591" y="2214971"/>
              <a:ext cx="656947" cy="461639"/>
            </a:xfrm>
            <a:prstGeom prst="roundRect">
              <a:avLst/>
            </a:prstGeom>
            <a:grp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vi-VN" sz="1800" b="0" i="0" u="none" strike="noStrike" kern="0" cap="none" spc="0" normalizeH="0" baseline="0" noProof="0">
                <a:ln>
                  <a:noFill/>
                </a:ln>
                <a:solidFill>
                  <a:prstClr val="white"/>
                </a:solidFill>
                <a:effectLst/>
                <a:uLnTx/>
                <a:uFillTx/>
                <a:latin typeface="Arial" panose="020B0604020202020204" pitchFamily="34" charset="0"/>
                <a:ea typeface="+mn-ea"/>
                <a:cs typeface="+mn-cs"/>
              </a:endParaRPr>
            </a:p>
          </p:txBody>
        </p:sp>
      </p:grpSp>
      <p:pic>
        <p:nvPicPr>
          <p:cNvPr id="22" name="7">
            <a:extLst>
              <a:ext uri="{FF2B5EF4-FFF2-40B4-BE49-F238E27FC236}">
                <a16:creationId xmlns:a16="http://schemas.microsoft.com/office/drawing/2014/main" id="{38A9E789-C383-422F-11E7-C1F55DF3D681}"/>
              </a:ext>
            </a:extLst>
          </p:cNvPr>
          <p:cNvPicPr>
            <a:picLocks noChangeAspect="1"/>
          </p:cNvPicPr>
          <p:nvPr/>
        </p:nvPicPr>
        <p:blipFill rotWithShape="1">
          <a:blip r:embed="rId5">
            <a:extLst>
              <a:ext uri="{28A0092B-C50C-407E-A947-70E740481C1C}">
                <a14:useLocalDpi xmlns:a14="http://schemas.microsoft.com/office/drawing/2010/main" val="0"/>
              </a:ext>
            </a:extLst>
          </a:blip>
          <a:srcRect l="74056" t="72492" r="11446" b="15728"/>
          <a:stretch/>
        </p:blipFill>
        <p:spPr>
          <a:xfrm>
            <a:off x="2489570" y="1087325"/>
            <a:ext cx="745725" cy="807869"/>
          </a:xfrm>
          <a:prstGeom prst="rect">
            <a:avLst/>
          </a:prstGeom>
        </p:spPr>
      </p:pic>
      <p:grpSp>
        <p:nvGrpSpPr>
          <p:cNvPr id="23" name="Google Shape;6910;p45">
            <a:extLst>
              <a:ext uri="{FF2B5EF4-FFF2-40B4-BE49-F238E27FC236}">
                <a16:creationId xmlns:a16="http://schemas.microsoft.com/office/drawing/2014/main" id="{0B85F17A-1C6E-1C1D-4D66-629BE55E4140}"/>
              </a:ext>
            </a:extLst>
          </p:cNvPr>
          <p:cNvGrpSpPr/>
          <p:nvPr/>
        </p:nvGrpSpPr>
        <p:grpSpPr>
          <a:xfrm>
            <a:off x="1869169" y="5582885"/>
            <a:ext cx="457196" cy="476759"/>
            <a:chOff x="1617540" y="3269133"/>
            <a:chExt cx="699397" cy="724778"/>
          </a:xfrm>
        </p:grpSpPr>
        <p:sp>
          <p:nvSpPr>
            <p:cNvPr id="24" name="Google Shape;6911;p45">
              <a:extLst>
                <a:ext uri="{FF2B5EF4-FFF2-40B4-BE49-F238E27FC236}">
                  <a16:creationId xmlns:a16="http://schemas.microsoft.com/office/drawing/2014/main" id="{8417209F-7937-0326-13AF-5B80D1146830}"/>
                </a:ext>
              </a:extLst>
            </p:cNvPr>
            <p:cNvSpPr/>
            <p:nvPr/>
          </p:nvSpPr>
          <p:spPr>
            <a:xfrm>
              <a:off x="2057275" y="3508359"/>
              <a:ext cx="245753" cy="135435"/>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6912;p45">
              <a:extLst>
                <a:ext uri="{FF2B5EF4-FFF2-40B4-BE49-F238E27FC236}">
                  <a16:creationId xmlns:a16="http://schemas.microsoft.com/office/drawing/2014/main" id="{67FF9CE7-65C0-8EEE-83F1-017EFFC8A902}"/>
                </a:ext>
              </a:extLst>
            </p:cNvPr>
            <p:cNvSpPr/>
            <p:nvPr/>
          </p:nvSpPr>
          <p:spPr>
            <a:xfrm>
              <a:off x="2078180" y="3570233"/>
              <a:ext cx="224321" cy="73563"/>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6913;p45">
              <a:extLst>
                <a:ext uri="{FF2B5EF4-FFF2-40B4-BE49-F238E27FC236}">
                  <a16:creationId xmlns:a16="http://schemas.microsoft.com/office/drawing/2014/main" id="{E61E36BD-5F3A-C56E-A4DF-D174E7B2DCBB}"/>
                </a:ext>
              </a:extLst>
            </p:cNvPr>
            <p:cNvSpPr/>
            <p:nvPr/>
          </p:nvSpPr>
          <p:spPr>
            <a:xfrm>
              <a:off x="1717840" y="3785763"/>
              <a:ext cx="184301" cy="197466"/>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6914;p45">
              <a:extLst>
                <a:ext uri="{FF2B5EF4-FFF2-40B4-BE49-F238E27FC236}">
                  <a16:creationId xmlns:a16="http://schemas.microsoft.com/office/drawing/2014/main" id="{753C32CF-41F1-3EEE-09C8-47A5F5365F41}"/>
                </a:ext>
              </a:extLst>
            </p:cNvPr>
            <p:cNvSpPr/>
            <p:nvPr/>
          </p:nvSpPr>
          <p:spPr>
            <a:xfrm>
              <a:off x="1717840" y="3785763"/>
              <a:ext cx="113951" cy="195043"/>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6915;p45">
              <a:extLst>
                <a:ext uri="{FF2B5EF4-FFF2-40B4-BE49-F238E27FC236}">
                  <a16:creationId xmlns:a16="http://schemas.microsoft.com/office/drawing/2014/main" id="{CD3FB205-C497-37D9-92F9-7AABA66274D8}"/>
                </a:ext>
              </a:extLst>
            </p:cNvPr>
            <p:cNvSpPr/>
            <p:nvPr/>
          </p:nvSpPr>
          <p:spPr>
            <a:xfrm>
              <a:off x="1951906" y="3655961"/>
              <a:ext cx="192463" cy="30646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6916;p45">
              <a:extLst>
                <a:ext uri="{FF2B5EF4-FFF2-40B4-BE49-F238E27FC236}">
                  <a16:creationId xmlns:a16="http://schemas.microsoft.com/office/drawing/2014/main" id="{5F477625-95F7-9920-110C-FE43803D5B3A}"/>
                </a:ext>
              </a:extLst>
            </p:cNvPr>
            <p:cNvSpPr/>
            <p:nvPr/>
          </p:nvSpPr>
          <p:spPr>
            <a:xfrm>
              <a:off x="1951906" y="3675760"/>
              <a:ext cx="129327" cy="285614"/>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6917;p45">
              <a:extLst>
                <a:ext uri="{FF2B5EF4-FFF2-40B4-BE49-F238E27FC236}">
                  <a16:creationId xmlns:a16="http://schemas.microsoft.com/office/drawing/2014/main" id="{9FC718B2-1986-F550-560E-09CB485E19F2}"/>
                </a:ext>
              </a:extLst>
            </p:cNvPr>
            <p:cNvSpPr/>
            <p:nvPr/>
          </p:nvSpPr>
          <p:spPr>
            <a:xfrm>
              <a:off x="1624898" y="3279559"/>
              <a:ext cx="656481" cy="637840"/>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6918;p45">
              <a:extLst>
                <a:ext uri="{FF2B5EF4-FFF2-40B4-BE49-F238E27FC236}">
                  <a16:creationId xmlns:a16="http://schemas.microsoft.com/office/drawing/2014/main" id="{D1BF336D-0819-EA05-A014-89831C82D55B}"/>
                </a:ext>
              </a:extLst>
            </p:cNvPr>
            <p:cNvSpPr/>
            <p:nvPr/>
          </p:nvSpPr>
          <p:spPr>
            <a:xfrm>
              <a:off x="1742852" y="3468023"/>
              <a:ext cx="56923" cy="56712"/>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6919;p45">
              <a:extLst>
                <a:ext uri="{FF2B5EF4-FFF2-40B4-BE49-F238E27FC236}">
                  <a16:creationId xmlns:a16="http://schemas.microsoft.com/office/drawing/2014/main" id="{7DEA201E-C9E5-0AE4-0309-EB1A55A428EA}"/>
                </a:ext>
              </a:extLst>
            </p:cNvPr>
            <p:cNvSpPr/>
            <p:nvPr/>
          </p:nvSpPr>
          <p:spPr>
            <a:xfrm>
              <a:off x="1776027" y="3434322"/>
              <a:ext cx="56870" cy="5687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6920;p45">
              <a:extLst>
                <a:ext uri="{FF2B5EF4-FFF2-40B4-BE49-F238E27FC236}">
                  <a16:creationId xmlns:a16="http://schemas.microsoft.com/office/drawing/2014/main" id="{976A1A65-42F6-FF75-ABC0-682F2BC3EE0E}"/>
                </a:ext>
              </a:extLst>
            </p:cNvPr>
            <p:cNvSpPr/>
            <p:nvPr/>
          </p:nvSpPr>
          <p:spPr>
            <a:xfrm>
              <a:off x="1782504" y="3480609"/>
              <a:ext cx="56870" cy="56712"/>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6921;p45">
              <a:extLst>
                <a:ext uri="{FF2B5EF4-FFF2-40B4-BE49-F238E27FC236}">
                  <a16:creationId xmlns:a16="http://schemas.microsoft.com/office/drawing/2014/main" id="{F4EEA506-9656-1259-C72B-67C4421C14E3}"/>
                </a:ext>
              </a:extLst>
            </p:cNvPr>
            <p:cNvSpPr/>
            <p:nvPr/>
          </p:nvSpPr>
          <p:spPr>
            <a:xfrm>
              <a:off x="2078602" y="3683185"/>
              <a:ext cx="47444" cy="33332"/>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6922;p45">
              <a:extLst>
                <a:ext uri="{FF2B5EF4-FFF2-40B4-BE49-F238E27FC236}">
                  <a16:creationId xmlns:a16="http://schemas.microsoft.com/office/drawing/2014/main" id="{CBAFA626-8003-80AA-E721-0DE17075F0F2}"/>
                </a:ext>
              </a:extLst>
            </p:cNvPr>
            <p:cNvSpPr/>
            <p:nvPr/>
          </p:nvSpPr>
          <p:spPr>
            <a:xfrm>
              <a:off x="1886241" y="3412574"/>
              <a:ext cx="31015" cy="36702"/>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6923;p45">
              <a:hlinkClick r:id="rId6" action="ppaction://hlinksldjump"/>
              <a:extLst>
                <a:ext uri="{FF2B5EF4-FFF2-40B4-BE49-F238E27FC236}">
                  <a16:creationId xmlns:a16="http://schemas.microsoft.com/office/drawing/2014/main" id="{3ADCBD2F-07B1-3407-D0DC-B56D9AF4F3BB}"/>
                </a:ext>
              </a:extLst>
            </p:cNvPr>
            <p:cNvSpPr/>
            <p:nvPr/>
          </p:nvSpPr>
          <p:spPr>
            <a:xfrm>
              <a:off x="1617540" y="3269133"/>
              <a:ext cx="699397" cy="724778"/>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7234;p57">
            <a:extLst>
              <a:ext uri="{FF2B5EF4-FFF2-40B4-BE49-F238E27FC236}">
                <a16:creationId xmlns:a16="http://schemas.microsoft.com/office/drawing/2014/main" id="{A7BBB5F7-BFDC-97CC-2AE1-9A673290298D}"/>
              </a:ext>
            </a:extLst>
          </p:cNvPr>
          <p:cNvGrpSpPr/>
          <p:nvPr/>
        </p:nvGrpSpPr>
        <p:grpSpPr>
          <a:xfrm>
            <a:off x="10185476" y="427228"/>
            <a:ext cx="1463053" cy="1038757"/>
            <a:chOff x="4797000" y="1750925"/>
            <a:chExt cx="342550" cy="246400"/>
          </a:xfrm>
        </p:grpSpPr>
        <p:sp>
          <p:nvSpPr>
            <p:cNvPr id="53" name="Google Shape;7235;p57">
              <a:extLst>
                <a:ext uri="{FF2B5EF4-FFF2-40B4-BE49-F238E27FC236}">
                  <a16:creationId xmlns:a16="http://schemas.microsoft.com/office/drawing/2014/main" id="{8B80B9EA-13FA-9AAE-6352-12B54CF9CB4A}"/>
                </a:ext>
              </a:extLst>
            </p:cNvPr>
            <p:cNvSpPr/>
            <p:nvPr/>
          </p:nvSpPr>
          <p:spPr>
            <a:xfrm>
              <a:off x="4807725" y="1756900"/>
              <a:ext cx="328000" cy="235125"/>
            </a:xfrm>
            <a:custGeom>
              <a:avLst/>
              <a:gdLst/>
              <a:ahLst/>
              <a:cxnLst/>
              <a:rect l="l" t="t" r="r" b="b"/>
              <a:pathLst>
                <a:path w="13120" h="9405" extrusionOk="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 name="Google Shape;7236;p57">
              <a:extLst>
                <a:ext uri="{FF2B5EF4-FFF2-40B4-BE49-F238E27FC236}">
                  <a16:creationId xmlns:a16="http://schemas.microsoft.com/office/drawing/2014/main" id="{BABDE1B9-7BE7-55DE-E90B-074D2A3E9F6E}"/>
                </a:ext>
              </a:extLst>
            </p:cNvPr>
            <p:cNvSpPr/>
            <p:nvPr/>
          </p:nvSpPr>
          <p:spPr>
            <a:xfrm>
              <a:off x="4911925" y="1750950"/>
              <a:ext cx="227625" cy="246375"/>
            </a:xfrm>
            <a:custGeom>
              <a:avLst/>
              <a:gdLst/>
              <a:ahLst/>
              <a:cxnLst/>
              <a:rect l="l" t="t" r="r" b="b"/>
              <a:pathLst>
                <a:path w="9105" h="9855" extrusionOk="0">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 name="Google Shape;7237;p57">
              <a:extLst>
                <a:ext uri="{FF2B5EF4-FFF2-40B4-BE49-F238E27FC236}">
                  <a16:creationId xmlns:a16="http://schemas.microsoft.com/office/drawing/2014/main" id="{EC2A69C4-097E-7B8F-FD66-6C8463AA3556}"/>
                </a:ext>
              </a:extLst>
            </p:cNvPr>
            <p:cNvSpPr/>
            <p:nvPr/>
          </p:nvSpPr>
          <p:spPr>
            <a:xfrm>
              <a:off x="4797000" y="1750925"/>
              <a:ext cx="342550" cy="246375"/>
            </a:xfrm>
            <a:custGeom>
              <a:avLst/>
              <a:gdLst/>
              <a:ahLst/>
              <a:cxnLst/>
              <a:rect l="l" t="t" r="r" b="b"/>
              <a:pathLst>
                <a:path w="13702" h="9855" extrusionOk="0">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56" name="Picture 2" descr="Hình ảnh Vẽ Tay đồng Hồ Báo Thức Hoạt Hình đồng Hồ Báo Thức PNG Miễn Phí  Tải Về - Lovepik">
            <a:extLst>
              <a:ext uri="{FF2B5EF4-FFF2-40B4-BE49-F238E27FC236}">
                <a16:creationId xmlns:a16="http://schemas.microsoft.com/office/drawing/2014/main" id="{A6EB7BF4-04F1-3205-23BE-762397A7B538}"/>
              </a:ext>
            </a:extLst>
          </p:cNvPr>
          <p:cNvPicPr>
            <a:picLocks noChangeAspect="1" noChangeArrowheads="1"/>
          </p:cNvPicPr>
          <p:nvPr/>
        </p:nvPicPr>
        <p:blipFill rotWithShape="1">
          <a:blip r:embed="rId7" cstate="hqprint">
            <a:extLst>
              <a:ext uri="{BEBA8EAE-BF5A-486C-A8C5-ECC9F3942E4B}">
                <a14:imgProps xmlns:a14="http://schemas.microsoft.com/office/drawing/2010/main">
                  <a14:imgLayer r:embed="rId8">
                    <a14:imgEffect>
                      <a14:backgroundRemoval t="10000" b="90000" l="10000" r="90000">
                        <a14:foregroundMark x1="32674" y1="53613" x2="36163" y2="53757"/>
                        <a14:foregroundMark x1="49767" y1="32514" x2="50116" y2="35405"/>
                        <a14:foregroundMark x1="67442" y1="53324" x2="63837" y2="53324"/>
                        <a14:foregroundMark x1="49884" y1="71532" x2="50116" y2="74566"/>
                        <a14:foregroundMark x1="51860" y1="51879" x2="45698" y2="56647"/>
                      </a14:backgroundRemoval>
                    </a14:imgEffect>
                  </a14:imgLayer>
                </a14:imgProps>
              </a:ext>
              <a:ext uri="{28A0092B-C50C-407E-A947-70E740481C1C}">
                <a14:useLocalDpi xmlns:a14="http://schemas.microsoft.com/office/drawing/2010/main" val="0"/>
              </a:ext>
            </a:extLst>
          </a:blip>
          <a:srcRect l="19059" t="10404" r="19373" b="14317"/>
          <a:stretch/>
        </p:blipFill>
        <p:spPr bwMode="auto">
          <a:xfrm>
            <a:off x="10429816" y="452312"/>
            <a:ext cx="874732" cy="860612"/>
          </a:xfrm>
          <a:prstGeom prst="rect">
            <a:avLst/>
          </a:prstGeom>
          <a:noFill/>
          <a:extLst>
            <a:ext uri="{909E8E84-426E-40DD-AFC4-6F175D3DCCD1}">
              <a14:hiddenFill xmlns:a14="http://schemas.microsoft.com/office/drawing/2010/main">
                <a:solidFill>
                  <a:srgbClr val="FFFFFF"/>
                </a:solidFill>
              </a14:hiddenFill>
            </a:ext>
          </a:extLst>
        </p:spPr>
      </p:pic>
      <p:pic>
        <p:nvPicPr>
          <p:cNvPr id="57" name="Dong-ho-dem-nguoc-5-giay-www_nhacchuongvui_com">
            <a:hlinkClick r:id="" action="ppaction://media"/>
            <a:extLst>
              <a:ext uri="{FF2B5EF4-FFF2-40B4-BE49-F238E27FC236}">
                <a16:creationId xmlns:a16="http://schemas.microsoft.com/office/drawing/2014/main" id="{26E65529-278C-FC84-811C-6EA03BC5E972}"/>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727824" y="769374"/>
            <a:ext cx="319088" cy="319088"/>
          </a:xfrm>
          <a:prstGeom prst="rect">
            <a:avLst/>
          </a:prstGeom>
        </p:spPr>
      </p:pic>
    </p:spTree>
    <p:extLst>
      <p:ext uri="{BB962C8B-B14F-4D97-AF65-F5344CB8AC3E}">
        <p14:creationId xmlns:p14="http://schemas.microsoft.com/office/powerpoint/2010/main" val="476480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209" fill="hold"/>
                                        <p:tgtEl>
                                          <p:spTgt spid="5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2"/>
                    </p:tgtEl>
                  </p:cond>
                </p:stCondLst>
                <p:endSync evt="end" delay="0">
                  <p:rtn val="all"/>
                </p:endSync>
                <p:childTnLst>
                  <p:par>
                    <p:cTn id="8" fill="hold">
                      <p:stCondLst>
                        <p:cond delay="0"/>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childTnLst>
              </p:cTn>
              <p:nextCondLst>
                <p:cond evt="onClick" delay="0">
                  <p:tgtEl>
                    <p:spTgt spid="12"/>
                  </p:tgtEl>
                </p:cond>
              </p:nextCondLst>
            </p:seq>
            <p:seq concurrent="1" nextAc="seek">
              <p:cTn id="13" restart="whenNotActive" fill="hold" evtFilter="cancelBubble" nodeType="interactiveSeq">
                <p:stCondLst>
                  <p:cond evt="onClick" delay="0">
                    <p:tgtEl>
                      <p:spTgt spid="22"/>
                    </p:tgtEl>
                  </p:cond>
                </p:stCondLst>
                <p:endSync evt="end" delay="0">
                  <p:rtn val="all"/>
                </p:endSync>
                <p:childTnLst>
                  <p:par>
                    <p:cTn id="14" fill="hold">
                      <p:stCondLst>
                        <p:cond delay="0"/>
                      </p:stCondLst>
                      <p:childTnLst>
                        <p:par>
                          <p:cTn id="15" fill="hold">
                            <p:stCondLst>
                              <p:cond delay="0"/>
                            </p:stCondLst>
                            <p:childTnLst>
                              <p:par>
                                <p:cTn id="16" presetID="16" presetClass="exit" presetSubtype="21" fill="hold" nodeType="clickEffect">
                                  <p:stCondLst>
                                    <p:cond delay="0"/>
                                  </p:stCondLst>
                                  <p:childTnLst>
                                    <p:animEffect transition="out" filter="barn(inVertical)">
                                      <p:cBhvr>
                                        <p:cTn id="17" dur="500"/>
                                        <p:tgtEl>
                                          <p:spTgt spid="22"/>
                                        </p:tgtEl>
                                      </p:cBhvr>
                                    </p:animEffect>
                                    <p:set>
                                      <p:cBhvr>
                                        <p:cTn id="18" dur="1" fill="hold">
                                          <p:stCondLst>
                                            <p:cond delay="499"/>
                                          </p:stCondLst>
                                        </p:cTn>
                                        <p:tgtEl>
                                          <p:spTgt spid="22"/>
                                        </p:tgtEl>
                                        <p:attrNameLst>
                                          <p:attrName>style.visibility</p:attrName>
                                        </p:attrNameLst>
                                      </p:cBhvr>
                                      <p:to>
                                        <p:strVal val="hidden"/>
                                      </p:to>
                                    </p:set>
                                  </p:childTnLst>
                                </p:cTn>
                              </p:par>
                            </p:childTnLst>
                          </p:cTn>
                        </p:par>
                      </p:childTnLst>
                    </p:cTn>
                  </p:par>
                </p:childTnLst>
              </p:cTn>
              <p:nextCondLst>
                <p:cond evt="onClick" delay="0">
                  <p:tgtEl>
                    <p:spTgt spid="22"/>
                  </p:tgtEl>
                </p:cond>
              </p:nextCondLst>
            </p:seq>
            <p:audio>
              <p:cMediaNode vol="80000">
                <p:cTn id="19" fill="hold" display="0">
                  <p:stCondLst>
                    <p:cond delay="indefinite"/>
                  </p:stCondLst>
                  <p:endCondLst>
                    <p:cond evt="onStopAudio" delay="0">
                      <p:tgtEl>
                        <p:sldTgt/>
                      </p:tgtEl>
                    </p:cond>
                  </p:endCondLst>
                </p:cTn>
                <p:tgtEl>
                  <p:spTgt spid="57"/>
                </p:tgtEl>
              </p:cMediaNode>
            </p:audio>
          </p:childTnLst>
        </p:cTn>
      </p:par>
    </p:tnLst>
  </p:timing>
</p:sld>
</file>

<file path=ppt/theme/theme1.xml><?xml version="1.0" encoding="utf-8"?>
<a:theme xmlns:a="http://schemas.openxmlformats.org/drawingml/2006/main" name="Latam Maps Theme for Elementary by Slidesgo">
  <a:themeElements>
    <a:clrScheme name="Simple Light">
      <a:dk1>
        <a:srgbClr val="191919"/>
      </a:dk1>
      <a:lt1>
        <a:srgbClr val="22AF00"/>
      </a:lt1>
      <a:dk2>
        <a:srgbClr val="8ED800"/>
      </a:dk2>
      <a:lt2>
        <a:srgbClr val="BEEF44"/>
      </a:lt2>
      <a:accent1>
        <a:srgbClr val="FFE114"/>
      </a:accent1>
      <a:accent2>
        <a:srgbClr val="FFBF00"/>
      </a:accent2>
      <a:accent3>
        <a:srgbClr val="FF7C09"/>
      </a:accent3>
      <a:accent4>
        <a:srgbClr val="75D8CA"/>
      </a:accent4>
      <a:accent5>
        <a:srgbClr val="C8EFEA"/>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247</TotalTime>
  <Words>331</Words>
  <Application>Microsoft Office PowerPoint</Application>
  <PresentationFormat>Widescreen</PresentationFormat>
  <Paragraphs>141</Paragraphs>
  <Slides>13</Slides>
  <Notes>8</Notes>
  <HiddenSlides>0</HiddenSlides>
  <MMClips>7</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13</vt:i4>
      </vt:variant>
    </vt:vector>
  </HeadingPairs>
  <TitlesOfParts>
    <vt:vector size="26" baseType="lpstr">
      <vt:lpstr>.Vn3DH</vt:lpstr>
      <vt:lpstr>Arial</vt:lpstr>
      <vt:lpstr>Bebas Neue</vt:lpstr>
      <vt:lpstr>Calibri</vt:lpstr>
      <vt:lpstr>Cambria</vt:lpstr>
      <vt:lpstr>Grand Hotel</vt:lpstr>
      <vt:lpstr>Nunito Black</vt:lpstr>
      <vt:lpstr>Nunito Light</vt:lpstr>
      <vt:lpstr>Poppins</vt:lpstr>
      <vt:lpstr>PT Sans</vt:lpstr>
      <vt:lpstr>Times New Roman</vt:lpstr>
      <vt:lpstr>Titan One</vt:lpstr>
      <vt:lpstr>Latam Maps Theme for Elementary by Slidesgo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CÁC NHÓM CHIA SẺ </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Trương Thị Linh Chi</dc:creator>
  <cp:lastModifiedBy>Techsi.vn</cp:lastModifiedBy>
  <cp:revision>14</cp:revision>
  <dcterms:created xsi:type="dcterms:W3CDTF">2022-11-06T03:16:43Z</dcterms:created>
  <dcterms:modified xsi:type="dcterms:W3CDTF">2023-07-21T11:17:05Z</dcterms:modified>
</cp:coreProperties>
</file>