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33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70" d="100"/>
          <a:sy n="70" d="100"/>
        </p:scale>
        <p:origin x="-14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3840574" cy="364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685800"/>
            <a:ext cx="53340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Bớt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1905000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57401" y="2286000"/>
            <a:ext cx="2819399" cy="1061197"/>
          </a:xfrm>
          <a:prstGeom prst="wedgeRoundRectCallout">
            <a:avLst>
              <a:gd name="adj1" fmla="val 60571"/>
              <a:gd name="adj2" fmla="val 28257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Bớt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95298" y="5083033"/>
            <a:ext cx="8222075" cy="1523331"/>
            <a:chOff x="495298" y="5083033"/>
            <a:chExt cx="8222075" cy="1523331"/>
          </a:xfrm>
        </p:grpSpPr>
        <p:grpSp>
          <p:nvGrpSpPr>
            <p:cNvPr id="11" name="Group 10"/>
            <p:cNvGrpSpPr/>
            <p:nvPr/>
          </p:nvGrpSpPr>
          <p:grpSpPr>
            <a:xfrm>
              <a:off x="495298" y="5083033"/>
              <a:ext cx="8222075" cy="1523331"/>
              <a:chOff x="495298" y="5083033"/>
              <a:chExt cx="8222075" cy="1523331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495298" y="5083033"/>
                <a:ext cx="8222075" cy="1523331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742950" y="5483940"/>
                <a:ext cx="4591050" cy="76446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993923" y="5579190"/>
              <a:ext cx="4046663" cy="590550"/>
              <a:chOff x="993924" y="5579190"/>
              <a:chExt cx="3395332" cy="495498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3924" y="5579190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1625" y="5579190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4866" y="5579388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42539" y="5579190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0240" y="5579190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3481" y="5579388"/>
                <a:ext cx="485775" cy="495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cxnSp>
        <p:nvCxnSpPr>
          <p:cNvPr id="20" name="Straight Connector 19"/>
          <p:cNvCxnSpPr/>
          <p:nvPr/>
        </p:nvCxnSpPr>
        <p:spPr>
          <a:xfrm>
            <a:off x="4502568" y="5538482"/>
            <a:ext cx="526632" cy="668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/>
          <p:cNvSpPr txBox="1">
            <a:spLocks/>
          </p:cNvSpPr>
          <p:nvPr/>
        </p:nvSpPr>
        <p:spPr>
          <a:xfrm>
            <a:off x="6073187" y="5016119"/>
            <a:ext cx="1851613" cy="77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 – 1 = 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584208" y="5465885"/>
            <a:ext cx="2846093" cy="77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</a:t>
            </a:r>
            <a:endParaRPr lang="vi-VN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597856" y="5916304"/>
            <a:ext cx="2846093" cy="77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vi-VN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" y="1676400"/>
            <a:ext cx="618957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5036023" y="3088900"/>
            <a:ext cx="2819399" cy="1061197"/>
          </a:xfrm>
          <a:prstGeom prst="wedgeRoundRectCallout">
            <a:avLst>
              <a:gd name="adj1" fmla="val -64318"/>
              <a:gd name="adj2" fmla="val 26970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953000" y="4439503"/>
            <a:ext cx="3581400" cy="139396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791200" y="4483244"/>
            <a:ext cx="1851613" cy="77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– 2 = 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334000" y="5016644"/>
            <a:ext cx="2846093" cy="77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</a:t>
            </a:r>
            <a:endParaRPr lang="vi-VN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4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03715" y="1752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444391" y="18803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7391" y="18923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347721"/>
            <a:ext cx="3575713" cy="3017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52400" y="2590800"/>
            <a:ext cx="5707165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bưởi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cây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94665" y="3449472"/>
            <a:ext cx="3737781" cy="915536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–       = </a:t>
            </a:r>
            <a:endParaRPr lang="vi-VN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72364" y="3612108"/>
            <a:ext cx="5334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737799" y="3603888"/>
            <a:ext cx="5334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035191" y="3603888"/>
            <a:ext cx="5334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2400" y="4419600"/>
            <a:ext cx="5707165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chưa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nở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94665" y="5280288"/>
            <a:ext cx="3737781" cy="915536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–       = </a:t>
            </a:r>
            <a:endParaRPr lang="vi-VN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381269" y="5442924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737799" y="5434704"/>
            <a:ext cx="5334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35191" y="5434704"/>
            <a:ext cx="5334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621" y="4495800"/>
            <a:ext cx="3067050" cy="2247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39"/>
          <p:cNvSpPr txBox="1"/>
          <p:nvPr/>
        </p:nvSpPr>
        <p:spPr>
          <a:xfrm>
            <a:off x="2825088" y="365077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39"/>
          <p:cNvSpPr txBox="1"/>
          <p:nvPr/>
        </p:nvSpPr>
        <p:spPr>
          <a:xfrm>
            <a:off x="4120238" y="3663851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39"/>
          <p:cNvSpPr txBox="1"/>
          <p:nvPr/>
        </p:nvSpPr>
        <p:spPr>
          <a:xfrm>
            <a:off x="2829432" y="550749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39"/>
          <p:cNvSpPr txBox="1"/>
          <p:nvPr/>
        </p:nvSpPr>
        <p:spPr>
          <a:xfrm>
            <a:off x="4141160" y="551113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18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3" grpId="0" animBg="1"/>
      <p:bldP spid="14" grpId="0" animBg="1"/>
      <p:bldP spid="15" grpId="0" animBg="1"/>
      <p:bldP spid="16" grpId="0" animBg="1"/>
      <p:bldP spid="21" grpId="0"/>
      <p:bldP spid="22" grpId="0" animBg="1"/>
      <p:bldP spid="23" grpId="0" animBg="1"/>
      <p:bldP spid="24" grpId="0" animBg="1"/>
      <p:bldP spid="25" grpId="0" animBg="1"/>
      <p:bldP spid="18" grpId="0" animBg="1"/>
      <p:bldP spid="19" grpId="0" animBg="1"/>
      <p:bldP spid="20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4572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5849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5969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grpSp>
        <p:nvGrpSpPr>
          <p:cNvPr id="2048" name="Group 2047"/>
          <p:cNvGrpSpPr/>
          <p:nvPr/>
        </p:nvGrpSpPr>
        <p:grpSpPr>
          <a:xfrm>
            <a:off x="762000" y="3728682"/>
            <a:ext cx="4572000" cy="685800"/>
            <a:chOff x="762000" y="3728682"/>
            <a:chExt cx="4572000" cy="685800"/>
          </a:xfrm>
        </p:grpSpPr>
        <p:sp>
          <p:nvSpPr>
            <p:cNvPr id="15" name="Rounded Rectangle 14"/>
            <p:cNvSpPr/>
            <p:nvPr/>
          </p:nvSpPr>
          <p:spPr>
            <a:xfrm>
              <a:off x="762000" y="3728682"/>
              <a:ext cx="4572000" cy="68580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Oval 7"/>
            <p:cNvSpPr/>
            <p:nvPr/>
          </p:nvSpPr>
          <p:spPr>
            <a:xfrm>
              <a:off x="892492" y="3881918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/>
            <p:cNvSpPr/>
            <p:nvPr/>
          </p:nvSpPr>
          <p:spPr>
            <a:xfrm>
              <a:off x="1371600" y="3881918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/>
            <p:cNvSpPr/>
            <p:nvPr/>
          </p:nvSpPr>
          <p:spPr>
            <a:xfrm>
              <a:off x="1828800" y="3881918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/>
            <p:cNvSpPr/>
            <p:nvPr/>
          </p:nvSpPr>
          <p:spPr>
            <a:xfrm>
              <a:off x="2286000" y="3874092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/>
            <p:cNvSpPr/>
            <p:nvPr/>
          </p:nvSpPr>
          <p:spPr>
            <a:xfrm>
              <a:off x="2743200" y="3874092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/>
            <p:cNvSpPr/>
            <p:nvPr/>
          </p:nvSpPr>
          <p:spPr>
            <a:xfrm>
              <a:off x="3200400" y="3881918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/>
            <p:cNvSpPr/>
            <p:nvPr/>
          </p:nvSpPr>
          <p:spPr>
            <a:xfrm>
              <a:off x="3657600" y="3881918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/>
            <p:cNvSpPr/>
            <p:nvPr/>
          </p:nvSpPr>
          <p:spPr>
            <a:xfrm>
              <a:off x="4114800" y="3874091"/>
              <a:ext cx="371634" cy="37163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62000" y="1761699"/>
            <a:ext cx="4572000" cy="685800"/>
            <a:chOff x="762000" y="1761699"/>
            <a:chExt cx="4572000" cy="685800"/>
          </a:xfrm>
        </p:grpSpPr>
        <p:sp>
          <p:nvSpPr>
            <p:cNvPr id="7" name="Rounded Rectangle 6"/>
            <p:cNvSpPr/>
            <p:nvPr/>
          </p:nvSpPr>
          <p:spPr>
            <a:xfrm>
              <a:off x="762000" y="1761699"/>
              <a:ext cx="4572000" cy="68580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/>
            <p:cNvSpPr/>
            <p:nvPr/>
          </p:nvSpPr>
          <p:spPr>
            <a:xfrm>
              <a:off x="892492" y="1922695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/>
            <p:cNvSpPr/>
            <p:nvPr/>
          </p:nvSpPr>
          <p:spPr>
            <a:xfrm>
              <a:off x="1371600" y="1922695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/>
            <p:cNvSpPr/>
            <p:nvPr/>
          </p:nvSpPr>
          <p:spPr>
            <a:xfrm>
              <a:off x="1828800" y="1922695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/>
            <p:cNvSpPr/>
            <p:nvPr/>
          </p:nvSpPr>
          <p:spPr>
            <a:xfrm>
              <a:off x="2286000" y="1914869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/>
            <p:cNvSpPr/>
            <p:nvPr/>
          </p:nvSpPr>
          <p:spPr>
            <a:xfrm>
              <a:off x="2743200" y="1914869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/>
            <p:cNvSpPr/>
            <p:nvPr/>
          </p:nvSpPr>
          <p:spPr>
            <a:xfrm>
              <a:off x="3200400" y="1922695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Oval 45"/>
            <p:cNvSpPr/>
            <p:nvPr/>
          </p:nvSpPr>
          <p:spPr>
            <a:xfrm>
              <a:off x="3657600" y="1922695"/>
              <a:ext cx="371634" cy="3716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762000" y="2743200"/>
            <a:ext cx="4572000" cy="685800"/>
            <a:chOff x="762000" y="2743200"/>
            <a:chExt cx="4572000" cy="685800"/>
          </a:xfrm>
        </p:grpSpPr>
        <p:sp>
          <p:nvSpPr>
            <p:cNvPr id="11" name="Rounded Rectangle 10"/>
            <p:cNvSpPr/>
            <p:nvPr/>
          </p:nvSpPr>
          <p:spPr>
            <a:xfrm>
              <a:off x="762000" y="2743200"/>
              <a:ext cx="4572000" cy="68580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9" name="Oval 48"/>
            <p:cNvSpPr/>
            <p:nvPr/>
          </p:nvSpPr>
          <p:spPr>
            <a:xfrm>
              <a:off x="892492" y="2904196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Oval 49"/>
            <p:cNvSpPr/>
            <p:nvPr/>
          </p:nvSpPr>
          <p:spPr>
            <a:xfrm>
              <a:off x="1371600" y="2904196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/>
            <p:cNvSpPr/>
            <p:nvPr/>
          </p:nvSpPr>
          <p:spPr>
            <a:xfrm>
              <a:off x="1828800" y="2904196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Oval 51"/>
            <p:cNvSpPr/>
            <p:nvPr/>
          </p:nvSpPr>
          <p:spPr>
            <a:xfrm>
              <a:off x="2286000" y="2896370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Oval 52"/>
            <p:cNvSpPr/>
            <p:nvPr/>
          </p:nvSpPr>
          <p:spPr>
            <a:xfrm>
              <a:off x="2743200" y="2896370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Oval 53"/>
            <p:cNvSpPr/>
            <p:nvPr/>
          </p:nvSpPr>
          <p:spPr>
            <a:xfrm>
              <a:off x="3200400" y="2904196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Oval 54"/>
            <p:cNvSpPr/>
            <p:nvPr/>
          </p:nvSpPr>
          <p:spPr>
            <a:xfrm>
              <a:off x="3657600" y="2904196"/>
              <a:ext cx="371634" cy="37163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052" name="Group 2051"/>
          <p:cNvGrpSpPr/>
          <p:nvPr/>
        </p:nvGrpSpPr>
        <p:grpSpPr>
          <a:xfrm>
            <a:off x="762000" y="4710183"/>
            <a:ext cx="4572000" cy="685800"/>
            <a:chOff x="762000" y="4710183"/>
            <a:chExt cx="4572000" cy="685800"/>
          </a:xfrm>
        </p:grpSpPr>
        <p:sp>
          <p:nvSpPr>
            <p:cNvPr id="19" name="Rounded Rectangle 18"/>
            <p:cNvSpPr/>
            <p:nvPr/>
          </p:nvSpPr>
          <p:spPr>
            <a:xfrm>
              <a:off x="762000" y="4710183"/>
              <a:ext cx="4572000" cy="68580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Oval 57"/>
            <p:cNvSpPr/>
            <p:nvPr/>
          </p:nvSpPr>
          <p:spPr>
            <a:xfrm>
              <a:off x="892492" y="4871179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Oval 58"/>
            <p:cNvSpPr/>
            <p:nvPr/>
          </p:nvSpPr>
          <p:spPr>
            <a:xfrm>
              <a:off x="1371600" y="4871179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Oval 59"/>
            <p:cNvSpPr/>
            <p:nvPr/>
          </p:nvSpPr>
          <p:spPr>
            <a:xfrm>
              <a:off x="1828800" y="4871179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1" name="Oval 60"/>
            <p:cNvSpPr/>
            <p:nvPr/>
          </p:nvSpPr>
          <p:spPr>
            <a:xfrm>
              <a:off x="2286000" y="4863353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2" name="Oval 61"/>
            <p:cNvSpPr/>
            <p:nvPr/>
          </p:nvSpPr>
          <p:spPr>
            <a:xfrm>
              <a:off x="2743200" y="4863353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3" name="Oval 62"/>
            <p:cNvSpPr/>
            <p:nvPr/>
          </p:nvSpPr>
          <p:spPr>
            <a:xfrm>
              <a:off x="3200400" y="4871179"/>
              <a:ext cx="371634" cy="371634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053" name="Group 2052"/>
          <p:cNvGrpSpPr/>
          <p:nvPr/>
        </p:nvGrpSpPr>
        <p:grpSpPr>
          <a:xfrm>
            <a:off x="762000" y="5695665"/>
            <a:ext cx="4572000" cy="685800"/>
            <a:chOff x="762000" y="5695665"/>
            <a:chExt cx="4572000" cy="685800"/>
          </a:xfrm>
        </p:grpSpPr>
        <p:sp>
          <p:nvSpPr>
            <p:cNvPr id="21" name="Rounded Rectangle 20"/>
            <p:cNvSpPr/>
            <p:nvPr/>
          </p:nvSpPr>
          <p:spPr>
            <a:xfrm>
              <a:off x="762000" y="5695665"/>
              <a:ext cx="4572000" cy="68580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Oval 66"/>
            <p:cNvSpPr/>
            <p:nvPr/>
          </p:nvSpPr>
          <p:spPr>
            <a:xfrm>
              <a:off x="892492" y="5875227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Oval 67"/>
            <p:cNvSpPr/>
            <p:nvPr/>
          </p:nvSpPr>
          <p:spPr>
            <a:xfrm>
              <a:off x="1371600" y="5875227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Oval 68"/>
            <p:cNvSpPr/>
            <p:nvPr/>
          </p:nvSpPr>
          <p:spPr>
            <a:xfrm>
              <a:off x="1828800" y="5875227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Oval 69"/>
            <p:cNvSpPr/>
            <p:nvPr/>
          </p:nvSpPr>
          <p:spPr>
            <a:xfrm>
              <a:off x="2286000" y="5867401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Oval 70"/>
            <p:cNvSpPr/>
            <p:nvPr/>
          </p:nvSpPr>
          <p:spPr>
            <a:xfrm>
              <a:off x="2743200" y="5867401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Oval 71"/>
            <p:cNvSpPr/>
            <p:nvPr/>
          </p:nvSpPr>
          <p:spPr>
            <a:xfrm>
              <a:off x="3200400" y="5875227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Oval 72"/>
            <p:cNvSpPr/>
            <p:nvPr/>
          </p:nvSpPr>
          <p:spPr>
            <a:xfrm>
              <a:off x="3657600" y="5875227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Oval 73"/>
            <p:cNvSpPr/>
            <p:nvPr/>
          </p:nvSpPr>
          <p:spPr>
            <a:xfrm>
              <a:off x="4114800" y="5867400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Oval 75"/>
            <p:cNvSpPr/>
            <p:nvPr/>
          </p:nvSpPr>
          <p:spPr>
            <a:xfrm>
              <a:off x="4572000" y="5867400"/>
              <a:ext cx="371634" cy="37163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cxnSp>
        <p:nvCxnSpPr>
          <p:cNvPr id="2055" name="Straight Connector 2054"/>
          <p:cNvCxnSpPr/>
          <p:nvPr/>
        </p:nvCxnSpPr>
        <p:spPr>
          <a:xfrm>
            <a:off x="3175916" y="1833764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3649509" y="182011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7" name="Group 2056"/>
          <p:cNvGrpSpPr/>
          <p:nvPr/>
        </p:nvGrpSpPr>
        <p:grpSpPr>
          <a:xfrm>
            <a:off x="6248400" y="1761699"/>
            <a:ext cx="2209800" cy="685800"/>
            <a:chOff x="6248400" y="1761699"/>
            <a:chExt cx="2209800" cy="685800"/>
          </a:xfrm>
        </p:grpSpPr>
        <p:sp>
          <p:nvSpPr>
            <p:cNvPr id="10" name="Rounded Rectangle 9"/>
            <p:cNvSpPr/>
            <p:nvPr/>
          </p:nvSpPr>
          <p:spPr>
            <a:xfrm>
              <a:off x="6248400" y="1761699"/>
              <a:ext cx="22098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7 – 2 = </a:t>
              </a:r>
              <a:endParaRPr lang="vi-VN" sz="3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7826992" y="1801247"/>
              <a:ext cx="5334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8" name="Group 2057"/>
          <p:cNvGrpSpPr/>
          <p:nvPr/>
        </p:nvGrpSpPr>
        <p:grpSpPr>
          <a:xfrm>
            <a:off x="6248400" y="2743200"/>
            <a:ext cx="2209800" cy="685800"/>
            <a:chOff x="6248400" y="2743200"/>
            <a:chExt cx="2209800" cy="685800"/>
          </a:xfrm>
        </p:grpSpPr>
        <p:sp>
          <p:nvSpPr>
            <p:cNvPr id="12" name="Rounded Rectangle 11"/>
            <p:cNvSpPr/>
            <p:nvPr/>
          </p:nvSpPr>
          <p:spPr>
            <a:xfrm>
              <a:off x="6248400" y="2743200"/>
              <a:ext cx="22098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7 –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5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= 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7826992" y="2781352"/>
              <a:ext cx="5334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9" name="Group 2058"/>
          <p:cNvGrpSpPr/>
          <p:nvPr/>
        </p:nvGrpSpPr>
        <p:grpSpPr>
          <a:xfrm>
            <a:off x="6248400" y="3728682"/>
            <a:ext cx="2209800" cy="685800"/>
            <a:chOff x="6248400" y="3728682"/>
            <a:chExt cx="2209800" cy="685800"/>
          </a:xfrm>
        </p:grpSpPr>
        <p:sp>
          <p:nvSpPr>
            <p:cNvPr id="16" name="Rounded Rectangle 15"/>
            <p:cNvSpPr/>
            <p:nvPr/>
          </p:nvSpPr>
          <p:spPr>
            <a:xfrm>
              <a:off x="6248400" y="3728682"/>
              <a:ext cx="22098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8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5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= 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7848600" y="3769056"/>
              <a:ext cx="5334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60" name="Group 2059"/>
          <p:cNvGrpSpPr/>
          <p:nvPr/>
        </p:nvGrpSpPr>
        <p:grpSpPr>
          <a:xfrm>
            <a:off x="6248400" y="4710183"/>
            <a:ext cx="2209800" cy="685800"/>
            <a:chOff x="6248400" y="4710183"/>
            <a:chExt cx="2209800" cy="685800"/>
          </a:xfrm>
        </p:grpSpPr>
        <p:sp>
          <p:nvSpPr>
            <p:cNvPr id="20" name="Rounded Rectangle 19"/>
            <p:cNvSpPr/>
            <p:nvPr/>
          </p:nvSpPr>
          <p:spPr>
            <a:xfrm>
              <a:off x="6248400" y="4710183"/>
              <a:ext cx="22098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6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4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= 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7848600" y="4749161"/>
              <a:ext cx="5334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61" name="Group 2060"/>
          <p:cNvGrpSpPr/>
          <p:nvPr/>
        </p:nvGrpSpPr>
        <p:grpSpPr>
          <a:xfrm>
            <a:off x="6248400" y="5695665"/>
            <a:ext cx="2209800" cy="685800"/>
            <a:chOff x="6248400" y="5695665"/>
            <a:chExt cx="2209800" cy="685800"/>
          </a:xfrm>
        </p:grpSpPr>
        <p:sp>
          <p:nvSpPr>
            <p:cNvPr id="22" name="Rounded Rectangle 21"/>
            <p:cNvSpPr/>
            <p:nvPr/>
          </p:nvSpPr>
          <p:spPr>
            <a:xfrm>
              <a:off x="6248400" y="5695665"/>
              <a:ext cx="22098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4 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= </a:t>
              </a:r>
              <a:endParaRPr lang="vi-VN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7849170" y="5730450"/>
              <a:ext cx="5334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3" name="Straight Connector 92"/>
          <p:cNvCxnSpPr/>
          <p:nvPr/>
        </p:nvCxnSpPr>
        <p:spPr>
          <a:xfrm>
            <a:off x="2743200" y="281895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3175849" y="2805308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3649509" y="2793165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2743200" y="380955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175849" y="3795908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649509" y="3783765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106709" y="3810000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1828800" y="4799712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2275097" y="4786064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2735109" y="4773921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3192309" y="480015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3200400" y="5776664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646697" y="576301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4106709" y="5750873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4563909" y="5777108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858908" y="2846696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2291557" y="2833048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2307608" y="3831608"/>
            <a:ext cx="389091" cy="53384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39"/>
          <p:cNvSpPr txBox="1"/>
          <p:nvPr/>
        </p:nvSpPr>
        <p:spPr>
          <a:xfrm>
            <a:off x="7902257" y="1838776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39"/>
          <p:cNvSpPr txBox="1"/>
          <p:nvPr/>
        </p:nvSpPr>
        <p:spPr>
          <a:xfrm>
            <a:off x="7911152" y="282958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39"/>
          <p:cNvSpPr txBox="1"/>
          <p:nvPr/>
        </p:nvSpPr>
        <p:spPr>
          <a:xfrm>
            <a:off x="7924800" y="382018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39"/>
          <p:cNvSpPr txBox="1"/>
          <p:nvPr/>
        </p:nvSpPr>
        <p:spPr>
          <a:xfrm>
            <a:off x="7934406" y="4796688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39"/>
          <p:cNvSpPr txBox="1"/>
          <p:nvPr/>
        </p:nvSpPr>
        <p:spPr>
          <a:xfrm>
            <a:off x="7933585" y="577796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0" grpId="0" animBg="1"/>
      <p:bldP spid="92" grpId="0" animBg="1"/>
      <p:bldP spid="97" grpId="0" animBg="1"/>
      <p:bldP spid="98" grpId="0" animBg="1"/>
      <p:bldP spid="9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138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Bớt đi còn lại mấy?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24</cp:revision>
  <dcterms:created xsi:type="dcterms:W3CDTF">2006-08-16T00:00:00Z</dcterms:created>
  <dcterms:modified xsi:type="dcterms:W3CDTF">2020-08-20T16:33:07Z</dcterms:modified>
</cp:coreProperties>
</file>