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  <a:srgbClr val="FF3300"/>
    <a:srgbClr val="99FF66"/>
    <a:srgbClr val="99CCFF"/>
    <a:srgbClr val="FFCC99"/>
    <a:srgbClr val="CCCCFF"/>
    <a:srgbClr val="CC99FF"/>
    <a:srgbClr val="FFCC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60" d="100"/>
          <a:sy n="60" d="100"/>
        </p:scale>
        <p:origin x="-175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3B517-4B89-450C-A1A0-24E5F774610F}" type="datetimeFigureOut">
              <a:rPr lang="vi-VN" smtClean="0"/>
              <a:t>21/08/2020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59595-F458-44E0-B940-9929F4B1A6B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92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5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16"/>
          <p:cNvSpPr/>
          <p:nvPr/>
        </p:nvSpPr>
        <p:spPr>
          <a:xfrm>
            <a:off x="420208" y="1831302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1537648" y="2075369"/>
            <a:ext cx="2733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28765" y="2545140"/>
            <a:ext cx="72390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2 – 1 	3 – 2 	4 – 3 	4 – 4 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4 – 1		3 – 1 	5 – 1 	2 – 0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528071" y="4136409"/>
            <a:ext cx="570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2115677" y="4136408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020704" y="4163705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927256"/>
              </p:ext>
            </p:extLst>
          </p:nvPr>
        </p:nvGraphicFramePr>
        <p:xfrm>
          <a:off x="1089320" y="4953000"/>
          <a:ext cx="781812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2182778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29447" y="603458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391400" y="60345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6501" y="2741059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0248" y="2743200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2848" y="2743200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81648" y="2743200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0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11668" y="3429000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3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5415" y="3431141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2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48015" y="3431141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76815" y="3431141"/>
            <a:ext cx="6575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2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8455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4909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38800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90408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47520" y="6047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6116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66899" y="721056"/>
            <a:ext cx="721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bông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hoa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3?</a:t>
            </a:r>
            <a:endParaRPr lang="vi-VN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48310"/>
            <a:ext cx="5181600" cy="510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71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20208" y="152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66900" y="261840"/>
            <a:ext cx="683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đang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cắn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549999" y="838201"/>
            <a:ext cx="4384201" cy="4114800"/>
            <a:chOff x="2246192" y="1315955"/>
            <a:chExt cx="4384201" cy="447524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192" y="1752600"/>
              <a:ext cx="4384201" cy="403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492900" y="1315955"/>
              <a:ext cx="3984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A    B    C     D   E     G    H </a:t>
              </a:r>
              <a:endParaRPr lang="vi-VN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611014" y="4953001"/>
            <a:ext cx="570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98620" y="4953000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3647" y="4980297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1600200" y="5578366"/>
            <a:ext cx="3203019" cy="1127234"/>
            <a:chOff x="2314902" y="4921468"/>
            <a:chExt cx="3203019" cy="1127234"/>
          </a:xfrm>
        </p:grpSpPr>
        <p:sp>
          <p:nvSpPr>
            <p:cNvPr id="13" name="Rounded Rectangle 12"/>
            <p:cNvSpPr/>
            <p:nvPr/>
          </p:nvSpPr>
          <p:spPr>
            <a:xfrm>
              <a:off x="2469921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vi-VN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598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741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314902" y="4921468"/>
              <a:ext cx="3203019" cy="1127234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     –       = </a:t>
              </a:r>
              <a:endParaRPr lang="vi-VN" sz="35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83781" y="5578366"/>
            <a:ext cx="3203019" cy="1127234"/>
            <a:chOff x="2314902" y="4921468"/>
            <a:chExt cx="3203019" cy="1127234"/>
          </a:xfrm>
        </p:grpSpPr>
        <p:sp>
          <p:nvSpPr>
            <p:cNvPr id="18" name="Rounded Rectangle 17"/>
            <p:cNvSpPr/>
            <p:nvPr/>
          </p:nvSpPr>
          <p:spPr>
            <a:xfrm>
              <a:off x="2469921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vi-VN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598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741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314902" y="4921468"/>
              <a:ext cx="3203019" cy="1127234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     –       = </a:t>
              </a:r>
              <a:endParaRPr lang="vi-VN" sz="3500" dirty="0">
                <a:solidFill>
                  <a:srgbClr val="0000FF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835577" y="257502"/>
            <a:ext cx="91398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9034" y="5928256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9637" y="5912415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4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2" y="1224382"/>
            <a:ext cx="9067800" cy="46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381000"/>
            <a:ext cx="977554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531216" y="559651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6243" y="586948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3124200" y="5578366"/>
            <a:ext cx="3203019" cy="1127234"/>
            <a:chOff x="2314902" y="4921468"/>
            <a:chExt cx="3203019" cy="1127234"/>
          </a:xfrm>
        </p:grpSpPr>
        <p:sp>
          <p:nvSpPr>
            <p:cNvPr id="11" name="Rounded Rectangle 10"/>
            <p:cNvSpPr/>
            <p:nvPr/>
          </p:nvSpPr>
          <p:spPr>
            <a:xfrm>
              <a:off x="2469921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598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741026" y="5229164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314902" y="4921468"/>
              <a:ext cx="3203019" cy="1127234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     –       = </a:t>
              </a:r>
              <a:endParaRPr lang="vi-VN" sz="35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352800" y="5912415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6005" y="5912068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127</Words>
  <Application>Microsoft Office PowerPoint</Application>
  <PresentationFormat>On-screen Show (4:3)</PresentationFormat>
  <Paragraphs>73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45</cp:revision>
  <dcterms:created xsi:type="dcterms:W3CDTF">2006-08-16T00:00:00Z</dcterms:created>
  <dcterms:modified xsi:type="dcterms:W3CDTF">2020-08-21T09:21:07Z</dcterms:modified>
</cp:coreProperties>
</file>