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86" r:id="rId3"/>
  </p:sldMasterIdLst>
  <p:notesMasterIdLst>
    <p:notesMasterId r:id="rId21"/>
  </p:notesMasterIdLst>
  <p:sldIdLst>
    <p:sldId id="283" r:id="rId4"/>
    <p:sldId id="270" r:id="rId5"/>
    <p:sldId id="333" r:id="rId6"/>
    <p:sldId id="287" r:id="rId7"/>
    <p:sldId id="334" r:id="rId8"/>
    <p:sldId id="285" r:id="rId9"/>
    <p:sldId id="325" r:id="rId10"/>
    <p:sldId id="286" r:id="rId11"/>
    <p:sldId id="327" r:id="rId12"/>
    <p:sldId id="335" r:id="rId13"/>
    <p:sldId id="307" r:id="rId14"/>
    <p:sldId id="328" r:id="rId15"/>
    <p:sldId id="336" r:id="rId16"/>
    <p:sldId id="330" r:id="rId17"/>
    <p:sldId id="331" r:id="rId18"/>
    <p:sldId id="337" r:id="rId19"/>
    <p:sldId id="30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1" clrIdx="0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4657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B4B9B1-D581-4DBF-B1D6-BABDDB25F6B1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93BBBB-45B5-4101-A992-BD8B4C249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784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93BBBB-45B5-4101-A992-BD8B4C2491F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50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E39734-D972-4345-AE8C-918B2F3D34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9499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ym typeface="+mn-ea"/>
              </a:rPr>
              <a:t>B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93BBBB-45B5-4101-A992-BD8B4C2491F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291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93BBBB-45B5-4101-A992-BD8B4C2491F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705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93BBBB-45B5-4101-A992-BD8B4C2491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9275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93BBBB-45B5-4101-A992-BD8B4C2491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17916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93BBBB-45B5-4101-A992-BD8B4C2491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765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115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863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262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174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B734C12-797A-4454-A64C-9BDC888356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5F89E564-CF30-4FBE-AC14-75B700CC0B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85B09F8-8458-4030-9207-B3503A5B4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2163-3C4C-4B55-A699-9178E85E8A42}" type="datetimeFigureOut">
              <a:rPr lang="vi-VN" smtClean="0"/>
              <a:t>23/11/2021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CFBD7B64-E87E-403B-9617-7D3844F79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6972D535-832F-4284-8103-61247F70C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4C694-AE86-47D3-9ECA-69B67159F2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33719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0EF9E09-456E-43A6-8D6C-CEC341BC2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D2B469C-9A34-48CD-8C65-9C8CF6F2B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BB9B2E4A-562B-47DB-95A6-F9C473899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2163-3C4C-4B55-A699-9178E85E8A42}" type="datetimeFigureOut">
              <a:rPr lang="vi-VN" smtClean="0"/>
              <a:t>23/11/2021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60151BD-0D8C-4E2B-8711-E39F286AB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A79C31C4-C225-41B6-9E59-45E2A203C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4C694-AE86-47D3-9ECA-69B67159F2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6168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8A9B473-5640-43D5-AFE1-051C06483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6F0E0485-7D3D-433F-87F2-C28F4298C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4C7A15C-CD4C-48F7-B55B-3554F58B6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2163-3C4C-4B55-A699-9178E85E8A42}" type="datetimeFigureOut">
              <a:rPr lang="vi-VN" smtClean="0"/>
              <a:t>23/11/2021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179ED0E-AB9D-4253-BA24-22197B824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65F7A981-20A6-4692-B67D-7F39C4CDA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4C694-AE86-47D3-9ECA-69B67159F2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73590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69A285F-B943-4004-A47C-F0BEB627A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9F782D06-7B9D-4FCD-8586-FC830E7A51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BB5874D7-A1E7-46DF-9826-AD4341BBA2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69AA388-A69A-43E9-952C-8D60B2323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2163-3C4C-4B55-A699-9178E85E8A42}" type="datetimeFigureOut">
              <a:rPr lang="vi-VN" smtClean="0"/>
              <a:t>23/11/2021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A038197A-3BDB-4282-9FB6-0EAEFEB35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13AFAC96-6B10-47FC-8F31-2D65F3A2C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4C694-AE86-47D3-9ECA-69B67159F2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904837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97B9E65-1574-4873-B684-8C2BE2464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64910282-DA9D-4709-B208-BDA6BF6A8A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496D980C-DC33-4BE9-9FBE-BC558BE22C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EA11D218-4737-4DBA-9474-FDF9A68696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C259F86E-DF5E-4EF0-9DD2-CCD58FA642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24E4D2AB-C22B-4D0C-9AF7-19CCBBA5B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2163-3C4C-4B55-A699-9178E85E8A42}" type="datetimeFigureOut">
              <a:rPr lang="vi-VN" smtClean="0"/>
              <a:t>23/11/2021</a:t>
            </a:fld>
            <a:endParaRPr lang="vi-VN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F8E0C539-36FE-4568-98E8-BB53B0188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1CE02B75-146F-4CB6-BB87-07B345E9E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4C694-AE86-47D3-9ECA-69B67159F2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152325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0998945-B0C3-48F0-BEE2-9FE3299D8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097F44B7-E551-4090-8F6E-9C23AFF58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2163-3C4C-4B55-A699-9178E85E8A42}" type="datetimeFigureOut">
              <a:rPr lang="vi-VN" smtClean="0"/>
              <a:t>23/11/2021</a:t>
            </a:fld>
            <a:endParaRPr lang="vi-VN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7A2ACF3D-A3CE-4D8F-AB14-75457795E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C792D47D-1032-48C0-B989-FE7C38598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4C694-AE86-47D3-9ECA-69B67159F2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805250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1F7B06EF-739C-484D-9386-5BD244BF7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2163-3C4C-4B55-A699-9178E85E8A42}" type="datetimeFigureOut">
              <a:rPr lang="vi-VN" smtClean="0"/>
              <a:t>23/11/2021</a:t>
            </a:fld>
            <a:endParaRPr lang="vi-VN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5A93A1AE-83DD-41E7-A254-EEB702675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75AAFE15-561C-43CD-870B-AFB7CBF95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4C694-AE86-47D3-9ECA-69B67159F2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63584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668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B30E82E-33C9-415A-8530-8E403DAD3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CF9A094B-EBAC-4BDD-A84E-9A46E9509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A102774B-48AC-4B4F-8686-2214B99BFA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1D3A943-EF70-452A-9FE7-8550B4774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2163-3C4C-4B55-A699-9178E85E8A42}" type="datetimeFigureOut">
              <a:rPr lang="vi-VN" smtClean="0"/>
              <a:t>23/11/2021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03B1B5BB-1A7E-4249-9D5C-9165AA7F6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0EA8587E-C2D6-4E38-BF83-A933B0BA7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4C694-AE86-47D3-9ECA-69B67159F2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929381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65AD121-105E-487F-A4B0-5A54731F6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89239471-4662-4F74-81EA-BAE7B538C8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41D8E47A-741D-4BF5-AB1F-9507B3A5AA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0E2484BA-D53B-4A58-A364-21C679405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2163-3C4C-4B55-A699-9178E85E8A42}" type="datetimeFigureOut">
              <a:rPr lang="vi-VN" smtClean="0"/>
              <a:t>23/11/2021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8A81C82A-DAED-4A15-81A4-8456476F2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56840AF1-CAE0-449A-8EA6-E3FE6EC85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4C694-AE86-47D3-9ECA-69B67159F2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005164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7A8D839-EA5C-420C-B78D-C2EB85AC9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DBF1AA74-8AC1-4744-A531-6AE532CE82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850CCEBB-19F8-4E13-9292-1F5455874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2163-3C4C-4B55-A699-9178E85E8A42}" type="datetimeFigureOut">
              <a:rPr lang="vi-VN" smtClean="0"/>
              <a:t>23/11/2021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F15D8E3-7277-4C06-8671-DFE662035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11C294B-CAD5-4A7B-A5BB-3D75E37E8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4C694-AE86-47D3-9ECA-69B67159F2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467575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EBCBFA04-A415-4395-9D23-607CD8FC76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758B2CBF-ED33-4DDC-B518-C2FD419621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8CFFCB6-8CCD-43CB-86A6-0C94140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2163-3C4C-4B55-A699-9178E85E8A42}" type="datetimeFigureOut">
              <a:rPr lang="vi-VN" smtClean="0"/>
              <a:t>23/11/2021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534B477-5520-4B99-94C1-2AE43652F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EA8CE30A-5E7C-4821-9ADB-4B0F57CDD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4C694-AE86-47D3-9ECA-69B67159F2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68664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480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8883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651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6719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982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378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763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3383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8BF64-D393-46B3-AC72-9DFE07C83FB0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673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654AE3A2-A436-49D3-BA26-E1FB66C13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A9327C64-2779-475C-95BF-3C9181F2B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017CC3C7-732B-4E4C-919C-91B639448F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F2163-3C4C-4B55-A699-9178E85E8A42}" type="datetimeFigureOut">
              <a:rPr lang="vi-VN" smtClean="0"/>
              <a:t>23/11/2021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4A0D3CA-BF37-47AA-B9D6-7DCE937F96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948FB886-D913-4169-A3A3-41B93AD36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4C694-AE86-47D3-9ECA-69B67159F2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75481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33DFE6B-DC5C-4F0F-B734-11A4C3D1DD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8" r="715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2" name="5cd2f624bc915">
            <a:hlinkClick r:id="" action="ppaction://media"/>
            <a:extLst>
              <a:ext uri="{FF2B5EF4-FFF2-40B4-BE49-F238E27FC236}">
                <a16:creationId xmlns:a16="http://schemas.microsoft.com/office/drawing/2014/main" id="{FA20A58D-B25F-4887-9A1C-B8F8ECC403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37995" y="-1433195"/>
            <a:ext cx="487363" cy="48736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B26A0242-FE36-4597-8067-383070936161}"/>
              </a:ext>
            </a:extLst>
          </p:cNvPr>
          <p:cNvSpPr txBox="1"/>
          <p:nvPr/>
        </p:nvSpPr>
        <p:spPr>
          <a:xfrm>
            <a:off x="2898658" y="2095410"/>
            <a:ext cx="76563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字魂7号-温暖童稚体" panose="00000500000000000000" pitchFamily="2" charset="-122"/>
                <a:cs typeface="+mn-cs"/>
              </a:rPr>
              <a:t>Bài</a:t>
            </a:r>
            <a:r>
              <a:rPr kumimoji="0" lang="en-US" altLang="zh-CN" sz="5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字魂7号-温暖童稚体" panose="00000500000000000000" pitchFamily="2" charset="-122"/>
                <a:cs typeface="+mn-cs"/>
              </a:rPr>
              <a:t> 12: </a:t>
            </a:r>
            <a:r>
              <a:rPr kumimoji="0" lang="en-US" altLang="zh-CN" sz="5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字魂7号-温暖童稚体" panose="00000500000000000000" pitchFamily="2" charset="-122"/>
                <a:cs typeface="+mn-cs"/>
              </a:rPr>
              <a:t>Biết</a:t>
            </a:r>
            <a:r>
              <a:rPr kumimoji="0" lang="en-US" altLang="zh-CN" sz="5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字魂7号-温暖童稚体" panose="000005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字魂7号-温暖童稚体" panose="00000500000000000000" pitchFamily="2" charset="-122"/>
                <a:cs typeface="+mn-cs"/>
              </a:rPr>
              <a:t>ơn</a:t>
            </a:r>
            <a:r>
              <a:rPr kumimoji="0" lang="en-US" altLang="zh-CN" sz="5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字魂7号-温暖童稚体" panose="000005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字魂7号-温暖童稚体" panose="00000500000000000000" pitchFamily="2" charset="-122"/>
                <a:cs typeface="+mn-cs"/>
              </a:rPr>
              <a:t>thầy</a:t>
            </a:r>
            <a:r>
              <a:rPr kumimoji="0" lang="en-US" altLang="zh-CN" sz="5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字魂7号-温暖童稚体" panose="000005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字魂7号-温暖童稚体" panose="00000500000000000000" pitchFamily="2" charset="-122"/>
                <a:cs typeface="+mn-cs"/>
              </a:rPr>
              <a:t>cô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7号-温暖童稚体" panose="00000500000000000000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6A1BE35-9D62-434D-AAE2-5E57C40B9B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641" y="4226362"/>
            <a:ext cx="3480085" cy="24576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CD2E46-CFAE-402E-9F12-585C440E7902}"/>
              </a:ext>
            </a:extLst>
          </p:cNvPr>
          <p:cNvSpPr txBox="1"/>
          <p:nvPr/>
        </p:nvSpPr>
        <p:spPr>
          <a:xfrm>
            <a:off x="2958276" y="477133"/>
            <a:ext cx="75371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Chủ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đề</a:t>
            </a:r>
            <a:r>
              <a:rPr lang="en-US" sz="3200" b="1" dirty="0">
                <a:solidFill>
                  <a:srgbClr val="FF0000"/>
                </a:solidFill>
              </a:rPr>
              <a:t>: </a:t>
            </a:r>
            <a:r>
              <a:rPr lang="en-US" sz="3200" b="1" dirty="0" err="1">
                <a:solidFill>
                  <a:srgbClr val="FF0000"/>
                </a:solidFill>
              </a:rPr>
              <a:t>Em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yêu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trường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em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584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" showWhenStopped="0">
                <p:cTn id="18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DF38EB-F987-FB43-9BEC-B911DF1F6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776" y="1978819"/>
            <a:ext cx="9190447" cy="290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50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电子产品&#10;&#10;描述已自动生成">
            <a:extLst>
              <a:ext uri="{FF2B5EF4-FFF2-40B4-BE49-F238E27FC236}">
                <a16:creationId xmlns:a16="http://schemas.microsoft.com/office/drawing/2014/main" id="{E6399BFA-C98A-4D94-9354-1AC665F619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23" b="10931"/>
          <a:stretch/>
        </p:blipFill>
        <p:spPr>
          <a:xfrm>
            <a:off x="612494" y="0"/>
            <a:ext cx="10967012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5DB4764-12F5-4C90-A049-6D71A52D78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4" t="3112" r="40905"/>
          <a:stretch/>
        </p:blipFill>
        <p:spPr>
          <a:xfrm>
            <a:off x="1743511" y="1187917"/>
            <a:ext cx="2958745" cy="4482166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C169B737-EC30-47B3-AC31-F13656B96046}"/>
              </a:ext>
            </a:extLst>
          </p:cNvPr>
          <p:cNvSpPr txBox="1"/>
          <p:nvPr/>
        </p:nvSpPr>
        <p:spPr>
          <a:xfrm>
            <a:off x="4334268" y="1717341"/>
            <a:ext cx="57241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457200"/>
            <a:r>
              <a:rPr lang="vi-VN" altLang="zh-CN" sz="3600" dirty="0">
                <a:solidFill>
                  <a:prstClr val="white"/>
                </a:solidFill>
                <a:ea typeface="字魂7号-温暖童稚体" panose="00000500000000000000" pitchFamily="2" charset="-122"/>
              </a:rPr>
              <a:t>Mỗi lá thư đều gửi gắm tình cảm của các em với thầy cô</a:t>
            </a:r>
            <a:r>
              <a:rPr lang="en-US" altLang="zh-CN" sz="3600" dirty="0">
                <a:solidFill>
                  <a:prstClr val="white"/>
                </a:solidFill>
                <a:ea typeface="字魂7号-温暖童稚体" panose="00000500000000000000" pitchFamily="2" charset="-122"/>
              </a:rPr>
              <a:t> </a:t>
            </a:r>
            <a:r>
              <a:rPr lang="vi-VN" altLang="zh-CN" sz="3600" dirty="0">
                <a:solidFill>
                  <a:prstClr val="white"/>
                </a:solidFill>
                <a:ea typeface="字魂7号-温暖童稚体" panose="00000500000000000000" pitchFamily="2" charset="-122"/>
              </a:rPr>
              <a:t>của mình. Lá thư là cầu nối giúp thầy cô và các em hiểu</a:t>
            </a:r>
            <a:r>
              <a:rPr lang="en-US" altLang="zh-CN" sz="3600" dirty="0">
                <a:solidFill>
                  <a:prstClr val="white"/>
                </a:solidFill>
                <a:ea typeface="字魂7号-温暖童稚体" panose="00000500000000000000" pitchFamily="2" charset="-122"/>
              </a:rPr>
              <a:t> </a:t>
            </a:r>
            <a:r>
              <a:rPr lang="vi-VN" altLang="zh-CN" sz="3600" dirty="0">
                <a:solidFill>
                  <a:prstClr val="white"/>
                </a:solidFill>
                <a:ea typeface="字魂7号-温暖童稚体" panose="00000500000000000000" pitchFamily="2" charset="-122"/>
              </a:rPr>
              <a:t>nhau hơn.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字魂7号-温暖童稚体" panose="00000500000000000000" pitchFamily="2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40BBE4-ACF4-4F9A-AC18-86E677E27B1C}"/>
              </a:ext>
            </a:extLst>
          </p:cNvPr>
          <p:cNvSpPr txBox="1"/>
          <p:nvPr/>
        </p:nvSpPr>
        <p:spPr>
          <a:xfrm>
            <a:off x="1920535" y="232382"/>
            <a:ext cx="96589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luận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506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电子产品&#10;&#10;描述已自动生成">
            <a:extLst>
              <a:ext uri="{FF2B5EF4-FFF2-40B4-BE49-F238E27FC236}">
                <a16:creationId xmlns:a16="http://schemas.microsoft.com/office/drawing/2014/main" id="{C04798ED-2DF9-4DD7-B9AB-5068021275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492" y="0"/>
            <a:ext cx="6858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38F2835C-9C52-49DE-94E7-4443B34779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0120"/>
            <a:ext cx="8083606" cy="5708634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60C27E58-E091-44CC-8914-1A0A84231556}"/>
              </a:ext>
            </a:extLst>
          </p:cNvPr>
          <p:cNvSpPr txBox="1"/>
          <p:nvPr/>
        </p:nvSpPr>
        <p:spPr>
          <a:xfrm>
            <a:off x="6456046" y="1885177"/>
            <a:ext cx="4297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Mở</a:t>
            </a:r>
            <a:r>
              <a:rPr kumimoji="0" lang="en-US" altLang="zh-CN" sz="5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rộng</a:t>
            </a:r>
            <a:r>
              <a:rPr kumimoji="0" lang="en-US" altLang="zh-CN" sz="5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và</a:t>
            </a:r>
            <a:r>
              <a:rPr kumimoji="0" lang="en-US" altLang="zh-CN" sz="5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tổng</a:t>
            </a:r>
            <a:r>
              <a:rPr kumimoji="0" lang="en-US" altLang="zh-CN" sz="5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kết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字魂7号-温暖童稚体" panose="000005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47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8CD3C9-8FCD-7145-9412-2C407AB549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4835E0-5FBB-204D-9DA1-52CCDC56399E}"/>
              </a:ext>
            </a:extLst>
          </p:cNvPr>
          <p:cNvSpPr/>
          <p:nvPr/>
        </p:nvSpPr>
        <p:spPr>
          <a:xfrm>
            <a:off x="0" y="0"/>
            <a:ext cx="12191999" cy="11715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vi-VN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hia sẻ với nhau về tình cảm của các em với thầy cô giáo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97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电子产品&#10;&#10;描述已自动生成">
            <a:extLst>
              <a:ext uri="{FF2B5EF4-FFF2-40B4-BE49-F238E27FC236}">
                <a16:creationId xmlns:a16="http://schemas.microsoft.com/office/drawing/2014/main" id="{E6399BFA-C98A-4D94-9354-1AC665F619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23" b="10931"/>
          <a:stretch/>
        </p:blipFill>
        <p:spPr>
          <a:xfrm>
            <a:off x="612494" y="0"/>
            <a:ext cx="10967012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5DB4764-12F5-4C90-A049-6D71A52D78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4" t="3112" r="40905"/>
          <a:stretch/>
        </p:blipFill>
        <p:spPr>
          <a:xfrm>
            <a:off x="1743511" y="1187917"/>
            <a:ext cx="2958745" cy="4482166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C169B737-EC30-47B3-AC31-F13656B96046}"/>
              </a:ext>
            </a:extLst>
          </p:cNvPr>
          <p:cNvSpPr txBox="1"/>
          <p:nvPr/>
        </p:nvSpPr>
        <p:spPr>
          <a:xfrm>
            <a:off x="4068007" y="1970559"/>
            <a:ext cx="65250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vi-VN" altLang="zh-CN" sz="3600" dirty="0">
                <a:solidFill>
                  <a:prstClr val="white"/>
                </a:solidFill>
                <a:ea typeface="字魂7号-温暖童稚体" panose="00000500000000000000" pitchFamily="2" charset="-122"/>
              </a:rPr>
              <a:t>Thầy cô là người dạy em điều hay, là người bạn lớn sẵn sàng</a:t>
            </a:r>
            <a:r>
              <a:rPr lang="en-US" altLang="zh-CN" sz="3600" dirty="0">
                <a:solidFill>
                  <a:prstClr val="white"/>
                </a:solidFill>
                <a:ea typeface="字魂7号-温暖童稚体" panose="00000500000000000000" pitchFamily="2" charset="-122"/>
              </a:rPr>
              <a:t> </a:t>
            </a:r>
            <a:r>
              <a:rPr lang="vi-VN" altLang="zh-CN" sz="3600" dirty="0">
                <a:solidFill>
                  <a:prstClr val="white"/>
                </a:solidFill>
                <a:ea typeface="字魂7号-温暖童稚体" panose="00000500000000000000" pitchFamily="2" charset="-122"/>
              </a:rPr>
              <a:t>chia sẻ, giúp đỡ em </a:t>
            </a:r>
            <a:r>
              <a:rPr lang="en-US" altLang="zh-CN" sz="3600" dirty="0">
                <a:solidFill>
                  <a:prstClr val="white"/>
                </a:solidFill>
                <a:ea typeface="字魂7号-温暖童稚体" panose="00000500000000000000" pitchFamily="2" charset="-122"/>
              </a:rPr>
              <a:t> </a:t>
            </a:r>
            <a:r>
              <a:rPr lang="vi-VN" altLang="zh-CN" sz="3600" dirty="0">
                <a:solidFill>
                  <a:prstClr val="white"/>
                </a:solidFill>
                <a:ea typeface="字魂7号-温暖童稚体" panose="00000500000000000000" pitchFamily="2" charset="-122"/>
              </a:rPr>
              <a:t>trong cuộc sống, trong học tập.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字魂7号-温暖童稚体" panose="00000500000000000000" pitchFamily="2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40BBE4-ACF4-4F9A-AC18-86E677E27B1C}"/>
              </a:ext>
            </a:extLst>
          </p:cNvPr>
          <p:cNvSpPr txBox="1"/>
          <p:nvPr/>
        </p:nvSpPr>
        <p:spPr>
          <a:xfrm>
            <a:off x="1920535" y="232382"/>
            <a:ext cx="96589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luận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44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电子产品&#10;&#10;描述已自动生成">
            <a:extLst>
              <a:ext uri="{FF2B5EF4-FFF2-40B4-BE49-F238E27FC236}">
                <a16:creationId xmlns:a16="http://schemas.microsoft.com/office/drawing/2014/main" id="{C04798ED-2DF9-4DD7-B9AB-5068021275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492" y="0"/>
            <a:ext cx="6858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38F2835C-9C52-49DE-94E7-4443B34779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0120"/>
            <a:ext cx="8083606" cy="5708634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60C27E58-E091-44CC-8914-1A0A84231556}"/>
              </a:ext>
            </a:extLst>
          </p:cNvPr>
          <p:cNvSpPr txBox="1"/>
          <p:nvPr/>
        </p:nvSpPr>
        <p:spPr>
          <a:xfrm>
            <a:off x="6456046" y="1885177"/>
            <a:ext cx="4297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Bài</a:t>
            </a:r>
            <a:r>
              <a:rPr kumimoji="0" lang="en-US" altLang="zh-CN" sz="5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5400" b="1" i="0" u="none" strike="noStrike" kern="1200" cap="none" spc="0" normalizeH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tập</a:t>
            </a:r>
            <a:r>
              <a:rPr kumimoji="0" lang="en-US" altLang="zh-CN" sz="54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về </a:t>
            </a:r>
            <a:r>
              <a:rPr kumimoji="0" lang="en-US" altLang="zh-CN" sz="5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nhà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字魂7号-温暖童稚体" panose="000005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8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2DED74-42D8-7D48-8A56-02295A27E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CFD98AB-14A1-0E48-BDAD-BDDF4DEB92AE}"/>
              </a:ext>
            </a:extLst>
          </p:cNvPr>
          <p:cNvSpPr/>
          <p:nvPr/>
        </p:nvSpPr>
        <p:spPr>
          <a:xfrm>
            <a:off x="421444" y="510979"/>
            <a:ext cx="11144250" cy="158114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sẻ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bố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400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về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thầy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đối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thầy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62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33DFE6B-DC5C-4F0F-B734-11A4C3D1DD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8" r="715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6A1BE35-9D62-434D-AAE2-5E57C40B9B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641" y="4226362"/>
            <a:ext cx="3480085" cy="24576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CB40848-12C0-4601-B556-37B900709B55}"/>
              </a:ext>
            </a:extLst>
          </p:cNvPr>
          <p:cNvSpPr txBox="1"/>
          <p:nvPr/>
        </p:nvSpPr>
        <p:spPr>
          <a:xfrm>
            <a:off x="3572523" y="2297812"/>
            <a:ext cx="60945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字魂7号-温暖童稚体" panose="00000500000000000000" pitchFamily="2" charset="-122"/>
                <a:cs typeface="+mn-cs"/>
              </a:rPr>
              <a:t>Củng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字魂7号-温暖童稚体" panose="00000500000000000000" pitchFamily="2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字魂7号-温暖童稚体" panose="00000500000000000000" pitchFamily="2" charset="-122"/>
                <a:cs typeface="+mn-cs"/>
              </a:rPr>
              <a:t>cố</a:t>
            </a:r>
            <a:r>
              <a:rPr lang="en-US" altLang="zh-CN" sz="6000" b="1" dirty="0">
                <a:solidFill>
                  <a:prstClr val="white"/>
                </a:solidFill>
                <a:ea typeface="字魂7号-温暖童稚体" panose="00000500000000000000" pitchFamily="2" charset="-122"/>
              </a:rPr>
              <a:t>, </a:t>
            </a:r>
            <a:r>
              <a:rPr lang="en-US" altLang="zh-CN" sz="6000" b="1" dirty="0" err="1">
                <a:solidFill>
                  <a:prstClr val="white"/>
                </a:solidFill>
                <a:ea typeface="字魂7号-温暖童稚体" panose="00000500000000000000" pitchFamily="2" charset="-122"/>
              </a:rPr>
              <a:t>dặn</a:t>
            </a:r>
            <a:r>
              <a:rPr lang="en-US" altLang="zh-CN" sz="6000" b="1" dirty="0">
                <a:solidFill>
                  <a:prstClr val="white"/>
                </a:solidFill>
                <a:ea typeface="字魂7号-温暖童稚体" panose="00000500000000000000" pitchFamily="2" charset="-122"/>
              </a:rPr>
              <a:t> </a:t>
            </a:r>
            <a:r>
              <a:rPr lang="en-US" altLang="zh-CN" sz="6000" b="1" dirty="0" err="1">
                <a:solidFill>
                  <a:prstClr val="white"/>
                </a:solidFill>
                <a:ea typeface="字魂7号-温暖童稚体" panose="00000500000000000000" pitchFamily="2" charset="-122"/>
              </a:rPr>
              <a:t>dò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7号-温暖童稚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19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447DB6-5F38-413A-B89C-AFCFD18629C8}"/>
              </a:ext>
            </a:extLst>
          </p:cNvPr>
          <p:cNvSpPr txBox="1"/>
          <p:nvPr/>
        </p:nvSpPr>
        <p:spPr>
          <a:xfrm>
            <a:off x="164527" y="1192696"/>
            <a:ext cx="72264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</a:t>
            </a: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Tư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ngày 24 tháng 11 năm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2221774" y="1819493"/>
            <a:ext cx="4657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Hoạt động trải nghiệm</a:t>
            </a:r>
            <a:endParaRPr kumimoji="0" lang="vi-VN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633CBBC-FD5B-4F67-84A3-76A6A193BF2C}"/>
              </a:ext>
            </a:extLst>
          </p:cNvPr>
          <p:cNvCxnSpPr>
            <a:cxnSpLocks/>
          </p:cNvCxnSpPr>
          <p:nvPr/>
        </p:nvCxnSpPr>
        <p:spPr>
          <a:xfrm>
            <a:off x="206528" y="3507720"/>
            <a:ext cx="1175101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5CFF1F3-8FAC-4A6B-9D62-FFAE9B4A519B}"/>
              </a:ext>
            </a:extLst>
          </p:cNvPr>
          <p:cNvSpPr txBox="1"/>
          <p:nvPr/>
        </p:nvSpPr>
        <p:spPr>
          <a:xfrm>
            <a:off x="1557026" y="2467238"/>
            <a:ext cx="76848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>
                <a:solidFill>
                  <a:srgbClr val="FFFF00"/>
                </a:solidFill>
                <a:latin typeface="HP001 4 hàng" panose="020B0603050302020204" pitchFamily="34" charset="0"/>
              </a:rPr>
              <a:t>Bài 12: Biết ơn thầy cô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445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D24A4C-C5BE-F74A-968D-F4998E7709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38"/>
          <a:stretch/>
        </p:blipFill>
        <p:spPr>
          <a:xfrm>
            <a:off x="11331" y="0"/>
            <a:ext cx="1218066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87194A-FAE5-884C-93B8-484AC2DCF180}"/>
              </a:ext>
            </a:extLst>
          </p:cNvPr>
          <p:cNvSpPr txBox="1"/>
          <p:nvPr/>
        </p:nvSpPr>
        <p:spPr>
          <a:xfrm>
            <a:off x="4467225" y="819150"/>
            <a:ext cx="46958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err="1">
                <a:solidFill>
                  <a:srgbClr val="FF0000"/>
                </a:solidFill>
                <a:latin typeface="Broadway" panose="04040905080B02020502" pitchFamily="82" charset="0"/>
              </a:rPr>
              <a:t>Tiết</a:t>
            </a:r>
            <a:r>
              <a:rPr lang="en-US" sz="9600" dirty="0">
                <a:solidFill>
                  <a:srgbClr val="FF0000"/>
                </a:solidFill>
                <a:latin typeface="Broadway" panose="04040905080B02020502" pitchFamily="82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135997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电子产品&#10;&#10;描述已自动生成">
            <a:extLst>
              <a:ext uri="{FF2B5EF4-FFF2-40B4-BE49-F238E27FC236}">
                <a16:creationId xmlns:a16="http://schemas.microsoft.com/office/drawing/2014/main" id="{C04798ED-2DF9-4DD7-B9AB-5068021275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492" y="0"/>
            <a:ext cx="6858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38F2835C-9C52-49DE-94E7-4443B34779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0120"/>
            <a:ext cx="8083606" cy="5708634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60C27E58-E091-44CC-8914-1A0A84231556}"/>
              </a:ext>
            </a:extLst>
          </p:cNvPr>
          <p:cNvSpPr txBox="1"/>
          <p:nvPr/>
        </p:nvSpPr>
        <p:spPr>
          <a:xfrm>
            <a:off x="6446521" y="1751827"/>
            <a:ext cx="42976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Khởi</a:t>
            </a:r>
            <a:r>
              <a:rPr kumimoji="0" lang="en-US" altLang="zh-CN" sz="8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8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字魂7号-温暖童稚体" panose="000005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4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6DA3382-5363-6242-9EEB-CE57C8060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50" y="0"/>
            <a:ext cx="11304875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1EA5D81-3ADF-7F4D-B6A3-ECD127A1E32C}"/>
              </a:ext>
            </a:extLst>
          </p:cNvPr>
          <p:cNvSpPr/>
          <p:nvPr/>
        </p:nvSpPr>
        <p:spPr>
          <a:xfrm>
            <a:off x="2181226" y="257175"/>
            <a:ext cx="6972300" cy="8382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Trò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: Ai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hiểu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thầy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cô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A2DAEEA7-5582-B94A-B19C-9AD504DBA0FE}"/>
              </a:ext>
            </a:extLst>
          </p:cNvPr>
          <p:cNvSpPr/>
          <p:nvPr/>
        </p:nvSpPr>
        <p:spPr>
          <a:xfrm>
            <a:off x="4076701" y="1552574"/>
            <a:ext cx="5295900" cy="2143125"/>
          </a:xfrm>
          <a:prstGeom prst="wedgeEllipseCallout">
            <a:avLst>
              <a:gd name="adj1" fmla="val -67375"/>
              <a:gd name="adj2" fmla="val 180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>
                <a:latin typeface="Calibri" panose="020F0502020204030204" pitchFamily="34" charset="0"/>
                <a:cs typeface="Calibri" panose="020F0502020204030204" pitchFamily="34" charset="0"/>
              </a:rPr>
              <a:t>Loài hoa cô thích nhất là gì?</a:t>
            </a:r>
            <a:endParaRPr lang="en-US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peech Bubble: Oval 5">
            <a:extLst>
              <a:ext uri="{FF2B5EF4-FFF2-40B4-BE49-F238E27FC236}">
                <a16:creationId xmlns:a16="http://schemas.microsoft.com/office/drawing/2014/main" id="{15726BBA-9020-324E-ABB8-A24F747697C8}"/>
              </a:ext>
            </a:extLst>
          </p:cNvPr>
          <p:cNvSpPr/>
          <p:nvPr/>
        </p:nvSpPr>
        <p:spPr>
          <a:xfrm>
            <a:off x="4076701" y="1552574"/>
            <a:ext cx="5295900" cy="2143125"/>
          </a:xfrm>
          <a:prstGeom prst="wedgeEllipseCallout">
            <a:avLst>
              <a:gd name="adj1" fmla="val -67375"/>
              <a:gd name="adj2" fmla="val 180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>
                <a:latin typeface="Calibri" panose="020F0502020204030204" pitchFamily="34" charset="0"/>
                <a:cs typeface="Calibri" panose="020F0502020204030204" pitchFamily="34" charset="0"/>
              </a:rPr>
              <a:t>Cô có thói quen làm gì khi đến lớp?</a:t>
            </a:r>
            <a:endParaRPr lang="en-US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peech Bubble: Oval 4">
            <a:extLst>
              <a:ext uri="{FF2B5EF4-FFF2-40B4-BE49-F238E27FC236}">
                <a16:creationId xmlns:a16="http://schemas.microsoft.com/office/drawing/2014/main" id="{C462CCFD-30E2-ED41-84C8-F7C476D8E904}"/>
              </a:ext>
            </a:extLst>
          </p:cNvPr>
          <p:cNvSpPr/>
          <p:nvPr/>
        </p:nvSpPr>
        <p:spPr>
          <a:xfrm>
            <a:off x="4076701" y="1552574"/>
            <a:ext cx="5295900" cy="2143125"/>
          </a:xfrm>
          <a:prstGeom prst="wedgeEllipseCallout">
            <a:avLst>
              <a:gd name="adj1" fmla="val -67375"/>
              <a:gd name="adj2" fmla="val 180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Đố</a:t>
            </a:r>
            <a:r>
              <a:rPr lang="en-US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́ </a:t>
            </a:r>
            <a:r>
              <a:rPr lang="en-US" sz="4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các</a:t>
            </a:r>
            <a:r>
              <a:rPr lang="en-US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cô</a:t>
            </a:r>
            <a:r>
              <a:rPr lang="en-US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thích</a:t>
            </a:r>
            <a:r>
              <a:rPr lang="en-US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màu</a:t>
            </a:r>
            <a:r>
              <a:rPr lang="en-US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nhất</a:t>
            </a:r>
            <a:r>
              <a:rPr lang="en-US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endParaRPr lang="en-US" sz="4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18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8" grpId="1" animBg="1"/>
      <p:bldP spid="9" grpId="0" animBg="1"/>
      <p:bldP spid="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电子产品&#10;&#10;描述已自动生成">
            <a:extLst>
              <a:ext uri="{FF2B5EF4-FFF2-40B4-BE49-F238E27FC236}">
                <a16:creationId xmlns:a16="http://schemas.microsoft.com/office/drawing/2014/main" id="{C32346FC-D9C3-49A0-BCB9-192E3BC8CF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851" y="0"/>
            <a:ext cx="8988358" cy="708660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2CF8C1BC-CA56-4EFE-BD0C-A0719A2D0D4C}"/>
              </a:ext>
            </a:extLst>
          </p:cNvPr>
          <p:cNvSpPr txBox="1"/>
          <p:nvPr/>
        </p:nvSpPr>
        <p:spPr>
          <a:xfrm>
            <a:off x="4129390" y="1649550"/>
            <a:ext cx="69552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Kết</a:t>
            </a:r>
            <a:r>
              <a:rPr lang="en-US" altLang="zh-CN" sz="4000" b="1" dirty="0">
                <a:solidFill>
                  <a:prstClr val="white"/>
                </a:solidFill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prstClr val="white"/>
                </a:solidFill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luận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字魂7号-温暖童稚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759E39C-EF03-46F1-BB73-D97A69ED41AF}"/>
              </a:ext>
            </a:extLst>
          </p:cNvPr>
          <p:cNvSpPr txBox="1"/>
          <p:nvPr/>
        </p:nvSpPr>
        <p:spPr>
          <a:xfrm>
            <a:off x="4604191" y="2413694"/>
            <a:ext cx="6602073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vi-VN" altLang="zh-CN" sz="3800" dirty="0">
                <a:solidFill>
                  <a:prstClr val="white"/>
                </a:solidFill>
                <a:ea typeface="字魂7号-温暖童稚体" panose="00000500000000000000" pitchFamily="2" charset="-122"/>
              </a:rPr>
              <a:t>Nếu chúng ta luôn quan tâm, biết quan sát thầy cô của mình, em sẽ có thể hiểu </a:t>
            </a:r>
          </a:p>
          <a:p>
            <a:pPr lvl="0" algn="ctr" defTabSz="457200"/>
            <a:r>
              <a:rPr lang="vi-VN" altLang="zh-CN" sz="3800" dirty="0">
                <a:solidFill>
                  <a:prstClr val="white"/>
                </a:solidFill>
                <a:ea typeface="字魂7号-温暖童稚体" panose="00000500000000000000" pitchFamily="2" charset="-122"/>
              </a:rPr>
              <a:t>được thầy cô của mình</a:t>
            </a:r>
            <a:r>
              <a:rPr lang="en-US" altLang="zh-CN" sz="3800" dirty="0">
                <a:solidFill>
                  <a:prstClr val="white"/>
                </a:solidFill>
                <a:ea typeface="字魂7号-温暖童稚体" panose="00000500000000000000" pitchFamily="2" charset="-122"/>
              </a:rPr>
              <a:t>.</a:t>
            </a:r>
            <a:endParaRPr kumimoji="0" lang="zh-CN" altLang="en-US" sz="3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7号-温暖童稚体" panose="00000500000000000000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4C842C4-8325-4E6D-8D8A-A9AF08FC6E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7008" y="1980427"/>
            <a:ext cx="6451700" cy="45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62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电子产品&#10;&#10;描述已自动生成">
            <a:extLst>
              <a:ext uri="{FF2B5EF4-FFF2-40B4-BE49-F238E27FC236}">
                <a16:creationId xmlns:a16="http://schemas.microsoft.com/office/drawing/2014/main" id="{C04798ED-2DF9-4DD7-B9AB-5068021275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492" y="0"/>
            <a:ext cx="6858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38F2835C-9C52-49DE-94E7-4443B34779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0120"/>
            <a:ext cx="8083606" cy="5708634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60C27E58-E091-44CC-8914-1A0A84231556}"/>
              </a:ext>
            </a:extLst>
          </p:cNvPr>
          <p:cNvSpPr txBox="1"/>
          <p:nvPr/>
        </p:nvSpPr>
        <p:spPr>
          <a:xfrm>
            <a:off x="6446521" y="1751827"/>
            <a:ext cx="42976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Khám</a:t>
            </a:r>
            <a:r>
              <a:rPr kumimoji="0" lang="en-US" altLang="zh-CN" sz="8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8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phá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字魂7号-温暖童稚体" panose="000005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49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电子产品&#10;&#10;描述已自动生成">
            <a:extLst>
              <a:ext uri="{FF2B5EF4-FFF2-40B4-BE49-F238E27FC236}">
                <a16:creationId xmlns:a16="http://schemas.microsoft.com/office/drawing/2014/main" id="{38C9316E-28E3-4172-BFB8-F86F00E4F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32" y="137160"/>
            <a:ext cx="6858000" cy="68580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AB1C8C4B-C06B-41F6-BAC3-DF4601B3400B}"/>
              </a:ext>
            </a:extLst>
          </p:cNvPr>
          <p:cNvSpPr txBox="1"/>
          <p:nvPr/>
        </p:nvSpPr>
        <p:spPr>
          <a:xfrm>
            <a:off x="1536705" y="2006382"/>
            <a:ext cx="508365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vi-VN" altLang="zh-CN" sz="4400" b="1">
                <a:solidFill>
                  <a:prstClr val="white"/>
                </a:solidFill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Viết điều em muốn nói thể hiện lòng biết ơn thầy cô.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字魂7号-温暖童稚体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DE50358-EF6E-43D4-913A-02E1DAEBF43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3" t="3674" r="12227" b="16771"/>
          <a:stretch/>
        </p:blipFill>
        <p:spPr>
          <a:xfrm>
            <a:off x="5049535" y="1402080"/>
            <a:ext cx="7142466" cy="545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8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电子产品&#10;&#10;描述已自动生成">
            <a:extLst>
              <a:ext uri="{FF2B5EF4-FFF2-40B4-BE49-F238E27FC236}">
                <a16:creationId xmlns:a16="http://schemas.microsoft.com/office/drawing/2014/main" id="{C32346FC-D9C3-49A0-BCB9-192E3BC8CF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851" y="0"/>
            <a:ext cx="8988358" cy="708660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2CF8C1BC-CA56-4EFE-BD0C-A0719A2D0D4C}"/>
              </a:ext>
            </a:extLst>
          </p:cNvPr>
          <p:cNvSpPr txBox="1"/>
          <p:nvPr/>
        </p:nvSpPr>
        <p:spPr>
          <a:xfrm>
            <a:off x="3866743" y="438626"/>
            <a:ext cx="69552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Gợi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ý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FFF00"/>
              </a:highlight>
              <a:uLnTx/>
              <a:uFillTx/>
              <a:latin typeface="Times New Roman" panose="02020603050405020304" pitchFamily="18" charset="0"/>
              <a:ea typeface="字魂7号-温暖童稚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759E39C-EF03-46F1-BB73-D97A69ED41AF}"/>
              </a:ext>
            </a:extLst>
          </p:cNvPr>
          <p:cNvSpPr txBox="1"/>
          <p:nvPr/>
        </p:nvSpPr>
        <p:spPr>
          <a:xfrm>
            <a:off x="4429093" y="1654937"/>
            <a:ext cx="660207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/>
            <a:r>
              <a:rPr lang="vi-VN" altLang="zh-CN" sz="3200" dirty="0">
                <a:solidFill>
                  <a:prstClr val="white"/>
                </a:solidFill>
                <a:latin typeface="Calibri" panose="020F0502020204030204" pitchFamily="34" charset="0"/>
                <a:ea typeface="字魂7号-温暖童稚体" panose="00000500000000000000" pitchFamily="2" charset="-122"/>
                <a:cs typeface="Calibri" panose="020F0502020204030204" pitchFamily="34" charset="0"/>
              </a:rPr>
              <a:t>+ Em muốn viết thư cho thầy cô nào?</a:t>
            </a:r>
            <a:endParaRPr lang="en-US" altLang="zh-CN" sz="3200" dirty="0">
              <a:solidFill>
                <a:prstClr val="white"/>
              </a:solidFill>
              <a:latin typeface="Calibri" panose="020F0502020204030204" pitchFamily="34" charset="0"/>
              <a:ea typeface="字魂7号-温暖童稚体" panose="00000500000000000000" pitchFamily="2" charset="-122"/>
              <a:cs typeface="Calibri" panose="020F0502020204030204" pitchFamily="34" charset="0"/>
            </a:endParaRPr>
          </a:p>
          <a:p>
            <a:pPr lvl="0" defTabSz="457200"/>
            <a:r>
              <a:rPr lang="vi-VN" altLang="zh-CN" sz="3200" dirty="0">
                <a:solidFill>
                  <a:prstClr val="white"/>
                </a:solidFill>
                <a:latin typeface="Calibri" panose="020F0502020204030204" pitchFamily="34" charset="0"/>
                <a:ea typeface="字魂7号-温暖童稚体" panose="00000500000000000000" pitchFamily="2" charset="-122"/>
                <a:cs typeface="Calibri" panose="020F0502020204030204" pitchFamily="34" charset="0"/>
              </a:rPr>
              <a:t>+ Em đã có kỉ niệm gì với thầy cô</a:t>
            </a:r>
            <a:r>
              <a:rPr lang="en-US" altLang="zh-CN" sz="3200" dirty="0">
                <a:solidFill>
                  <a:prstClr val="white"/>
                </a:solidFill>
                <a:latin typeface="Calibri" panose="020F0502020204030204" pitchFamily="34" charset="0"/>
                <a:ea typeface="字魂7号-温暖童稚体" panose="00000500000000000000" pitchFamily="2" charset="-122"/>
                <a:cs typeface="Calibri" panose="020F0502020204030204" pitchFamily="34" charset="0"/>
              </a:rPr>
              <a:t>?</a:t>
            </a:r>
            <a:endParaRPr lang="vi-VN" altLang="zh-CN" sz="3200" dirty="0">
              <a:solidFill>
                <a:prstClr val="white"/>
              </a:solidFill>
              <a:latin typeface="Calibri" panose="020F0502020204030204" pitchFamily="34" charset="0"/>
              <a:ea typeface="字魂7号-温暖童稚体" panose="00000500000000000000" pitchFamily="2" charset="-122"/>
              <a:cs typeface="Calibri" panose="020F0502020204030204" pitchFamily="34" charset="0"/>
            </a:endParaRPr>
          </a:p>
          <a:p>
            <a:pPr lvl="0" defTabSz="457200"/>
            <a:r>
              <a:rPr lang="vi-VN" altLang="zh-CN" sz="3200" dirty="0">
                <a:solidFill>
                  <a:prstClr val="white"/>
                </a:solidFill>
                <a:latin typeface="Calibri" panose="020F0502020204030204" pitchFamily="34" charset="0"/>
                <a:ea typeface="字魂7号-温暖童稚体" panose="00000500000000000000" pitchFamily="2" charset="-122"/>
                <a:cs typeface="Calibri" panose="020F0502020204030204" pitchFamily="34" charset="0"/>
              </a:rPr>
              <a:t>+ Em muốn nói với thầy cô điều gì? Một lời cảm ơn? Một lời xin lỗi? Một lời chúc? </a:t>
            </a:r>
            <a:r>
              <a:rPr lang="vi-VN" altLang="zh-CN" sz="3200">
                <a:solidFill>
                  <a:prstClr val="white"/>
                </a:solidFill>
                <a:latin typeface="Calibri" panose="020F0502020204030204" pitchFamily="34" charset="0"/>
                <a:ea typeface="字魂7号-温暖童稚体" panose="00000500000000000000" pitchFamily="2" charset="-122"/>
                <a:cs typeface="Calibri" panose="020F0502020204030204" pitchFamily="34" charset="0"/>
              </a:rPr>
              <a:t>Một nỗi </a:t>
            </a:r>
            <a:r>
              <a:rPr lang="vi-VN" altLang="zh-CN" sz="3200" dirty="0">
                <a:solidFill>
                  <a:prstClr val="white"/>
                </a:solidFill>
                <a:latin typeface="Calibri" panose="020F0502020204030204" pitchFamily="34" charset="0"/>
                <a:ea typeface="字魂7号-温暖童稚体" panose="00000500000000000000" pitchFamily="2" charset="-122"/>
                <a:cs typeface="Calibri" panose="020F0502020204030204" pitchFamily="34" charset="0"/>
              </a:rPr>
              <a:t>ấm ức? ...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字魂7号-温暖童稚体" panose="00000500000000000000" pitchFamily="2" charset="-122"/>
              <a:cs typeface="Calibri" panose="020F0502020204030204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4C842C4-8325-4E6D-8D8A-A9AF08FC6E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7008" y="1980427"/>
            <a:ext cx="6451700" cy="45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6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302</Words>
  <Application>Microsoft Office PowerPoint</Application>
  <PresentationFormat>Widescreen</PresentationFormat>
  <Paragraphs>47</Paragraphs>
  <Slides>17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等线</vt:lpstr>
      <vt:lpstr>等线 Light</vt:lpstr>
      <vt:lpstr>Arial</vt:lpstr>
      <vt:lpstr>Broadway</vt:lpstr>
      <vt:lpstr>Calibri</vt:lpstr>
      <vt:lpstr>HP001 4 hàng</vt:lpstr>
      <vt:lpstr>Times New Roman</vt:lpstr>
      <vt:lpstr>1_Office Theme</vt:lpstr>
      <vt:lpstr>Office 主题​​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Hằng Nguyễn</cp:lastModifiedBy>
  <cp:revision>29</cp:revision>
  <dcterms:created xsi:type="dcterms:W3CDTF">2021-06-12T03:03:09Z</dcterms:created>
  <dcterms:modified xsi:type="dcterms:W3CDTF">2021-11-23T17:07:29Z</dcterms:modified>
</cp:coreProperties>
</file>