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3" r:id="rId2"/>
  </p:sldMasterIdLst>
  <p:notesMasterIdLst>
    <p:notesMasterId r:id="rId19"/>
  </p:notesMasterIdLst>
  <p:sldIdLst>
    <p:sldId id="746" r:id="rId3"/>
    <p:sldId id="751" r:id="rId4"/>
    <p:sldId id="752" r:id="rId5"/>
    <p:sldId id="747" r:id="rId6"/>
    <p:sldId id="281" r:id="rId7"/>
    <p:sldId id="674" r:id="rId8"/>
    <p:sldId id="861" r:id="rId9"/>
    <p:sldId id="487" r:id="rId10"/>
    <p:sldId id="862" r:id="rId11"/>
    <p:sldId id="754" r:id="rId12"/>
    <p:sldId id="863" r:id="rId13"/>
    <p:sldId id="864" r:id="rId14"/>
    <p:sldId id="813" r:id="rId15"/>
    <p:sldId id="488" r:id="rId16"/>
    <p:sldId id="859" r:id="rId17"/>
    <p:sldId id="750"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876"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6516C5-2056-486A-BDEA-89156B9879D4}" type="datetimeFigureOut">
              <a:rPr lang="en-US" smtClean="0"/>
              <a:t>7/20/2022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0578A6-DF8E-4980-95FD-DBBF72FFE906}" type="slidenum">
              <a:rPr lang="en-US" smtClean="0"/>
              <a:t>‹#›</a:t>
            </a:fld>
            <a:endParaRPr lang="en-US"/>
          </a:p>
        </p:txBody>
      </p:sp>
    </p:spTree>
    <p:extLst>
      <p:ext uri="{BB962C8B-B14F-4D97-AF65-F5344CB8AC3E}">
        <p14:creationId xmlns:p14="http://schemas.microsoft.com/office/powerpoint/2010/main" val="38233763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0" algn="l">
              <a:lnSpc>
                <a:spcPct val="100000"/>
              </a:lnSpc>
              <a:buNone/>
            </a:pPr>
            <a:r>
              <a:rPr lang="en-US" dirty="0">
                <a:latin typeface="Calibri" panose="020F0502020204030204" charset="0"/>
                <a:cs typeface="Calibri" panose="020F0502020204030204" charset="0"/>
                <a:sym typeface="+mn-ea"/>
              </a:rPr>
              <a:t>                    </a:t>
            </a:r>
            <a:r>
              <a:rPr lang="en-US" b="1" dirty="0">
                <a:solidFill>
                  <a:srgbClr val="FF0000"/>
                </a:solidFill>
                <a:latin typeface="Calibri" panose="020F0502020204030204" charset="0"/>
                <a:cs typeface="Calibri" panose="020F0502020204030204" charset="0"/>
                <a:sym typeface="+mn-ea"/>
              </a:rPr>
              <a:t>Luật chơi:</a:t>
            </a:r>
            <a:endParaRPr lang="en-US" dirty="0">
              <a:solidFill>
                <a:schemeClr val="tx1"/>
              </a:solidFill>
              <a:latin typeface="Calibri" panose="020F0502020204030204" charset="0"/>
              <a:cs typeface="Calibri" panose="020F0502020204030204" charset="0"/>
            </a:endParaRPr>
          </a:p>
          <a:p>
            <a:r>
              <a:rPr lang="en-US"/>
              <a:t>- </a:t>
            </a:r>
            <a:r>
              <a:rPr lang="en-US" dirty="0"/>
              <a:t>Với mỗi lượt thắng, bấm vào dấu cộng của tổ thắng để cộng +1 điểm. Mỗi tổ được cộng tối đa 5đ, GV có thể tổ chức cho đội nào cộng được 5đ trước thì thắng hoặc chơi trong thời gian 5’, sau 5’ đội nào nhiều điểm trc thì thắng.</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A8C8EFA-96ED-4A18-B46D-8BDC030E3AF6}"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a:t>Trạm 1: Sao Thủy</a:t>
            </a:r>
          </a:p>
        </p:txBody>
      </p:sp>
    </p:spTree>
    <p:extLst>
      <p:ext uri="{BB962C8B-B14F-4D97-AF65-F5344CB8AC3E}">
        <p14:creationId xmlns:p14="http://schemas.microsoft.com/office/powerpoint/2010/main" val="8607155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extLst>
      <p:ext uri="{BB962C8B-B14F-4D97-AF65-F5344CB8AC3E}">
        <p14:creationId xmlns:p14="http://schemas.microsoft.com/office/powerpoint/2010/main" val="2797508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a:t>Trạm 1: Sao Thủy</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dirty="0" err="1"/>
              <a:t>Trạm</a:t>
            </a:r>
            <a:r>
              <a:rPr lang="en-US" dirty="0"/>
              <a:t> 1: Sao </a:t>
            </a:r>
            <a:r>
              <a:rPr lang="en-US" dirty="0" err="1"/>
              <a:t>Thủy</a:t>
            </a:r>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extLst>
      <p:ext uri="{BB962C8B-B14F-4D97-AF65-F5344CB8AC3E}">
        <p14:creationId xmlns:p14="http://schemas.microsoft.com/office/powerpoint/2010/main" val="35024464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extLst>
      <p:ext uri="{BB962C8B-B14F-4D97-AF65-F5344CB8AC3E}">
        <p14:creationId xmlns:p14="http://schemas.microsoft.com/office/powerpoint/2010/main" val="10650857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extLst>
      <p:ext uri="{BB962C8B-B14F-4D97-AF65-F5344CB8AC3E}">
        <p14:creationId xmlns:p14="http://schemas.microsoft.com/office/powerpoint/2010/main" val="34887836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extLst>
      <p:ext uri="{BB962C8B-B14F-4D97-AF65-F5344CB8AC3E}">
        <p14:creationId xmlns:p14="http://schemas.microsoft.com/office/powerpoint/2010/main" val="35203690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a:p>
        </p:txBody>
      </p:sp>
    </p:spTree>
    <p:extLst>
      <p:ext uri="{BB962C8B-B14F-4D97-AF65-F5344CB8AC3E}">
        <p14:creationId xmlns:p14="http://schemas.microsoft.com/office/powerpoint/2010/main" val="37735858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3041570"/>
      </p:ext>
    </p:extLst>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8831127"/>
      </p:ext>
    </p:extLst>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822203053"/>
      </p:ext>
    </p:extLst>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9943999"/>
      </p:ext>
    </p:extLst>
  </p:cSld>
  <p:clrMapOvr>
    <a:masterClrMapping/>
  </p:clrMapOvr>
  <p:transition>
    <p:random/>
  </p:transition>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Shape&#10;&#10;Description automatically generated with medium confidence">
            <a:extLst>
              <a:ext uri="{FF2B5EF4-FFF2-40B4-BE49-F238E27FC236}">
                <a16:creationId xmlns:a16="http://schemas.microsoft.com/office/drawing/2014/main" id="{BC13E1DE-34A4-4E4D-8CB1-FAB48D8FFCC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158410" y="320749"/>
            <a:ext cx="1544524" cy="1544524"/>
          </a:xfrm>
          <a:prstGeom prst="rect">
            <a:avLst/>
          </a:prstGeom>
        </p:spPr>
      </p:pic>
    </p:spTree>
    <p:extLst>
      <p:ext uri="{BB962C8B-B14F-4D97-AF65-F5344CB8AC3E}">
        <p14:creationId xmlns:p14="http://schemas.microsoft.com/office/powerpoint/2010/main" val="1555294504"/>
      </p:ext>
    </p:extLst>
  </p:cSld>
  <p:clrMap bg1="lt1" tx1="dk1" bg2="lt2" tx2="dk2" accent1="accent1" accent2="accent2" accent3="accent3" accent4="accent4" accent5="accent5" accent6="accent6" hlink="hlink" folHlink="folHlink"/>
  <p:sldLayoutIdLst>
    <p:sldLayoutId id="2147483661" r:id="rId1"/>
    <p:sldLayoutId id="2147483662" r:id="rId2"/>
  </p:sldLayoutIdLst>
  <p:transition>
    <p:random/>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9Slide.vn - 2019">
            <a:extLst>
              <a:ext uri="{FF2B5EF4-FFF2-40B4-BE49-F238E27FC236}">
                <a16:creationId xmlns:a16="http://schemas.microsoft.com/office/drawing/2014/main" id="{1F369A7F-A377-45AB-8410-EDCB48521F32}"/>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Tree>
    <p:extLst>
      <p:ext uri="{BB962C8B-B14F-4D97-AF65-F5344CB8AC3E}">
        <p14:creationId xmlns:p14="http://schemas.microsoft.com/office/powerpoint/2010/main" val="4061977276"/>
      </p:ext>
    </p:extLst>
  </p:cSld>
  <p:clrMap bg1="lt1" tx1="dk1" bg2="lt2" tx2="dk2" accent1="accent1" accent2="accent2" accent3="accent3" accent4="accent4" accent5="accent5" accent6="accent6" hlink="hlink" folHlink="folHlink"/>
  <p:sldLayoutIdLst>
    <p:sldLayoutId id="2147483664" r:id="rId1"/>
    <p:sldLayoutId id="2147483665" r:id="rId2"/>
  </p:sldLayoutIdLst>
  <p:transition>
    <p:random/>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audio" Target="../media/media1.wav"/><Relationship Id="rId7" Type="http://schemas.openxmlformats.org/officeDocument/2006/relationships/image" Target="../media/image4.png"/><Relationship Id="rId2" Type="http://schemas.microsoft.com/office/2007/relationships/media" Target="../media/media1.wav"/><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slideLayout" Target="../slideLayouts/slideLayout1.xml"/><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2.jpeg"/><Relationship Id="rId7" Type="http://schemas.microsoft.com/office/2007/relationships/hdphoto" Target="../media/hdphoto1.wdp"/><Relationship Id="rId12"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5.png"/><Relationship Id="rId9"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audio" Target="../media/audio2.wav"/><Relationship Id="rId7" Type="http://schemas.openxmlformats.org/officeDocument/2006/relationships/image" Target="../media/image33.gif"/><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26.png"/><Relationship Id="rId4" Type="http://schemas.openxmlformats.org/officeDocument/2006/relationships/image" Target="../media/image25.jpeg"/></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gif"/><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1.png"/><Relationship Id="rId3" Type="http://schemas.openxmlformats.org/officeDocument/2006/relationships/image" Target="../media/image2.jpeg"/><Relationship Id="rId7" Type="http://schemas.microsoft.com/office/2007/relationships/hdphoto" Target="../media/hdphoto1.wdp"/><Relationship Id="rId12"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8.png"/><Relationship Id="rId11" Type="http://schemas.openxmlformats.org/officeDocument/2006/relationships/image" Target="../media/image22.png"/><Relationship Id="rId5" Type="http://schemas.openxmlformats.org/officeDocument/2006/relationships/image" Target="../media/image17.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38.GIF"/><Relationship Id="rId7"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40.emf"/><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GIF"/><Relationship Id="rId5" Type="http://schemas.openxmlformats.org/officeDocument/2006/relationships/image" Target="../media/image10.GIF"/><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4.xml"/><Relationship Id="rId7" Type="http://schemas.openxmlformats.org/officeDocument/2006/relationships/image" Target="../media/image16.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15.png"/><Relationship Id="rId5" Type="http://schemas.openxmlformats.org/officeDocument/2006/relationships/image" Target="../media/image2.jpeg"/><Relationship Id="rId4" Type="http://schemas.openxmlformats.org/officeDocument/2006/relationships/notesSlide" Target="../notesSlides/notesSlide2.xml"/><Relationship Id="rId9"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openxmlformats.org/officeDocument/2006/relationships/image" Target="../media/image2.jpeg"/><Relationship Id="rId7" Type="http://schemas.microsoft.com/office/2007/relationships/hdphoto" Target="../media/hdphoto1.wdp"/><Relationship Id="rId12"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8.png"/><Relationship Id="rId11" Type="http://schemas.openxmlformats.org/officeDocument/2006/relationships/image" Target="../media/image22.png"/><Relationship Id="rId5" Type="http://schemas.openxmlformats.org/officeDocument/2006/relationships/image" Target="../media/image17.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8.pn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7" Type="http://schemas.microsoft.com/office/2007/relationships/hdphoto" Target="../media/hdphoto3.wdp"/><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雨, 自然, 室内&#10;&#10;描述已自动生成"/>
          <p:cNvPicPr>
            <a:picLocks noChangeAspect="1"/>
          </p:cNvPicPr>
          <p:nvPr/>
        </p:nvPicPr>
        <p:blipFill rotWithShape="1">
          <a:blip r:embed="rId5">
            <a:extLst>
              <a:ext uri="{28A0092B-C50C-407E-A947-70E740481C1C}">
                <a14:useLocalDpi xmlns:a14="http://schemas.microsoft.com/office/drawing/2010/main" val="0"/>
              </a:ext>
            </a:extLst>
          </a:blip>
          <a:srcRect t="13306" b="49147"/>
          <a:stretch>
            <a:fillRect/>
          </a:stretch>
        </p:blipFill>
        <p:spPr>
          <a:xfrm>
            <a:off x="20" y="10"/>
            <a:ext cx="12191980" cy="6857990"/>
          </a:xfrm>
          <a:prstGeom prst="rect">
            <a:avLst/>
          </a:prstGeom>
        </p:spPr>
      </p:pic>
      <p:pic>
        <p:nvPicPr>
          <p:cNvPr id="4" name="图片 3"/>
          <p:cNvPicPr>
            <a:picLocks noChangeAspect="1"/>
          </p:cNvPicPr>
          <p:nvPr/>
        </p:nvPicPr>
        <p:blipFill rotWithShape="1">
          <a:blip r:embed="rId6" cstate="print">
            <a:extLst>
              <a:ext uri="{28A0092B-C50C-407E-A947-70E740481C1C}">
                <a14:useLocalDpi xmlns:a14="http://schemas.microsoft.com/office/drawing/2010/main" val="0"/>
              </a:ext>
            </a:extLst>
          </a:blip>
          <a:srcRect l="25382" t="44786"/>
          <a:stretch>
            <a:fillRect/>
          </a:stretch>
        </p:blipFill>
        <p:spPr>
          <a:xfrm>
            <a:off x="6671310" y="729615"/>
            <a:ext cx="5520690" cy="6128385"/>
          </a:xfrm>
          <a:prstGeom prst="rect">
            <a:avLst/>
          </a:prstGeom>
        </p:spPr>
      </p:pic>
      <p:pic>
        <p:nvPicPr>
          <p:cNvPr id="5" name="PA_库_图片 961"/>
          <p:cNvPicPr>
            <a:picLocks noChangeAspect="1"/>
          </p:cNvPicPr>
          <p:nvPr>
            <p:custDataLst>
              <p:tags r:id="rId1"/>
            </p:custDataLst>
          </p:nvPr>
        </p:nvPicPr>
        <p:blipFill>
          <a:blip r:embed="rId7">
            <a:extLst>
              <a:ext uri="{28A0092B-C50C-407E-A947-70E740481C1C}">
                <a14:useLocalDpi xmlns:a14="http://schemas.microsoft.com/office/drawing/2010/main" val="0"/>
              </a:ext>
            </a:extLst>
          </a:blip>
          <a:stretch>
            <a:fillRect/>
          </a:stretch>
        </p:blipFill>
        <p:spPr>
          <a:xfrm flipH="1">
            <a:off x="758825" y="118110"/>
            <a:ext cx="6711950" cy="6211570"/>
          </a:xfrm>
          <a:prstGeom prst="rect">
            <a:avLst/>
          </a:prstGeom>
        </p:spPr>
      </p:pic>
      <p:pic>
        <p:nvPicPr>
          <p:cNvPr id="3" name="Picture 2" descr="Picture2"/>
          <p:cNvPicPr>
            <a:picLocks noChangeAspect="1"/>
          </p:cNvPicPr>
          <p:nvPr/>
        </p:nvPicPr>
        <p:blipFill>
          <a:blip r:embed="rId8"/>
          <a:stretch>
            <a:fillRect/>
          </a:stretch>
        </p:blipFill>
        <p:spPr>
          <a:xfrm>
            <a:off x="1638300" y="460375"/>
            <a:ext cx="4639310" cy="4602480"/>
          </a:xfrm>
          <a:prstGeom prst="rect">
            <a:avLst/>
          </a:prstGeom>
        </p:spPr>
      </p:pic>
      <p:pic>
        <p:nvPicPr>
          <p:cNvPr id="8" name="5c249dca6369b">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2395835" y="118110"/>
            <a:ext cx="1233805" cy="1233805"/>
          </a:xfrm>
          <a:prstGeom prst="rect">
            <a:avLst/>
          </a:prstGeom>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additive="base">
                                        <p:cTn id="6" dur="90598" fill="hold"/>
                                        <p:tgtEl>
                                          <p:spTgt spid="8"/>
                                        </p:tgtEl>
                                      </p:cBhvr>
                                    </p:cmd>
                                  </p:childTnLst>
                                </p:cTn>
                              </p:par>
                              <p:par>
                                <p:cTn id="7" presetID="32" presetClass="emph" presetSubtype="0" repeatCount="indefinite" fill="hold" nodeType="withEffect">
                                  <p:stCondLst>
                                    <p:cond delay="0"/>
                                  </p:stCondLst>
                                  <p:childTnLst>
                                    <p:animRot by="120000">
                                      <p:cBhvr>
                                        <p:cTn id="8" dur="100" fill="hold">
                                          <p:stCondLst>
                                            <p:cond delay="0"/>
                                          </p:stCondLst>
                                        </p:cTn>
                                        <p:tgtEl>
                                          <p:spTgt spid="3"/>
                                        </p:tgtEl>
                                        <p:attrNameLst>
                                          <p:attrName>r</p:attrName>
                                        </p:attrNameLst>
                                      </p:cBhvr>
                                    </p:animRot>
                                    <p:animRot by="-240000">
                                      <p:cBhvr>
                                        <p:cTn id="9" dur="200" fill="hold">
                                          <p:stCondLst>
                                            <p:cond delay="200"/>
                                          </p:stCondLst>
                                        </p:cTn>
                                        <p:tgtEl>
                                          <p:spTgt spid="3"/>
                                        </p:tgtEl>
                                        <p:attrNameLst>
                                          <p:attrName>r</p:attrName>
                                        </p:attrNameLst>
                                      </p:cBhvr>
                                    </p:animRot>
                                    <p:animRot by="240000">
                                      <p:cBhvr>
                                        <p:cTn id="10" dur="200" fill="hold">
                                          <p:stCondLst>
                                            <p:cond delay="400"/>
                                          </p:stCondLst>
                                        </p:cTn>
                                        <p:tgtEl>
                                          <p:spTgt spid="3"/>
                                        </p:tgtEl>
                                        <p:attrNameLst>
                                          <p:attrName>r</p:attrName>
                                        </p:attrNameLst>
                                      </p:cBhvr>
                                    </p:animRot>
                                    <p:animRot by="-240000">
                                      <p:cBhvr>
                                        <p:cTn id="11" dur="200" fill="hold">
                                          <p:stCondLst>
                                            <p:cond delay="600"/>
                                          </p:stCondLst>
                                        </p:cTn>
                                        <p:tgtEl>
                                          <p:spTgt spid="3"/>
                                        </p:tgtEl>
                                        <p:attrNameLst>
                                          <p:attrName>r</p:attrName>
                                        </p:attrNameLst>
                                      </p:cBhvr>
                                    </p:animRot>
                                    <p:animRot by="120000">
                                      <p:cBhvr>
                                        <p:cTn id="12" dur="200" fill="hold">
                                          <p:stCondLst>
                                            <p:cond delay="800"/>
                                          </p:stCondLst>
                                        </p:cTn>
                                        <p:tgtEl>
                                          <p:spTgt spid="3"/>
                                        </p:tgtEl>
                                        <p:attrNameLst>
                                          <p:attrName>r</p:attrName>
                                        </p:attrNameLst>
                                      </p:cBhvr>
                                    </p:animRot>
                                  </p:childTnLst>
                                </p:cTn>
                              </p:par>
                              <p:par>
                                <p:cTn id="13" presetID="32" presetClass="emph" presetSubtype="0" repeatCount="indefinite" fill="hold" nodeType="withEffect">
                                  <p:stCondLst>
                                    <p:cond delay="0"/>
                                  </p:stCondLst>
                                  <p:childTnLst>
                                    <p:animRot by="120000">
                                      <p:cBhvr>
                                        <p:cTn id="14" dur="100" fill="hold">
                                          <p:stCondLst>
                                            <p:cond delay="0"/>
                                          </p:stCondLst>
                                        </p:cTn>
                                        <p:tgtEl>
                                          <p:spTgt spid="5"/>
                                        </p:tgtEl>
                                        <p:attrNameLst>
                                          <p:attrName>r</p:attrName>
                                        </p:attrNameLst>
                                      </p:cBhvr>
                                    </p:animRot>
                                    <p:animRot by="-240000">
                                      <p:cBhvr>
                                        <p:cTn id="15" dur="200" fill="hold">
                                          <p:stCondLst>
                                            <p:cond delay="200"/>
                                          </p:stCondLst>
                                        </p:cTn>
                                        <p:tgtEl>
                                          <p:spTgt spid="5"/>
                                        </p:tgtEl>
                                        <p:attrNameLst>
                                          <p:attrName>r</p:attrName>
                                        </p:attrNameLst>
                                      </p:cBhvr>
                                    </p:animRot>
                                    <p:animRot by="240000">
                                      <p:cBhvr>
                                        <p:cTn id="16" dur="200" fill="hold">
                                          <p:stCondLst>
                                            <p:cond delay="400"/>
                                          </p:stCondLst>
                                        </p:cTn>
                                        <p:tgtEl>
                                          <p:spTgt spid="5"/>
                                        </p:tgtEl>
                                        <p:attrNameLst>
                                          <p:attrName>r</p:attrName>
                                        </p:attrNameLst>
                                      </p:cBhvr>
                                    </p:animRot>
                                    <p:animRot by="-240000">
                                      <p:cBhvr>
                                        <p:cTn id="17" dur="200" fill="hold">
                                          <p:stCondLst>
                                            <p:cond delay="600"/>
                                          </p:stCondLst>
                                        </p:cTn>
                                        <p:tgtEl>
                                          <p:spTgt spid="5"/>
                                        </p:tgtEl>
                                        <p:attrNameLst>
                                          <p:attrName>r</p:attrName>
                                        </p:attrNameLst>
                                      </p:cBhvr>
                                    </p:animRot>
                                    <p:animRot by="120000">
                                      <p:cBhvr>
                                        <p:cTn id="18" dur="200" fill="hold">
                                          <p:stCondLst>
                                            <p:cond delay="8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9" repeatCount="indefinite" fill="remove" display="0">
                  <p:stCondLst>
                    <p:cond delay="indefinite"/>
                  </p:stCondLst>
                  <p:endCondLst>
                    <p:cond evt="onStopAudio" delay="0">
                      <p:tgtEl>
                        <p:sldTgt/>
                      </p:tgtEl>
                    </p:cond>
                  </p:endCondLst>
                </p:cTn>
                <p:tgtEl>
                  <p:spTgt spid="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雨, 自然, 室内&#10;&#10;描述已自动生成"/>
          <p:cNvPicPr>
            <a:picLocks noChangeAspect="1"/>
          </p:cNvPicPr>
          <p:nvPr/>
        </p:nvPicPr>
        <p:blipFill rotWithShape="1">
          <a:blip r:embed="rId3">
            <a:extLst>
              <a:ext uri="{28A0092B-C50C-407E-A947-70E740481C1C}">
                <a14:useLocalDpi xmlns:a14="http://schemas.microsoft.com/office/drawing/2010/main" val="0"/>
              </a:ext>
            </a:extLst>
          </a:blip>
          <a:srcRect t="13306" b="49147"/>
          <a:stretch>
            <a:fillRect/>
          </a:stretch>
        </p:blipFill>
        <p:spPr>
          <a:xfrm>
            <a:off x="20" y="10"/>
            <a:ext cx="12191980" cy="6857990"/>
          </a:xfrm>
          <a:prstGeom prst="rect">
            <a:avLst/>
          </a:prstGeom>
        </p:spPr>
      </p:pic>
      <p:pic>
        <p:nvPicPr>
          <p:cNvPr id="6" name="图片 5"/>
          <p:cNvPicPr>
            <a:picLocks noChangeAspect="1"/>
          </p:cNvPicPr>
          <p:nvPr/>
        </p:nvPicPr>
        <p:blipFill rotWithShape="1">
          <a:blip r:embed="rId4" cstate="print">
            <a:extLst>
              <a:ext uri="{28A0092B-C50C-407E-A947-70E740481C1C}">
                <a14:useLocalDpi xmlns:a14="http://schemas.microsoft.com/office/drawing/2010/main" val="0"/>
              </a:ext>
            </a:extLst>
          </a:blip>
          <a:srcRect r="2816" b="67180"/>
          <a:stretch>
            <a:fillRect/>
          </a:stretch>
        </p:blipFill>
        <p:spPr>
          <a:xfrm>
            <a:off x="-20" y="340639"/>
            <a:ext cx="12192000" cy="6176722"/>
          </a:xfrm>
          <a:prstGeom prst="rect">
            <a:avLst/>
          </a:prstGeom>
        </p:spPr>
      </p:pic>
      <p:pic>
        <p:nvPicPr>
          <p:cNvPr id="22" name="图片 4" descr="C:\Users\HP\Downloads\Picture2.pngPicture2"/>
          <p:cNvPicPr>
            <a:picLocks noChangeAspect="1"/>
          </p:cNvPicPr>
          <p:nvPr/>
        </p:nvPicPr>
        <p:blipFill>
          <a:blip r:embed="rId5"/>
          <a:srcRect l="39165" t="12840" r="28282" b="17924"/>
          <a:stretch>
            <a:fillRect/>
          </a:stretch>
        </p:blipFill>
        <p:spPr>
          <a:xfrm>
            <a:off x="452120" y="4895850"/>
            <a:ext cx="866140" cy="1842135"/>
          </a:xfrm>
          <a:prstGeom prst="rect">
            <a:avLst/>
          </a:prstGeom>
        </p:spPr>
      </p:pic>
      <p:grpSp>
        <p:nvGrpSpPr>
          <p:cNvPr id="20" name="Group 19"/>
          <p:cNvGrpSpPr/>
          <p:nvPr/>
        </p:nvGrpSpPr>
        <p:grpSpPr>
          <a:xfrm>
            <a:off x="7887970" y="488315"/>
            <a:ext cx="3192780" cy="2303780"/>
            <a:chOff x="12422" y="769"/>
            <a:chExt cx="5028" cy="3628"/>
          </a:xfrm>
        </p:grpSpPr>
        <p:pic>
          <p:nvPicPr>
            <p:cNvPr id="14" name="图片 13" descr="图片包含 电视&#10;&#10;自动生成的说明"/>
            <p:cNvPicPr>
              <a:picLocks noChangeAspect="1"/>
            </p:cNvPicPr>
            <p:nvPr/>
          </p:nvPicPr>
          <p:blipFill rotWithShape="1">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l="19268" t="25647" r="37387" b="35242"/>
            <a:stretch>
              <a:fillRect/>
            </a:stretch>
          </p:blipFill>
          <p:spPr>
            <a:xfrm>
              <a:off x="12422" y="769"/>
              <a:ext cx="5029" cy="3628"/>
            </a:xfrm>
            <a:prstGeom prst="rect">
              <a:avLst/>
            </a:prstGeom>
          </p:spPr>
        </p:pic>
        <p:pic>
          <p:nvPicPr>
            <p:cNvPr id="8" name="Picture 7" descr="Picture15"/>
            <p:cNvPicPr>
              <a:picLocks noChangeAspect="1"/>
            </p:cNvPicPr>
            <p:nvPr/>
          </p:nvPicPr>
          <p:blipFill>
            <a:blip r:embed="rId8"/>
            <a:stretch>
              <a:fillRect/>
            </a:stretch>
          </p:blipFill>
          <p:spPr>
            <a:xfrm>
              <a:off x="13194" y="1109"/>
              <a:ext cx="3485" cy="1411"/>
            </a:xfrm>
            <a:prstGeom prst="rect">
              <a:avLst/>
            </a:prstGeom>
          </p:spPr>
        </p:pic>
      </p:grpSp>
      <p:grpSp>
        <p:nvGrpSpPr>
          <p:cNvPr id="19" name="Group 18"/>
          <p:cNvGrpSpPr/>
          <p:nvPr/>
        </p:nvGrpSpPr>
        <p:grpSpPr>
          <a:xfrm>
            <a:off x="4272280" y="4554220"/>
            <a:ext cx="3192780" cy="2303780"/>
            <a:chOff x="6728" y="7172"/>
            <a:chExt cx="5028" cy="3628"/>
          </a:xfrm>
        </p:grpSpPr>
        <p:pic>
          <p:nvPicPr>
            <p:cNvPr id="3" name="图片 8" descr="图片包含 电视&#10;&#10;自动生成的说明"/>
            <p:cNvPicPr>
              <a:picLocks noChangeAspect="1"/>
            </p:cNvPicPr>
            <p:nvPr/>
          </p:nvPicPr>
          <p:blipFill rotWithShape="1">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l="19268" t="25647" r="37387" b="35242"/>
            <a:stretch>
              <a:fillRect/>
            </a:stretch>
          </p:blipFill>
          <p:spPr>
            <a:xfrm flipH="1" flipV="1">
              <a:off x="6728" y="7172"/>
              <a:ext cx="5029" cy="3628"/>
            </a:xfrm>
            <a:prstGeom prst="rect">
              <a:avLst/>
            </a:prstGeom>
          </p:spPr>
        </p:pic>
        <p:pic>
          <p:nvPicPr>
            <p:cNvPr id="10" name="Picture 9" descr="Picture14"/>
            <p:cNvPicPr>
              <a:picLocks noChangeAspect="1"/>
            </p:cNvPicPr>
            <p:nvPr/>
          </p:nvPicPr>
          <p:blipFill>
            <a:blip r:embed="rId9"/>
            <a:stretch>
              <a:fillRect/>
            </a:stretch>
          </p:blipFill>
          <p:spPr>
            <a:xfrm>
              <a:off x="7858" y="8583"/>
              <a:ext cx="3485" cy="1411"/>
            </a:xfrm>
            <a:prstGeom prst="rect">
              <a:avLst/>
            </a:prstGeom>
          </p:spPr>
        </p:pic>
      </p:grpSp>
      <p:grpSp>
        <p:nvGrpSpPr>
          <p:cNvPr id="18" name="Group 17"/>
          <p:cNvGrpSpPr/>
          <p:nvPr/>
        </p:nvGrpSpPr>
        <p:grpSpPr>
          <a:xfrm>
            <a:off x="4980305" y="0"/>
            <a:ext cx="3192780" cy="2303780"/>
            <a:chOff x="7843" y="0"/>
            <a:chExt cx="5028" cy="3628"/>
          </a:xfrm>
        </p:grpSpPr>
        <p:pic>
          <p:nvPicPr>
            <p:cNvPr id="17" name="图片 16" descr="图片包含 电视&#10;&#10;自动生成的说明"/>
            <p:cNvPicPr>
              <a:picLocks noChangeAspect="1"/>
            </p:cNvPicPr>
            <p:nvPr/>
          </p:nvPicPr>
          <p:blipFill rotWithShape="1">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l="19268" t="25647" r="37387" b="35242"/>
            <a:stretch>
              <a:fillRect/>
            </a:stretch>
          </p:blipFill>
          <p:spPr>
            <a:xfrm>
              <a:off x="7843" y="0"/>
              <a:ext cx="5029" cy="3628"/>
            </a:xfrm>
            <a:prstGeom prst="rect">
              <a:avLst/>
            </a:prstGeom>
          </p:spPr>
        </p:pic>
        <p:pic>
          <p:nvPicPr>
            <p:cNvPr id="11" name="Picture 10" descr="Picture13"/>
            <p:cNvPicPr>
              <a:picLocks noChangeAspect="1"/>
            </p:cNvPicPr>
            <p:nvPr/>
          </p:nvPicPr>
          <p:blipFill>
            <a:blip r:embed="rId10"/>
            <a:stretch>
              <a:fillRect/>
            </a:stretch>
          </p:blipFill>
          <p:spPr>
            <a:xfrm>
              <a:off x="8615" y="354"/>
              <a:ext cx="3485" cy="1411"/>
            </a:xfrm>
            <a:prstGeom prst="rect">
              <a:avLst/>
            </a:prstGeom>
          </p:spPr>
        </p:pic>
      </p:grpSp>
      <p:grpSp>
        <p:nvGrpSpPr>
          <p:cNvPr id="16" name="Group 15"/>
          <p:cNvGrpSpPr/>
          <p:nvPr/>
        </p:nvGrpSpPr>
        <p:grpSpPr>
          <a:xfrm>
            <a:off x="1499235" y="3654425"/>
            <a:ext cx="3193415" cy="2303780"/>
            <a:chOff x="2361" y="5755"/>
            <a:chExt cx="5029" cy="3628"/>
          </a:xfrm>
        </p:grpSpPr>
        <p:pic>
          <p:nvPicPr>
            <p:cNvPr id="9" name="图片 8" descr="图片包含 电视&#10;&#10;自动生成的说明"/>
            <p:cNvPicPr>
              <a:picLocks noChangeAspect="1"/>
            </p:cNvPicPr>
            <p:nvPr/>
          </p:nvPicPr>
          <p:blipFill rotWithShape="1">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l="19268" t="25647" r="37387" b="35242"/>
            <a:stretch>
              <a:fillRect/>
            </a:stretch>
          </p:blipFill>
          <p:spPr>
            <a:xfrm flipH="1" flipV="1">
              <a:off x="2361" y="5755"/>
              <a:ext cx="5029" cy="3628"/>
            </a:xfrm>
            <a:prstGeom prst="rect">
              <a:avLst/>
            </a:prstGeom>
          </p:spPr>
        </p:pic>
        <p:pic>
          <p:nvPicPr>
            <p:cNvPr id="12" name="Picture 11" descr="Picture12"/>
            <p:cNvPicPr>
              <a:picLocks noChangeAspect="1"/>
            </p:cNvPicPr>
            <p:nvPr/>
          </p:nvPicPr>
          <p:blipFill>
            <a:blip r:embed="rId11"/>
            <a:stretch>
              <a:fillRect/>
            </a:stretch>
          </p:blipFill>
          <p:spPr>
            <a:xfrm>
              <a:off x="3577" y="6652"/>
              <a:ext cx="3485" cy="1411"/>
            </a:xfrm>
            <a:prstGeom prst="rect">
              <a:avLst/>
            </a:prstGeom>
          </p:spPr>
        </p:pic>
      </p:grpSp>
      <p:sp>
        <p:nvSpPr>
          <p:cNvPr id="25" name="Text Box 24"/>
          <p:cNvSpPr txBox="1"/>
          <p:nvPr/>
        </p:nvSpPr>
        <p:spPr>
          <a:xfrm>
            <a:off x="2445385" y="5207635"/>
            <a:ext cx="1612900" cy="5835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FF0000"/>
                </a:solidFill>
                <a:effectLst/>
                <a:uLnTx/>
                <a:uFillTx/>
                <a:latin typeface="iCiel Cadena" panose="02000503000000020004" charset="0"/>
                <a:ea typeface="+mn-ea"/>
                <a:cs typeface="iCiel Cadena" panose="02000503000000020004" charset="0"/>
              </a:rPr>
              <a:t>Trái Đất</a:t>
            </a:r>
          </a:p>
        </p:txBody>
      </p:sp>
      <p:grpSp>
        <p:nvGrpSpPr>
          <p:cNvPr id="27" name="Group 26"/>
          <p:cNvGrpSpPr/>
          <p:nvPr/>
        </p:nvGrpSpPr>
        <p:grpSpPr>
          <a:xfrm>
            <a:off x="1668145" y="1120775"/>
            <a:ext cx="3192780" cy="2303780"/>
            <a:chOff x="2627" y="1765"/>
            <a:chExt cx="5028" cy="3628"/>
          </a:xfrm>
        </p:grpSpPr>
        <p:grpSp>
          <p:nvGrpSpPr>
            <p:cNvPr id="15" name="Group 14"/>
            <p:cNvGrpSpPr/>
            <p:nvPr/>
          </p:nvGrpSpPr>
          <p:grpSpPr>
            <a:xfrm>
              <a:off x="2627" y="1765"/>
              <a:ext cx="5029" cy="3628"/>
              <a:chOff x="2627" y="1765"/>
              <a:chExt cx="5029" cy="3628"/>
            </a:xfrm>
          </p:grpSpPr>
          <p:pic>
            <p:nvPicPr>
              <p:cNvPr id="4" name="图片 3" descr="图片包含 电视&#10;&#10;自动生成的说明"/>
              <p:cNvPicPr>
                <a:picLocks noChangeAspect="1"/>
              </p:cNvPicPr>
              <p:nvPr/>
            </p:nvPicPr>
            <p:blipFill rotWithShape="1">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l="19268" t="25647" r="37387" b="35242"/>
              <a:stretch>
                <a:fillRect/>
              </a:stretch>
            </p:blipFill>
            <p:spPr>
              <a:xfrm>
                <a:off x="2627" y="1765"/>
                <a:ext cx="5029" cy="3628"/>
              </a:xfrm>
              <a:prstGeom prst="rect">
                <a:avLst/>
              </a:prstGeom>
            </p:spPr>
          </p:pic>
          <p:pic>
            <p:nvPicPr>
              <p:cNvPr id="13" name="Picture 12" descr="Picture11"/>
              <p:cNvPicPr>
                <a:picLocks noChangeAspect="1"/>
              </p:cNvPicPr>
              <p:nvPr/>
            </p:nvPicPr>
            <p:blipFill>
              <a:blip r:embed="rId12"/>
              <a:stretch>
                <a:fillRect/>
              </a:stretch>
            </p:blipFill>
            <p:spPr>
              <a:xfrm>
                <a:off x="3292" y="1792"/>
                <a:ext cx="3168" cy="1536"/>
              </a:xfrm>
              <a:prstGeom prst="rect">
                <a:avLst/>
              </a:prstGeom>
            </p:spPr>
          </p:pic>
        </p:grpSp>
        <p:sp>
          <p:nvSpPr>
            <p:cNvPr id="26" name="Text Box 25"/>
            <p:cNvSpPr txBox="1"/>
            <p:nvPr/>
          </p:nvSpPr>
          <p:spPr>
            <a:xfrm>
              <a:off x="3477" y="3388"/>
              <a:ext cx="2862" cy="91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B0F0"/>
                  </a:solidFill>
                  <a:effectLst/>
                  <a:uLnTx/>
                  <a:uFillTx/>
                  <a:latin typeface="iCiel Cadena" panose="02000503000000020004" charset="0"/>
                  <a:ea typeface="+mn-ea"/>
                  <a:cs typeface="iCiel Cadena" panose="02000503000000020004" charset="0"/>
                </a:rPr>
                <a:t>Sao Thủy</a:t>
              </a:r>
            </a:p>
          </p:txBody>
        </p:sp>
      </p:gr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p:tgtEl>
                                          <p:spTgt spid="27"/>
                                        </p:tgtEl>
                                        <p:attrNameLst>
                                          <p:attrName>ppt_y</p:attrName>
                                        </p:attrNameLst>
                                      </p:cBhvr>
                                      <p:tavLst>
                                        <p:tav tm="0">
                                          <p:val>
                                            <p:strVal val="#ppt_y+#ppt_h*1.125000"/>
                                          </p:val>
                                        </p:tav>
                                        <p:tav tm="100000">
                                          <p:val>
                                            <p:strVal val="#ppt_y"/>
                                          </p:val>
                                        </p:tav>
                                      </p:tavLst>
                                    </p:anim>
                                    <p:animEffect transition="in" filter="wipe(up)">
                                      <p:cBhvr>
                                        <p:cTn id="8" dur="500"/>
                                        <p:tgtEl>
                                          <p:spTgt spid="27"/>
                                        </p:tgtEl>
                                      </p:cBhvr>
                                    </p:animEffect>
                                  </p:childTnLst>
                                </p:cTn>
                              </p:par>
                            </p:childTnLst>
                          </p:cTn>
                        </p:par>
                        <p:par>
                          <p:cTn id="9" fill="hold">
                            <p:stCondLst>
                              <p:cond delay="500"/>
                            </p:stCondLst>
                            <p:childTnLst>
                              <p:par>
                                <p:cTn id="10" presetID="12" presetClass="entr" presetSubtype="1"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p:tgtEl>
                                          <p:spTgt spid="16"/>
                                        </p:tgtEl>
                                        <p:attrNameLst>
                                          <p:attrName>ppt_y</p:attrName>
                                        </p:attrNameLst>
                                      </p:cBhvr>
                                      <p:tavLst>
                                        <p:tav tm="0">
                                          <p:val>
                                            <p:strVal val="#ppt_y-#ppt_h*1.125000"/>
                                          </p:val>
                                        </p:tav>
                                        <p:tav tm="100000">
                                          <p:val>
                                            <p:strVal val="#ppt_y"/>
                                          </p:val>
                                        </p:tav>
                                      </p:tavLst>
                                    </p:anim>
                                    <p:animEffect transition="in" filter="wipe(down)">
                                      <p:cBhvr>
                                        <p:cTn id="13" dur="500"/>
                                        <p:tgtEl>
                                          <p:spTgt spid="16"/>
                                        </p:tgtEl>
                                      </p:cBhvr>
                                    </p:animEffect>
                                  </p:childTnLst>
                                </p:cTn>
                              </p:par>
                            </p:childTnLst>
                          </p:cTn>
                        </p:par>
                        <p:par>
                          <p:cTn id="14" fill="hold">
                            <p:stCondLst>
                              <p:cond delay="1000"/>
                            </p:stCondLst>
                            <p:childTnLst>
                              <p:par>
                                <p:cTn id="15" presetID="12" presetClass="entr" presetSubtype="4" fill="hold" nodeType="after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additive="base">
                                        <p:cTn id="17" dur="500"/>
                                        <p:tgtEl>
                                          <p:spTgt spid="18"/>
                                        </p:tgtEl>
                                        <p:attrNameLst>
                                          <p:attrName>ppt_y</p:attrName>
                                        </p:attrNameLst>
                                      </p:cBhvr>
                                      <p:tavLst>
                                        <p:tav tm="0">
                                          <p:val>
                                            <p:strVal val="#ppt_y+#ppt_h*1.125000"/>
                                          </p:val>
                                        </p:tav>
                                        <p:tav tm="100000">
                                          <p:val>
                                            <p:strVal val="#ppt_y"/>
                                          </p:val>
                                        </p:tav>
                                      </p:tavLst>
                                    </p:anim>
                                    <p:animEffect transition="in" filter="wipe(up)">
                                      <p:cBhvr>
                                        <p:cTn id="18" dur="500"/>
                                        <p:tgtEl>
                                          <p:spTgt spid="18"/>
                                        </p:tgtEl>
                                      </p:cBhvr>
                                    </p:animEffect>
                                  </p:childTnLst>
                                </p:cTn>
                              </p:par>
                            </p:childTnLst>
                          </p:cTn>
                        </p:par>
                        <p:par>
                          <p:cTn id="19" fill="hold">
                            <p:stCondLst>
                              <p:cond delay="1500"/>
                            </p:stCondLst>
                            <p:childTnLst>
                              <p:par>
                                <p:cTn id="20" presetID="12" presetClass="entr" presetSubtype="1" fill="hold" nodeType="after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additive="base">
                                        <p:cTn id="22" dur="500"/>
                                        <p:tgtEl>
                                          <p:spTgt spid="19"/>
                                        </p:tgtEl>
                                        <p:attrNameLst>
                                          <p:attrName>ppt_y</p:attrName>
                                        </p:attrNameLst>
                                      </p:cBhvr>
                                      <p:tavLst>
                                        <p:tav tm="0">
                                          <p:val>
                                            <p:strVal val="#ppt_y-#ppt_h*1.125000"/>
                                          </p:val>
                                        </p:tav>
                                        <p:tav tm="100000">
                                          <p:val>
                                            <p:strVal val="#ppt_y"/>
                                          </p:val>
                                        </p:tav>
                                      </p:tavLst>
                                    </p:anim>
                                    <p:animEffect transition="in" filter="wipe(down)">
                                      <p:cBhvr>
                                        <p:cTn id="23" dur="500"/>
                                        <p:tgtEl>
                                          <p:spTgt spid="19"/>
                                        </p:tgtEl>
                                      </p:cBhvr>
                                    </p:animEffect>
                                  </p:childTnLst>
                                </p:cTn>
                              </p:par>
                            </p:childTnLst>
                          </p:cTn>
                        </p:par>
                        <p:par>
                          <p:cTn id="24" fill="hold">
                            <p:stCondLst>
                              <p:cond delay="2000"/>
                            </p:stCondLst>
                            <p:childTnLst>
                              <p:par>
                                <p:cTn id="25" presetID="12" presetClass="entr" presetSubtype="4" fill="hold" nodeType="after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additive="base">
                                        <p:cTn id="27" dur="500"/>
                                        <p:tgtEl>
                                          <p:spTgt spid="20"/>
                                        </p:tgtEl>
                                        <p:attrNameLst>
                                          <p:attrName>ppt_y</p:attrName>
                                        </p:attrNameLst>
                                      </p:cBhvr>
                                      <p:tavLst>
                                        <p:tav tm="0">
                                          <p:val>
                                            <p:strVal val="#ppt_y+#ppt_h*1.125000"/>
                                          </p:val>
                                        </p:tav>
                                        <p:tav tm="100000">
                                          <p:val>
                                            <p:strVal val="#ppt_y"/>
                                          </p:val>
                                        </p:tav>
                                      </p:tavLst>
                                    </p:anim>
                                    <p:animEffect transition="in" filter="wipe(up)">
                                      <p:cBhvr>
                                        <p:cTn id="28" dur="500"/>
                                        <p:tgtEl>
                                          <p:spTgt spid="20"/>
                                        </p:tgtEl>
                                      </p:cBhvr>
                                    </p:animEffect>
                                  </p:childTnLst>
                                </p:cTn>
                              </p:par>
                            </p:childTnLst>
                          </p:cTn>
                        </p:par>
                        <p:par>
                          <p:cTn id="29" fill="hold">
                            <p:stCondLst>
                              <p:cond delay="2500"/>
                            </p:stCondLst>
                            <p:childTnLst>
                              <p:par>
                                <p:cTn id="30" presetID="0" presetClass="path" presetSubtype="0" accel="50000" decel="50000" fill="hold" nodeType="afterEffect">
                                  <p:stCondLst>
                                    <p:cond delay="0"/>
                                  </p:stCondLst>
                                  <p:childTnLst>
                                    <p:animMotion origin="layout" path="M 0 0 C -0.00333333 -0.0635185 -0.0272917 -0.25037 -0.00520833 -0.32037 C 0.016875 -0.39037 0.0871875 -0.350463 0.110417 -0.35 " pathEditMode="relative" ptsTypes="">
                                      <p:cBhvr>
                                        <p:cTn id="31" dur="2000" fill="hold"/>
                                        <p:tgtEl>
                                          <p:spTgt spid="22"/>
                                        </p:tgtEl>
                                        <p:attrNameLst>
                                          <p:attrName>ppt_x</p:attrName>
                                          <p:attrName>ppt_y</p:attrName>
                                        </p:attrNameLst>
                                      </p:cBhvr>
                                    </p:animMotion>
                                  </p:childTnLst>
                                </p:cTn>
                              </p:par>
                              <p:par>
                                <p:cTn id="32" presetID="14" presetClass="entr" presetSubtype="10" fill="hold" grpId="0" nodeType="with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randombar(horizontal)">
                                      <p:cBhvr>
                                        <p:cTn id="34"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5" grpId="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4"/>
          <a:stretch>
            <a:fillRect/>
          </a:stretch>
        </a:blipFill>
        <a:effectLst/>
      </p:bgPr>
    </p:bg>
    <p:spTree>
      <p:nvGrpSpPr>
        <p:cNvPr id="1" name=""/>
        <p:cNvGrpSpPr/>
        <p:nvPr/>
      </p:nvGrpSpPr>
      <p:grpSpPr>
        <a:xfrm>
          <a:off x="0" y="0"/>
          <a:ext cx="0" cy="0"/>
          <a:chOff x="0" y="0"/>
          <a:chExt cx="0" cy="0"/>
        </a:xfrm>
      </p:grpSpPr>
      <p:pic>
        <p:nvPicPr>
          <p:cNvPr id="2" name="Picture 1" descr="Picture1"/>
          <p:cNvPicPr>
            <a:picLocks noChangeAspect="1"/>
          </p:cNvPicPr>
          <p:nvPr/>
        </p:nvPicPr>
        <p:blipFill>
          <a:blip r:embed="rId5"/>
          <a:stretch>
            <a:fillRect/>
          </a:stretch>
        </p:blipFill>
        <p:spPr>
          <a:xfrm>
            <a:off x="397565" y="-122058"/>
            <a:ext cx="11579087" cy="6929892"/>
          </a:xfrm>
          <a:prstGeom prst="rect">
            <a:avLst/>
          </a:prstGeom>
        </p:spPr>
      </p:pic>
      <p:sp>
        <p:nvSpPr>
          <p:cNvPr id="62" name="TextBox 61">
            <a:extLst>
              <a:ext uri="{FF2B5EF4-FFF2-40B4-BE49-F238E27FC236}">
                <a16:creationId xmlns:a16="http://schemas.microsoft.com/office/drawing/2014/main" id="{6A7689E7-C76B-4944-8BBB-19B627BB34F4}"/>
              </a:ext>
            </a:extLst>
          </p:cNvPr>
          <p:cNvSpPr txBox="1"/>
          <p:nvPr/>
        </p:nvSpPr>
        <p:spPr>
          <a:xfrm>
            <a:off x="4274496" y="375998"/>
            <a:ext cx="4840355" cy="5632311"/>
          </a:xfrm>
          <a:custGeom>
            <a:avLst/>
            <a:gdLst>
              <a:gd name="connsiteX0" fmla="*/ 0 w 4840355"/>
              <a:gd name="connsiteY0" fmla="*/ 0 h 5632311"/>
              <a:gd name="connsiteX1" fmla="*/ 4840355 w 4840355"/>
              <a:gd name="connsiteY1" fmla="*/ 0 h 5632311"/>
              <a:gd name="connsiteX2" fmla="*/ 4840355 w 4840355"/>
              <a:gd name="connsiteY2" fmla="*/ 5632311 h 5632311"/>
              <a:gd name="connsiteX3" fmla="*/ 0 w 4840355"/>
              <a:gd name="connsiteY3" fmla="*/ 5632311 h 5632311"/>
              <a:gd name="connsiteX4" fmla="*/ 0 w 4840355"/>
              <a:gd name="connsiteY4" fmla="*/ 0 h 56323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40355" h="5632311" fill="none" extrusionOk="0">
                <a:moveTo>
                  <a:pt x="0" y="0"/>
                </a:moveTo>
                <a:cubicBezTo>
                  <a:pt x="2308570" y="149518"/>
                  <a:pt x="2736461" y="-90350"/>
                  <a:pt x="4840355" y="0"/>
                </a:cubicBezTo>
                <a:cubicBezTo>
                  <a:pt x="5009718" y="1857622"/>
                  <a:pt x="4866888" y="4188855"/>
                  <a:pt x="4840355" y="5632311"/>
                </a:cubicBezTo>
                <a:cubicBezTo>
                  <a:pt x="3046761" y="5788597"/>
                  <a:pt x="2011072" y="5474050"/>
                  <a:pt x="0" y="5632311"/>
                </a:cubicBezTo>
                <a:cubicBezTo>
                  <a:pt x="111984" y="3474709"/>
                  <a:pt x="-8690" y="2531106"/>
                  <a:pt x="0" y="0"/>
                </a:cubicBezTo>
                <a:close/>
              </a:path>
              <a:path w="4840355" h="5632311" stroke="0" extrusionOk="0">
                <a:moveTo>
                  <a:pt x="0" y="0"/>
                </a:moveTo>
                <a:cubicBezTo>
                  <a:pt x="524847" y="-125902"/>
                  <a:pt x="4155300" y="163031"/>
                  <a:pt x="4840355" y="0"/>
                </a:cubicBezTo>
                <a:cubicBezTo>
                  <a:pt x="4776668" y="2595404"/>
                  <a:pt x="4925411" y="3596178"/>
                  <a:pt x="4840355" y="5632311"/>
                </a:cubicBezTo>
                <a:cubicBezTo>
                  <a:pt x="4327569" y="5678181"/>
                  <a:pt x="1593379" y="5482684"/>
                  <a:pt x="0" y="5632311"/>
                </a:cubicBezTo>
                <a:cubicBezTo>
                  <a:pt x="-105469" y="3582959"/>
                  <a:pt x="144620" y="1663532"/>
                  <a:pt x="0" y="0"/>
                </a:cubicBezTo>
                <a:close/>
              </a:path>
            </a:pathLst>
          </a:custGeom>
          <a:solidFill>
            <a:srgbClr val="FFEBD3"/>
          </a:solidFill>
          <a:ln w="28575" cap="flat" cmpd="sng" algn="ctr">
            <a:solidFill>
              <a:srgbClr val="FF5E6D"/>
            </a:solidFill>
            <a:prstDash val="solid"/>
            <a:miter lim="800000"/>
            <a:extLst>
              <a:ext uri="{C807C97D-BFC1-408E-A445-0C87EB9F89A2}">
                <ask:lineSketchStyleProps xmlns:ask="http://schemas.microsoft.com/office/drawing/2018/sketchyshapes" sd="3315210100">
                  <a:prstGeom prst="rect">
                    <a:avLst/>
                  </a:prstGeom>
                  <ask:type>
                    <ask:lineSketchCurved/>
                  </ask:type>
                </ask:lineSketchStyleProps>
              </a:ext>
            </a:extLst>
          </a:ln>
          <a:effectLst/>
        </p:spPr>
        <p:txBody>
          <a:bodyPr wrap="square" rtlCol="0">
            <a:spAutoFit/>
          </a:bodyPr>
          <a:lstStyle/>
          <a:p>
            <a:pPr algn="ctr">
              <a:defRPr/>
            </a:pPr>
            <a:r>
              <a:rPr lang="en-US" sz="3600" b="1" kern="0" dirty="0">
                <a:solidFill>
                  <a:srgbClr val="017A45"/>
                </a:solidFill>
                <a:latin typeface="等线" panose="020F0502020204030204"/>
              </a:rPr>
              <a:t>9 x 3 = 27 </a:t>
            </a:r>
          </a:p>
          <a:p>
            <a:pPr algn="ctr">
              <a:defRPr/>
            </a:pPr>
            <a:r>
              <a:rPr lang="en-US" sz="3600" b="1" kern="0" dirty="0">
                <a:solidFill>
                  <a:srgbClr val="017A45"/>
                </a:solidFill>
                <a:latin typeface="等线" panose="020F0502020204030204"/>
              </a:rPr>
              <a:t> 9 x 5 = 45</a:t>
            </a:r>
          </a:p>
          <a:p>
            <a:pPr algn="ctr">
              <a:defRPr/>
            </a:pPr>
            <a:r>
              <a:rPr lang="en-US" sz="3600" b="1" kern="0" dirty="0">
                <a:solidFill>
                  <a:srgbClr val="017A45"/>
                </a:solidFill>
                <a:latin typeface="等线" panose="020F0502020204030204"/>
              </a:rPr>
              <a:t> 7 x 2 = 18</a:t>
            </a:r>
          </a:p>
          <a:p>
            <a:pPr algn="ctr">
              <a:defRPr/>
            </a:pPr>
            <a:r>
              <a:rPr lang="en-US" sz="3600" b="1" kern="0" dirty="0">
                <a:solidFill>
                  <a:srgbClr val="017A45"/>
                </a:solidFill>
                <a:latin typeface="等线" panose="020F0502020204030204"/>
              </a:rPr>
              <a:t>9 x 1 = 9</a:t>
            </a:r>
          </a:p>
          <a:p>
            <a:pPr algn="ctr">
              <a:defRPr/>
            </a:pPr>
            <a:r>
              <a:rPr lang="en-US" sz="3600" b="1" kern="0" dirty="0">
                <a:solidFill>
                  <a:srgbClr val="017A45"/>
                </a:solidFill>
                <a:latin typeface="等线" panose="020F0502020204030204"/>
              </a:rPr>
              <a:t> 9 x 8 = 72</a:t>
            </a:r>
          </a:p>
          <a:p>
            <a:pPr algn="ctr">
              <a:defRPr/>
            </a:pPr>
            <a:r>
              <a:rPr lang="en-US" sz="3600" b="1" kern="0" dirty="0">
                <a:solidFill>
                  <a:srgbClr val="017A45"/>
                </a:solidFill>
                <a:latin typeface="等线" panose="020F0502020204030204"/>
              </a:rPr>
              <a:t> 9 x 6 = 54</a:t>
            </a:r>
          </a:p>
          <a:p>
            <a:pPr algn="ctr">
              <a:defRPr/>
            </a:pPr>
            <a:r>
              <a:rPr lang="en-US" sz="3600" b="1" kern="0" dirty="0">
                <a:solidFill>
                  <a:srgbClr val="017A45"/>
                </a:solidFill>
                <a:latin typeface="等线" panose="020F0502020204030204"/>
              </a:rPr>
              <a:t> 9 x 9 = 81</a:t>
            </a:r>
          </a:p>
          <a:p>
            <a:pPr algn="ctr">
              <a:defRPr/>
            </a:pPr>
            <a:r>
              <a:rPr lang="en-US" sz="3600" b="1" kern="0" dirty="0">
                <a:solidFill>
                  <a:srgbClr val="017A45"/>
                </a:solidFill>
                <a:latin typeface="等线" panose="020F0502020204030204"/>
              </a:rPr>
              <a:t> 9 x 4 = 36</a:t>
            </a:r>
          </a:p>
          <a:p>
            <a:pPr algn="ctr">
              <a:defRPr/>
            </a:pPr>
            <a:r>
              <a:rPr lang="en-US" sz="3600" b="1" kern="0" dirty="0">
                <a:solidFill>
                  <a:srgbClr val="017A45"/>
                </a:solidFill>
                <a:latin typeface="等线" panose="020F0502020204030204"/>
              </a:rPr>
              <a:t>  9 x 7 = 63</a:t>
            </a:r>
          </a:p>
          <a:p>
            <a:pPr algn="ctr">
              <a:defRPr/>
            </a:pPr>
            <a:r>
              <a:rPr lang="en-US" sz="3600" b="1" kern="0" dirty="0">
                <a:solidFill>
                  <a:srgbClr val="017A45"/>
                </a:solidFill>
                <a:latin typeface="等线" panose="020F0502020204030204"/>
              </a:rPr>
              <a:t>    9 x 10 = 90</a:t>
            </a:r>
          </a:p>
        </p:txBody>
      </p:sp>
      <p:pic>
        <p:nvPicPr>
          <p:cNvPr id="63" name="图片 9">
            <a:extLst>
              <a:ext uri="{FF2B5EF4-FFF2-40B4-BE49-F238E27FC236}">
                <a16:creationId xmlns:a16="http://schemas.microsoft.com/office/drawing/2014/main" id="{E755F869-1D2D-44FB-9371-209D58308F8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23648" y="1723336"/>
            <a:ext cx="2250848" cy="4470435"/>
          </a:xfrm>
          <a:prstGeom prst="rect">
            <a:avLst/>
          </a:prstGeom>
        </p:spPr>
      </p:pic>
      <p:pic>
        <p:nvPicPr>
          <p:cNvPr id="64" name="Picture 2" descr="Compound adjectives | Baamboozle">
            <a:extLst>
              <a:ext uri="{FF2B5EF4-FFF2-40B4-BE49-F238E27FC236}">
                <a16:creationId xmlns:a16="http://schemas.microsoft.com/office/drawing/2014/main" id="{F9D783F6-FB71-4B4C-8CA3-468B7C2FCF88}"/>
              </a:ext>
            </a:extLst>
          </p:cNvPr>
          <p:cNvPicPr>
            <a:picLocks noChangeAspect="1" noChangeArrowheads="1" noCrop="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6183519" y="358143"/>
            <a:ext cx="788966" cy="636104"/>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2" descr="Compound adjectives | Baamboozle">
            <a:extLst>
              <a:ext uri="{FF2B5EF4-FFF2-40B4-BE49-F238E27FC236}">
                <a16:creationId xmlns:a16="http://schemas.microsoft.com/office/drawing/2014/main" id="{157789CA-8474-4B25-99D9-D594F9A3150A}"/>
              </a:ext>
            </a:extLst>
          </p:cNvPr>
          <p:cNvPicPr>
            <a:picLocks noChangeAspect="1" noChangeArrowheads="1" noCrop="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7064448" y="930896"/>
            <a:ext cx="979219" cy="680374"/>
          </a:xfrm>
          <a:prstGeom prst="rect">
            <a:avLst/>
          </a:prstGeom>
          <a:noFill/>
          <a:extLst>
            <a:ext uri="{909E8E84-426E-40DD-AFC4-6F175D3DCCD1}">
              <a14:hiddenFill xmlns:a14="http://schemas.microsoft.com/office/drawing/2010/main">
                <a:solidFill>
                  <a:srgbClr val="FFFFFF"/>
                </a:solidFill>
              </a14:hiddenFill>
            </a:ext>
          </a:extLst>
        </p:spPr>
      </p:pic>
      <p:pic>
        <p:nvPicPr>
          <p:cNvPr id="66" name="Picture 2" descr="Compound adjectives | Baamboozle">
            <a:extLst>
              <a:ext uri="{FF2B5EF4-FFF2-40B4-BE49-F238E27FC236}">
                <a16:creationId xmlns:a16="http://schemas.microsoft.com/office/drawing/2014/main" id="{1C211275-F5F2-4591-BEC5-82483FB71A99}"/>
              </a:ext>
            </a:extLst>
          </p:cNvPr>
          <p:cNvPicPr>
            <a:picLocks noChangeAspect="1" noChangeArrowheads="1" noCrop="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5452620" y="1442021"/>
            <a:ext cx="788966" cy="636104"/>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2" descr="Compound adjectives | Baamboozle">
            <a:extLst>
              <a:ext uri="{FF2B5EF4-FFF2-40B4-BE49-F238E27FC236}">
                <a16:creationId xmlns:a16="http://schemas.microsoft.com/office/drawing/2014/main" id="{D90B9247-3D38-4E96-BCF3-625C9138E4EB}"/>
              </a:ext>
            </a:extLst>
          </p:cNvPr>
          <p:cNvPicPr>
            <a:picLocks noChangeAspect="1" noChangeArrowheads="1" noCrop="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6356627" y="1900340"/>
            <a:ext cx="788966" cy="636104"/>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2" descr="Compound adjectives | Baamboozle">
            <a:extLst>
              <a:ext uri="{FF2B5EF4-FFF2-40B4-BE49-F238E27FC236}">
                <a16:creationId xmlns:a16="http://schemas.microsoft.com/office/drawing/2014/main" id="{B52710F8-D25C-4637-8275-67826A00BD94}"/>
              </a:ext>
            </a:extLst>
          </p:cNvPr>
          <p:cNvPicPr>
            <a:picLocks noChangeAspect="1" noChangeArrowheads="1" noCrop="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7060233" y="2540190"/>
            <a:ext cx="915504" cy="636104"/>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2" descr="Compound adjectives | Baamboozle">
            <a:extLst>
              <a:ext uri="{FF2B5EF4-FFF2-40B4-BE49-F238E27FC236}">
                <a16:creationId xmlns:a16="http://schemas.microsoft.com/office/drawing/2014/main" id="{EDEE27A0-368C-439B-820B-EAF9518912B3}"/>
              </a:ext>
            </a:extLst>
          </p:cNvPr>
          <p:cNvPicPr>
            <a:picLocks noChangeAspect="1" noChangeArrowheads="1" noCrop="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6162286" y="3092014"/>
            <a:ext cx="915504" cy="636104"/>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2" descr="Compound adjectives | Baamboozle">
            <a:extLst>
              <a:ext uri="{FF2B5EF4-FFF2-40B4-BE49-F238E27FC236}">
                <a16:creationId xmlns:a16="http://schemas.microsoft.com/office/drawing/2014/main" id="{5253E083-0E34-4FBA-9A4C-60E5B10C47A6}"/>
              </a:ext>
            </a:extLst>
          </p:cNvPr>
          <p:cNvPicPr>
            <a:picLocks noChangeAspect="1" noChangeArrowheads="1" noCrop="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5355763" y="3658129"/>
            <a:ext cx="915504" cy="636104"/>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2" descr="Compound adjectives | Baamboozle">
            <a:extLst>
              <a:ext uri="{FF2B5EF4-FFF2-40B4-BE49-F238E27FC236}">
                <a16:creationId xmlns:a16="http://schemas.microsoft.com/office/drawing/2014/main" id="{ACF28C09-04C7-4F08-9942-9C1DDA0B34AB}"/>
              </a:ext>
            </a:extLst>
          </p:cNvPr>
          <p:cNvPicPr>
            <a:picLocks noChangeAspect="1" noChangeArrowheads="1" noCrop="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7077790" y="4173423"/>
            <a:ext cx="915504" cy="636104"/>
          </a:xfrm>
          <a:prstGeom prst="rect">
            <a:avLst/>
          </a:prstGeom>
          <a:noFill/>
          <a:extLst>
            <a:ext uri="{909E8E84-426E-40DD-AFC4-6F175D3DCCD1}">
              <a14:hiddenFill xmlns:a14="http://schemas.microsoft.com/office/drawing/2010/main">
                <a:solidFill>
                  <a:srgbClr val="FFFFFF"/>
                </a:solidFill>
              </a14:hiddenFill>
            </a:ext>
          </a:extLst>
        </p:spPr>
      </p:pic>
      <p:pic>
        <p:nvPicPr>
          <p:cNvPr id="72" name="Picture 2" descr="Compound adjectives | Baamboozle">
            <a:extLst>
              <a:ext uri="{FF2B5EF4-FFF2-40B4-BE49-F238E27FC236}">
                <a16:creationId xmlns:a16="http://schemas.microsoft.com/office/drawing/2014/main" id="{47B8407E-A163-4E49-9A58-CD08515CDA90}"/>
              </a:ext>
            </a:extLst>
          </p:cNvPr>
          <p:cNvPicPr>
            <a:picLocks noChangeAspect="1" noChangeArrowheads="1" noCrop="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6271267" y="4742007"/>
            <a:ext cx="915504" cy="636104"/>
          </a:xfrm>
          <a:prstGeom prst="rect">
            <a:avLst/>
          </a:prstGeom>
          <a:noFill/>
          <a:extLst>
            <a:ext uri="{909E8E84-426E-40DD-AFC4-6F175D3DCCD1}">
              <a14:hiddenFill xmlns:a14="http://schemas.microsoft.com/office/drawing/2010/main">
                <a:solidFill>
                  <a:srgbClr val="FFFFFF"/>
                </a:solidFill>
              </a14:hiddenFill>
            </a:ext>
          </a:extLst>
        </p:spPr>
      </p:pic>
      <p:pic>
        <p:nvPicPr>
          <p:cNvPr id="73" name="Picture 2" descr="Compound adjectives | Baamboozle">
            <a:extLst>
              <a:ext uri="{FF2B5EF4-FFF2-40B4-BE49-F238E27FC236}">
                <a16:creationId xmlns:a16="http://schemas.microsoft.com/office/drawing/2014/main" id="{B51B134B-0849-47CB-A523-F011E75B973E}"/>
              </a:ext>
            </a:extLst>
          </p:cNvPr>
          <p:cNvPicPr>
            <a:picLocks noChangeAspect="1" noChangeArrowheads="1" noCrop="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7289639" y="5291000"/>
            <a:ext cx="1052172" cy="636104"/>
          </a:xfrm>
          <a:prstGeom prst="rect">
            <a:avLst/>
          </a:prstGeom>
          <a:noFill/>
          <a:extLst>
            <a:ext uri="{909E8E84-426E-40DD-AFC4-6F175D3DCCD1}">
              <a14:hiddenFill xmlns:a14="http://schemas.microsoft.com/office/drawing/2010/main">
                <a:solidFill>
                  <a:srgbClr val="FFFFFF"/>
                </a:solidFill>
              </a14:hiddenFill>
            </a:ext>
          </a:extLst>
        </p:spPr>
      </p:pic>
      <p:sp>
        <p:nvSpPr>
          <p:cNvPr id="74" name="Rectangle 73">
            <a:extLst>
              <a:ext uri="{FF2B5EF4-FFF2-40B4-BE49-F238E27FC236}">
                <a16:creationId xmlns:a16="http://schemas.microsoft.com/office/drawing/2014/main" id="{C0514B65-2675-48D3-BD3E-BE0F9D9443D7}"/>
              </a:ext>
            </a:extLst>
          </p:cNvPr>
          <p:cNvSpPr/>
          <p:nvPr/>
        </p:nvSpPr>
        <p:spPr>
          <a:xfrm>
            <a:off x="696648" y="994247"/>
            <a:ext cx="3571812" cy="769441"/>
          </a:xfrm>
          <a:prstGeom prst="rect">
            <a:avLst/>
          </a:prstGeom>
          <a:noFill/>
        </p:spPr>
        <p:txBody>
          <a:bodyPr wrap="none" lIns="91440" tIns="45720" rIns="91440" bIns="45720">
            <a:spAutoFit/>
          </a:bodyPr>
          <a:lstStyle/>
          <a:p>
            <a:pPr algn="ctr"/>
            <a:r>
              <a:rPr lang="en-US" sz="4400" b="1" dirty="0" err="1">
                <a:ln w="22225">
                  <a:solidFill>
                    <a:srgbClr val="FF0000"/>
                  </a:solidFill>
                  <a:prstDash val="solid"/>
                </a:ln>
                <a:solidFill>
                  <a:srgbClr val="002060"/>
                </a:solidFill>
                <a:latin typeface="Arial" panose="020B0604020202020204" pitchFamily="34" charset="0"/>
                <a:cs typeface="Arial" panose="020B0604020202020204" pitchFamily="34" charset="0"/>
              </a:rPr>
              <a:t>Bảng</a:t>
            </a:r>
            <a:r>
              <a:rPr lang="en-US" sz="4400" b="1" dirty="0">
                <a:ln w="22225">
                  <a:solidFill>
                    <a:srgbClr val="FF0000"/>
                  </a:solidFill>
                  <a:prstDash val="solid"/>
                </a:ln>
                <a:solidFill>
                  <a:srgbClr val="002060"/>
                </a:solidFill>
                <a:latin typeface="Arial" panose="020B0604020202020204" pitchFamily="34" charset="0"/>
                <a:cs typeface="Arial" panose="020B0604020202020204" pitchFamily="34" charset="0"/>
              </a:rPr>
              <a:t> </a:t>
            </a:r>
            <a:r>
              <a:rPr lang="en-US" sz="4400" b="1" dirty="0" err="1">
                <a:ln w="22225">
                  <a:solidFill>
                    <a:srgbClr val="FF0000"/>
                  </a:solidFill>
                  <a:prstDash val="solid"/>
                </a:ln>
                <a:solidFill>
                  <a:srgbClr val="002060"/>
                </a:solidFill>
                <a:latin typeface="Arial" panose="020B0604020202020204" pitchFamily="34" charset="0"/>
                <a:cs typeface="Arial" panose="020B0604020202020204" pitchFamily="34" charset="0"/>
              </a:rPr>
              <a:t>nhân</a:t>
            </a:r>
            <a:r>
              <a:rPr lang="en-US" sz="4400" b="1" dirty="0">
                <a:ln w="22225">
                  <a:solidFill>
                    <a:srgbClr val="FF0000"/>
                  </a:solidFill>
                  <a:prstDash val="solid"/>
                </a:ln>
                <a:solidFill>
                  <a:srgbClr val="002060"/>
                </a:solidFill>
                <a:latin typeface="Arial" panose="020B0604020202020204" pitchFamily="34" charset="0"/>
                <a:cs typeface="Arial" panose="020B0604020202020204" pitchFamily="34" charset="0"/>
              </a:rPr>
              <a:t> 9</a:t>
            </a:r>
          </a:p>
        </p:txBody>
      </p:sp>
    </p:spTree>
    <p:extLst>
      <p:ext uri="{BB962C8B-B14F-4D97-AF65-F5344CB8AC3E}">
        <p14:creationId xmlns:p14="http://schemas.microsoft.com/office/powerpoint/2010/main" val="3156257249"/>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wipe(down)">
                                      <p:cBhvr>
                                        <p:cTn id="7" dur="750"/>
                                        <p:tgtEl>
                                          <p:spTgt spid="62"/>
                                        </p:tgtEl>
                                      </p:cBhvr>
                                    </p:animEffect>
                                  </p:childTnLst>
                                  <p:subTnLst>
                                    <p:audio>
                                      <p:cMediaNode>
                                        <p:cTn display="0" masterRel="sameClick">
                                          <p:stCondLst>
                                            <p:cond evt="begin" delay="0">
                                              <p:tn val="5"/>
                                            </p:cond>
                                          </p:stCondLst>
                                          <p:endCondLst>
                                            <p:cond evt="onStopAudio" delay="0">
                                              <p:tgtEl>
                                                <p:sldTgt/>
                                              </p:tgtEl>
                                            </p:cond>
                                          </p:endCondLst>
                                        </p:cTn>
                                        <p:tgtEl>
                                          <p:sndTgt r:embed="rId3" name="Trò-chơi-chíu.wav"/>
                                        </p:tgtEl>
                                      </p:cMediaNode>
                                    </p:audio>
                                  </p:subTnLst>
                                </p:cTn>
                              </p:par>
                              <p:par>
                                <p:cTn id="8" presetID="2" presetClass="entr" presetSubtype="8" fill="hold" nodeType="withEffect">
                                  <p:stCondLst>
                                    <p:cond delay="0"/>
                                  </p:stCondLst>
                                  <p:childTnLst>
                                    <p:set>
                                      <p:cBhvr>
                                        <p:cTn id="9" dur="1" fill="hold">
                                          <p:stCondLst>
                                            <p:cond delay="0"/>
                                          </p:stCondLst>
                                        </p:cTn>
                                        <p:tgtEl>
                                          <p:spTgt spid="63"/>
                                        </p:tgtEl>
                                        <p:attrNameLst>
                                          <p:attrName>style.visibility</p:attrName>
                                        </p:attrNameLst>
                                      </p:cBhvr>
                                      <p:to>
                                        <p:strVal val="visible"/>
                                      </p:to>
                                    </p:set>
                                    <p:anim calcmode="lin" valueType="num">
                                      <p:cBhvr additive="base">
                                        <p:cTn id="10" dur="500" fill="hold"/>
                                        <p:tgtEl>
                                          <p:spTgt spid="63"/>
                                        </p:tgtEl>
                                        <p:attrNameLst>
                                          <p:attrName>ppt_x</p:attrName>
                                        </p:attrNameLst>
                                      </p:cBhvr>
                                      <p:tavLst>
                                        <p:tav tm="0">
                                          <p:val>
                                            <p:strVal val="0-#ppt_w/2"/>
                                          </p:val>
                                        </p:tav>
                                        <p:tav tm="100000">
                                          <p:val>
                                            <p:strVal val="#ppt_x"/>
                                          </p:val>
                                        </p:tav>
                                      </p:tavLst>
                                    </p:anim>
                                    <p:anim calcmode="lin" valueType="num">
                                      <p:cBhvr additive="base">
                                        <p:cTn id="11" dur="500" fill="hold"/>
                                        <p:tgtEl>
                                          <p:spTgt spid="63"/>
                                        </p:tgtEl>
                                        <p:attrNameLst>
                                          <p:attrName>ppt_y</p:attrName>
                                        </p:attrNameLst>
                                      </p:cBhvr>
                                      <p:tavLst>
                                        <p:tav tm="0">
                                          <p:val>
                                            <p:strVal val="#ppt_y"/>
                                          </p:val>
                                        </p:tav>
                                        <p:tav tm="100000">
                                          <p:val>
                                            <p:strVal val="#ppt_y"/>
                                          </p:val>
                                        </p:tav>
                                      </p:tavLst>
                                    </p:anim>
                                  </p:childTnLst>
                                </p:cTn>
                              </p:par>
                              <p:par>
                                <p:cTn id="12" presetID="22" presetClass="entr" presetSubtype="4" fill="hold" nodeType="withEffect">
                                  <p:stCondLst>
                                    <p:cond delay="0"/>
                                  </p:stCondLst>
                                  <p:childTnLst>
                                    <p:set>
                                      <p:cBhvr>
                                        <p:cTn id="13" dur="1" fill="hold">
                                          <p:stCondLst>
                                            <p:cond delay="0"/>
                                          </p:stCondLst>
                                        </p:cTn>
                                        <p:tgtEl>
                                          <p:spTgt spid="64"/>
                                        </p:tgtEl>
                                        <p:attrNameLst>
                                          <p:attrName>style.visibility</p:attrName>
                                        </p:attrNameLst>
                                      </p:cBhvr>
                                      <p:to>
                                        <p:strVal val="visible"/>
                                      </p:to>
                                    </p:set>
                                    <p:animEffect transition="in" filter="wipe(down)">
                                      <p:cBhvr>
                                        <p:cTn id="14" dur="500"/>
                                        <p:tgtEl>
                                          <p:spTgt spid="64"/>
                                        </p:tgtEl>
                                      </p:cBhvr>
                                    </p:animEffect>
                                  </p:childTnLst>
                                </p:cTn>
                              </p:par>
                              <p:par>
                                <p:cTn id="15" presetID="22" presetClass="entr" presetSubtype="4" fill="hold" nodeType="withEffect">
                                  <p:stCondLst>
                                    <p:cond delay="0"/>
                                  </p:stCondLst>
                                  <p:childTnLst>
                                    <p:set>
                                      <p:cBhvr>
                                        <p:cTn id="16" dur="1" fill="hold">
                                          <p:stCondLst>
                                            <p:cond delay="0"/>
                                          </p:stCondLst>
                                        </p:cTn>
                                        <p:tgtEl>
                                          <p:spTgt spid="65"/>
                                        </p:tgtEl>
                                        <p:attrNameLst>
                                          <p:attrName>style.visibility</p:attrName>
                                        </p:attrNameLst>
                                      </p:cBhvr>
                                      <p:to>
                                        <p:strVal val="visible"/>
                                      </p:to>
                                    </p:set>
                                    <p:animEffect transition="in" filter="wipe(down)">
                                      <p:cBhvr>
                                        <p:cTn id="17" dur="500"/>
                                        <p:tgtEl>
                                          <p:spTgt spid="65"/>
                                        </p:tgtEl>
                                      </p:cBhvr>
                                    </p:animEffect>
                                  </p:childTnLst>
                                </p:cTn>
                              </p:par>
                              <p:par>
                                <p:cTn id="18" presetID="22" presetClass="entr" presetSubtype="4" fill="hold" nodeType="withEffect">
                                  <p:stCondLst>
                                    <p:cond delay="0"/>
                                  </p:stCondLst>
                                  <p:childTnLst>
                                    <p:set>
                                      <p:cBhvr>
                                        <p:cTn id="19" dur="1" fill="hold">
                                          <p:stCondLst>
                                            <p:cond delay="0"/>
                                          </p:stCondLst>
                                        </p:cTn>
                                        <p:tgtEl>
                                          <p:spTgt spid="66"/>
                                        </p:tgtEl>
                                        <p:attrNameLst>
                                          <p:attrName>style.visibility</p:attrName>
                                        </p:attrNameLst>
                                      </p:cBhvr>
                                      <p:to>
                                        <p:strVal val="visible"/>
                                      </p:to>
                                    </p:set>
                                    <p:animEffect transition="in" filter="wipe(down)">
                                      <p:cBhvr>
                                        <p:cTn id="20" dur="500"/>
                                        <p:tgtEl>
                                          <p:spTgt spid="66"/>
                                        </p:tgtEl>
                                      </p:cBhvr>
                                    </p:animEffect>
                                  </p:childTnLst>
                                </p:cTn>
                              </p:par>
                              <p:par>
                                <p:cTn id="21" presetID="22" presetClass="entr" presetSubtype="4" fill="hold" nodeType="withEffect">
                                  <p:stCondLst>
                                    <p:cond delay="0"/>
                                  </p:stCondLst>
                                  <p:childTnLst>
                                    <p:set>
                                      <p:cBhvr>
                                        <p:cTn id="22" dur="1" fill="hold">
                                          <p:stCondLst>
                                            <p:cond delay="0"/>
                                          </p:stCondLst>
                                        </p:cTn>
                                        <p:tgtEl>
                                          <p:spTgt spid="67"/>
                                        </p:tgtEl>
                                        <p:attrNameLst>
                                          <p:attrName>style.visibility</p:attrName>
                                        </p:attrNameLst>
                                      </p:cBhvr>
                                      <p:to>
                                        <p:strVal val="visible"/>
                                      </p:to>
                                    </p:set>
                                    <p:animEffect transition="in" filter="wipe(down)">
                                      <p:cBhvr>
                                        <p:cTn id="23" dur="500"/>
                                        <p:tgtEl>
                                          <p:spTgt spid="67"/>
                                        </p:tgtEl>
                                      </p:cBhvr>
                                    </p:animEffect>
                                  </p:childTnLst>
                                </p:cTn>
                              </p:par>
                              <p:par>
                                <p:cTn id="24" presetID="22" presetClass="entr" presetSubtype="4" fill="hold" nodeType="withEffect">
                                  <p:stCondLst>
                                    <p:cond delay="0"/>
                                  </p:stCondLst>
                                  <p:childTnLst>
                                    <p:set>
                                      <p:cBhvr>
                                        <p:cTn id="25" dur="1" fill="hold">
                                          <p:stCondLst>
                                            <p:cond delay="0"/>
                                          </p:stCondLst>
                                        </p:cTn>
                                        <p:tgtEl>
                                          <p:spTgt spid="68"/>
                                        </p:tgtEl>
                                        <p:attrNameLst>
                                          <p:attrName>style.visibility</p:attrName>
                                        </p:attrNameLst>
                                      </p:cBhvr>
                                      <p:to>
                                        <p:strVal val="visible"/>
                                      </p:to>
                                    </p:set>
                                    <p:animEffect transition="in" filter="wipe(down)">
                                      <p:cBhvr>
                                        <p:cTn id="26" dur="500"/>
                                        <p:tgtEl>
                                          <p:spTgt spid="68"/>
                                        </p:tgtEl>
                                      </p:cBhvr>
                                    </p:animEffect>
                                  </p:childTnLst>
                                </p:cTn>
                              </p:par>
                              <p:par>
                                <p:cTn id="27" presetID="22" presetClass="entr" presetSubtype="4" fill="hold" nodeType="withEffect">
                                  <p:stCondLst>
                                    <p:cond delay="0"/>
                                  </p:stCondLst>
                                  <p:childTnLst>
                                    <p:set>
                                      <p:cBhvr>
                                        <p:cTn id="28" dur="1" fill="hold">
                                          <p:stCondLst>
                                            <p:cond delay="0"/>
                                          </p:stCondLst>
                                        </p:cTn>
                                        <p:tgtEl>
                                          <p:spTgt spid="69"/>
                                        </p:tgtEl>
                                        <p:attrNameLst>
                                          <p:attrName>style.visibility</p:attrName>
                                        </p:attrNameLst>
                                      </p:cBhvr>
                                      <p:to>
                                        <p:strVal val="visible"/>
                                      </p:to>
                                    </p:set>
                                    <p:animEffect transition="in" filter="wipe(down)">
                                      <p:cBhvr>
                                        <p:cTn id="29" dur="500"/>
                                        <p:tgtEl>
                                          <p:spTgt spid="69"/>
                                        </p:tgtEl>
                                      </p:cBhvr>
                                    </p:animEffect>
                                  </p:childTnLst>
                                </p:cTn>
                              </p:par>
                              <p:par>
                                <p:cTn id="30" presetID="22" presetClass="entr" presetSubtype="4" fill="hold" nodeType="withEffect">
                                  <p:stCondLst>
                                    <p:cond delay="0"/>
                                  </p:stCondLst>
                                  <p:childTnLst>
                                    <p:set>
                                      <p:cBhvr>
                                        <p:cTn id="31" dur="1" fill="hold">
                                          <p:stCondLst>
                                            <p:cond delay="0"/>
                                          </p:stCondLst>
                                        </p:cTn>
                                        <p:tgtEl>
                                          <p:spTgt spid="70"/>
                                        </p:tgtEl>
                                        <p:attrNameLst>
                                          <p:attrName>style.visibility</p:attrName>
                                        </p:attrNameLst>
                                      </p:cBhvr>
                                      <p:to>
                                        <p:strVal val="visible"/>
                                      </p:to>
                                    </p:set>
                                    <p:animEffect transition="in" filter="wipe(down)">
                                      <p:cBhvr>
                                        <p:cTn id="32" dur="500"/>
                                        <p:tgtEl>
                                          <p:spTgt spid="70"/>
                                        </p:tgtEl>
                                      </p:cBhvr>
                                    </p:animEffect>
                                  </p:childTnLst>
                                </p:cTn>
                              </p:par>
                              <p:par>
                                <p:cTn id="33" presetID="22" presetClass="entr" presetSubtype="4" fill="hold" nodeType="withEffect">
                                  <p:stCondLst>
                                    <p:cond delay="0"/>
                                  </p:stCondLst>
                                  <p:childTnLst>
                                    <p:set>
                                      <p:cBhvr>
                                        <p:cTn id="34" dur="1" fill="hold">
                                          <p:stCondLst>
                                            <p:cond delay="0"/>
                                          </p:stCondLst>
                                        </p:cTn>
                                        <p:tgtEl>
                                          <p:spTgt spid="71"/>
                                        </p:tgtEl>
                                        <p:attrNameLst>
                                          <p:attrName>style.visibility</p:attrName>
                                        </p:attrNameLst>
                                      </p:cBhvr>
                                      <p:to>
                                        <p:strVal val="visible"/>
                                      </p:to>
                                    </p:set>
                                    <p:animEffect transition="in" filter="wipe(down)">
                                      <p:cBhvr>
                                        <p:cTn id="35" dur="500"/>
                                        <p:tgtEl>
                                          <p:spTgt spid="71"/>
                                        </p:tgtEl>
                                      </p:cBhvr>
                                    </p:animEffect>
                                  </p:childTnLst>
                                </p:cTn>
                              </p:par>
                              <p:par>
                                <p:cTn id="36" presetID="22" presetClass="entr" presetSubtype="4" fill="hold" nodeType="withEffect">
                                  <p:stCondLst>
                                    <p:cond delay="0"/>
                                  </p:stCondLst>
                                  <p:childTnLst>
                                    <p:set>
                                      <p:cBhvr>
                                        <p:cTn id="37" dur="1" fill="hold">
                                          <p:stCondLst>
                                            <p:cond delay="0"/>
                                          </p:stCondLst>
                                        </p:cTn>
                                        <p:tgtEl>
                                          <p:spTgt spid="72"/>
                                        </p:tgtEl>
                                        <p:attrNameLst>
                                          <p:attrName>style.visibility</p:attrName>
                                        </p:attrNameLst>
                                      </p:cBhvr>
                                      <p:to>
                                        <p:strVal val="visible"/>
                                      </p:to>
                                    </p:set>
                                    <p:animEffect transition="in" filter="wipe(down)">
                                      <p:cBhvr>
                                        <p:cTn id="38" dur="500"/>
                                        <p:tgtEl>
                                          <p:spTgt spid="72"/>
                                        </p:tgtEl>
                                      </p:cBhvr>
                                    </p:animEffect>
                                  </p:childTnLst>
                                </p:cTn>
                              </p:par>
                              <p:par>
                                <p:cTn id="39" presetID="22" presetClass="entr" presetSubtype="4" fill="hold" nodeType="withEffect">
                                  <p:stCondLst>
                                    <p:cond delay="0"/>
                                  </p:stCondLst>
                                  <p:childTnLst>
                                    <p:set>
                                      <p:cBhvr>
                                        <p:cTn id="40" dur="1" fill="hold">
                                          <p:stCondLst>
                                            <p:cond delay="0"/>
                                          </p:stCondLst>
                                        </p:cTn>
                                        <p:tgtEl>
                                          <p:spTgt spid="73"/>
                                        </p:tgtEl>
                                        <p:attrNameLst>
                                          <p:attrName>style.visibility</p:attrName>
                                        </p:attrNameLst>
                                      </p:cBhvr>
                                      <p:to>
                                        <p:strVal val="visible"/>
                                      </p:to>
                                    </p:set>
                                    <p:animEffect transition="in" filter="wipe(down)">
                                      <p:cBhvr>
                                        <p:cTn id="41" dur="500"/>
                                        <p:tgtEl>
                                          <p:spTgt spid="73"/>
                                        </p:tgtEl>
                                      </p:cBhvr>
                                    </p:animEffect>
                                  </p:childTnLst>
                                </p:cTn>
                              </p:par>
                            </p:childTnLst>
                          </p:cTn>
                        </p:par>
                      </p:childTnLst>
                    </p:cTn>
                  </p:par>
                  <p:par>
                    <p:cTn id="42" fill="hold">
                      <p:stCondLst>
                        <p:cond delay="indefinite"/>
                      </p:stCondLst>
                      <p:childTnLst>
                        <p:par>
                          <p:cTn id="43" fill="hold">
                            <p:stCondLst>
                              <p:cond delay="0"/>
                            </p:stCondLst>
                            <p:childTnLst>
                              <p:par>
                                <p:cTn id="44" presetID="42" presetClass="exit" presetSubtype="0" fill="hold" nodeType="clickEffect">
                                  <p:stCondLst>
                                    <p:cond delay="0"/>
                                  </p:stCondLst>
                                  <p:childTnLst>
                                    <p:animEffect transition="out" filter="fade">
                                      <p:cBhvr>
                                        <p:cTn id="45" dur="1000"/>
                                        <p:tgtEl>
                                          <p:spTgt spid="64"/>
                                        </p:tgtEl>
                                      </p:cBhvr>
                                    </p:animEffect>
                                    <p:anim calcmode="lin" valueType="num">
                                      <p:cBhvr>
                                        <p:cTn id="46" dur="1000"/>
                                        <p:tgtEl>
                                          <p:spTgt spid="64"/>
                                        </p:tgtEl>
                                        <p:attrNameLst>
                                          <p:attrName>ppt_x</p:attrName>
                                        </p:attrNameLst>
                                      </p:cBhvr>
                                      <p:tavLst>
                                        <p:tav tm="0">
                                          <p:val>
                                            <p:strVal val="ppt_x"/>
                                          </p:val>
                                        </p:tav>
                                        <p:tav tm="100000">
                                          <p:val>
                                            <p:strVal val="ppt_x"/>
                                          </p:val>
                                        </p:tav>
                                      </p:tavLst>
                                    </p:anim>
                                    <p:anim calcmode="lin" valueType="num">
                                      <p:cBhvr>
                                        <p:cTn id="47" dur="1000"/>
                                        <p:tgtEl>
                                          <p:spTgt spid="64"/>
                                        </p:tgtEl>
                                        <p:attrNameLst>
                                          <p:attrName>ppt_y</p:attrName>
                                        </p:attrNameLst>
                                      </p:cBhvr>
                                      <p:tavLst>
                                        <p:tav tm="0">
                                          <p:val>
                                            <p:strVal val="ppt_y"/>
                                          </p:val>
                                        </p:tav>
                                        <p:tav tm="100000">
                                          <p:val>
                                            <p:strVal val="ppt_y+.1"/>
                                          </p:val>
                                        </p:tav>
                                      </p:tavLst>
                                    </p:anim>
                                    <p:set>
                                      <p:cBhvr>
                                        <p:cTn id="48" dur="1" fill="hold">
                                          <p:stCondLst>
                                            <p:cond delay="999"/>
                                          </p:stCondLst>
                                        </p:cTn>
                                        <p:tgtEl>
                                          <p:spTgt spid="64"/>
                                        </p:tgtEl>
                                        <p:attrNameLst>
                                          <p:attrName>style.visibility</p:attrName>
                                        </p:attrNameLst>
                                      </p:cBhvr>
                                      <p:to>
                                        <p:strVal val="hidden"/>
                                      </p:to>
                                    </p:set>
                                  </p:childTnLst>
                                  <p:subTnLst>
                                    <p:audio>
                                      <p:cMediaNode>
                                        <p:cTn display="0" masterRel="sameClick">
                                          <p:stCondLst>
                                            <p:cond evt="begin" delay="0">
                                              <p:tn val="44"/>
                                            </p:cond>
                                          </p:stCondLst>
                                          <p:endCondLst>
                                            <p:cond evt="onStopAudio" delay="0">
                                              <p:tgtEl>
                                                <p:sldTgt/>
                                              </p:tgtEl>
                                            </p:cond>
                                          </p:endCondLst>
                                        </p:cTn>
                                        <p:tgtEl>
                                          <p:sndTgt r:embed="rId3" name="Trò-chơi-chíu.wav"/>
                                        </p:tgtEl>
                                      </p:cMediaNode>
                                    </p:audio>
                                  </p:subTnLst>
                                </p:cTn>
                              </p:par>
                            </p:childTnLst>
                          </p:cTn>
                        </p:par>
                      </p:childTnLst>
                    </p:cTn>
                  </p:par>
                  <p:par>
                    <p:cTn id="49" fill="hold">
                      <p:stCondLst>
                        <p:cond delay="indefinite"/>
                      </p:stCondLst>
                      <p:childTnLst>
                        <p:par>
                          <p:cTn id="50" fill="hold">
                            <p:stCondLst>
                              <p:cond delay="0"/>
                            </p:stCondLst>
                            <p:childTnLst>
                              <p:par>
                                <p:cTn id="51" presetID="42" presetClass="exit" presetSubtype="0" fill="hold" nodeType="clickEffect">
                                  <p:stCondLst>
                                    <p:cond delay="0"/>
                                  </p:stCondLst>
                                  <p:childTnLst>
                                    <p:animEffect transition="out" filter="fade">
                                      <p:cBhvr>
                                        <p:cTn id="52" dur="1000"/>
                                        <p:tgtEl>
                                          <p:spTgt spid="65"/>
                                        </p:tgtEl>
                                      </p:cBhvr>
                                    </p:animEffect>
                                    <p:anim calcmode="lin" valueType="num">
                                      <p:cBhvr>
                                        <p:cTn id="53" dur="1000"/>
                                        <p:tgtEl>
                                          <p:spTgt spid="65"/>
                                        </p:tgtEl>
                                        <p:attrNameLst>
                                          <p:attrName>ppt_x</p:attrName>
                                        </p:attrNameLst>
                                      </p:cBhvr>
                                      <p:tavLst>
                                        <p:tav tm="0">
                                          <p:val>
                                            <p:strVal val="ppt_x"/>
                                          </p:val>
                                        </p:tav>
                                        <p:tav tm="100000">
                                          <p:val>
                                            <p:strVal val="ppt_x"/>
                                          </p:val>
                                        </p:tav>
                                      </p:tavLst>
                                    </p:anim>
                                    <p:anim calcmode="lin" valueType="num">
                                      <p:cBhvr>
                                        <p:cTn id="54" dur="1000"/>
                                        <p:tgtEl>
                                          <p:spTgt spid="65"/>
                                        </p:tgtEl>
                                        <p:attrNameLst>
                                          <p:attrName>ppt_y</p:attrName>
                                        </p:attrNameLst>
                                      </p:cBhvr>
                                      <p:tavLst>
                                        <p:tav tm="0">
                                          <p:val>
                                            <p:strVal val="ppt_y"/>
                                          </p:val>
                                        </p:tav>
                                        <p:tav tm="100000">
                                          <p:val>
                                            <p:strVal val="ppt_y+.1"/>
                                          </p:val>
                                        </p:tav>
                                      </p:tavLst>
                                    </p:anim>
                                    <p:set>
                                      <p:cBhvr>
                                        <p:cTn id="55" dur="1" fill="hold">
                                          <p:stCondLst>
                                            <p:cond delay="999"/>
                                          </p:stCondLst>
                                        </p:cTn>
                                        <p:tgtEl>
                                          <p:spTgt spid="65"/>
                                        </p:tgtEl>
                                        <p:attrNameLst>
                                          <p:attrName>style.visibility</p:attrName>
                                        </p:attrNameLst>
                                      </p:cBhvr>
                                      <p:to>
                                        <p:strVal val="hidden"/>
                                      </p:to>
                                    </p:set>
                                  </p:childTnLst>
                                  <p:subTnLst>
                                    <p:audio>
                                      <p:cMediaNode>
                                        <p:cTn display="0" masterRel="sameClick">
                                          <p:stCondLst>
                                            <p:cond evt="begin" delay="0">
                                              <p:tn val="51"/>
                                            </p:cond>
                                          </p:stCondLst>
                                          <p:endCondLst>
                                            <p:cond evt="onStopAudio" delay="0">
                                              <p:tgtEl>
                                                <p:sldTgt/>
                                              </p:tgtEl>
                                            </p:cond>
                                          </p:endCondLst>
                                        </p:cTn>
                                        <p:tgtEl>
                                          <p:sndTgt r:embed="rId3" name="Trò-chơi-chíu.wav"/>
                                        </p:tgtEl>
                                      </p:cMediaNode>
                                    </p:audio>
                                  </p:subTnLst>
                                </p:cTn>
                              </p:par>
                            </p:childTnLst>
                          </p:cTn>
                        </p:par>
                      </p:childTnLst>
                    </p:cTn>
                  </p:par>
                  <p:par>
                    <p:cTn id="56" fill="hold">
                      <p:stCondLst>
                        <p:cond delay="indefinite"/>
                      </p:stCondLst>
                      <p:childTnLst>
                        <p:par>
                          <p:cTn id="57" fill="hold">
                            <p:stCondLst>
                              <p:cond delay="0"/>
                            </p:stCondLst>
                            <p:childTnLst>
                              <p:par>
                                <p:cTn id="58" presetID="42" presetClass="exit" presetSubtype="0" fill="hold" nodeType="clickEffect">
                                  <p:stCondLst>
                                    <p:cond delay="0"/>
                                  </p:stCondLst>
                                  <p:childTnLst>
                                    <p:animEffect transition="out" filter="fade">
                                      <p:cBhvr>
                                        <p:cTn id="59" dur="1000"/>
                                        <p:tgtEl>
                                          <p:spTgt spid="66"/>
                                        </p:tgtEl>
                                      </p:cBhvr>
                                    </p:animEffect>
                                    <p:anim calcmode="lin" valueType="num">
                                      <p:cBhvr>
                                        <p:cTn id="60" dur="1000"/>
                                        <p:tgtEl>
                                          <p:spTgt spid="66"/>
                                        </p:tgtEl>
                                        <p:attrNameLst>
                                          <p:attrName>ppt_x</p:attrName>
                                        </p:attrNameLst>
                                      </p:cBhvr>
                                      <p:tavLst>
                                        <p:tav tm="0">
                                          <p:val>
                                            <p:strVal val="ppt_x"/>
                                          </p:val>
                                        </p:tav>
                                        <p:tav tm="100000">
                                          <p:val>
                                            <p:strVal val="ppt_x"/>
                                          </p:val>
                                        </p:tav>
                                      </p:tavLst>
                                    </p:anim>
                                    <p:anim calcmode="lin" valueType="num">
                                      <p:cBhvr>
                                        <p:cTn id="61" dur="1000"/>
                                        <p:tgtEl>
                                          <p:spTgt spid="66"/>
                                        </p:tgtEl>
                                        <p:attrNameLst>
                                          <p:attrName>ppt_y</p:attrName>
                                        </p:attrNameLst>
                                      </p:cBhvr>
                                      <p:tavLst>
                                        <p:tav tm="0">
                                          <p:val>
                                            <p:strVal val="ppt_y"/>
                                          </p:val>
                                        </p:tav>
                                        <p:tav tm="100000">
                                          <p:val>
                                            <p:strVal val="ppt_y+.1"/>
                                          </p:val>
                                        </p:tav>
                                      </p:tavLst>
                                    </p:anim>
                                    <p:set>
                                      <p:cBhvr>
                                        <p:cTn id="62" dur="1" fill="hold">
                                          <p:stCondLst>
                                            <p:cond delay="999"/>
                                          </p:stCondLst>
                                        </p:cTn>
                                        <p:tgtEl>
                                          <p:spTgt spid="66"/>
                                        </p:tgtEl>
                                        <p:attrNameLst>
                                          <p:attrName>style.visibility</p:attrName>
                                        </p:attrNameLst>
                                      </p:cBhvr>
                                      <p:to>
                                        <p:strVal val="hidden"/>
                                      </p:to>
                                    </p:set>
                                  </p:childTnLst>
                                  <p:subTnLst>
                                    <p:audio>
                                      <p:cMediaNode>
                                        <p:cTn display="0" masterRel="sameClick">
                                          <p:stCondLst>
                                            <p:cond evt="begin" delay="0">
                                              <p:tn val="58"/>
                                            </p:cond>
                                          </p:stCondLst>
                                          <p:endCondLst>
                                            <p:cond evt="onStopAudio" delay="0">
                                              <p:tgtEl>
                                                <p:sldTgt/>
                                              </p:tgtEl>
                                            </p:cond>
                                          </p:endCondLst>
                                        </p:cTn>
                                        <p:tgtEl>
                                          <p:sndTgt r:embed="rId3" name="Trò-chơi-chíu.wav"/>
                                        </p:tgtEl>
                                      </p:cMediaNode>
                                    </p:audio>
                                  </p:subTnLst>
                                </p:cTn>
                              </p:par>
                            </p:childTnLst>
                          </p:cTn>
                        </p:par>
                      </p:childTnLst>
                    </p:cTn>
                  </p:par>
                  <p:par>
                    <p:cTn id="63" fill="hold">
                      <p:stCondLst>
                        <p:cond delay="indefinite"/>
                      </p:stCondLst>
                      <p:childTnLst>
                        <p:par>
                          <p:cTn id="64" fill="hold">
                            <p:stCondLst>
                              <p:cond delay="0"/>
                            </p:stCondLst>
                            <p:childTnLst>
                              <p:par>
                                <p:cTn id="65" presetID="42" presetClass="exit" presetSubtype="0" fill="hold" nodeType="clickEffect">
                                  <p:stCondLst>
                                    <p:cond delay="0"/>
                                  </p:stCondLst>
                                  <p:childTnLst>
                                    <p:animEffect transition="out" filter="fade">
                                      <p:cBhvr>
                                        <p:cTn id="66" dur="1000"/>
                                        <p:tgtEl>
                                          <p:spTgt spid="67"/>
                                        </p:tgtEl>
                                      </p:cBhvr>
                                    </p:animEffect>
                                    <p:anim calcmode="lin" valueType="num">
                                      <p:cBhvr>
                                        <p:cTn id="67" dur="1000"/>
                                        <p:tgtEl>
                                          <p:spTgt spid="67"/>
                                        </p:tgtEl>
                                        <p:attrNameLst>
                                          <p:attrName>ppt_x</p:attrName>
                                        </p:attrNameLst>
                                      </p:cBhvr>
                                      <p:tavLst>
                                        <p:tav tm="0">
                                          <p:val>
                                            <p:strVal val="ppt_x"/>
                                          </p:val>
                                        </p:tav>
                                        <p:tav tm="100000">
                                          <p:val>
                                            <p:strVal val="ppt_x"/>
                                          </p:val>
                                        </p:tav>
                                      </p:tavLst>
                                    </p:anim>
                                    <p:anim calcmode="lin" valueType="num">
                                      <p:cBhvr>
                                        <p:cTn id="68" dur="1000"/>
                                        <p:tgtEl>
                                          <p:spTgt spid="67"/>
                                        </p:tgtEl>
                                        <p:attrNameLst>
                                          <p:attrName>ppt_y</p:attrName>
                                        </p:attrNameLst>
                                      </p:cBhvr>
                                      <p:tavLst>
                                        <p:tav tm="0">
                                          <p:val>
                                            <p:strVal val="ppt_y"/>
                                          </p:val>
                                        </p:tav>
                                        <p:tav tm="100000">
                                          <p:val>
                                            <p:strVal val="ppt_y+.1"/>
                                          </p:val>
                                        </p:tav>
                                      </p:tavLst>
                                    </p:anim>
                                    <p:set>
                                      <p:cBhvr>
                                        <p:cTn id="69" dur="1" fill="hold">
                                          <p:stCondLst>
                                            <p:cond delay="999"/>
                                          </p:stCondLst>
                                        </p:cTn>
                                        <p:tgtEl>
                                          <p:spTgt spid="67"/>
                                        </p:tgtEl>
                                        <p:attrNameLst>
                                          <p:attrName>style.visibility</p:attrName>
                                        </p:attrNameLst>
                                      </p:cBhvr>
                                      <p:to>
                                        <p:strVal val="hidden"/>
                                      </p:to>
                                    </p:set>
                                  </p:childTnLst>
                                  <p:subTnLst>
                                    <p:audio>
                                      <p:cMediaNode>
                                        <p:cTn display="0" masterRel="sameClick">
                                          <p:stCondLst>
                                            <p:cond evt="begin" delay="0">
                                              <p:tn val="65"/>
                                            </p:cond>
                                          </p:stCondLst>
                                          <p:endCondLst>
                                            <p:cond evt="onStopAudio" delay="0">
                                              <p:tgtEl>
                                                <p:sldTgt/>
                                              </p:tgtEl>
                                            </p:cond>
                                          </p:endCondLst>
                                        </p:cTn>
                                        <p:tgtEl>
                                          <p:sndTgt r:embed="rId3" name="Trò-chơi-chíu.wav"/>
                                        </p:tgtEl>
                                      </p:cMediaNode>
                                    </p:audio>
                                  </p:subTnLst>
                                </p:cTn>
                              </p:par>
                            </p:childTnLst>
                          </p:cTn>
                        </p:par>
                      </p:childTnLst>
                    </p:cTn>
                  </p:par>
                  <p:par>
                    <p:cTn id="70" fill="hold">
                      <p:stCondLst>
                        <p:cond delay="indefinite"/>
                      </p:stCondLst>
                      <p:childTnLst>
                        <p:par>
                          <p:cTn id="71" fill="hold">
                            <p:stCondLst>
                              <p:cond delay="0"/>
                            </p:stCondLst>
                            <p:childTnLst>
                              <p:par>
                                <p:cTn id="72" presetID="42" presetClass="exit" presetSubtype="0" fill="hold" nodeType="clickEffect">
                                  <p:stCondLst>
                                    <p:cond delay="0"/>
                                  </p:stCondLst>
                                  <p:childTnLst>
                                    <p:animEffect transition="out" filter="fade">
                                      <p:cBhvr>
                                        <p:cTn id="73" dur="1000"/>
                                        <p:tgtEl>
                                          <p:spTgt spid="68"/>
                                        </p:tgtEl>
                                      </p:cBhvr>
                                    </p:animEffect>
                                    <p:anim calcmode="lin" valueType="num">
                                      <p:cBhvr>
                                        <p:cTn id="74" dur="1000"/>
                                        <p:tgtEl>
                                          <p:spTgt spid="68"/>
                                        </p:tgtEl>
                                        <p:attrNameLst>
                                          <p:attrName>ppt_x</p:attrName>
                                        </p:attrNameLst>
                                      </p:cBhvr>
                                      <p:tavLst>
                                        <p:tav tm="0">
                                          <p:val>
                                            <p:strVal val="ppt_x"/>
                                          </p:val>
                                        </p:tav>
                                        <p:tav tm="100000">
                                          <p:val>
                                            <p:strVal val="ppt_x"/>
                                          </p:val>
                                        </p:tav>
                                      </p:tavLst>
                                    </p:anim>
                                    <p:anim calcmode="lin" valueType="num">
                                      <p:cBhvr>
                                        <p:cTn id="75" dur="1000"/>
                                        <p:tgtEl>
                                          <p:spTgt spid="68"/>
                                        </p:tgtEl>
                                        <p:attrNameLst>
                                          <p:attrName>ppt_y</p:attrName>
                                        </p:attrNameLst>
                                      </p:cBhvr>
                                      <p:tavLst>
                                        <p:tav tm="0">
                                          <p:val>
                                            <p:strVal val="ppt_y"/>
                                          </p:val>
                                        </p:tav>
                                        <p:tav tm="100000">
                                          <p:val>
                                            <p:strVal val="ppt_y+.1"/>
                                          </p:val>
                                        </p:tav>
                                      </p:tavLst>
                                    </p:anim>
                                    <p:set>
                                      <p:cBhvr>
                                        <p:cTn id="76" dur="1" fill="hold">
                                          <p:stCondLst>
                                            <p:cond delay="999"/>
                                          </p:stCondLst>
                                        </p:cTn>
                                        <p:tgtEl>
                                          <p:spTgt spid="68"/>
                                        </p:tgtEl>
                                        <p:attrNameLst>
                                          <p:attrName>style.visibility</p:attrName>
                                        </p:attrNameLst>
                                      </p:cBhvr>
                                      <p:to>
                                        <p:strVal val="hidden"/>
                                      </p:to>
                                    </p:set>
                                  </p:childTnLst>
                                  <p:subTnLst>
                                    <p:audio>
                                      <p:cMediaNode>
                                        <p:cTn display="0" masterRel="sameClick">
                                          <p:stCondLst>
                                            <p:cond evt="begin" delay="0">
                                              <p:tn val="72"/>
                                            </p:cond>
                                          </p:stCondLst>
                                          <p:endCondLst>
                                            <p:cond evt="onStopAudio" delay="0">
                                              <p:tgtEl>
                                                <p:sldTgt/>
                                              </p:tgtEl>
                                            </p:cond>
                                          </p:endCondLst>
                                        </p:cTn>
                                        <p:tgtEl>
                                          <p:sndTgt r:embed="rId3" name="Trò-chơi-chíu.wav"/>
                                        </p:tgtEl>
                                      </p:cMediaNode>
                                    </p:audio>
                                  </p:subTnLst>
                                </p:cTn>
                              </p:par>
                            </p:childTnLst>
                          </p:cTn>
                        </p:par>
                      </p:childTnLst>
                    </p:cTn>
                  </p:par>
                  <p:par>
                    <p:cTn id="77" fill="hold">
                      <p:stCondLst>
                        <p:cond delay="indefinite"/>
                      </p:stCondLst>
                      <p:childTnLst>
                        <p:par>
                          <p:cTn id="78" fill="hold">
                            <p:stCondLst>
                              <p:cond delay="0"/>
                            </p:stCondLst>
                            <p:childTnLst>
                              <p:par>
                                <p:cTn id="79" presetID="42" presetClass="exit" presetSubtype="0" fill="hold" nodeType="clickEffect">
                                  <p:stCondLst>
                                    <p:cond delay="0"/>
                                  </p:stCondLst>
                                  <p:childTnLst>
                                    <p:animEffect transition="out" filter="fade">
                                      <p:cBhvr>
                                        <p:cTn id="80" dur="1000"/>
                                        <p:tgtEl>
                                          <p:spTgt spid="69"/>
                                        </p:tgtEl>
                                      </p:cBhvr>
                                    </p:animEffect>
                                    <p:anim calcmode="lin" valueType="num">
                                      <p:cBhvr>
                                        <p:cTn id="81" dur="1000"/>
                                        <p:tgtEl>
                                          <p:spTgt spid="69"/>
                                        </p:tgtEl>
                                        <p:attrNameLst>
                                          <p:attrName>ppt_x</p:attrName>
                                        </p:attrNameLst>
                                      </p:cBhvr>
                                      <p:tavLst>
                                        <p:tav tm="0">
                                          <p:val>
                                            <p:strVal val="ppt_x"/>
                                          </p:val>
                                        </p:tav>
                                        <p:tav tm="100000">
                                          <p:val>
                                            <p:strVal val="ppt_x"/>
                                          </p:val>
                                        </p:tav>
                                      </p:tavLst>
                                    </p:anim>
                                    <p:anim calcmode="lin" valueType="num">
                                      <p:cBhvr>
                                        <p:cTn id="82" dur="1000"/>
                                        <p:tgtEl>
                                          <p:spTgt spid="69"/>
                                        </p:tgtEl>
                                        <p:attrNameLst>
                                          <p:attrName>ppt_y</p:attrName>
                                        </p:attrNameLst>
                                      </p:cBhvr>
                                      <p:tavLst>
                                        <p:tav tm="0">
                                          <p:val>
                                            <p:strVal val="ppt_y"/>
                                          </p:val>
                                        </p:tav>
                                        <p:tav tm="100000">
                                          <p:val>
                                            <p:strVal val="ppt_y+.1"/>
                                          </p:val>
                                        </p:tav>
                                      </p:tavLst>
                                    </p:anim>
                                    <p:set>
                                      <p:cBhvr>
                                        <p:cTn id="83" dur="1" fill="hold">
                                          <p:stCondLst>
                                            <p:cond delay="999"/>
                                          </p:stCondLst>
                                        </p:cTn>
                                        <p:tgtEl>
                                          <p:spTgt spid="69"/>
                                        </p:tgtEl>
                                        <p:attrNameLst>
                                          <p:attrName>style.visibility</p:attrName>
                                        </p:attrNameLst>
                                      </p:cBhvr>
                                      <p:to>
                                        <p:strVal val="hidden"/>
                                      </p:to>
                                    </p:set>
                                  </p:childTnLst>
                                  <p:subTnLst>
                                    <p:audio>
                                      <p:cMediaNode>
                                        <p:cTn display="0" masterRel="sameClick">
                                          <p:stCondLst>
                                            <p:cond evt="begin" delay="0">
                                              <p:tn val="79"/>
                                            </p:cond>
                                          </p:stCondLst>
                                          <p:endCondLst>
                                            <p:cond evt="onStopAudio" delay="0">
                                              <p:tgtEl>
                                                <p:sldTgt/>
                                              </p:tgtEl>
                                            </p:cond>
                                          </p:endCondLst>
                                        </p:cTn>
                                        <p:tgtEl>
                                          <p:sndTgt r:embed="rId3" name="Trò-chơi-chíu.wav"/>
                                        </p:tgtEl>
                                      </p:cMediaNode>
                                    </p:audio>
                                  </p:subTnLst>
                                </p:cTn>
                              </p:par>
                            </p:childTnLst>
                          </p:cTn>
                        </p:par>
                      </p:childTnLst>
                    </p:cTn>
                  </p:par>
                  <p:par>
                    <p:cTn id="84" fill="hold">
                      <p:stCondLst>
                        <p:cond delay="indefinite"/>
                      </p:stCondLst>
                      <p:childTnLst>
                        <p:par>
                          <p:cTn id="85" fill="hold">
                            <p:stCondLst>
                              <p:cond delay="0"/>
                            </p:stCondLst>
                            <p:childTnLst>
                              <p:par>
                                <p:cTn id="86" presetID="42" presetClass="exit" presetSubtype="0" fill="hold" nodeType="clickEffect">
                                  <p:stCondLst>
                                    <p:cond delay="0"/>
                                  </p:stCondLst>
                                  <p:childTnLst>
                                    <p:animEffect transition="out" filter="fade">
                                      <p:cBhvr>
                                        <p:cTn id="87" dur="1000"/>
                                        <p:tgtEl>
                                          <p:spTgt spid="70"/>
                                        </p:tgtEl>
                                      </p:cBhvr>
                                    </p:animEffect>
                                    <p:anim calcmode="lin" valueType="num">
                                      <p:cBhvr>
                                        <p:cTn id="88" dur="1000"/>
                                        <p:tgtEl>
                                          <p:spTgt spid="70"/>
                                        </p:tgtEl>
                                        <p:attrNameLst>
                                          <p:attrName>ppt_x</p:attrName>
                                        </p:attrNameLst>
                                      </p:cBhvr>
                                      <p:tavLst>
                                        <p:tav tm="0">
                                          <p:val>
                                            <p:strVal val="ppt_x"/>
                                          </p:val>
                                        </p:tav>
                                        <p:tav tm="100000">
                                          <p:val>
                                            <p:strVal val="ppt_x"/>
                                          </p:val>
                                        </p:tav>
                                      </p:tavLst>
                                    </p:anim>
                                    <p:anim calcmode="lin" valueType="num">
                                      <p:cBhvr>
                                        <p:cTn id="89" dur="1000"/>
                                        <p:tgtEl>
                                          <p:spTgt spid="70"/>
                                        </p:tgtEl>
                                        <p:attrNameLst>
                                          <p:attrName>ppt_y</p:attrName>
                                        </p:attrNameLst>
                                      </p:cBhvr>
                                      <p:tavLst>
                                        <p:tav tm="0">
                                          <p:val>
                                            <p:strVal val="ppt_y"/>
                                          </p:val>
                                        </p:tav>
                                        <p:tav tm="100000">
                                          <p:val>
                                            <p:strVal val="ppt_y+.1"/>
                                          </p:val>
                                        </p:tav>
                                      </p:tavLst>
                                    </p:anim>
                                    <p:set>
                                      <p:cBhvr>
                                        <p:cTn id="90" dur="1" fill="hold">
                                          <p:stCondLst>
                                            <p:cond delay="999"/>
                                          </p:stCondLst>
                                        </p:cTn>
                                        <p:tgtEl>
                                          <p:spTgt spid="70"/>
                                        </p:tgtEl>
                                        <p:attrNameLst>
                                          <p:attrName>style.visibility</p:attrName>
                                        </p:attrNameLst>
                                      </p:cBhvr>
                                      <p:to>
                                        <p:strVal val="hidden"/>
                                      </p:to>
                                    </p:set>
                                  </p:childTnLst>
                                  <p:subTnLst>
                                    <p:audio>
                                      <p:cMediaNode>
                                        <p:cTn display="0" masterRel="sameClick">
                                          <p:stCondLst>
                                            <p:cond evt="begin" delay="0">
                                              <p:tn val="86"/>
                                            </p:cond>
                                          </p:stCondLst>
                                          <p:endCondLst>
                                            <p:cond evt="onStopAudio" delay="0">
                                              <p:tgtEl>
                                                <p:sldTgt/>
                                              </p:tgtEl>
                                            </p:cond>
                                          </p:endCondLst>
                                        </p:cTn>
                                        <p:tgtEl>
                                          <p:sndTgt r:embed="rId3" name="Trò-chơi-chíu.wav"/>
                                        </p:tgtEl>
                                      </p:cMediaNode>
                                    </p:audio>
                                  </p:subTnLst>
                                </p:cTn>
                              </p:par>
                            </p:childTnLst>
                          </p:cTn>
                        </p:par>
                      </p:childTnLst>
                    </p:cTn>
                  </p:par>
                  <p:par>
                    <p:cTn id="91" fill="hold">
                      <p:stCondLst>
                        <p:cond delay="indefinite"/>
                      </p:stCondLst>
                      <p:childTnLst>
                        <p:par>
                          <p:cTn id="92" fill="hold">
                            <p:stCondLst>
                              <p:cond delay="0"/>
                            </p:stCondLst>
                            <p:childTnLst>
                              <p:par>
                                <p:cTn id="93" presetID="42" presetClass="exit" presetSubtype="0" fill="hold" nodeType="clickEffect">
                                  <p:stCondLst>
                                    <p:cond delay="0"/>
                                  </p:stCondLst>
                                  <p:childTnLst>
                                    <p:animEffect transition="out" filter="fade">
                                      <p:cBhvr>
                                        <p:cTn id="94" dur="1000"/>
                                        <p:tgtEl>
                                          <p:spTgt spid="71"/>
                                        </p:tgtEl>
                                      </p:cBhvr>
                                    </p:animEffect>
                                    <p:anim calcmode="lin" valueType="num">
                                      <p:cBhvr>
                                        <p:cTn id="95" dur="1000"/>
                                        <p:tgtEl>
                                          <p:spTgt spid="71"/>
                                        </p:tgtEl>
                                        <p:attrNameLst>
                                          <p:attrName>ppt_x</p:attrName>
                                        </p:attrNameLst>
                                      </p:cBhvr>
                                      <p:tavLst>
                                        <p:tav tm="0">
                                          <p:val>
                                            <p:strVal val="ppt_x"/>
                                          </p:val>
                                        </p:tav>
                                        <p:tav tm="100000">
                                          <p:val>
                                            <p:strVal val="ppt_x"/>
                                          </p:val>
                                        </p:tav>
                                      </p:tavLst>
                                    </p:anim>
                                    <p:anim calcmode="lin" valueType="num">
                                      <p:cBhvr>
                                        <p:cTn id="96" dur="1000"/>
                                        <p:tgtEl>
                                          <p:spTgt spid="71"/>
                                        </p:tgtEl>
                                        <p:attrNameLst>
                                          <p:attrName>ppt_y</p:attrName>
                                        </p:attrNameLst>
                                      </p:cBhvr>
                                      <p:tavLst>
                                        <p:tav tm="0">
                                          <p:val>
                                            <p:strVal val="ppt_y"/>
                                          </p:val>
                                        </p:tav>
                                        <p:tav tm="100000">
                                          <p:val>
                                            <p:strVal val="ppt_y+.1"/>
                                          </p:val>
                                        </p:tav>
                                      </p:tavLst>
                                    </p:anim>
                                    <p:set>
                                      <p:cBhvr>
                                        <p:cTn id="97" dur="1" fill="hold">
                                          <p:stCondLst>
                                            <p:cond delay="999"/>
                                          </p:stCondLst>
                                        </p:cTn>
                                        <p:tgtEl>
                                          <p:spTgt spid="71"/>
                                        </p:tgtEl>
                                        <p:attrNameLst>
                                          <p:attrName>style.visibility</p:attrName>
                                        </p:attrNameLst>
                                      </p:cBhvr>
                                      <p:to>
                                        <p:strVal val="hidden"/>
                                      </p:to>
                                    </p:set>
                                  </p:childTnLst>
                                  <p:subTnLst>
                                    <p:audio>
                                      <p:cMediaNode>
                                        <p:cTn display="0" masterRel="sameClick">
                                          <p:stCondLst>
                                            <p:cond evt="begin" delay="0">
                                              <p:tn val="93"/>
                                            </p:cond>
                                          </p:stCondLst>
                                          <p:endCondLst>
                                            <p:cond evt="onStopAudio" delay="0">
                                              <p:tgtEl>
                                                <p:sldTgt/>
                                              </p:tgtEl>
                                            </p:cond>
                                          </p:endCondLst>
                                        </p:cTn>
                                        <p:tgtEl>
                                          <p:sndTgt r:embed="rId3" name="Trò-chơi-chíu.wav"/>
                                        </p:tgtEl>
                                      </p:cMediaNode>
                                    </p:audio>
                                  </p:subTnLst>
                                </p:cTn>
                              </p:par>
                            </p:childTnLst>
                          </p:cTn>
                        </p:par>
                      </p:childTnLst>
                    </p:cTn>
                  </p:par>
                  <p:par>
                    <p:cTn id="98" fill="hold">
                      <p:stCondLst>
                        <p:cond delay="indefinite"/>
                      </p:stCondLst>
                      <p:childTnLst>
                        <p:par>
                          <p:cTn id="99" fill="hold">
                            <p:stCondLst>
                              <p:cond delay="0"/>
                            </p:stCondLst>
                            <p:childTnLst>
                              <p:par>
                                <p:cTn id="100" presetID="42" presetClass="exit" presetSubtype="0" fill="hold" nodeType="clickEffect">
                                  <p:stCondLst>
                                    <p:cond delay="0"/>
                                  </p:stCondLst>
                                  <p:childTnLst>
                                    <p:animEffect transition="out" filter="fade">
                                      <p:cBhvr>
                                        <p:cTn id="101" dur="1000"/>
                                        <p:tgtEl>
                                          <p:spTgt spid="72"/>
                                        </p:tgtEl>
                                      </p:cBhvr>
                                    </p:animEffect>
                                    <p:anim calcmode="lin" valueType="num">
                                      <p:cBhvr>
                                        <p:cTn id="102" dur="1000"/>
                                        <p:tgtEl>
                                          <p:spTgt spid="72"/>
                                        </p:tgtEl>
                                        <p:attrNameLst>
                                          <p:attrName>ppt_x</p:attrName>
                                        </p:attrNameLst>
                                      </p:cBhvr>
                                      <p:tavLst>
                                        <p:tav tm="0">
                                          <p:val>
                                            <p:strVal val="ppt_x"/>
                                          </p:val>
                                        </p:tav>
                                        <p:tav tm="100000">
                                          <p:val>
                                            <p:strVal val="ppt_x"/>
                                          </p:val>
                                        </p:tav>
                                      </p:tavLst>
                                    </p:anim>
                                    <p:anim calcmode="lin" valueType="num">
                                      <p:cBhvr>
                                        <p:cTn id="103" dur="1000"/>
                                        <p:tgtEl>
                                          <p:spTgt spid="72"/>
                                        </p:tgtEl>
                                        <p:attrNameLst>
                                          <p:attrName>ppt_y</p:attrName>
                                        </p:attrNameLst>
                                      </p:cBhvr>
                                      <p:tavLst>
                                        <p:tav tm="0">
                                          <p:val>
                                            <p:strVal val="ppt_y"/>
                                          </p:val>
                                        </p:tav>
                                        <p:tav tm="100000">
                                          <p:val>
                                            <p:strVal val="ppt_y+.1"/>
                                          </p:val>
                                        </p:tav>
                                      </p:tavLst>
                                    </p:anim>
                                    <p:set>
                                      <p:cBhvr>
                                        <p:cTn id="104" dur="1" fill="hold">
                                          <p:stCondLst>
                                            <p:cond delay="999"/>
                                          </p:stCondLst>
                                        </p:cTn>
                                        <p:tgtEl>
                                          <p:spTgt spid="72"/>
                                        </p:tgtEl>
                                        <p:attrNameLst>
                                          <p:attrName>style.visibility</p:attrName>
                                        </p:attrNameLst>
                                      </p:cBhvr>
                                      <p:to>
                                        <p:strVal val="hidden"/>
                                      </p:to>
                                    </p:set>
                                  </p:childTnLst>
                                  <p:subTnLst>
                                    <p:audio>
                                      <p:cMediaNode>
                                        <p:cTn display="0" masterRel="sameClick">
                                          <p:stCondLst>
                                            <p:cond evt="begin" delay="0">
                                              <p:tn val="100"/>
                                            </p:cond>
                                          </p:stCondLst>
                                          <p:endCondLst>
                                            <p:cond evt="onStopAudio" delay="0">
                                              <p:tgtEl>
                                                <p:sldTgt/>
                                              </p:tgtEl>
                                            </p:cond>
                                          </p:endCondLst>
                                        </p:cTn>
                                        <p:tgtEl>
                                          <p:sndTgt r:embed="rId3" name="Trò-chơi-chíu.wav"/>
                                        </p:tgtEl>
                                      </p:cMediaNode>
                                    </p:audio>
                                  </p:subTnLst>
                                </p:cTn>
                              </p:par>
                            </p:childTnLst>
                          </p:cTn>
                        </p:par>
                      </p:childTnLst>
                    </p:cTn>
                  </p:par>
                  <p:par>
                    <p:cTn id="105" fill="hold">
                      <p:stCondLst>
                        <p:cond delay="indefinite"/>
                      </p:stCondLst>
                      <p:childTnLst>
                        <p:par>
                          <p:cTn id="106" fill="hold">
                            <p:stCondLst>
                              <p:cond delay="0"/>
                            </p:stCondLst>
                            <p:childTnLst>
                              <p:par>
                                <p:cTn id="107" presetID="42" presetClass="exit" presetSubtype="0" fill="hold" nodeType="clickEffect">
                                  <p:stCondLst>
                                    <p:cond delay="0"/>
                                  </p:stCondLst>
                                  <p:childTnLst>
                                    <p:animEffect transition="out" filter="fade">
                                      <p:cBhvr>
                                        <p:cTn id="108" dur="1000"/>
                                        <p:tgtEl>
                                          <p:spTgt spid="73"/>
                                        </p:tgtEl>
                                      </p:cBhvr>
                                    </p:animEffect>
                                    <p:anim calcmode="lin" valueType="num">
                                      <p:cBhvr>
                                        <p:cTn id="109" dur="1000"/>
                                        <p:tgtEl>
                                          <p:spTgt spid="73"/>
                                        </p:tgtEl>
                                        <p:attrNameLst>
                                          <p:attrName>ppt_x</p:attrName>
                                        </p:attrNameLst>
                                      </p:cBhvr>
                                      <p:tavLst>
                                        <p:tav tm="0">
                                          <p:val>
                                            <p:strVal val="ppt_x"/>
                                          </p:val>
                                        </p:tav>
                                        <p:tav tm="100000">
                                          <p:val>
                                            <p:strVal val="ppt_x"/>
                                          </p:val>
                                        </p:tav>
                                      </p:tavLst>
                                    </p:anim>
                                    <p:anim calcmode="lin" valueType="num">
                                      <p:cBhvr>
                                        <p:cTn id="110" dur="1000"/>
                                        <p:tgtEl>
                                          <p:spTgt spid="73"/>
                                        </p:tgtEl>
                                        <p:attrNameLst>
                                          <p:attrName>ppt_y</p:attrName>
                                        </p:attrNameLst>
                                      </p:cBhvr>
                                      <p:tavLst>
                                        <p:tav tm="0">
                                          <p:val>
                                            <p:strVal val="ppt_y"/>
                                          </p:val>
                                        </p:tav>
                                        <p:tav tm="100000">
                                          <p:val>
                                            <p:strVal val="ppt_y+.1"/>
                                          </p:val>
                                        </p:tav>
                                      </p:tavLst>
                                    </p:anim>
                                    <p:set>
                                      <p:cBhvr>
                                        <p:cTn id="111" dur="1" fill="hold">
                                          <p:stCondLst>
                                            <p:cond delay="999"/>
                                          </p:stCondLst>
                                        </p:cTn>
                                        <p:tgtEl>
                                          <p:spTgt spid="73"/>
                                        </p:tgtEl>
                                        <p:attrNameLst>
                                          <p:attrName>style.visibility</p:attrName>
                                        </p:attrNameLst>
                                      </p:cBhvr>
                                      <p:to>
                                        <p:strVal val="hidden"/>
                                      </p:to>
                                    </p:set>
                                  </p:childTnLst>
                                  <p:subTnLst>
                                    <p:audio>
                                      <p:cMediaNode>
                                        <p:cTn display="0" masterRel="sameClick">
                                          <p:stCondLst>
                                            <p:cond evt="begin" delay="0">
                                              <p:tn val="107"/>
                                            </p:cond>
                                          </p:stCondLst>
                                          <p:endCondLst>
                                            <p:cond evt="onStopAudio" delay="0">
                                              <p:tgtEl>
                                                <p:sldTgt/>
                                              </p:tgtEl>
                                            </p:cond>
                                          </p:endCondLst>
                                        </p:cTn>
                                        <p:tgtEl>
                                          <p:sndTgt r:embed="rId3" name="Trò-chơi-chíu.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2" name="Picture 1" descr="Picture1"/>
          <p:cNvPicPr>
            <a:picLocks noChangeAspect="1"/>
          </p:cNvPicPr>
          <p:nvPr/>
        </p:nvPicPr>
        <p:blipFill>
          <a:blip r:embed="rId4"/>
          <a:stretch>
            <a:fillRect/>
          </a:stretch>
        </p:blipFill>
        <p:spPr>
          <a:xfrm>
            <a:off x="397565" y="-122058"/>
            <a:ext cx="11579087" cy="6929892"/>
          </a:xfrm>
          <a:prstGeom prst="rect">
            <a:avLst/>
          </a:prstGeom>
        </p:spPr>
      </p:pic>
      <p:sp>
        <p:nvSpPr>
          <p:cNvPr id="15" name="TextBox 14">
            <a:extLst>
              <a:ext uri="{FF2B5EF4-FFF2-40B4-BE49-F238E27FC236}">
                <a16:creationId xmlns:a16="http://schemas.microsoft.com/office/drawing/2014/main" id="{C11D3C90-2FBD-40BB-A9E9-AEF808832ACD}"/>
              </a:ext>
            </a:extLst>
          </p:cNvPr>
          <p:cNvSpPr txBox="1"/>
          <p:nvPr/>
        </p:nvSpPr>
        <p:spPr>
          <a:xfrm>
            <a:off x="4686898" y="791192"/>
            <a:ext cx="2818204" cy="523220"/>
          </a:xfrm>
          <a:prstGeom prst="rect">
            <a:avLst/>
          </a:prstGeom>
          <a:noFill/>
        </p:spPr>
        <p:txBody>
          <a:bodyPr wrap="square" rtlCol="0">
            <a:spAutoFit/>
          </a:bodyPr>
          <a:lstStyle/>
          <a:p>
            <a:r>
              <a:rPr lang="en-US" sz="2800" b="1" dirty="0">
                <a:solidFill>
                  <a:srgbClr val="002060"/>
                </a:solidFill>
                <a:latin typeface="Arial" panose="020B0604020202020204" pitchFamily="34" charset="0"/>
                <a:cs typeface="Arial" panose="020B0604020202020204" pitchFamily="34" charset="0"/>
              </a:rPr>
              <a:t>9    x   1   =   9</a:t>
            </a:r>
          </a:p>
        </p:txBody>
      </p:sp>
      <p:sp>
        <p:nvSpPr>
          <p:cNvPr id="16" name="TextBox 15">
            <a:extLst>
              <a:ext uri="{FF2B5EF4-FFF2-40B4-BE49-F238E27FC236}">
                <a16:creationId xmlns:a16="http://schemas.microsoft.com/office/drawing/2014/main" id="{8FCE5E8B-86ED-4C44-97EB-2BB0D5C41B84}"/>
              </a:ext>
            </a:extLst>
          </p:cNvPr>
          <p:cNvSpPr txBox="1"/>
          <p:nvPr/>
        </p:nvSpPr>
        <p:spPr>
          <a:xfrm>
            <a:off x="4712452" y="1276274"/>
            <a:ext cx="2933952" cy="523220"/>
          </a:xfrm>
          <a:prstGeom prst="rect">
            <a:avLst/>
          </a:prstGeom>
          <a:noFill/>
        </p:spPr>
        <p:txBody>
          <a:bodyPr wrap="square" rtlCol="0">
            <a:spAutoFit/>
          </a:bodyPr>
          <a:lstStyle/>
          <a:p>
            <a:r>
              <a:rPr lang="en-US" sz="2800" b="1" dirty="0">
                <a:solidFill>
                  <a:srgbClr val="002060"/>
                </a:solidFill>
                <a:latin typeface="Arial" panose="020B0604020202020204" pitchFamily="34" charset="0"/>
                <a:cs typeface="Arial" panose="020B0604020202020204" pitchFamily="34" charset="0"/>
              </a:rPr>
              <a:t>9    x   2   =  18</a:t>
            </a:r>
          </a:p>
        </p:txBody>
      </p:sp>
      <p:sp>
        <p:nvSpPr>
          <p:cNvPr id="17" name="TextBox 16">
            <a:extLst>
              <a:ext uri="{FF2B5EF4-FFF2-40B4-BE49-F238E27FC236}">
                <a16:creationId xmlns:a16="http://schemas.microsoft.com/office/drawing/2014/main" id="{38AAF583-999A-43C3-B689-9B3501D7D295}"/>
              </a:ext>
            </a:extLst>
          </p:cNvPr>
          <p:cNvSpPr txBox="1"/>
          <p:nvPr/>
        </p:nvSpPr>
        <p:spPr>
          <a:xfrm>
            <a:off x="4707281" y="1750742"/>
            <a:ext cx="2818205" cy="523220"/>
          </a:xfrm>
          <a:prstGeom prst="rect">
            <a:avLst/>
          </a:prstGeom>
          <a:noFill/>
        </p:spPr>
        <p:txBody>
          <a:bodyPr wrap="square" rtlCol="0">
            <a:spAutoFit/>
          </a:bodyPr>
          <a:lstStyle/>
          <a:p>
            <a:r>
              <a:rPr lang="en-US" sz="2800" b="1" dirty="0">
                <a:solidFill>
                  <a:srgbClr val="002060"/>
                </a:solidFill>
                <a:latin typeface="Arial" panose="020B0604020202020204" pitchFamily="34" charset="0"/>
                <a:cs typeface="Arial" panose="020B0604020202020204" pitchFamily="34" charset="0"/>
              </a:rPr>
              <a:t>9    x   3   =  27</a:t>
            </a:r>
          </a:p>
        </p:txBody>
      </p:sp>
      <p:sp>
        <p:nvSpPr>
          <p:cNvPr id="18" name="TextBox 17">
            <a:extLst>
              <a:ext uri="{FF2B5EF4-FFF2-40B4-BE49-F238E27FC236}">
                <a16:creationId xmlns:a16="http://schemas.microsoft.com/office/drawing/2014/main" id="{824C290A-EDBC-41CF-95CF-9086C0614820}"/>
              </a:ext>
            </a:extLst>
          </p:cNvPr>
          <p:cNvSpPr txBox="1"/>
          <p:nvPr/>
        </p:nvSpPr>
        <p:spPr>
          <a:xfrm>
            <a:off x="4720219" y="2247875"/>
            <a:ext cx="3255825" cy="523220"/>
          </a:xfrm>
          <a:prstGeom prst="rect">
            <a:avLst/>
          </a:prstGeom>
          <a:noFill/>
        </p:spPr>
        <p:txBody>
          <a:bodyPr wrap="square" rtlCol="0">
            <a:spAutoFit/>
          </a:bodyPr>
          <a:lstStyle/>
          <a:p>
            <a:r>
              <a:rPr lang="en-US" sz="2800" b="1" dirty="0">
                <a:solidFill>
                  <a:srgbClr val="002060"/>
                </a:solidFill>
                <a:latin typeface="Arial" panose="020B0604020202020204" pitchFamily="34" charset="0"/>
                <a:cs typeface="Arial" panose="020B0604020202020204" pitchFamily="34" charset="0"/>
              </a:rPr>
              <a:t>9    x   4   =</a:t>
            </a:r>
          </a:p>
        </p:txBody>
      </p:sp>
      <p:sp>
        <p:nvSpPr>
          <p:cNvPr id="19" name="Rectangle 18">
            <a:extLst>
              <a:ext uri="{FF2B5EF4-FFF2-40B4-BE49-F238E27FC236}">
                <a16:creationId xmlns:a16="http://schemas.microsoft.com/office/drawing/2014/main" id="{CD4C82EF-2580-4FA4-8978-2757302CACE6}"/>
              </a:ext>
            </a:extLst>
          </p:cNvPr>
          <p:cNvSpPr/>
          <p:nvPr/>
        </p:nvSpPr>
        <p:spPr>
          <a:xfrm>
            <a:off x="741967" y="1134293"/>
            <a:ext cx="3353803" cy="769441"/>
          </a:xfrm>
          <a:prstGeom prst="rect">
            <a:avLst/>
          </a:prstGeom>
          <a:noFill/>
        </p:spPr>
        <p:txBody>
          <a:bodyPr wrap="none" lIns="91440" tIns="45720" rIns="91440" bIns="45720">
            <a:spAutoFit/>
          </a:bodyPr>
          <a:lstStyle/>
          <a:p>
            <a:pPr algn="ctr"/>
            <a:r>
              <a:rPr lang="en-US" sz="4400" b="1" dirty="0" err="1">
                <a:ln w="22225">
                  <a:solidFill>
                    <a:srgbClr val="FF0000"/>
                  </a:solidFill>
                  <a:prstDash val="solid"/>
                </a:ln>
                <a:solidFill>
                  <a:srgbClr val="002060"/>
                </a:solidFill>
                <a:latin typeface="Arial" panose="020B0604020202020204" pitchFamily="34" charset="0"/>
                <a:cs typeface="Arial" panose="020B0604020202020204" pitchFamily="34" charset="0"/>
              </a:rPr>
              <a:t>Bảng</a:t>
            </a:r>
            <a:r>
              <a:rPr lang="en-US" sz="4400" b="1" dirty="0">
                <a:ln w="22225">
                  <a:solidFill>
                    <a:srgbClr val="FF0000"/>
                  </a:solidFill>
                  <a:prstDash val="solid"/>
                </a:ln>
                <a:solidFill>
                  <a:srgbClr val="002060"/>
                </a:solidFill>
                <a:latin typeface="Arial" panose="020B0604020202020204" pitchFamily="34" charset="0"/>
                <a:cs typeface="Arial" panose="020B0604020202020204" pitchFamily="34" charset="0"/>
              </a:rPr>
              <a:t> chia 9</a:t>
            </a:r>
          </a:p>
        </p:txBody>
      </p:sp>
      <p:sp>
        <p:nvSpPr>
          <p:cNvPr id="20" name="TextBox 19">
            <a:extLst>
              <a:ext uri="{FF2B5EF4-FFF2-40B4-BE49-F238E27FC236}">
                <a16:creationId xmlns:a16="http://schemas.microsoft.com/office/drawing/2014/main" id="{E76D61FD-49B1-4CB7-A8E0-E1C8BFBA2DD0}"/>
              </a:ext>
            </a:extLst>
          </p:cNvPr>
          <p:cNvSpPr txBox="1"/>
          <p:nvPr/>
        </p:nvSpPr>
        <p:spPr>
          <a:xfrm>
            <a:off x="4712452" y="2821865"/>
            <a:ext cx="2933952" cy="523220"/>
          </a:xfrm>
          <a:prstGeom prst="rect">
            <a:avLst/>
          </a:prstGeom>
          <a:noFill/>
        </p:spPr>
        <p:txBody>
          <a:bodyPr wrap="square" rtlCol="0">
            <a:spAutoFit/>
          </a:bodyPr>
          <a:lstStyle/>
          <a:p>
            <a:r>
              <a:rPr lang="en-US" sz="2800" b="1" dirty="0">
                <a:solidFill>
                  <a:srgbClr val="002060"/>
                </a:solidFill>
                <a:latin typeface="Arial" panose="020B0604020202020204" pitchFamily="34" charset="0"/>
                <a:cs typeface="Arial" panose="020B0604020202020204" pitchFamily="34" charset="0"/>
              </a:rPr>
              <a:t>9    x   5   =</a:t>
            </a:r>
          </a:p>
        </p:txBody>
      </p:sp>
      <p:sp>
        <p:nvSpPr>
          <p:cNvPr id="21" name="TextBox 20">
            <a:extLst>
              <a:ext uri="{FF2B5EF4-FFF2-40B4-BE49-F238E27FC236}">
                <a16:creationId xmlns:a16="http://schemas.microsoft.com/office/drawing/2014/main" id="{EC8D7F91-681E-4E1C-B504-6E19F05DC9FB}"/>
              </a:ext>
            </a:extLst>
          </p:cNvPr>
          <p:cNvSpPr txBox="1"/>
          <p:nvPr/>
        </p:nvSpPr>
        <p:spPr>
          <a:xfrm>
            <a:off x="4720219" y="3414314"/>
            <a:ext cx="2933952" cy="523220"/>
          </a:xfrm>
          <a:prstGeom prst="rect">
            <a:avLst/>
          </a:prstGeom>
          <a:noFill/>
        </p:spPr>
        <p:txBody>
          <a:bodyPr wrap="square" rtlCol="0">
            <a:spAutoFit/>
          </a:bodyPr>
          <a:lstStyle/>
          <a:p>
            <a:r>
              <a:rPr lang="en-US" sz="2800" b="1" dirty="0">
                <a:solidFill>
                  <a:srgbClr val="002060"/>
                </a:solidFill>
                <a:latin typeface="Arial" panose="020B0604020202020204" pitchFamily="34" charset="0"/>
                <a:cs typeface="Arial" panose="020B0604020202020204" pitchFamily="34" charset="0"/>
              </a:rPr>
              <a:t>9    x   6   =</a:t>
            </a:r>
          </a:p>
        </p:txBody>
      </p:sp>
      <p:sp>
        <p:nvSpPr>
          <p:cNvPr id="22" name="TextBox 21">
            <a:extLst>
              <a:ext uri="{FF2B5EF4-FFF2-40B4-BE49-F238E27FC236}">
                <a16:creationId xmlns:a16="http://schemas.microsoft.com/office/drawing/2014/main" id="{4DD62C1A-493E-4085-A699-0A0A64E6BDD7}"/>
              </a:ext>
            </a:extLst>
          </p:cNvPr>
          <p:cNvSpPr txBox="1"/>
          <p:nvPr/>
        </p:nvSpPr>
        <p:spPr>
          <a:xfrm>
            <a:off x="4691560" y="4031862"/>
            <a:ext cx="2933952" cy="523220"/>
          </a:xfrm>
          <a:prstGeom prst="rect">
            <a:avLst/>
          </a:prstGeom>
          <a:noFill/>
        </p:spPr>
        <p:txBody>
          <a:bodyPr wrap="square" rtlCol="0">
            <a:spAutoFit/>
          </a:bodyPr>
          <a:lstStyle/>
          <a:p>
            <a:r>
              <a:rPr lang="en-US" sz="2800" b="1" dirty="0">
                <a:solidFill>
                  <a:srgbClr val="002060"/>
                </a:solidFill>
                <a:latin typeface="Arial" panose="020B0604020202020204" pitchFamily="34" charset="0"/>
                <a:cs typeface="Arial" panose="020B0604020202020204" pitchFamily="34" charset="0"/>
              </a:rPr>
              <a:t>9    x   7   =</a:t>
            </a:r>
          </a:p>
        </p:txBody>
      </p:sp>
      <p:sp>
        <p:nvSpPr>
          <p:cNvPr id="23" name="TextBox 22">
            <a:extLst>
              <a:ext uri="{FF2B5EF4-FFF2-40B4-BE49-F238E27FC236}">
                <a16:creationId xmlns:a16="http://schemas.microsoft.com/office/drawing/2014/main" id="{6CF97C01-2F9A-4700-9227-7DEA5E5E3162}"/>
              </a:ext>
            </a:extLst>
          </p:cNvPr>
          <p:cNvSpPr txBox="1"/>
          <p:nvPr/>
        </p:nvSpPr>
        <p:spPr>
          <a:xfrm>
            <a:off x="4691560" y="4628197"/>
            <a:ext cx="2933952" cy="523220"/>
          </a:xfrm>
          <a:prstGeom prst="rect">
            <a:avLst/>
          </a:prstGeom>
          <a:noFill/>
        </p:spPr>
        <p:txBody>
          <a:bodyPr wrap="square" rtlCol="0">
            <a:spAutoFit/>
          </a:bodyPr>
          <a:lstStyle/>
          <a:p>
            <a:r>
              <a:rPr lang="en-US" sz="2800" b="1" dirty="0">
                <a:solidFill>
                  <a:srgbClr val="002060"/>
                </a:solidFill>
                <a:latin typeface="Arial" panose="020B0604020202020204" pitchFamily="34" charset="0"/>
                <a:cs typeface="Arial" panose="020B0604020202020204" pitchFamily="34" charset="0"/>
              </a:rPr>
              <a:t>9    x   8   =</a:t>
            </a:r>
          </a:p>
        </p:txBody>
      </p:sp>
      <p:sp>
        <p:nvSpPr>
          <p:cNvPr id="24" name="TextBox 23">
            <a:extLst>
              <a:ext uri="{FF2B5EF4-FFF2-40B4-BE49-F238E27FC236}">
                <a16:creationId xmlns:a16="http://schemas.microsoft.com/office/drawing/2014/main" id="{085847CE-645E-4EDD-B38A-B9391990EAAE}"/>
              </a:ext>
            </a:extLst>
          </p:cNvPr>
          <p:cNvSpPr txBox="1"/>
          <p:nvPr/>
        </p:nvSpPr>
        <p:spPr>
          <a:xfrm>
            <a:off x="4686898" y="5202538"/>
            <a:ext cx="2933952" cy="523220"/>
          </a:xfrm>
          <a:prstGeom prst="rect">
            <a:avLst/>
          </a:prstGeom>
          <a:noFill/>
        </p:spPr>
        <p:txBody>
          <a:bodyPr wrap="square" rtlCol="0">
            <a:spAutoFit/>
          </a:bodyPr>
          <a:lstStyle/>
          <a:p>
            <a:r>
              <a:rPr lang="en-US" sz="2800" b="1" dirty="0">
                <a:solidFill>
                  <a:srgbClr val="002060"/>
                </a:solidFill>
                <a:latin typeface="Arial" panose="020B0604020202020204" pitchFamily="34" charset="0"/>
                <a:cs typeface="Arial" panose="020B0604020202020204" pitchFamily="34" charset="0"/>
              </a:rPr>
              <a:t>9    x   9   =</a:t>
            </a:r>
          </a:p>
        </p:txBody>
      </p:sp>
      <p:sp>
        <p:nvSpPr>
          <p:cNvPr id="25" name="TextBox 24">
            <a:extLst>
              <a:ext uri="{FF2B5EF4-FFF2-40B4-BE49-F238E27FC236}">
                <a16:creationId xmlns:a16="http://schemas.microsoft.com/office/drawing/2014/main" id="{7DD2FCCE-1807-4025-AE3A-D5EEFD372EAB}"/>
              </a:ext>
            </a:extLst>
          </p:cNvPr>
          <p:cNvSpPr txBox="1"/>
          <p:nvPr/>
        </p:nvSpPr>
        <p:spPr>
          <a:xfrm>
            <a:off x="4686898" y="5776879"/>
            <a:ext cx="2933952" cy="523220"/>
          </a:xfrm>
          <a:prstGeom prst="rect">
            <a:avLst/>
          </a:prstGeom>
          <a:noFill/>
        </p:spPr>
        <p:txBody>
          <a:bodyPr wrap="square" rtlCol="0">
            <a:spAutoFit/>
          </a:bodyPr>
          <a:lstStyle/>
          <a:p>
            <a:r>
              <a:rPr lang="en-US" sz="2800" b="1" dirty="0">
                <a:solidFill>
                  <a:srgbClr val="002060"/>
                </a:solidFill>
                <a:latin typeface="Arial" panose="020B0604020202020204" pitchFamily="34" charset="0"/>
                <a:cs typeface="Arial" panose="020B0604020202020204" pitchFamily="34" charset="0"/>
              </a:rPr>
              <a:t>9    x  10  =</a:t>
            </a:r>
          </a:p>
        </p:txBody>
      </p:sp>
      <p:sp>
        <p:nvSpPr>
          <p:cNvPr id="26" name="Rectangle 25">
            <a:extLst>
              <a:ext uri="{FF2B5EF4-FFF2-40B4-BE49-F238E27FC236}">
                <a16:creationId xmlns:a16="http://schemas.microsoft.com/office/drawing/2014/main" id="{74328C63-36AF-46FA-B403-31787D09D377}"/>
              </a:ext>
            </a:extLst>
          </p:cNvPr>
          <p:cNvSpPr/>
          <p:nvPr/>
        </p:nvSpPr>
        <p:spPr>
          <a:xfrm>
            <a:off x="6543504" y="2339863"/>
            <a:ext cx="906024"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2060"/>
                </a:solidFill>
                <a:latin typeface="Arial" panose="020B0604020202020204" pitchFamily="34" charset="0"/>
                <a:cs typeface="Arial" panose="020B0604020202020204" pitchFamily="34" charset="0"/>
              </a:rPr>
              <a:t>36</a:t>
            </a:r>
          </a:p>
        </p:txBody>
      </p:sp>
      <p:sp>
        <p:nvSpPr>
          <p:cNvPr id="27" name="Rectangle 26">
            <a:extLst>
              <a:ext uri="{FF2B5EF4-FFF2-40B4-BE49-F238E27FC236}">
                <a16:creationId xmlns:a16="http://schemas.microsoft.com/office/drawing/2014/main" id="{C8FE89FC-0FA1-43FB-B567-7D3CD79724D6}"/>
              </a:ext>
            </a:extLst>
          </p:cNvPr>
          <p:cNvSpPr/>
          <p:nvPr/>
        </p:nvSpPr>
        <p:spPr>
          <a:xfrm>
            <a:off x="6543504" y="2795268"/>
            <a:ext cx="906024"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2060"/>
                </a:solidFill>
                <a:latin typeface="Arial" panose="020B0604020202020204" pitchFamily="34" charset="0"/>
                <a:cs typeface="Arial" panose="020B0604020202020204" pitchFamily="34" charset="0"/>
              </a:rPr>
              <a:t>45</a:t>
            </a:r>
          </a:p>
        </p:txBody>
      </p:sp>
      <p:sp>
        <p:nvSpPr>
          <p:cNvPr id="28" name="Rectangle 27">
            <a:extLst>
              <a:ext uri="{FF2B5EF4-FFF2-40B4-BE49-F238E27FC236}">
                <a16:creationId xmlns:a16="http://schemas.microsoft.com/office/drawing/2014/main" id="{F2250AD5-B6E9-433D-9015-6908049CBBFF}"/>
              </a:ext>
            </a:extLst>
          </p:cNvPr>
          <p:cNvSpPr/>
          <p:nvPr/>
        </p:nvSpPr>
        <p:spPr>
          <a:xfrm>
            <a:off x="6543504" y="3359440"/>
            <a:ext cx="906024"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2060"/>
                </a:solidFill>
                <a:latin typeface="Arial" panose="020B0604020202020204" pitchFamily="34" charset="0"/>
                <a:cs typeface="Arial" panose="020B0604020202020204" pitchFamily="34" charset="0"/>
              </a:rPr>
              <a:t>54</a:t>
            </a:r>
          </a:p>
        </p:txBody>
      </p:sp>
      <p:sp>
        <p:nvSpPr>
          <p:cNvPr id="29" name="Rectangle 28">
            <a:extLst>
              <a:ext uri="{FF2B5EF4-FFF2-40B4-BE49-F238E27FC236}">
                <a16:creationId xmlns:a16="http://schemas.microsoft.com/office/drawing/2014/main" id="{0FEE705C-0164-4E2B-9B89-E69421E713AF}"/>
              </a:ext>
            </a:extLst>
          </p:cNvPr>
          <p:cNvSpPr/>
          <p:nvPr/>
        </p:nvSpPr>
        <p:spPr>
          <a:xfrm>
            <a:off x="6543504" y="4028990"/>
            <a:ext cx="906024"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2060"/>
                </a:solidFill>
                <a:latin typeface="Arial" panose="020B0604020202020204" pitchFamily="34" charset="0"/>
                <a:cs typeface="Arial" panose="020B0604020202020204" pitchFamily="34" charset="0"/>
              </a:rPr>
              <a:t>63</a:t>
            </a:r>
          </a:p>
        </p:txBody>
      </p:sp>
      <p:sp>
        <p:nvSpPr>
          <p:cNvPr id="30" name="Rectangle 29">
            <a:extLst>
              <a:ext uri="{FF2B5EF4-FFF2-40B4-BE49-F238E27FC236}">
                <a16:creationId xmlns:a16="http://schemas.microsoft.com/office/drawing/2014/main" id="{0AE37162-EF94-45B5-A981-5DB4C1854FB9}"/>
              </a:ext>
            </a:extLst>
          </p:cNvPr>
          <p:cNvSpPr/>
          <p:nvPr/>
        </p:nvSpPr>
        <p:spPr>
          <a:xfrm>
            <a:off x="6506756" y="4610171"/>
            <a:ext cx="906024"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2060"/>
                </a:solidFill>
                <a:latin typeface="Arial" panose="020B0604020202020204" pitchFamily="34" charset="0"/>
                <a:cs typeface="Arial" panose="020B0604020202020204" pitchFamily="34" charset="0"/>
              </a:rPr>
              <a:t>72</a:t>
            </a:r>
          </a:p>
        </p:txBody>
      </p:sp>
      <p:sp>
        <p:nvSpPr>
          <p:cNvPr id="31" name="Rectangle 30">
            <a:extLst>
              <a:ext uri="{FF2B5EF4-FFF2-40B4-BE49-F238E27FC236}">
                <a16:creationId xmlns:a16="http://schemas.microsoft.com/office/drawing/2014/main" id="{C43FAA75-DD80-4B52-8863-D5F5C15441DD}"/>
              </a:ext>
            </a:extLst>
          </p:cNvPr>
          <p:cNvSpPr/>
          <p:nvPr/>
        </p:nvSpPr>
        <p:spPr>
          <a:xfrm>
            <a:off x="6524909" y="5172214"/>
            <a:ext cx="906024"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2060"/>
                </a:solidFill>
                <a:latin typeface="Arial" panose="020B0604020202020204" pitchFamily="34" charset="0"/>
                <a:cs typeface="Arial" panose="020B0604020202020204" pitchFamily="34" charset="0"/>
              </a:rPr>
              <a:t>81</a:t>
            </a:r>
          </a:p>
        </p:txBody>
      </p:sp>
      <p:sp>
        <p:nvSpPr>
          <p:cNvPr id="32" name="Rectangle 31">
            <a:extLst>
              <a:ext uri="{FF2B5EF4-FFF2-40B4-BE49-F238E27FC236}">
                <a16:creationId xmlns:a16="http://schemas.microsoft.com/office/drawing/2014/main" id="{BA4CDD36-D013-450D-A1C6-C12DBD2F043B}"/>
              </a:ext>
            </a:extLst>
          </p:cNvPr>
          <p:cNvSpPr/>
          <p:nvPr/>
        </p:nvSpPr>
        <p:spPr>
          <a:xfrm>
            <a:off x="6561171" y="5794123"/>
            <a:ext cx="906024"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2060"/>
                </a:solidFill>
                <a:latin typeface="Arial" panose="020B0604020202020204" pitchFamily="34" charset="0"/>
                <a:cs typeface="Arial" panose="020B0604020202020204" pitchFamily="34" charset="0"/>
              </a:rPr>
              <a:t>90</a:t>
            </a:r>
          </a:p>
        </p:txBody>
      </p:sp>
      <p:sp>
        <p:nvSpPr>
          <p:cNvPr id="33" name="Rectangle: Rounded Corners 32">
            <a:extLst>
              <a:ext uri="{FF2B5EF4-FFF2-40B4-BE49-F238E27FC236}">
                <a16:creationId xmlns:a16="http://schemas.microsoft.com/office/drawing/2014/main" id="{425DDEBE-BD1F-4F5C-AE05-2ECF36DC48D0}"/>
              </a:ext>
            </a:extLst>
          </p:cNvPr>
          <p:cNvSpPr/>
          <p:nvPr/>
        </p:nvSpPr>
        <p:spPr>
          <a:xfrm>
            <a:off x="4596705" y="756168"/>
            <a:ext cx="568410" cy="5561175"/>
          </a:xfrm>
          <a:prstGeom prst="roundRect">
            <a:avLst/>
          </a:prstGeom>
          <a:noFill/>
          <a:ln w="28575">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002060"/>
              </a:solidFill>
            </a:endParaRPr>
          </a:p>
        </p:txBody>
      </p:sp>
      <p:sp>
        <p:nvSpPr>
          <p:cNvPr id="34" name="Rectangle: Rounded Corners 33">
            <a:extLst>
              <a:ext uri="{FF2B5EF4-FFF2-40B4-BE49-F238E27FC236}">
                <a16:creationId xmlns:a16="http://schemas.microsoft.com/office/drawing/2014/main" id="{97540A92-38D8-4771-BCCD-4E2755EE4AFE}"/>
              </a:ext>
            </a:extLst>
          </p:cNvPr>
          <p:cNvSpPr/>
          <p:nvPr/>
        </p:nvSpPr>
        <p:spPr>
          <a:xfrm>
            <a:off x="5701293" y="755112"/>
            <a:ext cx="597675" cy="5561175"/>
          </a:xfrm>
          <a:prstGeom prst="roundRect">
            <a:avLst/>
          </a:prstGeom>
          <a:noFill/>
          <a:ln w="28575">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002060"/>
              </a:solidFill>
            </a:endParaRPr>
          </a:p>
        </p:txBody>
      </p:sp>
      <p:pic>
        <p:nvPicPr>
          <p:cNvPr id="35" name="Picture 34">
            <a:extLst>
              <a:ext uri="{FF2B5EF4-FFF2-40B4-BE49-F238E27FC236}">
                <a16:creationId xmlns:a16="http://schemas.microsoft.com/office/drawing/2014/main" id="{64D1EE28-F8DD-4E88-B124-342EAEF623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247632">
            <a:off x="6701309" y="693758"/>
            <a:ext cx="543918" cy="543918"/>
          </a:xfrm>
          <a:prstGeom prst="rect">
            <a:avLst/>
          </a:prstGeom>
        </p:spPr>
      </p:pic>
      <p:pic>
        <p:nvPicPr>
          <p:cNvPr id="36" name="Picture 35">
            <a:extLst>
              <a:ext uri="{FF2B5EF4-FFF2-40B4-BE49-F238E27FC236}">
                <a16:creationId xmlns:a16="http://schemas.microsoft.com/office/drawing/2014/main" id="{44A9C2DA-1256-4F6B-83F4-4EBE63FA726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247632">
            <a:off x="6746107" y="1804429"/>
            <a:ext cx="505272" cy="505272"/>
          </a:xfrm>
          <a:prstGeom prst="rect">
            <a:avLst/>
          </a:prstGeom>
        </p:spPr>
      </p:pic>
      <p:pic>
        <p:nvPicPr>
          <p:cNvPr id="37" name="Picture 36">
            <a:extLst>
              <a:ext uri="{FF2B5EF4-FFF2-40B4-BE49-F238E27FC236}">
                <a16:creationId xmlns:a16="http://schemas.microsoft.com/office/drawing/2014/main" id="{EF14BA30-07C4-4F98-A6D1-75A4055A9B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247632">
            <a:off x="6734793" y="2817170"/>
            <a:ext cx="543918" cy="543918"/>
          </a:xfrm>
          <a:prstGeom prst="rect">
            <a:avLst/>
          </a:prstGeom>
        </p:spPr>
      </p:pic>
      <p:pic>
        <p:nvPicPr>
          <p:cNvPr id="38" name="Picture 37">
            <a:extLst>
              <a:ext uri="{FF2B5EF4-FFF2-40B4-BE49-F238E27FC236}">
                <a16:creationId xmlns:a16="http://schemas.microsoft.com/office/drawing/2014/main" id="{DBAB1D58-FE95-464F-A809-4836CB72919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247632">
            <a:off x="6715632" y="3966970"/>
            <a:ext cx="532191" cy="532191"/>
          </a:xfrm>
          <a:prstGeom prst="rect">
            <a:avLst/>
          </a:prstGeom>
        </p:spPr>
      </p:pic>
      <p:pic>
        <p:nvPicPr>
          <p:cNvPr id="39" name="Picture 38">
            <a:extLst>
              <a:ext uri="{FF2B5EF4-FFF2-40B4-BE49-F238E27FC236}">
                <a16:creationId xmlns:a16="http://schemas.microsoft.com/office/drawing/2014/main" id="{A49A4E3D-3439-402B-92D7-C9F17447577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247632">
            <a:off x="6710391" y="5201466"/>
            <a:ext cx="534105" cy="534105"/>
          </a:xfrm>
          <a:prstGeom prst="rect">
            <a:avLst/>
          </a:prstGeom>
        </p:spPr>
      </p:pic>
      <p:pic>
        <p:nvPicPr>
          <p:cNvPr id="40" name="Picture 39">
            <a:extLst>
              <a:ext uri="{FF2B5EF4-FFF2-40B4-BE49-F238E27FC236}">
                <a16:creationId xmlns:a16="http://schemas.microsoft.com/office/drawing/2014/main" id="{32B14CA4-54B2-43BE-AC6B-C03EAC439C5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247632">
            <a:off x="6756446" y="1246712"/>
            <a:ext cx="543918" cy="543918"/>
          </a:xfrm>
          <a:prstGeom prst="rect">
            <a:avLst/>
          </a:prstGeom>
        </p:spPr>
      </p:pic>
      <p:pic>
        <p:nvPicPr>
          <p:cNvPr id="41" name="Picture 40">
            <a:extLst>
              <a:ext uri="{FF2B5EF4-FFF2-40B4-BE49-F238E27FC236}">
                <a16:creationId xmlns:a16="http://schemas.microsoft.com/office/drawing/2014/main" id="{4D7C5D9D-4530-4F1A-A3DD-45D157492AC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247632">
            <a:off x="6744874" y="2290524"/>
            <a:ext cx="544637" cy="544637"/>
          </a:xfrm>
          <a:prstGeom prst="rect">
            <a:avLst/>
          </a:prstGeom>
        </p:spPr>
      </p:pic>
      <p:pic>
        <p:nvPicPr>
          <p:cNvPr id="42" name="Picture 41">
            <a:extLst>
              <a:ext uri="{FF2B5EF4-FFF2-40B4-BE49-F238E27FC236}">
                <a16:creationId xmlns:a16="http://schemas.microsoft.com/office/drawing/2014/main" id="{0BE3815B-D703-4B3E-BC96-EE06CE38FC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247632">
            <a:off x="6758503" y="3378565"/>
            <a:ext cx="510342" cy="510342"/>
          </a:xfrm>
          <a:prstGeom prst="rect">
            <a:avLst/>
          </a:prstGeom>
        </p:spPr>
      </p:pic>
      <p:pic>
        <p:nvPicPr>
          <p:cNvPr id="43" name="Picture 42">
            <a:extLst>
              <a:ext uri="{FF2B5EF4-FFF2-40B4-BE49-F238E27FC236}">
                <a16:creationId xmlns:a16="http://schemas.microsoft.com/office/drawing/2014/main" id="{7EC82320-784C-4516-9004-86F898B77BD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247632">
            <a:off x="6712625" y="4611153"/>
            <a:ext cx="534105" cy="534105"/>
          </a:xfrm>
          <a:prstGeom prst="rect">
            <a:avLst/>
          </a:prstGeom>
        </p:spPr>
      </p:pic>
      <p:pic>
        <p:nvPicPr>
          <p:cNvPr id="44" name="Picture 43">
            <a:extLst>
              <a:ext uri="{FF2B5EF4-FFF2-40B4-BE49-F238E27FC236}">
                <a16:creationId xmlns:a16="http://schemas.microsoft.com/office/drawing/2014/main" id="{DAE07258-2B59-4B32-B108-8A7853F5F52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247632">
            <a:off x="6698538" y="5780369"/>
            <a:ext cx="534105" cy="534105"/>
          </a:xfrm>
          <a:prstGeom prst="rect">
            <a:avLst/>
          </a:prstGeom>
        </p:spPr>
      </p:pic>
      <p:pic>
        <p:nvPicPr>
          <p:cNvPr id="45" name="Picture 44">
            <a:extLst>
              <a:ext uri="{FF2B5EF4-FFF2-40B4-BE49-F238E27FC236}">
                <a16:creationId xmlns:a16="http://schemas.microsoft.com/office/drawing/2014/main" id="{906490E8-225F-4129-829A-9090475B7A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247632">
            <a:off x="6700784" y="678196"/>
            <a:ext cx="544971" cy="544971"/>
          </a:xfrm>
          <a:prstGeom prst="rect">
            <a:avLst/>
          </a:prstGeom>
        </p:spPr>
      </p:pic>
      <p:pic>
        <p:nvPicPr>
          <p:cNvPr id="46" name="Picture 45">
            <a:extLst>
              <a:ext uri="{FF2B5EF4-FFF2-40B4-BE49-F238E27FC236}">
                <a16:creationId xmlns:a16="http://schemas.microsoft.com/office/drawing/2014/main" id="{81203937-5904-49F7-B63A-5DB786DE867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247632">
            <a:off x="6755336" y="1802070"/>
            <a:ext cx="525046" cy="525046"/>
          </a:xfrm>
          <a:prstGeom prst="rect">
            <a:avLst/>
          </a:prstGeom>
        </p:spPr>
      </p:pic>
      <p:pic>
        <p:nvPicPr>
          <p:cNvPr id="47" name="Picture 46">
            <a:extLst>
              <a:ext uri="{FF2B5EF4-FFF2-40B4-BE49-F238E27FC236}">
                <a16:creationId xmlns:a16="http://schemas.microsoft.com/office/drawing/2014/main" id="{EE64782B-A54C-476C-A61C-E0D1DBAFC25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247632">
            <a:off x="6743725" y="2785762"/>
            <a:ext cx="543918" cy="543918"/>
          </a:xfrm>
          <a:prstGeom prst="rect">
            <a:avLst/>
          </a:prstGeom>
        </p:spPr>
      </p:pic>
      <p:pic>
        <p:nvPicPr>
          <p:cNvPr id="48" name="Picture 47">
            <a:extLst>
              <a:ext uri="{FF2B5EF4-FFF2-40B4-BE49-F238E27FC236}">
                <a16:creationId xmlns:a16="http://schemas.microsoft.com/office/drawing/2014/main" id="{8508BD99-78AB-4F83-8B11-1056AB607F5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247632">
            <a:off x="6718897" y="3949726"/>
            <a:ext cx="532191" cy="532191"/>
          </a:xfrm>
          <a:prstGeom prst="rect">
            <a:avLst/>
          </a:prstGeom>
        </p:spPr>
      </p:pic>
      <p:pic>
        <p:nvPicPr>
          <p:cNvPr id="49" name="Picture 48">
            <a:extLst>
              <a:ext uri="{FF2B5EF4-FFF2-40B4-BE49-F238E27FC236}">
                <a16:creationId xmlns:a16="http://schemas.microsoft.com/office/drawing/2014/main" id="{FB1D563B-BF55-4281-A7DA-C7494743EB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247632">
            <a:off x="6714857" y="5187035"/>
            <a:ext cx="534105" cy="534105"/>
          </a:xfrm>
          <a:prstGeom prst="rect">
            <a:avLst/>
          </a:prstGeom>
        </p:spPr>
      </p:pic>
      <p:pic>
        <p:nvPicPr>
          <p:cNvPr id="50" name="Picture 49">
            <a:extLst>
              <a:ext uri="{FF2B5EF4-FFF2-40B4-BE49-F238E27FC236}">
                <a16:creationId xmlns:a16="http://schemas.microsoft.com/office/drawing/2014/main" id="{09816C09-6756-485D-B2EF-B8D2CF37005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247632">
            <a:off x="5719830" y="1302440"/>
            <a:ext cx="545403" cy="545403"/>
          </a:xfrm>
          <a:prstGeom prst="rect">
            <a:avLst/>
          </a:prstGeom>
        </p:spPr>
      </p:pic>
      <p:pic>
        <p:nvPicPr>
          <p:cNvPr id="51" name="Picture 50">
            <a:extLst>
              <a:ext uri="{FF2B5EF4-FFF2-40B4-BE49-F238E27FC236}">
                <a16:creationId xmlns:a16="http://schemas.microsoft.com/office/drawing/2014/main" id="{7A62C224-56F3-4E33-8C13-60E66DB5BF9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247632">
            <a:off x="5758443" y="2295201"/>
            <a:ext cx="510489" cy="510489"/>
          </a:xfrm>
          <a:prstGeom prst="rect">
            <a:avLst/>
          </a:prstGeom>
        </p:spPr>
      </p:pic>
      <p:pic>
        <p:nvPicPr>
          <p:cNvPr id="52" name="Picture 51">
            <a:extLst>
              <a:ext uri="{FF2B5EF4-FFF2-40B4-BE49-F238E27FC236}">
                <a16:creationId xmlns:a16="http://schemas.microsoft.com/office/drawing/2014/main" id="{6D5915A7-2338-46CC-B355-C39551202B3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247632">
            <a:off x="5754481" y="3450543"/>
            <a:ext cx="512066" cy="512066"/>
          </a:xfrm>
          <a:prstGeom prst="rect">
            <a:avLst/>
          </a:prstGeom>
        </p:spPr>
      </p:pic>
      <p:pic>
        <p:nvPicPr>
          <p:cNvPr id="53" name="Picture 52">
            <a:extLst>
              <a:ext uri="{FF2B5EF4-FFF2-40B4-BE49-F238E27FC236}">
                <a16:creationId xmlns:a16="http://schemas.microsoft.com/office/drawing/2014/main" id="{4C89E490-8601-4499-A76E-C238D8171D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247632">
            <a:off x="5711263" y="4657251"/>
            <a:ext cx="517920" cy="517920"/>
          </a:xfrm>
          <a:prstGeom prst="rect">
            <a:avLst/>
          </a:prstGeom>
        </p:spPr>
      </p:pic>
      <p:pic>
        <p:nvPicPr>
          <p:cNvPr id="54" name="Picture 53">
            <a:extLst>
              <a:ext uri="{FF2B5EF4-FFF2-40B4-BE49-F238E27FC236}">
                <a16:creationId xmlns:a16="http://schemas.microsoft.com/office/drawing/2014/main" id="{6A929636-3B64-4BD9-8BA6-1F709BB46A6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247632">
            <a:off x="6701310" y="679717"/>
            <a:ext cx="543918" cy="543918"/>
          </a:xfrm>
          <a:prstGeom prst="rect">
            <a:avLst/>
          </a:prstGeom>
        </p:spPr>
      </p:pic>
      <p:pic>
        <p:nvPicPr>
          <p:cNvPr id="55" name="Picture 54">
            <a:extLst>
              <a:ext uri="{FF2B5EF4-FFF2-40B4-BE49-F238E27FC236}">
                <a16:creationId xmlns:a16="http://schemas.microsoft.com/office/drawing/2014/main" id="{AC3AF2C6-BA52-44A0-8221-D55917B27F4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247632">
            <a:off x="6713544" y="1802071"/>
            <a:ext cx="525046" cy="525046"/>
          </a:xfrm>
          <a:prstGeom prst="rect">
            <a:avLst/>
          </a:prstGeom>
        </p:spPr>
      </p:pic>
      <p:pic>
        <p:nvPicPr>
          <p:cNvPr id="56" name="Picture 55">
            <a:extLst>
              <a:ext uri="{FF2B5EF4-FFF2-40B4-BE49-F238E27FC236}">
                <a16:creationId xmlns:a16="http://schemas.microsoft.com/office/drawing/2014/main" id="{BC6D3CAA-B118-43E8-8866-BAE0A478CB5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247632">
            <a:off x="6735738" y="2802009"/>
            <a:ext cx="543918" cy="543918"/>
          </a:xfrm>
          <a:prstGeom prst="rect">
            <a:avLst/>
          </a:prstGeom>
        </p:spPr>
      </p:pic>
      <p:pic>
        <p:nvPicPr>
          <p:cNvPr id="57" name="Picture 56">
            <a:extLst>
              <a:ext uri="{FF2B5EF4-FFF2-40B4-BE49-F238E27FC236}">
                <a16:creationId xmlns:a16="http://schemas.microsoft.com/office/drawing/2014/main" id="{95FAE136-4738-4F7F-9EC8-4B1550DC4F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247632">
            <a:off x="6727739" y="3980589"/>
            <a:ext cx="532191" cy="532191"/>
          </a:xfrm>
          <a:prstGeom prst="rect">
            <a:avLst/>
          </a:prstGeom>
        </p:spPr>
      </p:pic>
      <p:pic>
        <p:nvPicPr>
          <p:cNvPr id="58" name="Picture 57">
            <a:extLst>
              <a:ext uri="{FF2B5EF4-FFF2-40B4-BE49-F238E27FC236}">
                <a16:creationId xmlns:a16="http://schemas.microsoft.com/office/drawing/2014/main" id="{8597C7F4-A4BC-4086-BBE3-A12872748C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247632">
            <a:off x="6722243" y="5190844"/>
            <a:ext cx="534105" cy="534105"/>
          </a:xfrm>
          <a:prstGeom prst="rect">
            <a:avLst/>
          </a:prstGeom>
        </p:spPr>
      </p:pic>
      <p:pic>
        <p:nvPicPr>
          <p:cNvPr id="59" name="Picture 58">
            <a:extLst>
              <a:ext uri="{FF2B5EF4-FFF2-40B4-BE49-F238E27FC236}">
                <a16:creationId xmlns:a16="http://schemas.microsoft.com/office/drawing/2014/main" id="{F2E4A559-0A42-43CD-9DE2-A8454E67F9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247632">
            <a:off x="6743513" y="1244641"/>
            <a:ext cx="543918" cy="543918"/>
          </a:xfrm>
          <a:prstGeom prst="rect">
            <a:avLst/>
          </a:prstGeom>
        </p:spPr>
      </p:pic>
      <p:pic>
        <p:nvPicPr>
          <p:cNvPr id="60" name="Picture 59">
            <a:extLst>
              <a:ext uri="{FF2B5EF4-FFF2-40B4-BE49-F238E27FC236}">
                <a16:creationId xmlns:a16="http://schemas.microsoft.com/office/drawing/2014/main" id="{D5B64499-9ED7-4CF4-B97D-BAF8DBF9C9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247632">
            <a:off x="6723387" y="2311696"/>
            <a:ext cx="526140" cy="526140"/>
          </a:xfrm>
          <a:prstGeom prst="rect">
            <a:avLst/>
          </a:prstGeom>
        </p:spPr>
      </p:pic>
      <p:pic>
        <p:nvPicPr>
          <p:cNvPr id="61" name="Picture 60">
            <a:extLst>
              <a:ext uri="{FF2B5EF4-FFF2-40B4-BE49-F238E27FC236}">
                <a16:creationId xmlns:a16="http://schemas.microsoft.com/office/drawing/2014/main" id="{ED34F06B-5ED3-4714-A417-239DA02F097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247632">
            <a:off x="6749619" y="3378565"/>
            <a:ext cx="510342" cy="510342"/>
          </a:xfrm>
          <a:prstGeom prst="rect">
            <a:avLst/>
          </a:prstGeom>
        </p:spPr>
      </p:pic>
      <p:pic>
        <p:nvPicPr>
          <p:cNvPr id="74" name="Picture 73">
            <a:extLst>
              <a:ext uri="{FF2B5EF4-FFF2-40B4-BE49-F238E27FC236}">
                <a16:creationId xmlns:a16="http://schemas.microsoft.com/office/drawing/2014/main" id="{734E4E30-EE47-4C9D-A300-137E88B991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247632">
            <a:off x="6704643" y="4596722"/>
            <a:ext cx="534105" cy="534105"/>
          </a:xfrm>
          <a:prstGeom prst="rect">
            <a:avLst/>
          </a:prstGeom>
        </p:spPr>
      </p:pic>
      <p:pic>
        <p:nvPicPr>
          <p:cNvPr id="75" name="Picture 74">
            <a:extLst>
              <a:ext uri="{FF2B5EF4-FFF2-40B4-BE49-F238E27FC236}">
                <a16:creationId xmlns:a16="http://schemas.microsoft.com/office/drawing/2014/main" id="{1B136D52-C72C-4E2E-8D83-8629DB4658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247632">
            <a:off x="5743461" y="5804153"/>
            <a:ext cx="534105" cy="534105"/>
          </a:xfrm>
          <a:prstGeom prst="rect">
            <a:avLst/>
          </a:prstGeom>
        </p:spPr>
      </p:pic>
      <p:sp>
        <p:nvSpPr>
          <p:cNvPr id="76" name="Rectangle: Rounded Corners 75">
            <a:extLst>
              <a:ext uri="{FF2B5EF4-FFF2-40B4-BE49-F238E27FC236}">
                <a16:creationId xmlns:a16="http://schemas.microsoft.com/office/drawing/2014/main" id="{86923710-C3EB-422A-8327-DBF3BF6E91EA}"/>
              </a:ext>
            </a:extLst>
          </p:cNvPr>
          <p:cNvSpPr/>
          <p:nvPr/>
        </p:nvSpPr>
        <p:spPr>
          <a:xfrm>
            <a:off x="6708598" y="755112"/>
            <a:ext cx="597675" cy="5561175"/>
          </a:xfrm>
          <a:prstGeom prst="roundRect">
            <a:avLst/>
          </a:prstGeom>
          <a:noFill/>
          <a:ln w="28575">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002060"/>
              </a:solidFill>
            </a:endParaRPr>
          </a:p>
        </p:txBody>
      </p:sp>
      <p:pic>
        <p:nvPicPr>
          <p:cNvPr id="77" name="Picture 76">
            <a:extLst>
              <a:ext uri="{FF2B5EF4-FFF2-40B4-BE49-F238E27FC236}">
                <a16:creationId xmlns:a16="http://schemas.microsoft.com/office/drawing/2014/main" id="{6D277C83-8009-45DD-B61B-FA0483FB6F74}"/>
              </a:ext>
            </a:extLst>
          </p:cNvPr>
          <p:cNvPicPr>
            <a:picLocks noChangeAspect="1"/>
          </p:cNvPicPr>
          <p:nvPr/>
        </p:nvPicPr>
        <p:blipFill rotWithShape="1">
          <a:blip r:embed="rId6"/>
          <a:srcRect b="44601"/>
          <a:stretch/>
        </p:blipFill>
        <p:spPr>
          <a:xfrm>
            <a:off x="862069" y="2012352"/>
            <a:ext cx="3592757" cy="4017190"/>
          </a:xfrm>
          <a:prstGeom prst="rect">
            <a:avLst/>
          </a:prstGeom>
        </p:spPr>
      </p:pic>
    </p:spTree>
    <p:extLst>
      <p:ext uri="{BB962C8B-B14F-4D97-AF65-F5344CB8AC3E}">
        <p14:creationId xmlns:p14="http://schemas.microsoft.com/office/powerpoint/2010/main" val="562060909"/>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dissolve">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xit" presetSubtype="32" fill="hold" grpId="1" nodeType="clickEffect">
                                  <p:stCondLst>
                                    <p:cond delay="0"/>
                                  </p:stCondLst>
                                  <p:childTnLst>
                                    <p:animEffect transition="out" filter="circle(out)">
                                      <p:cBhvr>
                                        <p:cTn id="11" dur="2000"/>
                                        <p:tgtEl>
                                          <p:spTgt spid="33"/>
                                        </p:tgtEl>
                                      </p:cBhvr>
                                    </p:animEffect>
                                    <p:set>
                                      <p:cBhvr>
                                        <p:cTn id="12" dur="1" fill="hold">
                                          <p:stCondLst>
                                            <p:cond delay="1999"/>
                                          </p:stCondLst>
                                        </p:cTn>
                                        <p:tgtEl>
                                          <p:spTgt spid="3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dissolve">
                                      <p:cBhvr>
                                        <p:cTn id="17" dur="500"/>
                                        <p:tgtEl>
                                          <p:spTgt spid="3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xit" presetSubtype="32" fill="hold" grpId="1" nodeType="clickEffect">
                                  <p:stCondLst>
                                    <p:cond delay="0"/>
                                  </p:stCondLst>
                                  <p:childTnLst>
                                    <p:animEffect transition="out" filter="circle(out)">
                                      <p:cBhvr>
                                        <p:cTn id="21" dur="2000"/>
                                        <p:tgtEl>
                                          <p:spTgt spid="34"/>
                                        </p:tgtEl>
                                      </p:cBhvr>
                                    </p:animEffect>
                                    <p:set>
                                      <p:cBhvr>
                                        <p:cTn id="22" dur="1" fill="hold">
                                          <p:stCondLst>
                                            <p:cond delay="1999"/>
                                          </p:stCondLst>
                                        </p:cTn>
                                        <p:tgtEl>
                                          <p:spTgt spid="34"/>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76"/>
                                        </p:tgtEl>
                                        <p:attrNameLst>
                                          <p:attrName>style.visibility</p:attrName>
                                        </p:attrNameLst>
                                      </p:cBhvr>
                                      <p:to>
                                        <p:strVal val="visible"/>
                                      </p:to>
                                    </p:set>
                                    <p:animEffect transition="in" filter="dissolve">
                                      <p:cBhvr>
                                        <p:cTn id="27" dur="500"/>
                                        <p:tgtEl>
                                          <p:spTgt spid="76"/>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xit" presetSubtype="32" fill="hold" grpId="1" nodeType="clickEffect">
                                  <p:stCondLst>
                                    <p:cond delay="0"/>
                                  </p:stCondLst>
                                  <p:childTnLst>
                                    <p:animEffect transition="out" filter="circle(out)">
                                      <p:cBhvr>
                                        <p:cTn id="31" dur="2000"/>
                                        <p:tgtEl>
                                          <p:spTgt spid="76"/>
                                        </p:tgtEl>
                                      </p:cBhvr>
                                    </p:animEffect>
                                    <p:set>
                                      <p:cBhvr>
                                        <p:cTn id="32" dur="1" fill="hold">
                                          <p:stCondLst>
                                            <p:cond delay="1999"/>
                                          </p:stCondLst>
                                        </p:cTn>
                                        <p:tgtEl>
                                          <p:spTgt spid="76"/>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55" presetClass="entr" presetSubtype="0" fill="hold" nodeType="clickEffect">
                                  <p:stCondLst>
                                    <p:cond delay="0"/>
                                  </p:stCondLst>
                                  <p:childTnLst>
                                    <p:set>
                                      <p:cBhvr>
                                        <p:cTn id="36" dur="1" fill="hold">
                                          <p:stCondLst>
                                            <p:cond delay="0"/>
                                          </p:stCondLst>
                                        </p:cTn>
                                        <p:tgtEl>
                                          <p:spTgt spid="35"/>
                                        </p:tgtEl>
                                        <p:attrNameLst>
                                          <p:attrName>style.visibility</p:attrName>
                                        </p:attrNameLst>
                                      </p:cBhvr>
                                      <p:to>
                                        <p:strVal val="visible"/>
                                      </p:to>
                                    </p:set>
                                    <p:anim calcmode="lin" valueType="num">
                                      <p:cBhvr>
                                        <p:cTn id="37" dur="1000" fill="hold"/>
                                        <p:tgtEl>
                                          <p:spTgt spid="35"/>
                                        </p:tgtEl>
                                        <p:attrNameLst>
                                          <p:attrName>ppt_w</p:attrName>
                                        </p:attrNameLst>
                                      </p:cBhvr>
                                      <p:tavLst>
                                        <p:tav tm="0">
                                          <p:val>
                                            <p:strVal val="#ppt_w*0.70"/>
                                          </p:val>
                                        </p:tav>
                                        <p:tav tm="100000">
                                          <p:val>
                                            <p:strVal val="#ppt_w"/>
                                          </p:val>
                                        </p:tav>
                                      </p:tavLst>
                                    </p:anim>
                                    <p:anim calcmode="lin" valueType="num">
                                      <p:cBhvr>
                                        <p:cTn id="38" dur="1000" fill="hold"/>
                                        <p:tgtEl>
                                          <p:spTgt spid="35"/>
                                        </p:tgtEl>
                                        <p:attrNameLst>
                                          <p:attrName>ppt_h</p:attrName>
                                        </p:attrNameLst>
                                      </p:cBhvr>
                                      <p:tavLst>
                                        <p:tav tm="0">
                                          <p:val>
                                            <p:strVal val="#ppt_h"/>
                                          </p:val>
                                        </p:tav>
                                        <p:tav tm="100000">
                                          <p:val>
                                            <p:strVal val="#ppt_h"/>
                                          </p:val>
                                        </p:tav>
                                      </p:tavLst>
                                    </p:anim>
                                    <p:animEffect transition="in" filter="fade">
                                      <p:cBhvr>
                                        <p:cTn id="39" dur="1000"/>
                                        <p:tgtEl>
                                          <p:spTgt spid="35"/>
                                        </p:tgtEl>
                                      </p:cBhvr>
                                    </p:animEffect>
                                  </p:childTnLst>
                                </p:cTn>
                              </p:par>
                              <p:par>
                                <p:cTn id="40" presetID="55" presetClass="entr" presetSubtype="0" fill="hold" nodeType="withEffect">
                                  <p:stCondLst>
                                    <p:cond delay="0"/>
                                  </p:stCondLst>
                                  <p:childTnLst>
                                    <p:set>
                                      <p:cBhvr>
                                        <p:cTn id="41" dur="1" fill="hold">
                                          <p:stCondLst>
                                            <p:cond delay="0"/>
                                          </p:stCondLst>
                                        </p:cTn>
                                        <p:tgtEl>
                                          <p:spTgt spid="36"/>
                                        </p:tgtEl>
                                        <p:attrNameLst>
                                          <p:attrName>style.visibility</p:attrName>
                                        </p:attrNameLst>
                                      </p:cBhvr>
                                      <p:to>
                                        <p:strVal val="visible"/>
                                      </p:to>
                                    </p:set>
                                    <p:anim calcmode="lin" valueType="num">
                                      <p:cBhvr>
                                        <p:cTn id="42" dur="1000" fill="hold"/>
                                        <p:tgtEl>
                                          <p:spTgt spid="36"/>
                                        </p:tgtEl>
                                        <p:attrNameLst>
                                          <p:attrName>ppt_w</p:attrName>
                                        </p:attrNameLst>
                                      </p:cBhvr>
                                      <p:tavLst>
                                        <p:tav tm="0">
                                          <p:val>
                                            <p:strVal val="#ppt_w*0.70"/>
                                          </p:val>
                                        </p:tav>
                                        <p:tav tm="100000">
                                          <p:val>
                                            <p:strVal val="#ppt_w"/>
                                          </p:val>
                                        </p:tav>
                                      </p:tavLst>
                                    </p:anim>
                                    <p:anim calcmode="lin" valueType="num">
                                      <p:cBhvr>
                                        <p:cTn id="43" dur="1000" fill="hold"/>
                                        <p:tgtEl>
                                          <p:spTgt spid="36"/>
                                        </p:tgtEl>
                                        <p:attrNameLst>
                                          <p:attrName>ppt_h</p:attrName>
                                        </p:attrNameLst>
                                      </p:cBhvr>
                                      <p:tavLst>
                                        <p:tav tm="0">
                                          <p:val>
                                            <p:strVal val="#ppt_h"/>
                                          </p:val>
                                        </p:tav>
                                        <p:tav tm="100000">
                                          <p:val>
                                            <p:strVal val="#ppt_h"/>
                                          </p:val>
                                        </p:tav>
                                      </p:tavLst>
                                    </p:anim>
                                    <p:animEffect transition="in" filter="fade">
                                      <p:cBhvr>
                                        <p:cTn id="44" dur="1000"/>
                                        <p:tgtEl>
                                          <p:spTgt spid="36"/>
                                        </p:tgtEl>
                                      </p:cBhvr>
                                    </p:animEffect>
                                  </p:childTnLst>
                                </p:cTn>
                              </p:par>
                              <p:par>
                                <p:cTn id="45" presetID="55" presetClass="entr" presetSubtype="0" fill="hold" nodeType="withEffect">
                                  <p:stCondLst>
                                    <p:cond delay="0"/>
                                  </p:stCondLst>
                                  <p:childTnLst>
                                    <p:set>
                                      <p:cBhvr>
                                        <p:cTn id="46" dur="1" fill="hold">
                                          <p:stCondLst>
                                            <p:cond delay="0"/>
                                          </p:stCondLst>
                                        </p:cTn>
                                        <p:tgtEl>
                                          <p:spTgt spid="37"/>
                                        </p:tgtEl>
                                        <p:attrNameLst>
                                          <p:attrName>style.visibility</p:attrName>
                                        </p:attrNameLst>
                                      </p:cBhvr>
                                      <p:to>
                                        <p:strVal val="visible"/>
                                      </p:to>
                                    </p:set>
                                    <p:anim calcmode="lin" valueType="num">
                                      <p:cBhvr>
                                        <p:cTn id="47" dur="1000" fill="hold"/>
                                        <p:tgtEl>
                                          <p:spTgt spid="37"/>
                                        </p:tgtEl>
                                        <p:attrNameLst>
                                          <p:attrName>ppt_w</p:attrName>
                                        </p:attrNameLst>
                                      </p:cBhvr>
                                      <p:tavLst>
                                        <p:tav tm="0">
                                          <p:val>
                                            <p:strVal val="#ppt_w*0.70"/>
                                          </p:val>
                                        </p:tav>
                                        <p:tav tm="100000">
                                          <p:val>
                                            <p:strVal val="#ppt_w"/>
                                          </p:val>
                                        </p:tav>
                                      </p:tavLst>
                                    </p:anim>
                                    <p:anim calcmode="lin" valueType="num">
                                      <p:cBhvr>
                                        <p:cTn id="48" dur="1000" fill="hold"/>
                                        <p:tgtEl>
                                          <p:spTgt spid="37"/>
                                        </p:tgtEl>
                                        <p:attrNameLst>
                                          <p:attrName>ppt_h</p:attrName>
                                        </p:attrNameLst>
                                      </p:cBhvr>
                                      <p:tavLst>
                                        <p:tav tm="0">
                                          <p:val>
                                            <p:strVal val="#ppt_h"/>
                                          </p:val>
                                        </p:tav>
                                        <p:tav tm="100000">
                                          <p:val>
                                            <p:strVal val="#ppt_h"/>
                                          </p:val>
                                        </p:tav>
                                      </p:tavLst>
                                    </p:anim>
                                    <p:animEffect transition="in" filter="fade">
                                      <p:cBhvr>
                                        <p:cTn id="49" dur="1000"/>
                                        <p:tgtEl>
                                          <p:spTgt spid="37"/>
                                        </p:tgtEl>
                                      </p:cBhvr>
                                    </p:animEffect>
                                  </p:childTnLst>
                                </p:cTn>
                              </p:par>
                              <p:par>
                                <p:cTn id="50" presetID="55" presetClass="entr" presetSubtype="0" fill="hold" nodeType="withEffect">
                                  <p:stCondLst>
                                    <p:cond delay="0"/>
                                  </p:stCondLst>
                                  <p:childTnLst>
                                    <p:set>
                                      <p:cBhvr>
                                        <p:cTn id="51" dur="1" fill="hold">
                                          <p:stCondLst>
                                            <p:cond delay="0"/>
                                          </p:stCondLst>
                                        </p:cTn>
                                        <p:tgtEl>
                                          <p:spTgt spid="38"/>
                                        </p:tgtEl>
                                        <p:attrNameLst>
                                          <p:attrName>style.visibility</p:attrName>
                                        </p:attrNameLst>
                                      </p:cBhvr>
                                      <p:to>
                                        <p:strVal val="visible"/>
                                      </p:to>
                                    </p:set>
                                    <p:anim calcmode="lin" valueType="num">
                                      <p:cBhvr>
                                        <p:cTn id="52" dur="1000" fill="hold"/>
                                        <p:tgtEl>
                                          <p:spTgt spid="38"/>
                                        </p:tgtEl>
                                        <p:attrNameLst>
                                          <p:attrName>ppt_w</p:attrName>
                                        </p:attrNameLst>
                                      </p:cBhvr>
                                      <p:tavLst>
                                        <p:tav tm="0">
                                          <p:val>
                                            <p:strVal val="#ppt_w*0.70"/>
                                          </p:val>
                                        </p:tav>
                                        <p:tav tm="100000">
                                          <p:val>
                                            <p:strVal val="#ppt_w"/>
                                          </p:val>
                                        </p:tav>
                                      </p:tavLst>
                                    </p:anim>
                                    <p:anim calcmode="lin" valueType="num">
                                      <p:cBhvr>
                                        <p:cTn id="53" dur="1000" fill="hold"/>
                                        <p:tgtEl>
                                          <p:spTgt spid="38"/>
                                        </p:tgtEl>
                                        <p:attrNameLst>
                                          <p:attrName>ppt_h</p:attrName>
                                        </p:attrNameLst>
                                      </p:cBhvr>
                                      <p:tavLst>
                                        <p:tav tm="0">
                                          <p:val>
                                            <p:strVal val="#ppt_h"/>
                                          </p:val>
                                        </p:tav>
                                        <p:tav tm="100000">
                                          <p:val>
                                            <p:strVal val="#ppt_h"/>
                                          </p:val>
                                        </p:tav>
                                      </p:tavLst>
                                    </p:anim>
                                    <p:animEffect transition="in" filter="fade">
                                      <p:cBhvr>
                                        <p:cTn id="54" dur="1000"/>
                                        <p:tgtEl>
                                          <p:spTgt spid="38"/>
                                        </p:tgtEl>
                                      </p:cBhvr>
                                    </p:animEffect>
                                  </p:childTnLst>
                                </p:cTn>
                              </p:par>
                              <p:par>
                                <p:cTn id="55" presetID="55" presetClass="entr" presetSubtype="0" fill="hold" nodeType="withEffect">
                                  <p:stCondLst>
                                    <p:cond delay="0"/>
                                  </p:stCondLst>
                                  <p:childTnLst>
                                    <p:set>
                                      <p:cBhvr>
                                        <p:cTn id="56" dur="1" fill="hold">
                                          <p:stCondLst>
                                            <p:cond delay="0"/>
                                          </p:stCondLst>
                                        </p:cTn>
                                        <p:tgtEl>
                                          <p:spTgt spid="39"/>
                                        </p:tgtEl>
                                        <p:attrNameLst>
                                          <p:attrName>style.visibility</p:attrName>
                                        </p:attrNameLst>
                                      </p:cBhvr>
                                      <p:to>
                                        <p:strVal val="visible"/>
                                      </p:to>
                                    </p:set>
                                    <p:anim calcmode="lin" valueType="num">
                                      <p:cBhvr>
                                        <p:cTn id="57" dur="1000" fill="hold"/>
                                        <p:tgtEl>
                                          <p:spTgt spid="39"/>
                                        </p:tgtEl>
                                        <p:attrNameLst>
                                          <p:attrName>ppt_w</p:attrName>
                                        </p:attrNameLst>
                                      </p:cBhvr>
                                      <p:tavLst>
                                        <p:tav tm="0">
                                          <p:val>
                                            <p:strVal val="#ppt_w*0.70"/>
                                          </p:val>
                                        </p:tav>
                                        <p:tav tm="100000">
                                          <p:val>
                                            <p:strVal val="#ppt_w"/>
                                          </p:val>
                                        </p:tav>
                                      </p:tavLst>
                                    </p:anim>
                                    <p:anim calcmode="lin" valueType="num">
                                      <p:cBhvr>
                                        <p:cTn id="58" dur="1000" fill="hold"/>
                                        <p:tgtEl>
                                          <p:spTgt spid="39"/>
                                        </p:tgtEl>
                                        <p:attrNameLst>
                                          <p:attrName>ppt_h</p:attrName>
                                        </p:attrNameLst>
                                      </p:cBhvr>
                                      <p:tavLst>
                                        <p:tav tm="0">
                                          <p:val>
                                            <p:strVal val="#ppt_h"/>
                                          </p:val>
                                        </p:tav>
                                        <p:tav tm="100000">
                                          <p:val>
                                            <p:strVal val="#ppt_h"/>
                                          </p:val>
                                        </p:tav>
                                      </p:tavLst>
                                    </p:anim>
                                    <p:animEffect transition="in" filter="fade">
                                      <p:cBhvr>
                                        <p:cTn id="59" dur="1000"/>
                                        <p:tgtEl>
                                          <p:spTgt spid="39"/>
                                        </p:tgtEl>
                                      </p:cBhvr>
                                    </p:animEffect>
                                  </p:childTnLst>
                                </p:cTn>
                              </p:par>
                            </p:childTnLst>
                          </p:cTn>
                        </p:par>
                      </p:childTnLst>
                    </p:cTn>
                  </p:par>
                  <p:par>
                    <p:cTn id="60" fill="hold">
                      <p:stCondLst>
                        <p:cond delay="indefinite"/>
                      </p:stCondLst>
                      <p:childTnLst>
                        <p:par>
                          <p:cTn id="61" fill="hold">
                            <p:stCondLst>
                              <p:cond delay="0"/>
                            </p:stCondLst>
                            <p:childTnLst>
                              <p:par>
                                <p:cTn id="62" presetID="6" presetClass="exit" presetSubtype="32" fill="hold" nodeType="clickEffect">
                                  <p:stCondLst>
                                    <p:cond delay="0"/>
                                  </p:stCondLst>
                                  <p:childTnLst>
                                    <p:animEffect transition="out" filter="circle(out)">
                                      <p:cBhvr>
                                        <p:cTn id="63" dur="1000"/>
                                        <p:tgtEl>
                                          <p:spTgt spid="35"/>
                                        </p:tgtEl>
                                      </p:cBhvr>
                                    </p:animEffect>
                                    <p:set>
                                      <p:cBhvr>
                                        <p:cTn id="64" dur="1" fill="hold">
                                          <p:stCondLst>
                                            <p:cond delay="999"/>
                                          </p:stCondLst>
                                        </p:cTn>
                                        <p:tgtEl>
                                          <p:spTgt spid="35"/>
                                        </p:tgtEl>
                                        <p:attrNameLst>
                                          <p:attrName>style.visibility</p:attrName>
                                        </p:attrNameLst>
                                      </p:cBhvr>
                                      <p:to>
                                        <p:strVal val="hidden"/>
                                      </p:to>
                                    </p:set>
                                  </p:childTnLst>
                                </p:cTn>
                              </p:par>
                              <p:par>
                                <p:cTn id="65" presetID="6" presetClass="exit" presetSubtype="32" fill="hold" nodeType="withEffect">
                                  <p:stCondLst>
                                    <p:cond delay="0"/>
                                  </p:stCondLst>
                                  <p:childTnLst>
                                    <p:animEffect transition="out" filter="circle(out)">
                                      <p:cBhvr>
                                        <p:cTn id="66" dur="1000"/>
                                        <p:tgtEl>
                                          <p:spTgt spid="36"/>
                                        </p:tgtEl>
                                      </p:cBhvr>
                                    </p:animEffect>
                                    <p:set>
                                      <p:cBhvr>
                                        <p:cTn id="67" dur="1" fill="hold">
                                          <p:stCondLst>
                                            <p:cond delay="999"/>
                                          </p:stCondLst>
                                        </p:cTn>
                                        <p:tgtEl>
                                          <p:spTgt spid="36"/>
                                        </p:tgtEl>
                                        <p:attrNameLst>
                                          <p:attrName>style.visibility</p:attrName>
                                        </p:attrNameLst>
                                      </p:cBhvr>
                                      <p:to>
                                        <p:strVal val="hidden"/>
                                      </p:to>
                                    </p:set>
                                  </p:childTnLst>
                                </p:cTn>
                              </p:par>
                              <p:par>
                                <p:cTn id="68" presetID="6" presetClass="exit" presetSubtype="32" fill="hold" nodeType="withEffect">
                                  <p:stCondLst>
                                    <p:cond delay="0"/>
                                  </p:stCondLst>
                                  <p:childTnLst>
                                    <p:animEffect transition="out" filter="circle(out)">
                                      <p:cBhvr>
                                        <p:cTn id="69" dur="1000"/>
                                        <p:tgtEl>
                                          <p:spTgt spid="37"/>
                                        </p:tgtEl>
                                      </p:cBhvr>
                                    </p:animEffect>
                                    <p:set>
                                      <p:cBhvr>
                                        <p:cTn id="70" dur="1" fill="hold">
                                          <p:stCondLst>
                                            <p:cond delay="999"/>
                                          </p:stCondLst>
                                        </p:cTn>
                                        <p:tgtEl>
                                          <p:spTgt spid="37"/>
                                        </p:tgtEl>
                                        <p:attrNameLst>
                                          <p:attrName>style.visibility</p:attrName>
                                        </p:attrNameLst>
                                      </p:cBhvr>
                                      <p:to>
                                        <p:strVal val="hidden"/>
                                      </p:to>
                                    </p:set>
                                  </p:childTnLst>
                                </p:cTn>
                              </p:par>
                              <p:par>
                                <p:cTn id="71" presetID="6" presetClass="exit" presetSubtype="32" fill="hold" nodeType="withEffect">
                                  <p:stCondLst>
                                    <p:cond delay="0"/>
                                  </p:stCondLst>
                                  <p:childTnLst>
                                    <p:animEffect transition="out" filter="circle(out)">
                                      <p:cBhvr>
                                        <p:cTn id="72" dur="1000"/>
                                        <p:tgtEl>
                                          <p:spTgt spid="38"/>
                                        </p:tgtEl>
                                      </p:cBhvr>
                                    </p:animEffect>
                                    <p:set>
                                      <p:cBhvr>
                                        <p:cTn id="73" dur="1" fill="hold">
                                          <p:stCondLst>
                                            <p:cond delay="999"/>
                                          </p:stCondLst>
                                        </p:cTn>
                                        <p:tgtEl>
                                          <p:spTgt spid="38"/>
                                        </p:tgtEl>
                                        <p:attrNameLst>
                                          <p:attrName>style.visibility</p:attrName>
                                        </p:attrNameLst>
                                      </p:cBhvr>
                                      <p:to>
                                        <p:strVal val="hidden"/>
                                      </p:to>
                                    </p:set>
                                  </p:childTnLst>
                                </p:cTn>
                              </p:par>
                              <p:par>
                                <p:cTn id="74" presetID="6" presetClass="exit" presetSubtype="32" fill="hold" nodeType="withEffect">
                                  <p:stCondLst>
                                    <p:cond delay="0"/>
                                  </p:stCondLst>
                                  <p:childTnLst>
                                    <p:animEffect transition="out" filter="circle(out)">
                                      <p:cBhvr>
                                        <p:cTn id="75" dur="1000"/>
                                        <p:tgtEl>
                                          <p:spTgt spid="39"/>
                                        </p:tgtEl>
                                      </p:cBhvr>
                                    </p:animEffect>
                                    <p:set>
                                      <p:cBhvr>
                                        <p:cTn id="76" dur="1" fill="hold">
                                          <p:stCondLst>
                                            <p:cond delay="999"/>
                                          </p:stCondLst>
                                        </p:cTn>
                                        <p:tgtEl>
                                          <p:spTgt spid="39"/>
                                        </p:tgtEl>
                                        <p:attrNameLst>
                                          <p:attrName>style.visibility</p:attrName>
                                        </p:attrNameLst>
                                      </p:cBhvr>
                                      <p:to>
                                        <p:strVal val="hidden"/>
                                      </p:to>
                                    </p:set>
                                  </p:childTnLst>
                                </p:cTn>
                              </p:par>
                            </p:childTnLst>
                          </p:cTn>
                        </p:par>
                      </p:childTnLst>
                    </p:cTn>
                  </p:par>
                  <p:par>
                    <p:cTn id="77" fill="hold">
                      <p:stCondLst>
                        <p:cond delay="indefinite"/>
                      </p:stCondLst>
                      <p:childTnLst>
                        <p:par>
                          <p:cTn id="78" fill="hold">
                            <p:stCondLst>
                              <p:cond delay="0"/>
                            </p:stCondLst>
                            <p:childTnLst>
                              <p:par>
                                <p:cTn id="79" presetID="55" presetClass="entr" presetSubtype="0" fill="hold" nodeType="clickEffect">
                                  <p:stCondLst>
                                    <p:cond delay="0"/>
                                  </p:stCondLst>
                                  <p:childTnLst>
                                    <p:set>
                                      <p:cBhvr>
                                        <p:cTn id="80" dur="1" fill="hold">
                                          <p:stCondLst>
                                            <p:cond delay="0"/>
                                          </p:stCondLst>
                                        </p:cTn>
                                        <p:tgtEl>
                                          <p:spTgt spid="40"/>
                                        </p:tgtEl>
                                        <p:attrNameLst>
                                          <p:attrName>style.visibility</p:attrName>
                                        </p:attrNameLst>
                                      </p:cBhvr>
                                      <p:to>
                                        <p:strVal val="visible"/>
                                      </p:to>
                                    </p:set>
                                    <p:anim calcmode="lin" valueType="num">
                                      <p:cBhvr>
                                        <p:cTn id="81" dur="1000" fill="hold"/>
                                        <p:tgtEl>
                                          <p:spTgt spid="40"/>
                                        </p:tgtEl>
                                        <p:attrNameLst>
                                          <p:attrName>ppt_w</p:attrName>
                                        </p:attrNameLst>
                                      </p:cBhvr>
                                      <p:tavLst>
                                        <p:tav tm="0">
                                          <p:val>
                                            <p:strVal val="#ppt_w*0.70"/>
                                          </p:val>
                                        </p:tav>
                                        <p:tav tm="100000">
                                          <p:val>
                                            <p:strVal val="#ppt_w"/>
                                          </p:val>
                                        </p:tav>
                                      </p:tavLst>
                                    </p:anim>
                                    <p:anim calcmode="lin" valueType="num">
                                      <p:cBhvr>
                                        <p:cTn id="82" dur="1000" fill="hold"/>
                                        <p:tgtEl>
                                          <p:spTgt spid="40"/>
                                        </p:tgtEl>
                                        <p:attrNameLst>
                                          <p:attrName>ppt_h</p:attrName>
                                        </p:attrNameLst>
                                      </p:cBhvr>
                                      <p:tavLst>
                                        <p:tav tm="0">
                                          <p:val>
                                            <p:strVal val="#ppt_h"/>
                                          </p:val>
                                        </p:tav>
                                        <p:tav tm="100000">
                                          <p:val>
                                            <p:strVal val="#ppt_h"/>
                                          </p:val>
                                        </p:tav>
                                      </p:tavLst>
                                    </p:anim>
                                    <p:animEffect transition="in" filter="fade">
                                      <p:cBhvr>
                                        <p:cTn id="83" dur="1000"/>
                                        <p:tgtEl>
                                          <p:spTgt spid="40"/>
                                        </p:tgtEl>
                                      </p:cBhvr>
                                    </p:animEffect>
                                  </p:childTnLst>
                                </p:cTn>
                              </p:par>
                              <p:par>
                                <p:cTn id="84" presetID="55" presetClass="entr" presetSubtype="0" fill="hold" nodeType="withEffect">
                                  <p:stCondLst>
                                    <p:cond delay="0"/>
                                  </p:stCondLst>
                                  <p:childTnLst>
                                    <p:set>
                                      <p:cBhvr>
                                        <p:cTn id="85" dur="1" fill="hold">
                                          <p:stCondLst>
                                            <p:cond delay="0"/>
                                          </p:stCondLst>
                                        </p:cTn>
                                        <p:tgtEl>
                                          <p:spTgt spid="41"/>
                                        </p:tgtEl>
                                        <p:attrNameLst>
                                          <p:attrName>style.visibility</p:attrName>
                                        </p:attrNameLst>
                                      </p:cBhvr>
                                      <p:to>
                                        <p:strVal val="visible"/>
                                      </p:to>
                                    </p:set>
                                    <p:anim calcmode="lin" valueType="num">
                                      <p:cBhvr>
                                        <p:cTn id="86" dur="1000" fill="hold"/>
                                        <p:tgtEl>
                                          <p:spTgt spid="41"/>
                                        </p:tgtEl>
                                        <p:attrNameLst>
                                          <p:attrName>ppt_w</p:attrName>
                                        </p:attrNameLst>
                                      </p:cBhvr>
                                      <p:tavLst>
                                        <p:tav tm="0">
                                          <p:val>
                                            <p:strVal val="#ppt_w*0.70"/>
                                          </p:val>
                                        </p:tav>
                                        <p:tav tm="100000">
                                          <p:val>
                                            <p:strVal val="#ppt_w"/>
                                          </p:val>
                                        </p:tav>
                                      </p:tavLst>
                                    </p:anim>
                                    <p:anim calcmode="lin" valueType="num">
                                      <p:cBhvr>
                                        <p:cTn id="87" dur="1000" fill="hold"/>
                                        <p:tgtEl>
                                          <p:spTgt spid="41"/>
                                        </p:tgtEl>
                                        <p:attrNameLst>
                                          <p:attrName>ppt_h</p:attrName>
                                        </p:attrNameLst>
                                      </p:cBhvr>
                                      <p:tavLst>
                                        <p:tav tm="0">
                                          <p:val>
                                            <p:strVal val="#ppt_h"/>
                                          </p:val>
                                        </p:tav>
                                        <p:tav tm="100000">
                                          <p:val>
                                            <p:strVal val="#ppt_h"/>
                                          </p:val>
                                        </p:tav>
                                      </p:tavLst>
                                    </p:anim>
                                    <p:animEffect transition="in" filter="fade">
                                      <p:cBhvr>
                                        <p:cTn id="88" dur="1000"/>
                                        <p:tgtEl>
                                          <p:spTgt spid="41"/>
                                        </p:tgtEl>
                                      </p:cBhvr>
                                    </p:animEffect>
                                  </p:childTnLst>
                                </p:cTn>
                              </p:par>
                              <p:par>
                                <p:cTn id="89" presetID="55" presetClass="entr" presetSubtype="0" fill="hold" nodeType="withEffect">
                                  <p:stCondLst>
                                    <p:cond delay="0"/>
                                  </p:stCondLst>
                                  <p:childTnLst>
                                    <p:set>
                                      <p:cBhvr>
                                        <p:cTn id="90" dur="1" fill="hold">
                                          <p:stCondLst>
                                            <p:cond delay="0"/>
                                          </p:stCondLst>
                                        </p:cTn>
                                        <p:tgtEl>
                                          <p:spTgt spid="42"/>
                                        </p:tgtEl>
                                        <p:attrNameLst>
                                          <p:attrName>style.visibility</p:attrName>
                                        </p:attrNameLst>
                                      </p:cBhvr>
                                      <p:to>
                                        <p:strVal val="visible"/>
                                      </p:to>
                                    </p:set>
                                    <p:anim calcmode="lin" valueType="num">
                                      <p:cBhvr>
                                        <p:cTn id="91" dur="1000" fill="hold"/>
                                        <p:tgtEl>
                                          <p:spTgt spid="42"/>
                                        </p:tgtEl>
                                        <p:attrNameLst>
                                          <p:attrName>ppt_w</p:attrName>
                                        </p:attrNameLst>
                                      </p:cBhvr>
                                      <p:tavLst>
                                        <p:tav tm="0">
                                          <p:val>
                                            <p:strVal val="#ppt_w*0.70"/>
                                          </p:val>
                                        </p:tav>
                                        <p:tav tm="100000">
                                          <p:val>
                                            <p:strVal val="#ppt_w"/>
                                          </p:val>
                                        </p:tav>
                                      </p:tavLst>
                                    </p:anim>
                                    <p:anim calcmode="lin" valueType="num">
                                      <p:cBhvr>
                                        <p:cTn id="92" dur="1000" fill="hold"/>
                                        <p:tgtEl>
                                          <p:spTgt spid="42"/>
                                        </p:tgtEl>
                                        <p:attrNameLst>
                                          <p:attrName>ppt_h</p:attrName>
                                        </p:attrNameLst>
                                      </p:cBhvr>
                                      <p:tavLst>
                                        <p:tav tm="0">
                                          <p:val>
                                            <p:strVal val="#ppt_h"/>
                                          </p:val>
                                        </p:tav>
                                        <p:tav tm="100000">
                                          <p:val>
                                            <p:strVal val="#ppt_h"/>
                                          </p:val>
                                        </p:tav>
                                      </p:tavLst>
                                    </p:anim>
                                    <p:animEffect transition="in" filter="fade">
                                      <p:cBhvr>
                                        <p:cTn id="93" dur="1000"/>
                                        <p:tgtEl>
                                          <p:spTgt spid="42"/>
                                        </p:tgtEl>
                                      </p:cBhvr>
                                    </p:animEffect>
                                  </p:childTnLst>
                                </p:cTn>
                              </p:par>
                              <p:par>
                                <p:cTn id="94" presetID="55" presetClass="entr" presetSubtype="0" fill="hold" nodeType="withEffect">
                                  <p:stCondLst>
                                    <p:cond delay="0"/>
                                  </p:stCondLst>
                                  <p:childTnLst>
                                    <p:set>
                                      <p:cBhvr>
                                        <p:cTn id="95" dur="1" fill="hold">
                                          <p:stCondLst>
                                            <p:cond delay="0"/>
                                          </p:stCondLst>
                                        </p:cTn>
                                        <p:tgtEl>
                                          <p:spTgt spid="43"/>
                                        </p:tgtEl>
                                        <p:attrNameLst>
                                          <p:attrName>style.visibility</p:attrName>
                                        </p:attrNameLst>
                                      </p:cBhvr>
                                      <p:to>
                                        <p:strVal val="visible"/>
                                      </p:to>
                                    </p:set>
                                    <p:anim calcmode="lin" valueType="num">
                                      <p:cBhvr>
                                        <p:cTn id="96" dur="1000" fill="hold"/>
                                        <p:tgtEl>
                                          <p:spTgt spid="43"/>
                                        </p:tgtEl>
                                        <p:attrNameLst>
                                          <p:attrName>ppt_w</p:attrName>
                                        </p:attrNameLst>
                                      </p:cBhvr>
                                      <p:tavLst>
                                        <p:tav tm="0">
                                          <p:val>
                                            <p:strVal val="#ppt_w*0.70"/>
                                          </p:val>
                                        </p:tav>
                                        <p:tav tm="100000">
                                          <p:val>
                                            <p:strVal val="#ppt_w"/>
                                          </p:val>
                                        </p:tav>
                                      </p:tavLst>
                                    </p:anim>
                                    <p:anim calcmode="lin" valueType="num">
                                      <p:cBhvr>
                                        <p:cTn id="97" dur="1000" fill="hold"/>
                                        <p:tgtEl>
                                          <p:spTgt spid="43"/>
                                        </p:tgtEl>
                                        <p:attrNameLst>
                                          <p:attrName>ppt_h</p:attrName>
                                        </p:attrNameLst>
                                      </p:cBhvr>
                                      <p:tavLst>
                                        <p:tav tm="0">
                                          <p:val>
                                            <p:strVal val="#ppt_h"/>
                                          </p:val>
                                        </p:tav>
                                        <p:tav tm="100000">
                                          <p:val>
                                            <p:strVal val="#ppt_h"/>
                                          </p:val>
                                        </p:tav>
                                      </p:tavLst>
                                    </p:anim>
                                    <p:animEffect transition="in" filter="fade">
                                      <p:cBhvr>
                                        <p:cTn id="98" dur="1000"/>
                                        <p:tgtEl>
                                          <p:spTgt spid="43"/>
                                        </p:tgtEl>
                                      </p:cBhvr>
                                    </p:animEffect>
                                  </p:childTnLst>
                                </p:cTn>
                              </p:par>
                              <p:par>
                                <p:cTn id="99" presetID="55" presetClass="entr" presetSubtype="0" fill="hold" nodeType="withEffect">
                                  <p:stCondLst>
                                    <p:cond delay="0"/>
                                  </p:stCondLst>
                                  <p:childTnLst>
                                    <p:set>
                                      <p:cBhvr>
                                        <p:cTn id="100" dur="1" fill="hold">
                                          <p:stCondLst>
                                            <p:cond delay="0"/>
                                          </p:stCondLst>
                                        </p:cTn>
                                        <p:tgtEl>
                                          <p:spTgt spid="44"/>
                                        </p:tgtEl>
                                        <p:attrNameLst>
                                          <p:attrName>style.visibility</p:attrName>
                                        </p:attrNameLst>
                                      </p:cBhvr>
                                      <p:to>
                                        <p:strVal val="visible"/>
                                      </p:to>
                                    </p:set>
                                    <p:anim calcmode="lin" valueType="num">
                                      <p:cBhvr>
                                        <p:cTn id="101" dur="1000" fill="hold"/>
                                        <p:tgtEl>
                                          <p:spTgt spid="44"/>
                                        </p:tgtEl>
                                        <p:attrNameLst>
                                          <p:attrName>ppt_w</p:attrName>
                                        </p:attrNameLst>
                                      </p:cBhvr>
                                      <p:tavLst>
                                        <p:tav tm="0">
                                          <p:val>
                                            <p:strVal val="#ppt_w*0.70"/>
                                          </p:val>
                                        </p:tav>
                                        <p:tav tm="100000">
                                          <p:val>
                                            <p:strVal val="#ppt_w"/>
                                          </p:val>
                                        </p:tav>
                                      </p:tavLst>
                                    </p:anim>
                                    <p:anim calcmode="lin" valueType="num">
                                      <p:cBhvr>
                                        <p:cTn id="102" dur="1000" fill="hold"/>
                                        <p:tgtEl>
                                          <p:spTgt spid="44"/>
                                        </p:tgtEl>
                                        <p:attrNameLst>
                                          <p:attrName>ppt_h</p:attrName>
                                        </p:attrNameLst>
                                      </p:cBhvr>
                                      <p:tavLst>
                                        <p:tav tm="0">
                                          <p:val>
                                            <p:strVal val="#ppt_h"/>
                                          </p:val>
                                        </p:tav>
                                        <p:tav tm="100000">
                                          <p:val>
                                            <p:strVal val="#ppt_h"/>
                                          </p:val>
                                        </p:tav>
                                      </p:tavLst>
                                    </p:anim>
                                    <p:animEffect transition="in" filter="fade">
                                      <p:cBhvr>
                                        <p:cTn id="103" dur="1000"/>
                                        <p:tgtEl>
                                          <p:spTgt spid="44"/>
                                        </p:tgtEl>
                                      </p:cBhvr>
                                    </p:animEffect>
                                  </p:childTnLst>
                                </p:cTn>
                              </p:par>
                            </p:childTnLst>
                          </p:cTn>
                        </p:par>
                      </p:childTnLst>
                    </p:cTn>
                  </p:par>
                  <p:par>
                    <p:cTn id="104" fill="hold">
                      <p:stCondLst>
                        <p:cond delay="indefinite"/>
                      </p:stCondLst>
                      <p:childTnLst>
                        <p:par>
                          <p:cTn id="105" fill="hold">
                            <p:stCondLst>
                              <p:cond delay="0"/>
                            </p:stCondLst>
                            <p:childTnLst>
                              <p:par>
                                <p:cTn id="106" presetID="6" presetClass="exit" presetSubtype="32" fill="hold" nodeType="clickEffect">
                                  <p:stCondLst>
                                    <p:cond delay="0"/>
                                  </p:stCondLst>
                                  <p:childTnLst>
                                    <p:animEffect transition="out" filter="circle(out)">
                                      <p:cBhvr>
                                        <p:cTn id="107" dur="1000"/>
                                        <p:tgtEl>
                                          <p:spTgt spid="40"/>
                                        </p:tgtEl>
                                      </p:cBhvr>
                                    </p:animEffect>
                                    <p:set>
                                      <p:cBhvr>
                                        <p:cTn id="108" dur="1" fill="hold">
                                          <p:stCondLst>
                                            <p:cond delay="999"/>
                                          </p:stCondLst>
                                        </p:cTn>
                                        <p:tgtEl>
                                          <p:spTgt spid="40"/>
                                        </p:tgtEl>
                                        <p:attrNameLst>
                                          <p:attrName>style.visibility</p:attrName>
                                        </p:attrNameLst>
                                      </p:cBhvr>
                                      <p:to>
                                        <p:strVal val="hidden"/>
                                      </p:to>
                                    </p:set>
                                  </p:childTnLst>
                                </p:cTn>
                              </p:par>
                              <p:par>
                                <p:cTn id="109" presetID="6" presetClass="exit" presetSubtype="32" fill="hold" nodeType="withEffect">
                                  <p:stCondLst>
                                    <p:cond delay="0"/>
                                  </p:stCondLst>
                                  <p:childTnLst>
                                    <p:animEffect transition="out" filter="circle(out)">
                                      <p:cBhvr>
                                        <p:cTn id="110" dur="1000"/>
                                        <p:tgtEl>
                                          <p:spTgt spid="41"/>
                                        </p:tgtEl>
                                      </p:cBhvr>
                                    </p:animEffect>
                                    <p:set>
                                      <p:cBhvr>
                                        <p:cTn id="111" dur="1" fill="hold">
                                          <p:stCondLst>
                                            <p:cond delay="999"/>
                                          </p:stCondLst>
                                        </p:cTn>
                                        <p:tgtEl>
                                          <p:spTgt spid="41"/>
                                        </p:tgtEl>
                                        <p:attrNameLst>
                                          <p:attrName>style.visibility</p:attrName>
                                        </p:attrNameLst>
                                      </p:cBhvr>
                                      <p:to>
                                        <p:strVal val="hidden"/>
                                      </p:to>
                                    </p:set>
                                  </p:childTnLst>
                                </p:cTn>
                              </p:par>
                              <p:par>
                                <p:cTn id="112" presetID="6" presetClass="exit" presetSubtype="32" fill="hold" nodeType="withEffect">
                                  <p:stCondLst>
                                    <p:cond delay="0"/>
                                  </p:stCondLst>
                                  <p:childTnLst>
                                    <p:animEffect transition="out" filter="circle(out)">
                                      <p:cBhvr>
                                        <p:cTn id="113" dur="1000"/>
                                        <p:tgtEl>
                                          <p:spTgt spid="42"/>
                                        </p:tgtEl>
                                      </p:cBhvr>
                                    </p:animEffect>
                                    <p:set>
                                      <p:cBhvr>
                                        <p:cTn id="114" dur="1" fill="hold">
                                          <p:stCondLst>
                                            <p:cond delay="999"/>
                                          </p:stCondLst>
                                        </p:cTn>
                                        <p:tgtEl>
                                          <p:spTgt spid="42"/>
                                        </p:tgtEl>
                                        <p:attrNameLst>
                                          <p:attrName>style.visibility</p:attrName>
                                        </p:attrNameLst>
                                      </p:cBhvr>
                                      <p:to>
                                        <p:strVal val="hidden"/>
                                      </p:to>
                                    </p:set>
                                  </p:childTnLst>
                                </p:cTn>
                              </p:par>
                              <p:par>
                                <p:cTn id="115" presetID="6" presetClass="exit" presetSubtype="32" fill="hold" nodeType="withEffect">
                                  <p:stCondLst>
                                    <p:cond delay="0"/>
                                  </p:stCondLst>
                                  <p:childTnLst>
                                    <p:animEffect transition="out" filter="circle(out)">
                                      <p:cBhvr>
                                        <p:cTn id="116" dur="1000"/>
                                        <p:tgtEl>
                                          <p:spTgt spid="43"/>
                                        </p:tgtEl>
                                      </p:cBhvr>
                                    </p:animEffect>
                                    <p:set>
                                      <p:cBhvr>
                                        <p:cTn id="117" dur="1" fill="hold">
                                          <p:stCondLst>
                                            <p:cond delay="999"/>
                                          </p:stCondLst>
                                        </p:cTn>
                                        <p:tgtEl>
                                          <p:spTgt spid="43"/>
                                        </p:tgtEl>
                                        <p:attrNameLst>
                                          <p:attrName>style.visibility</p:attrName>
                                        </p:attrNameLst>
                                      </p:cBhvr>
                                      <p:to>
                                        <p:strVal val="hidden"/>
                                      </p:to>
                                    </p:set>
                                  </p:childTnLst>
                                </p:cTn>
                              </p:par>
                              <p:par>
                                <p:cTn id="118" presetID="6" presetClass="exit" presetSubtype="32" fill="hold" nodeType="withEffect">
                                  <p:stCondLst>
                                    <p:cond delay="0"/>
                                  </p:stCondLst>
                                  <p:childTnLst>
                                    <p:animEffect transition="out" filter="circle(out)">
                                      <p:cBhvr>
                                        <p:cTn id="119" dur="1000"/>
                                        <p:tgtEl>
                                          <p:spTgt spid="44"/>
                                        </p:tgtEl>
                                      </p:cBhvr>
                                    </p:animEffect>
                                    <p:set>
                                      <p:cBhvr>
                                        <p:cTn id="120" dur="1" fill="hold">
                                          <p:stCondLst>
                                            <p:cond delay="999"/>
                                          </p:stCondLst>
                                        </p:cTn>
                                        <p:tgtEl>
                                          <p:spTgt spid="44"/>
                                        </p:tgtEl>
                                        <p:attrNameLst>
                                          <p:attrName>style.visibility</p:attrName>
                                        </p:attrNameLst>
                                      </p:cBhvr>
                                      <p:to>
                                        <p:strVal val="hidden"/>
                                      </p:to>
                                    </p:set>
                                  </p:childTnLst>
                                </p:cTn>
                              </p:par>
                            </p:childTnLst>
                          </p:cTn>
                        </p:par>
                      </p:childTnLst>
                    </p:cTn>
                  </p:par>
                  <p:par>
                    <p:cTn id="121" fill="hold">
                      <p:stCondLst>
                        <p:cond delay="indefinite"/>
                      </p:stCondLst>
                      <p:childTnLst>
                        <p:par>
                          <p:cTn id="122" fill="hold">
                            <p:stCondLst>
                              <p:cond delay="0"/>
                            </p:stCondLst>
                            <p:childTnLst>
                              <p:par>
                                <p:cTn id="123" presetID="55" presetClass="entr" presetSubtype="0" fill="hold" nodeType="clickEffect">
                                  <p:stCondLst>
                                    <p:cond delay="0"/>
                                  </p:stCondLst>
                                  <p:childTnLst>
                                    <p:set>
                                      <p:cBhvr>
                                        <p:cTn id="124" dur="1" fill="hold">
                                          <p:stCondLst>
                                            <p:cond delay="0"/>
                                          </p:stCondLst>
                                        </p:cTn>
                                        <p:tgtEl>
                                          <p:spTgt spid="45"/>
                                        </p:tgtEl>
                                        <p:attrNameLst>
                                          <p:attrName>style.visibility</p:attrName>
                                        </p:attrNameLst>
                                      </p:cBhvr>
                                      <p:to>
                                        <p:strVal val="visible"/>
                                      </p:to>
                                    </p:set>
                                    <p:anim calcmode="lin" valueType="num">
                                      <p:cBhvr>
                                        <p:cTn id="125" dur="1000" fill="hold"/>
                                        <p:tgtEl>
                                          <p:spTgt spid="45"/>
                                        </p:tgtEl>
                                        <p:attrNameLst>
                                          <p:attrName>ppt_w</p:attrName>
                                        </p:attrNameLst>
                                      </p:cBhvr>
                                      <p:tavLst>
                                        <p:tav tm="0">
                                          <p:val>
                                            <p:strVal val="#ppt_w*0.70"/>
                                          </p:val>
                                        </p:tav>
                                        <p:tav tm="100000">
                                          <p:val>
                                            <p:strVal val="#ppt_w"/>
                                          </p:val>
                                        </p:tav>
                                      </p:tavLst>
                                    </p:anim>
                                    <p:anim calcmode="lin" valueType="num">
                                      <p:cBhvr>
                                        <p:cTn id="126" dur="1000" fill="hold"/>
                                        <p:tgtEl>
                                          <p:spTgt spid="45"/>
                                        </p:tgtEl>
                                        <p:attrNameLst>
                                          <p:attrName>ppt_h</p:attrName>
                                        </p:attrNameLst>
                                      </p:cBhvr>
                                      <p:tavLst>
                                        <p:tav tm="0">
                                          <p:val>
                                            <p:strVal val="#ppt_h"/>
                                          </p:val>
                                        </p:tav>
                                        <p:tav tm="100000">
                                          <p:val>
                                            <p:strVal val="#ppt_h"/>
                                          </p:val>
                                        </p:tav>
                                      </p:tavLst>
                                    </p:anim>
                                    <p:animEffect transition="in" filter="fade">
                                      <p:cBhvr>
                                        <p:cTn id="127" dur="1000"/>
                                        <p:tgtEl>
                                          <p:spTgt spid="45"/>
                                        </p:tgtEl>
                                      </p:cBhvr>
                                    </p:animEffect>
                                  </p:childTnLst>
                                </p:cTn>
                              </p:par>
                              <p:par>
                                <p:cTn id="128" presetID="55" presetClass="entr" presetSubtype="0" fill="hold" nodeType="withEffect">
                                  <p:stCondLst>
                                    <p:cond delay="0"/>
                                  </p:stCondLst>
                                  <p:childTnLst>
                                    <p:set>
                                      <p:cBhvr>
                                        <p:cTn id="129" dur="1" fill="hold">
                                          <p:stCondLst>
                                            <p:cond delay="0"/>
                                          </p:stCondLst>
                                        </p:cTn>
                                        <p:tgtEl>
                                          <p:spTgt spid="46"/>
                                        </p:tgtEl>
                                        <p:attrNameLst>
                                          <p:attrName>style.visibility</p:attrName>
                                        </p:attrNameLst>
                                      </p:cBhvr>
                                      <p:to>
                                        <p:strVal val="visible"/>
                                      </p:to>
                                    </p:set>
                                    <p:anim calcmode="lin" valueType="num">
                                      <p:cBhvr>
                                        <p:cTn id="130" dur="1000" fill="hold"/>
                                        <p:tgtEl>
                                          <p:spTgt spid="46"/>
                                        </p:tgtEl>
                                        <p:attrNameLst>
                                          <p:attrName>ppt_w</p:attrName>
                                        </p:attrNameLst>
                                      </p:cBhvr>
                                      <p:tavLst>
                                        <p:tav tm="0">
                                          <p:val>
                                            <p:strVal val="#ppt_w*0.70"/>
                                          </p:val>
                                        </p:tav>
                                        <p:tav tm="100000">
                                          <p:val>
                                            <p:strVal val="#ppt_w"/>
                                          </p:val>
                                        </p:tav>
                                      </p:tavLst>
                                    </p:anim>
                                    <p:anim calcmode="lin" valueType="num">
                                      <p:cBhvr>
                                        <p:cTn id="131" dur="1000" fill="hold"/>
                                        <p:tgtEl>
                                          <p:spTgt spid="46"/>
                                        </p:tgtEl>
                                        <p:attrNameLst>
                                          <p:attrName>ppt_h</p:attrName>
                                        </p:attrNameLst>
                                      </p:cBhvr>
                                      <p:tavLst>
                                        <p:tav tm="0">
                                          <p:val>
                                            <p:strVal val="#ppt_h"/>
                                          </p:val>
                                        </p:tav>
                                        <p:tav tm="100000">
                                          <p:val>
                                            <p:strVal val="#ppt_h"/>
                                          </p:val>
                                        </p:tav>
                                      </p:tavLst>
                                    </p:anim>
                                    <p:animEffect transition="in" filter="fade">
                                      <p:cBhvr>
                                        <p:cTn id="132" dur="1000"/>
                                        <p:tgtEl>
                                          <p:spTgt spid="46"/>
                                        </p:tgtEl>
                                      </p:cBhvr>
                                    </p:animEffect>
                                  </p:childTnLst>
                                </p:cTn>
                              </p:par>
                              <p:par>
                                <p:cTn id="133" presetID="55" presetClass="entr" presetSubtype="0" fill="hold" nodeType="withEffect">
                                  <p:stCondLst>
                                    <p:cond delay="0"/>
                                  </p:stCondLst>
                                  <p:childTnLst>
                                    <p:set>
                                      <p:cBhvr>
                                        <p:cTn id="134" dur="1" fill="hold">
                                          <p:stCondLst>
                                            <p:cond delay="0"/>
                                          </p:stCondLst>
                                        </p:cTn>
                                        <p:tgtEl>
                                          <p:spTgt spid="47"/>
                                        </p:tgtEl>
                                        <p:attrNameLst>
                                          <p:attrName>style.visibility</p:attrName>
                                        </p:attrNameLst>
                                      </p:cBhvr>
                                      <p:to>
                                        <p:strVal val="visible"/>
                                      </p:to>
                                    </p:set>
                                    <p:anim calcmode="lin" valueType="num">
                                      <p:cBhvr>
                                        <p:cTn id="135" dur="1000" fill="hold"/>
                                        <p:tgtEl>
                                          <p:spTgt spid="47"/>
                                        </p:tgtEl>
                                        <p:attrNameLst>
                                          <p:attrName>ppt_w</p:attrName>
                                        </p:attrNameLst>
                                      </p:cBhvr>
                                      <p:tavLst>
                                        <p:tav tm="0">
                                          <p:val>
                                            <p:strVal val="#ppt_w*0.70"/>
                                          </p:val>
                                        </p:tav>
                                        <p:tav tm="100000">
                                          <p:val>
                                            <p:strVal val="#ppt_w"/>
                                          </p:val>
                                        </p:tav>
                                      </p:tavLst>
                                    </p:anim>
                                    <p:anim calcmode="lin" valueType="num">
                                      <p:cBhvr>
                                        <p:cTn id="136" dur="1000" fill="hold"/>
                                        <p:tgtEl>
                                          <p:spTgt spid="47"/>
                                        </p:tgtEl>
                                        <p:attrNameLst>
                                          <p:attrName>ppt_h</p:attrName>
                                        </p:attrNameLst>
                                      </p:cBhvr>
                                      <p:tavLst>
                                        <p:tav tm="0">
                                          <p:val>
                                            <p:strVal val="#ppt_h"/>
                                          </p:val>
                                        </p:tav>
                                        <p:tav tm="100000">
                                          <p:val>
                                            <p:strVal val="#ppt_h"/>
                                          </p:val>
                                        </p:tav>
                                      </p:tavLst>
                                    </p:anim>
                                    <p:animEffect transition="in" filter="fade">
                                      <p:cBhvr>
                                        <p:cTn id="137" dur="1000"/>
                                        <p:tgtEl>
                                          <p:spTgt spid="47"/>
                                        </p:tgtEl>
                                      </p:cBhvr>
                                    </p:animEffect>
                                  </p:childTnLst>
                                </p:cTn>
                              </p:par>
                              <p:par>
                                <p:cTn id="138" presetID="55" presetClass="entr" presetSubtype="0" fill="hold" nodeType="withEffect">
                                  <p:stCondLst>
                                    <p:cond delay="0"/>
                                  </p:stCondLst>
                                  <p:childTnLst>
                                    <p:set>
                                      <p:cBhvr>
                                        <p:cTn id="139" dur="1" fill="hold">
                                          <p:stCondLst>
                                            <p:cond delay="0"/>
                                          </p:stCondLst>
                                        </p:cTn>
                                        <p:tgtEl>
                                          <p:spTgt spid="48"/>
                                        </p:tgtEl>
                                        <p:attrNameLst>
                                          <p:attrName>style.visibility</p:attrName>
                                        </p:attrNameLst>
                                      </p:cBhvr>
                                      <p:to>
                                        <p:strVal val="visible"/>
                                      </p:to>
                                    </p:set>
                                    <p:anim calcmode="lin" valueType="num">
                                      <p:cBhvr>
                                        <p:cTn id="140" dur="1000" fill="hold"/>
                                        <p:tgtEl>
                                          <p:spTgt spid="48"/>
                                        </p:tgtEl>
                                        <p:attrNameLst>
                                          <p:attrName>ppt_w</p:attrName>
                                        </p:attrNameLst>
                                      </p:cBhvr>
                                      <p:tavLst>
                                        <p:tav tm="0">
                                          <p:val>
                                            <p:strVal val="#ppt_w*0.70"/>
                                          </p:val>
                                        </p:tav>
                                        <p:tav tm="100000">
                                          <p:val>
                                            <p:strVal val="#ppt_w"/>
                                          </p:val>
                                        </p:tav>
                                      </p:tavLst>
                                    </p:anim>
                                    <p:anim calcmode="lin" valueType="num">
                                      <p:cBhvr>
                                        <p:cTn id="141" dur="1000" fill="hold"/>
                                        <p:tgtEl>
                                          <p:spTgt spid="48"/>
                                        </p:tgtEl>
                                        <p:attrNameLst>
                                          <p:attrName>ppt_h</p:attrName>
                                        </p:attrNameLst>
                                      </p:cBhvr>
                                      <p:tavLst>
                                        <p:tav tm="0">
                                          <p:val>
                                            <p:strVal val="#ppt_h"/>
                                          </p:val>
                                        </p:tav>
                                        <p:tav tm="100000">
                                          <p:val>
                                            <p:strVal val="#ppt_h"/>
                                          </p:val>
                                        </p:tav>
                                      </p:tavLst>
                                    </p:anim>
                                    <p:animEffect transition="in" filter="fade">
                                      <p:cBhvr>
                                        <p:cTn id="142" dur="1000"/>
                                        <p:tgtEl>
                                          <p:spTgt spid="48"/>
                                        </p:tgtEl>
                                      </p:cBhvr>
                                    </p:animEffect>
                                  </p:childTnLst>
                                </p:cTn>
                              </p:par>
                              <p:par>
                                <p:cTn id="143" presetID="55" presetClass="entr" presetSubtype="0" fill="hold" nodeType="withEffect">
                                  <p:stCondLst>
                                    <p:cond delay="0"/>
                                  </p:stCondLst>
                                  <p:childTnLst>
                                    <p:set>
                                      <p:cBhvr>
                                        <p:cTn id="144" dur="1" fill="hold">
                                          <p:stCondLst>
                                            <p:cond delay="0"/>
                                          </p:stCondLst>
                                        </p:cTn>
                                        <p:tgtEl>
                                          <p:spTgt spid="49"/>
                                        </p:tgtEl>
                                        <p:attrNameLst>
                                          <p:attrName>style.visibility</p:attrName>
                                        </p:attrNameLst>
                                      </p:cBhvr>
                                      <p:to>
                                        <p:strVal val="visible"/>
                                      </p:to>
                                    </p:set>
                                    <p:anim calcmode="lin" valueType="num">
                                      <p:cBhvr>
                                        <p:cTn id="145" dur="1000" fill="hold"/>
                                        <p:tgtEl>
                                          <p:spTgt spid="49"/>
                                        </p:tgtEl>
                                        <p:attrNameLst>
                                          <p:attrName>ppt_w</p:attrName>
                                        </p:attrNameLst>
                                      </p:cBhvr>
                                      <p:tavLst>
                                        <p:tav tm="0">
                                          <p:val>
                                            <p:strVal val="#ppt_w*0.70"/>
                                          </p:val>
                                        </p:tav>
                                        <p:tav tm="100000">
                                          <p:val>
                                            <p:strVal val="#ppt_w"/>
                                          </p:val>
                                        </p:tav>
                                      </p:tavLst>
                                    </p:anim>
                                    <p:anim calcmode="lin" valueType="num">
                                      <p:cBhvr>
                                        <p:cTn id="146" dur="1000" fill="hold"/>
                                        <p:tgtEl>
                                          <p:spTgt spid="49"/>
                                        </p:tgtEl>
                                        <p:attrNameLst>
                                          <p:attrName>ppt_h</p:attrName>
                                        </p:attrNameLst>
                                      </p:cBhvr>
                                      <p:tavLst>
                                        <p:tav tm="0">
                                          <p:val>
                                            <p:strVal val="#ppt_h"/>
                                          </p:val>
                                        </p:tav>
                                        <p:tav tm="100000">
                                          <p:val>
                                            <p:strVal val="#ppt_h"/>
                                          </p:val>
                                        </p:tav>
                                      </p:tavLst>
                                    </p:anim>
                                    <p:animEffect transition="in" filter="fade">
                                      <p:cBhvr>
                                        <p:cTn id="147" dur="1000"/>
                                        <p:tgtEl>
                                          <p:spTgt spid="49"/>
                                        </p:tgtEl>
                                      </p:cBhvr>
                                    </p:animEffect>
                                  </p:childTnLst>
                                </p:cTn>
                              </p:par>
                              <p:par>
                                <p:cTn id="148" presetID="55" presetClass="entr" presetSubtype="0" fill="hold" nodeType="withEffect">
                                  <p:stCondLst>
                                    <p:cond delay="0"/>
                                  </p:stCondLst>
                                  <p:childTnLst>
                                    <p:set>
                                      <p:cBhvr>
                                        <p:cTn id="149" dur="1" fill="hold">
                                          <p:stCondLst>
                                            <p:cond delay="0"/>
                                          </p:stCondLst>
                                        </p:cTn>
                                        <p:tgtEl>
                                          <p:spTgt spid="50"/>
                                        </p:tgtEl>
                                        <p:attrNameLst>
                                          <p:attrName>style.visibility</p:attrName>
                                        </p:attrNameLst>
                                      </p:cBhvr>
                                      <p:to>
                                        <p:strVal val="visible"/>
                                      </p:to>
                                    </p:set>
                                    <p:anim calcmode="lin" valueType="num">
                                      <p:cBhvr>
                                        <p:cTn id="150" dur="1000" fill="hold"/>
                                        <p:tgtEl>
                                          <p:spTgt spid="50"/>
                                        </p:tgtEl>
                                        <p:attrNameLst>
                                          <p:attrName>ppt_w</p:attrName>
                                        </p:attrNameLst>
                                      </p:cBhvr>
                                      <p:tavLst>
                                        <p:tav tm="0">
                                          <p:val>
                                            <p:strVal val="#ppt_w*0.70"/>
                                          </p:val>
                                        </p:tav>
                                        <p:tav tm="100000">
                                          <p:val>
                                            <p:strVal val="#ppt_w"/>
                                          </p:val>
                                        </p:tav>
                                      </p:tavLst>
                                    </p:anim>
                                    <p:anim calcmode="lin" valueType="num">
                                      <p:cBhvr>
                                        <p:cTn id="151" dur="1000" fill="hold"/>
                                        <p:tgtEl>
                                          <p:spTgt spid="50"/>
                                        </p:tgtEl>
                                        <p:attrNameLst>
                                          <p:attrName>ppt_h</p:attrName>
                                        </p:attrNameLst>
                                      </p:cBhvr>
                                      <p:tavLst>
                                        <p:tav tm="0">
                                          <p:val>
                                            <p:strVal val="#ppt_h"/>
                                          </p:val>
                                        </p:tav>
                                        <p:tav tm="100000">
                                          <p:val>
                                            <p:strVal val="#ppt_h"/>
                                          </p:val>
                                        </p:tav>
                                      </p:tavLst>
                                    </p:anim>
                                    <p:animEffect transition="in" filter="fade">
                                      <p:cBhvr>
                                        <p:cTn id="152" dur="1000"/>
                                        <p:tgtEl>
                                          <p:spTgt spid="50"/>
                                        </p:tgtEl>
                                      </p:cBhvr>
                                    </p:animEffect>
                                  </p:childTnLst>
                                </p:cTn>
                              </p:par>
                              <p:par>
                                <p:cTn id="153" presetID="55" presetClass="entr" presetSubtype="0" fill="hold" nodeType="withEffect">
                                  <p:stCondLst>
                                    <p:cond delay="0"/>
                                  </p:stCondLst>
                                  <p:childTnLst>
                                    <p:set>
                                      <p:cBhvr>
                                        <p:cTn id="154" dur="1" fill="hold">
                                          <p:stCondLst>
                                            <p:cond delay="0"/>
                                          </p:stCondLst>
                                        </p:cTn>
                                        <p:tgtEl>
                                          <p:spTgt spid="51"/>
                                        </p:tgtEl>
                                        <p:attrNameLst>
                                          <p:attrName>style.visibility</p:attrName>
                                        </p:attrNameLst>
                                      </p:cBhvr>
                                      <p:to>
                                        <p:strVal val="visible"/>
                                      </p:to>
                                    </p:set>
                                    <p:anim calcmode="lin" valueType="num">
                                      <p:cBhvr>
                                        <p:cTn id="155" dur="1000" fill="hold"/>
                                        <p:tgtEl>
                                          <p:spTgt spid="51"/>
                                        </p:tgtEl>
                                        <p:attrNameLst>
                                          <p:attrName>ppt_w</p:attrName>
                                        </p:attrNameLst>
                                      </p:cBhvr>
                                      <p:tavLst>
                                        <p:tav tm="0">
                                          <p:val>
                                            <p:strVal val="#ppt_w*0.70"/>
                                          </p:val>
                                        </p:tav>
                                        <p:tav tm="100000">
                                          <p:val>
                                            <p:strVal val="#ppt_w"/>
                                          </p:val>
                                        </p:tav>
                                      </p:tavLst>
                                    </p:anim>
                                    <p:anim calcmode="lin" valueType="num">
                                      <p:cBhvr>
                                        <p:cTn id="156" dur="1000" fill="hold"/>
                                        <p:tgtEl>
                                          <p:spTgt spid="51"/>
                                        </p:tgtEl>
                                        <p:attrNameLst>
                                          <p:attrName>ppt_h</p:attrName>
                                        </p:attrNameLst>
                                      </p:cBhvr>
                                      <p:tavLst>
                                        <p:tav tm="0">
                                          <p:val>
                                            <p:strVal val="#ppt_h"/>
                                          </p:val>
                                        </p:tav>
                                        <p:tav tm="100000">
                                          <p:val>
                                            <p:strVal val="#ppt_h"/>
                                          </p:val>
                                        </p:tav>
                                      </p:tavLst>
                                    </p:anim>
                                    <p:animEffect transition="in" filter="fade">
                                      <p:cBhvr>
                                        <p:cTn id="157" dur="1000"/>
                                        <p:tgtEl>
                                          <p:spTgt spid="51"/>
                                        </p:tgtEl>
                                      </p:cBhvr>
                                    </p:animEffect>
                                  </p:childTnLst>
                                </p:cTn>
                              </p:par>
                              <p:par>
                                <p:cTn id="158" presetID="55" presetClass="entr" presetSubtype="0" fill="hold" nodeType="withEffect">
                                  <p:stCondLst>
                                    <p:cond delay="0"/>
                                  </p:stCondLst>
                                  <p:childTnLst>
                                    <p:set>
                                      <p:cBhvr>
                                        <p:cTn id="159" dur="1" fill="hold">
                                          <p:stCondLst>
                                            <p:cond delay="0"/>
                                          </p:stCondLst>
                                        </p:cTn>
                                        <p:tgtEl>
                                          <p:spTgt spid="52"/>
                                        </p:tgtEl>
                                        <p:attrNameLst>
                                          <p:attrName>style.visibility</p:attrName>
                                        </p:attrNameLst>
                                      </p:cBhvr>
                                      <p:to>
                                        <p:strVal val="visible"/>
                                      </p:to>
                                    </p:set>
                                    <p:anim calcmode="lin" valueType="num">
                                      <p:cBhvr>
                                        <p:cTn id="160" dur="1000" fill="hold"/>
                                        <p:tgtEl>
                                          <p:spTgt spid="52"/>
                                        </p:tgtEl>
                                        <p:attrNameLst>
                                          <p:attrName>ppt_w</p:attrName>
                                        </p:attrNameLst>
                                      </p:cBhvr>
                                      <p:tavLst>
                                        <p:tav tm="0">
                                          <p:val>
                                            <p:strVal val="#ppt_w*0.70"/>
                                          </p:val>
                                        </p:tav>
                                        <p:tav tm="100000">
                                          <p:val>
                                            <p:strVal val="#ppt_w"/>
                                          </p:val>
                                        </p:tav>
                                      </p:tavLst>
                                    </p:anim>
                                    <p:anim calcmode="lin" valueType="num">
                                      <p:cBhvr>
                                        <p:cTn id="161" dur="1000" fill="hold"/>
                                        <p:tgtEl>
                                          <p:spTgt spid="52"/>
                                        </p:tgtEl>
                                        <p:attrNameLst>
                                          <p:attrName>ppt_h</p:attrName>
                                        </p:attrNameLst>
                                      </p:cBhvr>
                                      <p:tavLst>
                                        <p:tav tm="0">
                                          <p:val>
                                            <p:strVal val="#ppt_h"/>
                                          </p:val>
                                        </p:tav>
                                        <p:tav tm="100000">
                                          <p:val>
                                            <p:strVal val="#ppt_h"/>
                                          </p:val>
                                        </p:tav>
                                      </p:tavLst>
                                    </p:anim>
                                    <p:animEffect transition="in" filter="fade">
                                      <p:cBhvr>
                                        <p:cTn id="162" dur="1000"/>
                                        <p:tgtEl>
                                          <p:spTgt spid="52"/>
                                        </p:tgtEl>
                                      </p:cBhvr>
                                    </p:animEffect>
                                  </p:childTnLst>
                                </p:cTn>
                              </p:par>
                              <p:par>
                                <p:cTn id="163" presetID="55" presetClass="entr" presetSubtype="0" fill="hold" nodeType="withEffect">
                                  <p:stCondLst>
                                    <p:cond delay="0"/>
                                  </p:stCondLst>
                                  <p:childTnLst>
                                    <p:set>
                                      <p:cBhvr>
                                        <p:cTn id="164" dur="1" fill="hold">
                                          <p:stCondLst>
                                            <p:cond delay="0"/>
                                          </p:stCondLst>
                                        </p:cTn>
                                        <p:tgtEl>
                                          <p:spTgt spid="53"/>
                                        </p:tgtEl>
                                        <p:attrNameLst>
                                          <p:attrName>style.visibility</p:attrName>
                                        </p:attrNameLst>
                                      </p:cBhvr>
                                      <p:to>
                                        <p:strVal val="visible"/>
                                      </p:to>
                                    </p:set>
                                    <p:anim calcmode="lin" valueType="num">
                                      <p:cBhvr>
                                        <p:cTn id="165" dur="1000" fill="hold"/>
                                        <p:tgtEl>
                                          <p:spTgt spid="53"/>
                                        </p:tgtEl>
                                        <p:attrNameLst>
                                          <p:attrName>ppt_w</p:attrName>
                                        </p:attrNameLst>
                                      </p:cBhvr>
                                      <p:tavLst>
                                        <p:tav tm="0">
                                          <p:val>
                                            <p:strVal val="#ppt_w*0.70"/>
                                          </p:val>
                                        </p:tav>
                                        <p:tav tm="100000">
                                          <p:val>
                                            <p:strVal val="#ppt_w"/>
                                          </p:val>
                                        </p:tav>
                                      </p:tavLst>
                                    </p:anim>
                                    <p:anim calcmode="lin" valueType="num">
                                      <p:cBhvr>
                                        <p:cTn id="166" dur="1000" fill="hold"/>
                                        <p:tgtEl>
                                          <p:spTgt spid="53"/>
                                        </p:tgtEl>
                                        <p:attrNameLst>
                                          <p:attrName>ppt_h</p:attrName>
                                        </p:attrNameLst>
                                      </p:cBhvr>
                                      <p:tavLst>
                                        <p:tav tm="0">
                                          <p:val>
                                            <p:strVal val="#ppt_h"/>
                                          </p:val>
                                        </p:tav>
                                        <p:tav tm="100000">
                                          <p:val>
                                            <p:strVal val="#ppt_h"/>
                                          </p:val>
                                        </p:tav>
                                      </p:tavLst>
                                    </p:anim>
                                    <p:animEffect transition="in" filter="fade">
                                      <p:cBhvr>
                                        <p:cTn id="167" dur="1000"/>
                                        <p:tgtEl>
                                          <p:spTgt spid="53"/>
                                        </p:tgtEl>
                                      </p:cBhvr>
                                    </p:animEffect>
                                  </p:childTnLst>
                                </p:cTn>
                              </p:par>
                            </p:childTnLst>
                          </p:cTn>
                        </p:par>
                      </p:childTnLst>
                    </p:cTn>
                  </p:par>
                  <p:par>
                    <p:cTn id="168" fill="hold">
                      <p:stCondLst>
                        <p:cond delay="indefinite"/>
                      </p:stCondLst>
                      <p:childTnLst>
                        <p:par>
                          <p:cTn id="169" fill="hold">
                            <p:stCondLst>
                              <p:cond delay="0"/>
                            </p:stCondLst>
                            <p:childTnLst>
                              <p:par>
                                <p:cTn id="170" presetID="6" presetClass="exit" presetSubtype="32" fill="hold" nodeType="clickEffect">
                                  <p:stCondLst>
                                    <p:cond delay="0"/>
                                  </p:stCondLst>
                                  <p:childTnLst>
                                    <p:animEffect transition="out" filter="circle(out)">
                                      <p:cBhvr>
                                        <p:cTn id="171" dur="1000"/>
                                        <p:tgtEl>
                                          <p:spTgt spid="45"/>
                                        </p:tgtEl>
                                      </p:cBhvr>
                                    </p:animEffect>
                                    <p:set>
                                      <p:cBhvr>
                                        <p:cTn id="172" dur="1" fill="hold">
                                          <p:stCondLst>
                                            <p:cond delay="999"/>
                                          </p:stCondLst>
                                        </p:cTn>
                                        <p:tgtEl>
                                          <p:spTgt spid="45"/>
                                        </p:tgtEl>
                                        <p:attrNameLst>
                                          <p:attrName>style.visibility</p:attrName>
                                        </p:attrNameLst>
                                      </p:cBhvr>
                                      <p:to>
                                        <p:strVal val="hidden"/>
                                      </p:to>
                                    </p:set>
                                  </p:childTnLst>
                                </p:cTn>
                              </p:par>
                              <p:par>
                                <p:cTn id="173" presetID="6" presetClass="exit" presetSubtype="32" fill="hold" nodeType="withEffect">
                                  <p:stCondLst>
                                    <p:cond delay="0"/>
                                  </p:stCondLst>
                                  <p:childTnLst>
                                    <p:animEffect transition="out" filter="circle(out)">
                                      <p:cBhvr>
                                        <p:cTn id="174" dur="1000"/>
                                        <p:tgtEl>
                                          <p:spTgt spid="46"/>
                                        </p:tgtEl>
                                      </p:cBhvr>
                                    </p:animEffect>
                                    <p:set>
                                      <p:cBhvr>
                                        <p:cTn id="175" dur="1" fill="hold">
                                          <p:stCondLst>
                                            <p:cond delay="999"/>
                                          </p:stCondLst>
                                        </p:cTn>
                                        <p:tgtEl>
                                          <p:spTgt spid="46"/>
                                        </p:tgtEl>
                                        <p:attrNameLst>
                                          <p:attrName>style.visibility</p:attrName>
                                        </p:attrNameLst>
                                      </p:cBhvr>
                                      <p:to>
                                        <p:strVal val="hidden"/>
                                      </p:to>
                                    </p:set>
                                  </p:childTnLst>
                                </p:cTn>
                              </p:par>
                              <p:par>
                                <p:cTn id="176" presetID="6" presetClass="exit" presetSubtype="32" fill="hold" nodeType="withEffect">
                                  <p:stCondLst>
                                    <p:cond delay="0"/>
                                  </p:stCondLst>
                                  <p:childTnLst>
                                    <p:animEffect transition="out" filter="circle(out)">
                                      <p:cBhvr>
                                        <p:cTn id="177" dur="1000"/>
                                        <p:tgtEl>
                                          <p:spTgt spid="47"/>
                                        </p:tgtEl>
                                      </p:cBhvr>
                                    </p:animEffect>
                                    <p:set>
                                      <p:cBhvr>
                                        <p:cTn id="178" dur="1" fill="hold">
                                          <p:stCondLst>
                                            <p:cond delay="999"/>
                                          </p:stCondLst>
                                        </p:cTn>
                                        <p:tgtEl>
                                          <p:spTgt spid="47"/>
                                        </p:tgtEl>
                                        <p:attrNameLst>
                                          <p:attrName>style.visibility</p:attrName>
                                        </p:attrNameLst>
                                      </p:cBhvr>
                                      <p:to>
                                        <p:strVal val="hidden"/>
                                      </p:to>
                                    </p:set>
                                  </p:childTnLst>
                                </p:cTn>
                              </p:par>
                              <p:par>
                                <p:cTn id="179" presetID="6" presetClass="exit" presetSubtype="32" fill="hold" nodeType="withEffect">
                                  <p:stCondLst>
                                    <p:cond delay="0"/>
                                  </p:stCondLst>
                                  <p:childTnLst>
                                    <p:animEffect transition="out" filter="circle(out)">
                                      <p:cBhvr>
                                        <p:cTn id="180" dur="1000"/>
                                        <p:tgtEl>
                                          <p:spTgt spid="48"/>
                                        </p:tgtEl>
                                      </p:cBhvr>
                                    </p:animEffect>
                                    <p:set>
                                      <p:cBhvr>
                                        <p:cTn id="181" dur="1" fill="hold">
                                          <p:stCondLst>
                                            <p:cond delay="999"/>
                                          </p:stCondLst>
                                        </p:cTn>
                                        <p:tgtEl>
                                          <p:spTgt spid="48"/>
                                        </p:tgtEl>
                                        <p:attrNameLst>
                                          <p:attrName>style.visibility</p:attrName>
                                        </p:attrNameLst>
                                      </p:cBhvr>
                                      <p:to>
                                        <p:strVal val="hidden"/>
                                      </p:to>
                                    </p:set>
                                  </p:childTnLst>
                                </p:cTn>
                              </p:par>
                              <p:par>
                                <p:cTn id="182" presetID="6" presetClass="exit" presetSubtype="32" fill="hold" nodeType="withEffect">
                                  <p:stCondLst>
                                    <p:cond delay="0"/>
                                  </p:stCondLst>
                                  <p:childTnLst>
                                    <p:animEffect transition="out" filter="circle(out)">
                                      <p:cBhvr>
                                        <p:cTn id="183" dur="1000"/>
                                        <p:tgtEl>
                                          <p:spTgt spid="49"/>
                                        </p:tgtEl>
                                      </p:cBhvr>
                                    </p:animEffect>
                                    <p:set>
                                      <p:cBhvr>
                                        <p:cTn id="184" dur="1" fill="hold">
                                          <p:stCondLst>
                                            <p:cond delay="999"/>
                                          </p:stCondLst>
                                        </p:cTn>
                                        <p:tgtEl>
                                          <p:spTgt spid="49"/>
                                        </p:tgtEl>
                                        <p:attrNameLst>
                                          <p:attrName>style.visibility</p:attrName>
                                        </p:attrNameLst>
                                      </p:cBhvr>
                                      <p:to>
                                        <p:strVal val="hidden"/>
                                      </p:to>
                                    </p:set>
                                  </p:childTnLst>
                                </p:cTn>
                              </p:par>
                              <p:par>
                                <p:cTn id="185" presetID="6" presetClass="exit" presetSubtype="32" fill="hold" nodeType="withEffect">
                                  <p:stCondLst>
                                    <p:cond delay="0"/>
                                  </p:stCondLst>
                                  <p:childTnLst>
                                    <p:animEffect transition="out" filter="circle(out)">
                                      <p:cBhvr>
                                        <p:cTn id="186" dur="1000"/>
                                        <p:tgtEl>
                                          <p:spTgt spid="50"/>
                                        </p:tgtEl>
                                      </p:cBhvr>
                                    </p:animEffect>
                                    <p:set>
                                      <p:cBhvr>
                                        <p:cTn id="187" dur="1" fill="hold">
                                          <p:stCondLst>
                                            <p:cond delay="999"/>
                                          </p:stCondLst>
                                        </p:cTn>
                                        <p:tgtEl>
                                          <p:spTgt spid="50"/>
                                        </p:tgtEl>
                                        <p:attrNameLst>
                                          <p:attrName>style.visibility</p:attrName>
                                        </p:attrNameLst>
                                      </p:cBhvr>
                                      <p:to>
                                        <p:strVal val="hidden"/>
                                      </p:to>
                                    </p:set>
                                  </p:childTnLst>
                                </p:cTn>
                              </p:par>
                              <p:par>
                                <p:cTn id="188" presetID="6" presetClass="exit" presetSubtype="32" fill="hold" nodeType="withEffect">
                                  <p:stCondLst>
                                    <p:cond delay="0"/>
                                  </p:stCondLst>
                                  <p:childTnLst>
                                    <p:animEffect transition="out" filter="circle(out)">
                                      <p:cBhvr>
                                        <p:cTn id="189" dur="1000"/>
                                        <p:tgtEl>
                                          <p:spTgt spid="51"/>
                                        </p:tgtEl>
                                      </p:cBhvr>
                                    </p:animEffect>
                                    <p:set>
                                      <p:cBhvr>
                                        <p:cTn id="190" dur="1" fill="hold">
                                          <p:stCondLst>
                                            <p:cond delay="999"/>
                                          </p:stCondLst>
                                        </p:cTn>
                                        <p:tgtEl>
                                          <p:spTgt spid="51"/>
                                        </p:tgtEl>
                                        <p:attrNameLst>
                                          <p:attrName>style.visibility</p:attrName>
                                        </p:attrNameLst>
                                      </p:cBhvr>
                                      <p:to>
                                        <p:strVal val="hidden"/>
                                      </p:to>
                                    </p:set>
                                  </p:childTnLst>
                                </p:cTn>
                              </p:par>
                              <p:par>
                                <p:cTn id="191" presetID="6" presetClass="exit" presetSubtype="32" fill="hold" nodeType="withEffect">
                                  <p:stCondLst>
                                    <p:cond delay="0"/>
                                  </p:stCondLst>
                                  <p:childTnLst>
                                    <p:animEffect transition="out" filter="circle(out)">
                                      <p:cBhvr>
                                        <p:cTn id="192" dur="1000"/>
                                        <p:tgtEl>
                                          <p:spTgt spid="52"/>
                                        </p:tgtEl>
                                      </p:cBhvr>
                                    </p:animEffect>
                                    <p:set>
                                      <p:cBhvr>
                                        <p:cTn id="193" dur="1" fill="hold">
                                          <p:stCondLst>
                                            <p:cond delay="999"/>
                                          </p:stCondLst>
                                        </p:cTn>
                                        <p:tgtEl>
                                          <p:spTgt spid="52"/>
                                        </p:tgtEl>
                                        <p:attrNameLst>
                                          <p:attrName>style.visibility</p:attrName>
                                        </p:attrNameLst>
                                      </p:cBhvr>
                                      <p:to>
                                        <p:strVal val="hidden"/>
                                      </p:to>
                                    </p:set>
                                  </p:childTnLst>
                                </p:cTn>
                              </p:par>
                              <p:par>
                                <p:cTn id="194" presetID="6" presetClass="exit" presetSubtype="32" fill="hold" nodeType="withEffect">
                                  <p:stCondLst>
                                    <p:cond delay="0"/>
                                  </p:stCondLst>
                                  <p:childTnLst>
                                    <p:animEffect transition="out" filter="circle(out)">
                                      <p:cBhvr>
                                        <p:cTn id="195" dur="1000"/>
                                        <p:tgtEl>
                                          <p:spTgt spid="53"/>
                                        </p:tgtEl>
                                      </p:cBhvr>
                                    </p:animEffect>
                                    <p:set>
                                      <p:cBhvr>
                                        <p:cTn id="196" dur="1" fill="hold">
                                          <p:stCondLst>
                                            <p:cond delay="999"/>
                                          </p:stCondLst>
                                        </p:cTn>
                                        <p:tgtEl>
                                          <p:spTgt spid="53"/>
                                        </p:tgtEl>
                                        <p:attrNameLst>
                                          <p:attrName>style.visibility</p:attrName>
                                        </p:attrNameLst>
                                      </p:cBhvr>
                                      <p:to>
                                        <p:strVal val="hidden"/>
                                      </p:to>
                                    </p:set>
                                  </p:childTnLst>
                                </p:cTn>
                              </p:par>
                            </p:childTnLst>
                          </p:cTn>
                        </p:par>
                      </p:childTnLst>
                    </p:cTn>
                  </p:par>
                  <p:par>
                    <p:cTn id="197" fill="hold">
                      <p:stCondLst>
                        <p:cond delay="indefinite"/>
                      </p:stCondLst>
                      <p:childTnLst>
                        <p:par>
                          <p:cTn id="198" fill="hold">
                            <p:stCondLst>
                              <p:cond delay="0"/>
                            </p:stCondLst>
                            <p:childTnLst>
                              <p:par>
                                <p:cTn id="199" presetID="55" presetClass="entr" presetSubtype="0" fill="hold" nodeType="clickEffect">
                                  <p:stCondLst>
                                    <p:cond delay="0"/>
                                  </p:stCondLst>
                                  <p:childTnLst>
                                    <p:set>
                                      <p:cBhvr>
                                        <p:cTn id="200" dur="1" fill="hold">
                                          <p:stCondLst>
                                            <p:cond delay="0"/>
                                          </p:stCondLst>
                                        </p:cTn>
                                        <p:tgtEl>
                                          <p:spTgt spid="54"/>
                                        </p:tgtEl>
                                        <p:attrNameLst>
                                          <p:attrName>style.visibility</p:attrName>
                                        </p:attrNameLst>
                                      </p:cBhvr>
                                      <p:to>
                                        <p:strVal val="visible"/>
                                      </p:to>
                                    </p:set>
                                    <p:anim calcmode="lin" valueType="num">
                                      <p:cBhvr>
                                        <p:cTn id="201" dur="1000" fill="hold"/>
                                        <p:tgtEl>
                                          <p:spTgt spid="54"/>
                                        </p:tgtEl>
                                        <p:attrNameLst>
                                          <p:attrName>ppt_w</p:attrName>
                                        </p:attrNameLst>
                                      </p:cBhvr>
                                      <p:tavLst>
                                        <p:tav tm="0">
                                          <p:val>
                                            <p:strVal val="#ppt_w*0.70"/>
                                          </p:val>
                                        </p:tav>
                                        <p:tav tm="100000">
                                          <p:val>
                                            <p:strVal val="#ppt_w"/>
                                          </p:val>
                                        </p:tav>
                                      </p:tavLst>
                                    </p:anim>
                                    <p:anim calcmode="lin" valueType="num">
                                      <p:cBhvr>
                                        <p:cTn id="202" dur="1000" fill="hold"/>
                                        <p:tgtEl>
                                          <p:spTgt spid="54"/>
                                        </p:tgtEl>
                                        <p:attrNameLst>
                                          <p:attrName>ppt_h</p:attrName>
                                        </p:attrNameLst>
                                      </p:cBhvr>
                                      <p:tavLst>
                                        <p:tav tm="0">
                                          <p:val>
                                            <p:strVal val="#ppt_h"/>
                                          </p:val>
                                        </p:tav>
                                        <p:tav tm="100000">
                                          <p:val>
                                            <p:strVal val="#ppt_h"/>
                                          </p:val>
                                        </p:tav>
                                      </p:tavLst>
                                    </p:anim>
                                    <p:animEffect transition="in" filter="fade">
                                      <p:cBhvr>
                                        <p:cTn id="203" dur="1000"/>
                                        <p:tgtEl>
                                          <p:spTgt spid="54"/>
                                        </p:tgtEl>
                                      </p:cBhvr>
                                    </p:animEffect>
                                  </p:childTnLst>
                                </p:cTn>
                              </p:par>
                              <p:par>
                                <p:cTn id="204" presetID="55" presetClass="entr" presetSubtype="0" fill="hold" nodeType="withEffect">
                                  <p:stCondLst>
                                    <p:cond delay="0"/>
                                  </p:stCondLst>
                                  <p:childTnLst>
                                    <p:set>
                                      <p:cBhvr>
                                        <p:cTn id="205" dur="1" fill="hold">
                                          <p:stCondLst>
                                            <p:cond delay="0"/>
                                          </p:stCondLst>
                                        </p:cTn>
                                        <p:tgtEl>
                                          <p:spTgt spid="55"/>
                                        </p:tgtEl>
                                        <p:attrNameLst>
                                          <p:attrName>style.visibility</p:attrName>
                                        </p:attrNameLst>
                                      </p:cBhvr>
                                      <p:to>
                                        <p:strVal val="visible"/>
                                      </p:to>
                                    </p:set>
                                    <p:anim calcmode="lin" valueType="num">
                                      <p:cBhvr>
                                        <p:cTn id="206" dur="1000" fill="hold"/>
                                        <p:tgtEl>
                                          <p:spTgt spid="55"/>
                                        </p:tgtEl>
                                        <p:attrNameLst>
                                          <p:attrName>ppt_w</p:attrName>
                                        </p:attrNameLst>
                                      </p:cBhvr>
                                      <p:tavLst>
                                        <p:tav tm="0">
                                          <p:val>
                                            <p:strVal val="#ppt_w*0.70"/>
                                          </p:val>
                                        </p:tav>
                                        <p:tav tm="100000">
                                          <p:val>
                                            <p:strVal val="#ppt_w"/>
                                          </p:val>
                                        </p:tav>
                                      </p:tavLst>
                                    </p:anim>
                                    <p:anim calcmode="lin" valueType="num">
                                      <p:cBhvr>
                                        <p:cTn id="207" dur="1000" fill="hold"/>
                                        <p:tgtEl>
                                          <p:spTgt spid="55"/>
                                        </p:tgtEl>
                                        <p:attrNameLst>
                                          <p:attrName>ppt_h</p:attrName>
                                        </p:attrNameLst>
                                      </p:cBhvr>
                                      <p:tavLst>
                                        <p:tav tm="0">
                                          <p:val>
                                            <p:strVal val="#ppt_h"/>
                                          </p:val>
                                        </p:tav>
                                        <p:tav tm="100000">
                                          <p:val>
                                            <p:strVal val="#ppt_h"/>
                                          </p:val>
                                        </p:tav>
                                      </p:tavLst>
                                    </p:anim>
                                    <p:animEffect transition="in" filter="fade">
                                      <p:cBhvr>
                                        <p:cTn id="208" dur="1000"/>
                                        <p:tgtEl>
                                          <p:spTgt spid="55"/>
                                        </p:tgtEl>
                                      </p:cBhvr>
                                    </p:animEffect>
                                  </p:childTnLst>
                                </p:cTn>
                              </p:par>
                              <p:par>
                                <p:cTn id="209" presetID="55" presetClass="entr" presetSubtype="0" fill="hold" nodeType="withEffect">
                                  <p:stCondLst>
                                    <p:cond delay="0"/>
                                  </p:stCondLst>
                                  <p:childTnLst>
                                    <p:set>
                                      <p:cBhvr>
                                        <p:cTn id="210" dur="1" fill="hold">
                                          <p:stCondLst>
                                            <p:cond delay="0"/>
                                          </p:stCondLst>
                                        </p:cTn>
                                        <p:tgtEl>
                                          <p:spTgt spid="56"/>
                                        </p:tgtEl>
                                        <p:attrNameLst>
                                          <p:attrName>style.visibility</p:attrName>
                                        </p:attrNameLst>
                                      </p:cBhvr>
                                      <p:to>
                                        <p:strVal val="visible"/>
                                      </p:to>
                                    </p:set>
                                    <p:anim calcmode="lin" valueType="num">
                                      <p:cBhvr>
                                        <p:cTn id="211" dur="1000" fill="hold"/>
                                        <p:tgtEl>
                                          <p:spTgt spid="56"/>
                                        </p:tgtEl>
                                        <p:attrNameLst>
                                          <p:attrName>ppt_w</p:attrName>
                                        </p:attrNameLst>
                                      </p:cBhvr>
                                      <p:tavLst>
                                        <p:tav tm="0">
                                          <p:val>
                                            <p:strVal val="#ppt_w*0.70"/>
                                          </p:val>
                                        </p:tav>
                                        <p:tav tm="100000">
                                          <p:val>
                                            <p:strVal val="#ppt_w"/>
                                          </p:val>
                                        </p:tav>
                                      </p:tavLst>
                                    </p:anim>
                                    <p:anim calcmode="lin" valueType="num">
                                      <p:cBhvr>
                                        <p:cTn id="212" dur="1000" fill="hold"/>
                                        <p:tgtEl>
                                          <p:spTgt spid="56"/>
                                        </p:tgtEl>
                                        <p:attrNameLst>
                                          <p:attrName>ppt_h</p:attrName>
                                        </p:attrNameLst>
                                      </p:cBhvr>
                                      <p:tavLst>
                                        <p:tav tm="0">
                                          <p:val>
                                            <p:strVal val="#ppt_h"/>
                                          </p:val>
                                        </p:tav>
                                        <p:tav tm="100000">
                                          <p:val>
                                            <p:strVal val="#ppt_h"/>
                                          </p:val>
                                        </p:tav>
                                      </p:tavLst>
                                    </p:anim>
                                    <p:animEffect transition="in" filter="fade">
                                      <p:cBhvr>
                                        <p:cTn id="213" dur="1000"/>
                                        <p:tgtEl>
                                          <p:spTgt spid="56"/>
                                        </p:tgtEl>
                                      </p:cBhvr>
                                    </p:animEffect>
                                  </p:childTnLst>
                                </p:cTn>
                              </p:par>
                              <p:par>
                                <p:cTn id="214" presetID="55" presetClass="entr" presetSubtype="0" fill="hold" nodeType="withEffect">
                                  <p:stCondLst>
                                    <p:cond delay="0"/>
                                  </p:stCondLst>
                                  <p:childTnLst>
                                    <p:set>
                                      <p:cBhvr>
                                        <p:cTn id="215" dur="1" fill="hold">
                                          <p:stCondLst>
                                            <p:cond delay="0"/>
                                          </p:stCondLst>
                                        </p:cTn>
                                        <p:tgtEl>
                                          <p:spTgt spid="57"/>
                                        </p:tgtEl>
                                        <p:attrNameLst>
                                          <p:attrName>style.visibility</p:attrName>
                                        </p:attrNameLst>
                                      </p:cBhvr>
                                      <p:to>
                                        <p:strVal val="visible"/>
                                      </p:to>
                                    </p:set>
                                    <p:anim calcmode="lin" valueType="num">
                                      <p:cBhvr>
                                        <p:cTn id="216" dur="1000" fill="hold"/>
                                        <p:tgtEl>
                                          <p:spTgt spid="57"/>
                                        </p:tgtEl>
                                        <p:attrNameLst>
                                          <p:attrName>ppt_w</p:attrName>
                                        </p:attrNameLst>
                                      </p:cBhvr>
                                      <p:tavLst>
                                        <p:tav tm="0">
                                          <p:val>
                                            <p:strVal val="#ppt_w*0.70"/>
                                          </p:val>
                                        </p:tav>
                                        <p:tav tm="100000">
                                          <p:val>
                                            <p:strVal val="#ppt_w"/>
                                          </p:val>
                                        </p:tav>
                                      </p:tavLst>
                                    </p:anim>
                                    <p:anim calcmode="lin" valueType="num">
                                      <p:cBhvr>
                                        <p:cTn id="217" dur="1000" fill="hold"/>
                                        <p:tgtEl>
                                          <p:spTgt spid="57"/>
                                        </p:tgtEl>
                                        <p:attrNameLst>
                                          <p:attrName>ppt_h</p:attrName>
                                        </p:attrNameLst>
                                      </p:cBhvr>
                                      <p:tavLst>
                                        <p:tav tm="0">
                                          <p:val>
                                            <p:strVal val="#ppt_h"/>
                                          </p:val>
                                        </p:tav>
                                        <p:tav tm="100000">
                                          <p:val>
                                            <p:strVal val="#ppt_h"/>
                                          </p:val>
                                        </p:tav>
                                      </p:tavLst>
                                    </p:anim>
                                    <p:animEffect transition="in" filter="fade">
                                      <p:cBhvr>
                                        <p:cTn id="218" dur="1000"/>
                                        <p:tgtEl>
                                          <p:spTgt spid="57"/>
                                        </p:tgtEl>
                                      </p:cBhvr>
                                    </p:animEffect>
                                  </p:childTnLst>
                                </p:cTn>
                              </p:par>
                              <p:par>
                                <p:cTn id="219" presetID="55" presetClass="entr" presetSubtype="0" fill="hold" nodeType="withEffect">
                                  <p:stCondLst>
                                    <p:cond delay="0"/>
                                  </p:stCondLst>
                                  <p:childTnLst>
                                    <p:set>
                                      <p:cBhvr>
                                        <p:cTn id="220" dur="1" fill="hold">
                                          <p:stCondLst>
                                            <p:cond delay="0"/>
                                          </p:stCondLst>
                                        </p:cTn>
                                        <p:tgtEl>
                                          <p:spTgt spid="58"/>
                                        </p:tgtEl>
                                        <p:attrNameLst>
                                          <p:attrName>style.visibility</p:attrName>
                                        </p:attrNameLst>
                                      </p:cBhvr>
                                      <p:to>
                                        <p:strVal val="visible"/>
                                      </p:to>
                                    </p:set>
                                    <p:anim calcmode="lin" valueType="num">
                                      <p:cBhvr>
                                        <p:cTn id="221" dur="1000" fill="hold"/>
                                        <p:tgtEl>
                                          <p:spTgt spid="58"/>
                                        </p:tgtEl>
                                        <p:attrNameLst>
                                          <p:attrName>ppt_w</p:attrName>
                                        </p:attrNameLst>
                                      </p:cBhvr>
                                      <p:tavLst>
                                        <p:tav tm="0">
                                          <p:val>
                                            <p:strVal val="#ppt_w*0.70"/>
                                          </p:val>
                                        </p:tav>
                                        <p:tav tm="100000">
                                          <p:val>
                                            <p:strVal val="#ppt_w"/>
                                          </p:val>
                                        </p:tav>
                                      </p:tavLst>
                                    </p:anim>
                                    <p:anim calcmode="lin" valueType="num">
                                      <p:cBhvr>
                                        <p:cTn id="222" dur="1000" fill="hold"/>
                                        <p:tgtEl>
                                          <p:spTgt spid="58"/>
                                        </p:tgtEl>
                                        <p:attrNameLst>
                                          <p:attrName>ppt_h</p:attrName>
                                        </p:attrNameLst>
                                      </p:cBhvr>
                                      <p:tavLst>
                                        <p:tav tm="0">
                                          <p:val>
                                            <p:strVal val="#ppt_h"/>
                                          </p:val>
                                        </p:tav>
                                        <p:tav tm="100000">
                                          <p:val>
                                            <p:strVal val="#ppt_h"/>
                                          </p:val>
                                        </p:tav>
                                      </p:tavLst>
                                    </p:anim>
                                    <p:animEffect transition="in" filter="fade">
                                      <p:cBhvr>
                                        <p:cTn id="223" dur="1000"/>
                                        <p:tgtEl>
                                          <p:spTgt spid="58"/>
                                        </p:tgtEl>
                                      </p:cBhvr>
                                    </p:animEffect>
                                  </p:childTnLst>
                                </p:cTn>
                              </p:par>
                              <p:par>
                                <p:cTn id="224" presetID="55" presetClass="entr" presetSubtype="0" fill="hold" nodeType="withEffect">
                                  <p:stCondLst>
                                    <p:cond delay="0"/>
                                  </p:stCondLst>
                                  <p:childTnLst>
                                    <p:set>
                                      <p:cBhvr>
                                        <p:cTn id="225" dur="1" fill="hold">
                                          <p:stCondLst>
                                            <p:cond delay="0"/>
                                          </p:stCondLst>
                                        </p:cTn>
                                        <p:tgtEl>
                                          <p:spTgt spid="59"/>
                                        </p:tgtEl>
                                        <p:attrNameLst>
                                          <p:attrName>style.visibility</p:attrName>
                                        </p:attrNameLst>
                                      </p:cBhvr>
                                      <p:to>
                                        <p:strVal val="visible"/>
                                      </p:to>
                                    </p:set>
                                    <p:anim calcmode="lin" valueType="num">
                                      <p:cBhvr>
                                        <p:cTn id="226" dur="1000" fill="hold"/>
                                        <p:tgtEl>
                                          <p:spTgt spid="59"/>
                                        </p:tgtEl>
                                        <p:attrNameLst>
                                          <p:attrName>ppt_w</p:attrName>
                                        </p:attrNameLst>
                                      </p:cBhvr>
                                      <p:tavLst>
                                        <p:tav tm="0">
                                          <p:val>
                                            <p:strVal val="#ppt_w*0.70"/>
                                          </p:val>
                                        </p:tav>
                                        <p:tav tm="100000">
                                          <p:val>
                                            <p:strVal val="#ppt_w"/>
                                          </p:val>
                                        </p:tav>
                                      </p:tavLst>
                                    </p:anim>
                                    <p:anim calcmode="lin" valueType="num">
                                      <p:cBhvr>
                                        <p:cTn id="227" dur="1000" fill="hold"/>
                                        <p:tgtEl>
                                          <p:spTgt spid="59"/>
                                        </p:tgtEl>
                                        <p:attrNameLst>
                                          <p:attrName>ppt_h</p:attrName>
                                        </p:attrNameLst>
                                      </p:cBhvr>
                                      <p:tavLst>
                                        <p:tav tm="0">
                                          <p:val>
                                            <p:strVal val="#ppt_h"/>
                                          </p:val>
                                        </p:tav>
                                        <p:tav tm="100000">
                                          <p:val>
                                            <p:strVal val="#ppt_h"/>
                                          </p:val>
                                        </p:tav>
                                      </p:tavLst>
                                    </p:anim>
                                    <p:animEffect transition="in" filter="fade">
                                      <p:cBhvr>
                                        <p:cTn id="228" dur="1000"/>
                                        <p:tgtEl>
                                          <p:spTgt spid="59"/>
                                        </p:tgtEl>
                                      </p:cBhvr>
                                    </p:animEffect>
                                  </p:childTnLst>
                                </p:cTn>
                              </p:par>
                              <p:par>
                                <p:cTn id="229" presetID="55" presetClass="entr" presetSubtype="0" fill="hold" nodeType="withEffect">
                                  <p:stCondLst>
                                    <p:cond delay="0"/>
                                  </p:stCondLst>
                                  <p:childTnLst>
                                    <p:set>
                                      <p:cBhvr>
                                        <p:cTn id="230" dur="1" fill="hold">
                                          <p:stCondLst>
                                            <p:cond delay="0"/>
                                          </p:stCondLst>
                                        </p:cTn>
                                        <p:tgtEl>
                                          <p:spTgt spid="60"/>
                                        </p:tgtEl>
                                        <p:attrNameLst>
                                          <p:attrName>style.visibility</p:attrName>
                                        </p:attrNameLst>
                                      </p:cBhvr>
                                      <p:to>
                                        <p:strVal val="visible"/>
                                      </p:to>
                                    </p:set>
                                    <p:anim calcmode="lin" valueType="num">
                                      <p:cBhvr>
                                        <p:cTn id="231" dur="1000" fill="hold"/>
                                        <p:tgtEl>
                                          <p:spTgt spid="60"/>
                                        </p:tgtEl>
                                        <p:attrNameLst>
                                          <p:attrName>ppt_w</p:attrName>
                                        </p:attrNameLst>
                                      </p:cBhvr>
                                      <p:tavLst>
                                        <p:tav tm="0">
                                          <p:val>
                                            <p:strVal val="#ppt_w*0.70"/>
                                          </p:val>
                                        </p:tav>
                                        <p:tav tm="100000">
                                          <p:val>
                                            <p:strVal val="#ppt_w"/>
                                          </p:val>
                                        </p:tav>
                                      </p:tavLst>
                                    </p:anim>
                                    <p:anim calcmode="lin" valueType="num">
                                      <p:cBhvr>
                                        <p:cTn id="232" dur="1000" fill="hold"/>
                                        <p:tgtEl>
                                          <p:spTgt spid="60"/>
                                        </p:tgtEl>
                                        <p:attrNameLst>
                                          <p:attrName>ppt_h</p:attrName>
                                        </p:attrNameLst>
                                      </p:cBhvr>
                                      <p:tavLst>
                                        <p:tav tm="0">
                                          <p:val>
                                            <p:strVal val="#ppt_h"/>
                                          </p:val>
                                        </p:tav>
                                        <p:tav tm="100000">
                                          <p:val>
                                            <p:strVal val="#ppt_h"/>
                                          </p:val>
                                        </p:tav>
                                      </p:tavLst>
                                    </p:anim>
                                    <p:animEffect transition="in" filter="fade">
                                      <p:cBhvr>
                                        <p:cTn id="233" dur="1000"/>
                                        <p:tgtEl>
                                          <p:spTgt spid="60"/>
                                        </p:tgtEl>
                                      </p:cBhvr>
                                    </p:animEffect>
                                  </p:childTnLst>
                                </p:cTn>
                              </p:par>
                              <p:par>
                                <p:cTn id="234" presetID="55" presetClass="entr" presetSubtype="0" fill="hold" nodeType="withEffect">
                                  <p:stCondLst>
                                    <p:cond delay="0"/>
                                  </p:stCondLst>
                                  <p:childTnLst>
                                    <p:set>
                                      <p:cBhvr>
                                        <p:cTn id="235" dur="1" fill="hold">
                                          <p:stCondLst>
                                            <p:cond delay="0"/>
                                          </p:stCondLst>
                                        </p:cTn>
                                        <p:tgtEl>
                                          <p:spTgt spid="61"/>
                                        </p:tgtEl>
                                        <p:attrNameLst>
                                          <p:attrName>style.visibility</p:attrName>
                                        </p:attrNameLst>
                                      </p:cBhvr>
                                      <p:to>
                                        <p:strVal val="visible"/>
                                      </p:to>
                                    </p:set>
                                    <p:anim calcmode="lin" valueType="num">
                                      <p:cBhvr>
                                        <p:cTn id="236" dur="1000" fill="hold"/>
                                        <p:tgtEl>
                                          <p:spTgt spid="61"/>
                                        </p:tgtEl>
                                        <p:attrNameLst>
                                          <p:attrName>ppt_w</p:attrName>
                                        </p:attrNameLst>
                                      </p:cBhvr>
                                      <p:tavLst>
                                        <p:tav tm="0">
                                          <p:val>
                                            <p:strVal val="#ppt_w*0.70"/>
                                          </p:val>
                                        </p:tav>
                                        <p:tav tm="100000">
                                          <p:val>
                                            <p:strVal val="#ppt_w"/>
                                          </p:val>
                                        </p:tav>
                                      </p:tavLst>
                                    </p:anim>
                                    <p:anim calcmode="lin" valueType="num">
                                      <p:cBhvr>
                                        <p:cTn id="237" dur="1000" fill="hold"/>
                                        <p:tgtEl>
                                          <p:spTgt spid="61"/>
                                        </p:tgtEl>
                                        <p:attrNameLst>
                                          <p:attrName>ppt_h</p:attrName>
                                        </p:attrNameLst>
                                      </p:cBhvr>
                                      <p:tavLst>
                                        <p:tav tm="0">
                                          <p:val>
                                            <p:strVal val="#ppt_h"/>
                                          </p:val>
                                        </p:tav>
                                        <p:tav tm="100000">
                                          <p:val>
                                            <p:strVal val="#ppt_h"/>
                                          </p:val>
                                        </p:tav>
                                      </p:tavLst>
                                    </p:anim>
                                    <p:animEffect transition="in" filter="fade">
                                      <p:cBhvr>
                                        <p:cTn id="238" dur="1000"/>
                                        <p:tgtEl>
                                          <p:spTgt spid="61"/>
                                        </p:tgtEl>
                                      </p:cBhvr>
                                    </p:animEffect>
                                  </p:childTnLst>
                                </p:cTn>
                              </p:par>
                              <p:par>
                                <p:cTn id="239" presetID="55" presetClass="entr" presetSubtype="0" fill="hold" nodeType="withEffect">
                                  <p:stCondLst>
                                    <p:cond delay="0"/>
                                  </p:stCondLst>
                                  <p:childTnLst>
                                    <p:set>
                                      <p:cBhvr>
                                        <p:cTn id="240" dur="1" fill="hold">
                                          <p:stCondLst>
                                            <p:cond delay="0"/>
                                          </p:stCondLst>
                                        </p:cTn>
                                        <p:tgtEl>
                                          <p:spTgt spid="74"/>
                                        </p:tgtEl>
                                        <p:attrNameLst>
                                          <p:attrName>style.visibility</p:attrName>
                                        </p:attrNameLst>
                                      </p:cBhvr>
                                      <p:to>
                                        <p:strVal val="visible"/>
                                      </p:to>
                                    </p:set>
                                    <p:anim calcmode="lin" valueType="num">
                                      <p:cBhvr>
                                        <p:cTn id="241" dur="1000" fill="hold"/>
                                        <p:tgtEl>
                                          <p:spTgt spid="74"/>
                                        </p:tgtEl>
                                        <p:attrNameLst>
                                          <p:attrName>ppt_w</p:attrName>
                                        </p:attrNameLst>
                                      </p:cBhvr>
                                      <p:tavLst>
                                        <p:tav tm="0">
                                          <p:val>
                                            <p:strVal val="#ppt_w*0.70"/>
                                          </p:val>
                                        </p:tav>
                                        <p:tav tm="100000">
                                          <p:val>
                                            <p:strVal val="#ppt_w"/>
                                          </p:val>
                                        </p:tav>
                                      </p:tavLst>
                                    </p:anim>
                                    <p:anim calcmode="lin" valueType="num">
                                      <p:cBhvr>
                                        <p:cTn id="242" dur="1000" fill="hold"/>
                                        <p:tgtEl>
                                          <p:spTgt spid="74"/>
                                        </p:tgtEl>
                                        <p:attrNameLst>
                                          <p:attrName>ppt_h</p:attrName>
                                        </p:attrNameLst>
                                      </p:cBhvr>
                                      <p:tavLst>
                                        <p:tav tm="0">
                                          <p:val>
                                            <p:strVal val="#ppt_h"/>
                                          </p:val>
                                        </p:tav>
                                        <p:tav tm="100000">
                                          <p:val>
                                            <p:strVal val="#ppt_h"/>
                                          </p:val>
                                        </p:tav>
                                      </p:tavLst>
                                    </p:anim>
                                    <p:animEffect transition="in" filter="fade">
                                      <p:cBhvr>
                                        <p:cTn id="243" dur="1000"/>
                                        <p:tgtEl>
                                          <p:spTgt spid="74"/>
                                        </p:tgtEl>
                                      </p:cBhvr>
                                    </p:animEffect>
                                  </p:childTnLst>
                                </p:cTn>
                              </p:par>
                              <p:par>
                                <p:cTn id="244" presetID="55" presetClass="entr" presetSubtype="0" fill="hold" nodeType="withEffect">
                                  <p:stCondLst>
                                    <p:cond delay="0"/>
                                  </p:stCondLst>
                                  <p:childTnLst>
                                    <p:set>
                                      <p:cBhvr>
                                        <p:cTn id="245" dur="1" fill="hold">
                                          <p:stCondLst>
                                            <p:cond delay="0"/>
                                          </p:stCondLst>
                                        </p:cTn>
                                        <p:tgtEl>
                                          <p:spTgt spid="75"/>
                                        </p:tgtEl>
                                        <p:attrNameLst>
                                          <p:attrName>style.visibility</p:attrName>
                                        </p:attrNameLst>
                                      </p:cBhvr>
                                      <p:to>
                                        <p:strVal val="visible"/>
                                      </p:to>
                                    </p:set>
                                    <p:anim calcmode="lin" valueType="num">
                                      <p:cBhvr>
                                        <p:cTn id="246" dur="1000" fill="hold"/>
                                        <p:tgtEl>
                                          <p:spTgt spid="75"/>
                                        </p:tgtEl>
                                        <p:attrNameLst>
                                          <p:attrName>ppt_w</p:attrName>
                                        </p:attrNameLst>
                                      </p:cBhvr>
                                      <p:tavLst>
                                        <p:tav tm="0">
                                          <p:val>
                                            <p:strVal val="#ppt_w*0.70"/>
                                          </p:val>
                                        </p:tav>
                                        <p:tav tm="100000">
                                          <p:val>
                                            <p:strVal val="#ppt_w"/>
                                          </p:val>
                                        </p:tav>
                                      </p:tavLst>
                                    </p:anim>
                                    <p:anim calcmode="lin" valueType="num">
                                      <p:cBhvr>
                                        <p:cTn id="247" dur="1000" fill="hold"/>
                                        <p:tgtEl>
                                          <p:spTgt spid="75"/>
                                        </p:tgtEl>
                                        <p:attrNameLst>
                                          <p:attrName>ppt_h</p:attrName>
                                        </p:attrNameLst>
                                      </p:cBhvr>
                                      <p:tavLst>
                                        <p:tav tm="0">
                                          <p:val>
                                            <p:strVal val="#ppt_h"/>
                                          </p:val>
                                        </p:tav>
                                        <p:tav tm="100000">
                                          <p:val>
                                            <p:strVal val="#ppt_h"/>
                                          </p:val>
                                        </p:tav>
                                      </p:tavLst>
                                    </p:anim>
                                    <p:animEffect transition="in" filter="fade">
                                      <p:cBhvr>
                                        <p:cTn id="248" dur="1000"/>
                                        <p:tgtEl>
                                          <p:spTgt spid="75"/>
                                        </p:tgtEl>
                                      </p:cBhvr>
                                    </p:animEffect>
                                  </p:childTnLst>
                                </p:cTn>
                              </p:par>
                            </p:childTnLst>
                          </p:cTn>
                        </p:par>
                      </p:childTnLst>
                    </p:cTn>
                  </p:par>
                  <p:par>
                    <p:cTn id="249" fill="hold">
                      <p:stCondLst>
                        <p:cond delay="indefinite"/>
                      </p:stCondLst>
                      <p:childTnLst>
                        <p:par>
                          <p:cTn id="250" fill="hold">
                            <p:stCondLst>
                              <p:cond delay="0"/>
                            </p:stCondLst>
                            <p:childTnLst>
                              <p:par>
                                <p:cTn id="251" presetID="6" presetClass="exit" presetSubtype="32" fill="hold" nodeType="clickEffect">
                                  <p:stCondLst>
                                    <p:cond delay="0"/>
                                  </p:stCondLst>
                                  <p:childTnLst>
                                    <p:animEffect transition="out" filter="circle(out)">
                                      <p:cBhvr>
                                        <p:cTn id="252" dur="1000"/>
                                        <p:tgtEl>
                                          <p:spTgt spid="54"/>
                                        </p:tgtEl>
                                      </p:cBhvr>
                                    </p:animEffect>
                                    <p:set>
                                      <p:cBhvr>
                                        <p:cTn id="253" dur="1" fill="hold">
                                          <p:stCondLst>
                                            <p:cond delay="999"/>
                                          </p:stCondLst>
                                        </p:cTn>
                                        <p:tgtEl>
                                          <p:spTgt spid="54"/>
                                        </p:tgtEl>
                                        <p:attrNameLst>
                                          <p:attrName>style.visibility</p:attrName>
                                        </p:attrNameLst>
                                      </p:cBhvr>
                                      <p:to>
                                        <p:strVal val="hidden"/>
                                      </p:to>
                                    </p:set>
                                  </p:childTnLst>
                                </p:cTn>
                              </p:par>
                              <p:par>
                                <p:cTn id="254" presetID="6" presetClass="exit" presetSubtype="32" fill="hold" nodeType="withEffect">
                                  <p:stCondLst>
                                    <p:cond delay="0"/>
                                  </p:stCondLst>
                                  <p:childTnLst>
                                    <p:animEffect transition="out" filter="circle(out)">
                                      <p:cBhvr>
                                        <p:cTn id="255" dur="1000"/>
                                        <p:tgtEl>
                                          <p:spTgt spid="55"/>
                                        </p:tgtEl>
                                      </p:cBhvr>
                                    </p:animEffect>
                                    <p:set>
                                      <p:cBhvr>
                                        <p:cTn id="256" dur="1" fill="hold">
                                          <p:stCondLst>
                                            <p:cond delay="999"/>
                                          </p:stCondLst>
                                        </p:cTn>
                                        <p:tgtEl>
                                          <p:spTgt spid="55"/>
                                        </p:tgtEl>
                                        <p:attrNameLst>
                                          <p:attrName>style.visibility</p:attrName>
                                        </p:attrNameLst>
                                      </p:cBhvr>
                                      <p:to>
                                        <p:strVal val="hidden"/>
                                      </p:to>
                                    </p:set>
                                  </p:childTnLst>
                                </p:cTn>
                              </p:par>
                              <p:par>
                                <p:cTn id="257" presetID="6" presetClass="exit" presetSubtype="32" fill="hold" nodeType="withEffect">
                                  <p:stCondLst>
                                    <p:cond delay="0"/>
                                  </p:stCondLst>
                                  <p:childTnLst>
                                    <p:animEffect transition="out" filter="circle(out)">
                                      <p:cBhvr>
                                        <p:cTn id="258" dur="1000"/>
                                        <p:tgtEl>
                                          <p:spTgt spid="56"/>
                                        </p:tgtEl>
                                      </p:cBhvr>
                                    </p:animEffect>
                                    <p:set>
                                      <p:cBhvr>
                                        <p:cTn id="259" dur="1" fill="hold">
                                          <p:stCondLst>
                                            <p:cond delay="999"/>
                                          </p:stCondLst>
                                        </p:cTn>
                                        <p:tgtEl>
                                          <p:spTgt spid="56"/>
                                        </p:tgtEl>
                                        <p:attrNameLst>
                                          <p:attrName>style.visibility</p:attrName>
                                        </p:attrNameLst>
                                      </p:cBhvr>
                                      <p:to>
                                        <p:strVal val="hidden"/>
                                      </p:to>
                                    </p:set>
                                  </p:childTnLst>
                                </p:cTn>
                              </p:par>
                              <p:par>
                                <p:cTn id="260" presetID="6" presetClass="exit" presetSubtype="32" fill="hold" nodeType="withEffect">
                                  <p:stCondLst>
                                    <p:cond delay="0"/>
                                  </p:stCondLst>
                                  <p:childTnLst>
                                    <p:animEffect transition="out" filter="circle(out)">
                                      <p:cBhvr>
                                        <p:cTn id="261" dur="1000"/>
                                        <p:tgtEl>
                                          <p:spTgt spid="57"/>
                                        </p:tgtEl>
                                      </p:cBhvr>
                                    </p:animEffect>
                                    <p:set>
                                      <p:cBhvr>
                                        <p:cTn id="262" dur="1" fill="hold">
                                          <p:stCondLst>
                                            <p:cond delay="999"/>
                                          </p:stCondLst>
                                        </p:cTn>
                                        <p:tgtEl>
                                          <p:spTgt spid="57"/>
                                        </p:tgtEl>
                                        <p:attrNameLst>
                                          <p:attrName>style.visibility</p:attrName>
                                        </p:attrNameLst>
                                      </p:cBhvr>
                                      <p:to>
                                        <p:strVal val="hidden"/>
                                      </p:to>
                                    </p:set>
                                  </p:childTnLst>
                                </p:cTn>
                              </p:par>
                              <p:par>
                                <p:cTn id="263" presetID="6" presetClass="exit" presetSubtype="32" fill="hold" nodeType="withEffect">
                                  <p:stCondLst>
                                    <p:cond delay="0"/>
                                  </p:stCondLst>
                                  <p:childTnLst>
                                    <p:animEffect transition="out" filter="circle(out)">
                                      <p:cBhvr>
                                        <p:cTn id="264" dur="1000"/>
                                        <p:tgtEl>
                                          <p:spTgt spid="58"/>
                                        </p:tgtEl>
                                      </p:cBhvr>
                                    </p:animEffect>
                                    <p:set>
                                      <p:cBhvr>
                                        <p:cTn id="265" dur="1" fill="hold">
                                          <p:stCondLst>
                                            <p:cond delay="999"/>
                                          </p:stCondLst>
                                        </p:cTn>
                                        <p:tgtEl>
                                          <p:spTgt spid="58"/>
                                        </p:tgtEl>
                                        <p:attrNameLst>
                                          <p:attrName>style.visibility</p:attrName>
                                        </p:attrNameLst>
                                      </p:cBhvr>
                                      <p:to>
                                        <p:strVal val="hidden"/>
                                      </p:to>
                                    </p:set>
                                  </p:childTnLst>
                                </p:cTn>
                              </p:par>
                              <p:par>
                                <p:cTn id="266" presetID="6" presetClass="exit" presetSubtype="32" fill="hold" nodeType="withEffect">
                                  <p:stCondLst>
                                    <p:cond delay="0"/>
                                  </p:stCondLst>
                                  <p:childTnLst>
                                    <p:animEffect transition="out" filter="circle(out)">
                                      <p:cBhvr>
                                        <p:cTn id="267" dur="1000"/>
                                        <p:tgtEl>
                                          <p:spTgt spid="59"/>
                                        </p:tgtEl>
                                      </p:cBhvr>
                                    </p:animEffect>
                                    <p:set>
                                      <p:cBhvr>
                                        <p:cTn id="268" dur="1" fill="hold">
                                          <p:stCondLst>
                                            <p:cond delay="999"/>
                                          </p:stCondLst>
                                        </p:cTn>
                                        <p:tgtEl>
                                          <p:spTgt spid="59"/>
                                        </p:tgtEl>
                                        <p:attrNameLst>
                                          <p:attrName>style.visibility</p:attrName>
                                        </p:attrNameLst>
                                      </p:cBhvr>
                                      <p:to>
                                        <p:strVal val="hidden"/>
                                      </p:to>
                                    </p:set>
                                  </p:childTnLst>
                                </p:cTn>
                              </p:par>
                              <p:par>
                                <p:cTn id="269" presetID="6" presetClass="exit" presetSubtype="32" fill="hold" nodeType="withEffect">
                                  <p:stCondLst>
                                    <p:cond delay="0"/>
                                  </p:stCondLst>
                                  <p:childTnLst>
                                    <p:animEffect transition="out" filter="circle(out)">
                                      <p:cBhvr>
                                        <p:cTn id="270" dur="1000"/>
                                        <p:tgtEl>
                                          <p:spTgt spid="60"/>
                                        </p:tgtEl>
                                      </p:cBhvr>
                                    </p:animEffect>
                                    <p:set>
                                      <p:cBhvr>
                                        <p:cTn id="271" dur="1" fill="hold">
                                          <p:stCondLst>
                                            <p:cond delay="999"/>
                                          </p:stCondLst>
                                        </p:cTn>
                                        <p:tgtEl>
                                          <p:spTgt spid="60"/>
                                        </p:tgtEl>
                                        <p:attrNameLst>
                                          <p:attrName>style.visibility</p:attrName>
                                        </p:attrNameLst>
                                      </p:cBhvr>
                                      <p:to>
                                        <p:strVal val="hidden"/>
                                      </p:to>
                                    </p:set>
                                  </p:childTnLst>
                                </p:cTn>
                              </p:par>
                              <p:par>
                                <p:cTn id="272" presetID="6" presetClass="exit" presetSubtype="32" fill="hold" nodeType="withEffect">
                                  <p:stCondLst>
                                    <p:cond delay="0"/>
                                  </p:stCondLst>
                                  <p:childTnLst>
                                    <p:animEffect transition="out" filter="circle(out)">
                                      <p:cBhvr>
                                        <p:cTn id="273" dur="1000"/>
                                        <p:tgtEl>
                                          <p:spTgt spid="61"/>
                                        </p:tgtEl>
                                      </p:cBhvr>
                                    </p:animEffect>
                                    <p:set>
                                      <p:cBhvr>
                                        <p:cTn id="274" dur="1" fill="hold">
                                          <p:stCondLst>
                                            <p:cond delay="999"/>
                                          </p:stCondLst>
                                        </p:cTn>
                                        <p:tgtEl>
                                          <p:spTgt spid="61"/>
                                        </p:tgtEl>
                                        <p:attrNameLst>
                                          <p:attrName>style.visibility</p:attrName>
                                        </p:attrNameLst>
                                      </p:cBhvr>
                                      <p:to>
                                        <p:strVal val="hidden"/>
                                      </p:to>
                                    </p:set>
                                  </p:childTnLst>
                                </p:cTn>
                              </p:par>
                              <p:par>
                                <p:cTn id="275" presetID="6" presetClass="exit" presetSubtype="32" fill="hold" nodeType="withEffect">
                                  <p:stCondLst>
                                    <p:cond delay="0"/>
                                  </p:stCondLst>
                                  <p:childTnLst>
                                    <p:animEffect transition="out" filter="circle(out)">
                                      <p:cBhvr>
                                        <p:cTn id="276" dur="1000"/>
                                        <p:tgtEl>
                                          <p:spTgt spid="74"/>
                                        </p:tgtEl>
                                      </p:cBhvr>
                                    </p:animEffect>
                                    <p:set>
                                      <p:cBhvr>
                                        <p:cTn id="277" dur="1" fill="hold">
                                          <p:stCondLst>
                                            <p:cond delay="999"/>
                                          </p:stCondLst>
                                        </p:cTn>
                                        <p:tgtEl>
                                          <p:spTgt spid="74"/>
                                        </p:tgtEl>
                                        <p:attrNameLst>
                                          <p:attrName>style.visibility</p:attrName>
                                        </p:attrNameLst>
                                      </p:cBhvr>
                                      <p:to>
                                        <p:strVal val="hidden"/>
                                      </p:to>
                                    </p:set>
                                  </p:childTnLst>
                                </p:cTn>
                              </p:par>
                              <p:par>
                                <p:cTn id="278" presetID="6" presetClass="exit" presetSubtype="32" fill="hold" nodeType="withEffect">
                                  <p:stCondLst>
                                    <p:cond delay="0"/>
                                  </p:stCondLst>
                                  <p:childTnLst>
                                    <p:animEffect transition="out" filter="circle(out)">
                                      <p:cBhvr>
                                        <p:cTn id="279" dur="1000"/>
                                        <p:tgtEl>
                                          <p:spTgt spid="75"/>
                                        </p:tgtEl>
                                      </p:cBhvr>
                                    </p:animEffect>
                                    <p:set>
                                      <p:cBhvr>
                                        <p:cTn id="280" dur="1" fill="hold">
                                          <p:stCondLst>
                                            <p:cond delay="999"/>
                                          </p:stCondLst>
                                        </p:cTn>
                                        <p:tgtEl>
                                          <p:spTgt spid="75"/>
                                        </p:tgtEl>
                                        <p:attrNameLst>
                                          <p:attrName>style.visibility</p:attrName>
                                        </p:attrNameLst>
                                      </p:cBhvr>
                                      <p:to>
                                        <p:strVal val="hidden"/>
                                      </p:to>
                                    </p:set>
                                  </p:childTnLst>
                                </p:cTn>
                              </p:par>
                              <p:par>
                                <p:cTn id="281" presetID="10" presetClass="entr" presetSubtype="0" fill="hold" nodeType="withEffect">
                                  <p:stCondLst>
                                    <p:cond delay="0"/>
                                  </p:stCondLst>
                                  <p:childTnLst>
                                    <p:set>
                                      <p:cBhvr>
                                        <p:cTn id="282" dur="1" fill="hold">
                                          <p:stCondLst>
                                            <p:cond delay="0"/>
                                          </p:stCondLst>
                                        </p:cTn>
                                        <p:tgtEl>
                                          <p:spTgt spid="77"/>
                                        </p:tgtEl>
                                        <p:attrNameLst>
                                          <p:attrName>style.visibility</p:attrName>
                                        </p:attrNameLst>
                                      </p:cBhvr>
                                      <p:to>
                                        <p:strVal val="visible"/>
                                      </p:to>
                                    </p:set>
                                    <p:animEffect transition="in" filter="fade">
                                      <p:cBhvr>
                                        <p:cTn id="283" dur="5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3" grpId="1" animBg="1"/>
      <p:bldP spid="34" grpId="0" animBg="1"/>
      <p:bldP spid="34" grpId="1" animBg="1"/>
      <p:bldP spid="76" grpId="0" animBg="1"/>
      <p:bldP spid="76"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雨, 自然, 室内&#10;&#10;描述已自动生成"/>
          <p:cNvPicPr>
            <a:picLocks noChangeAspect="1"/>
          </p:cNvPicPr>
          <p:nvPr/>
        </p:nvPicPr>
        <p:blipFill rotWithShape="1">
          <a:blip r:embed="rId3">
            <a:extLst>
              <a:ext uri="{28A0092B-C50C-407E-A947-70E740481C1C}">
                <a14:useLocalDpi xmlns:a14="http://schemas.microsoft.com/office/drawing/2010/main" val="0"/>
              </a:ext>
            </a:extLst>
          </a:blip>
          <a:srcRect t="13306" b="49147"/>
          <a:stretch>
            <a:fillRect/>
          </a:stretch>
        </p:blipFill>
        <p:spPr>
          <a:xfrm>
            <a:off x="20" y="10"/>
            <a:ext cx="12191980" cy="6857990"/>
          </a:xfrm>
          <a:prstGeom prst="rect">
            <a:avLst/>
          </a:prstGeom>
        </p:spPr>
      </p:pic>
      <p:pic>
        <p:nvPicPr>
          <p:cNvPr id="6" name="图片 5"/>
          <p:cNvPicPr>
            <a:picLocks noChangeAspect="1"/>
          </p:cNvPicPr>
          <p:nvPr/>
        </p:nvPicPr>
        <p:blipFill rotWithShape="1">
          <a:blip r:embed="rId4" cstate="print">
            <a:extLst>
              <a:ext uri="{28A0092B-C50C-407E-A947-70E740481C1C}">
                <a14:useLocalDpi xmlns:a14="http://schemas.microsoft.com/office/drawing/2010/main" val="0"/>
              </a:ext>
            </a:extLst>
          </a:blip>
          <a:srcRect r="2816" b="67180"/>
          <a:stretch>
            <a:fillRect/>
          </a:stretch>
        </p:blipFill>
        <p:spPr>
          <a:xfrm>
            <a:off x="-20" y="340639"/>
            <a:ext cx="12192000" cy="6176722"/>
          </a:xfrm>
          <a:prstGeom prst="rect">
            <a:avLst/>
          </a:prstGeom>
        </p:spPr>
      </p:pic>
      <p:pic>
        <p:nvPicPr>
          <p:cNvPr id="22" name="图片 4" descr="C:\Users\HP\Downloads\Picture2.pngPicture2"/>
          <p:cNvPicPr>
            <a:picLocks noChangeAspect="1"/>
          </p:cNvPicPr>
          <p:nvPr/>
        </p:nvPicPr>
        <p:blipFill>
          <a:blip r:embed="rId5"/>
          <a:srcRect l="40095"/>
          <a:stretch>
            <a:fillRect/>
          </a:stretch>
        </p:blipFill>
        <p:spPr>
          <a:xfrm>
            <a:off x="3705225" y="1600200"/>
            <a:ext cx="1593850" cy="2660650"/>
          </a:xfrm>
          <a:prstGeom prst="rect">
            <a:avLst/>
          </a:prstGeom>
        </p:spPr>
      </p:pic>
      <p:grpSp>
        <p:nvGrpSpPr>
          <p:cNvPr id="21" name="Group 20"/>
          <p:cNvGrpSpPr/>
          <p:nvPr/>
        </p:nvGrpSpPr>
        <p:grpSpPr>
          <a:xfrm>
            <a:off x="9362440" y="4469130"/>
            <a:ext cx="3192780" cy="2303780"/>
            <a:chOff x="14744" y="7038"/>
            <a:chExt cx="5028" cy="3628"/>
          </a:xfrm>
        </p:grpSpPr>
        <p:pic>
          <p:nvPicPr>
            <p:cNvPr id="5" name="图片 8" descr="图片包含 电视&#10;&#10;自动生成的说明"/>
            <p:cNvPicPr>
              <a:picLocks noChangeAspect="1"/>
            </p:cNvPicPr>
            <p:nvPr/>
          </p:nvPicPr>
          <p:blipFill rotWithShape="1">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l="19268" t="25647" r="37387" b="35242"/>
            <a:stretch>
              <a:fillRect/>
            </a:stretch>
          </p:blipFill>
          <p:spPr>
            <a:xfrm flipV="1">
              <a:off x="14744" y="7038"/>
              <a:ext cx="5029" cy="3628"/>
            </a:xfrm>
            <a:prstGeom prst="rect">
              <a:avLst/>
            </a:prstGeom>
          </p:spPr>
        </p:pic>
        <p:pic>
          <p:nvPicPr>
            <p:cNvPr id="7" name="Picture 6" descr="Picture16"/>
            <p:cNvPicPr>
              <a:picLocks noChangeAspect="1"/>
            </p:cNvPicPr>
            <p:nvPr/>
          </p:nvPicPr>
          <p:blipFill>
            <a:blip r:embed="rId8"/>
            <a:stretch>
              <a:fillRect/>
            </a:stretch>
          </p:blipFill>
          <p:spPr>
            <a:xfrm>
              <a:off x="15516" y="8561"/>
              <a:ext cx="3485" cy="1411"/>
            </a:xfrm>
            <a:prstGeom prst="rect">
              <a:avLst/>
            </a:prstGeom>
          </p:spPr>
        </p:pic>
      </p:grpSp>
      <p:grpSp>
        <p:nvGrpSpPr>
          <p:cNvPr id="20" name="Group 19"/>
          <p:cNvGrpSpPr/>
          <p:nvPr/>
        </p:nvGrpSpPr>
        <p:grpSpPr>
          <a:xfrm>
            <a:off x="7887970" y="488315"/>
            <a:ext cx="3192780" cy="2303780"/>
            <a:chOff x="12422" y="769"/>
            <a:chExt cx="5028" cy="3628"/>
          </a:xfrm>
        </p:grpSpPr>
        <p:pic>
          <p:nvPicPr>
            <p:cNvPr id="14" name="图片 13" descr="图片包含 电视&#10;&#10;自动生成的说明"/>
            <p:cNvPicPr>
              <a:picLocks noChangeAspect="1"/>
            </p:cNvPicPr>
            <p:nvPr/>
          </p:nvPicPr>
          <p:blipFill rotWithShape="1">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l="19268" t="25647" r="37387" b="35242"/>
            <a:stretch>
              <a:fillRect/>
            </a:stretch>
          </p:blipFill>
          <p:spPr>
            <a:xfrm>
              <a:off x="12422" y="769"/>
              <a:ext cx="5029" cy="3628"/>
            </a:xfrm>
            <a:prstGeom prst="rect">
              <a:avLst/>
            </a:prstGeom>
          </p:spPr>
        </p:pic>
        <p:pic>
          <p:nvPicPr>
            <p:cNvPr id="8" name="Picture 7" descr="Picture15"/>
            <p:cNvPicPr>
              <a:picLocks noChangeAspect="1"/>
            </p:cNvPicPr>
            <p:nvPr/>
          </p:nvPicPr>
          <p:blipFill>
            <a:blip r:embed="rId9"/>
            <a:stretch>
              <a:fillRect/>
            </a:stretch>
          </p:blipFill>
          <p:spPr>
            <a:xfrm>
              <a:off x="13194" y="1109"/>
              <a:ext cx="3485" cy="1411"/>
            </a:xfrm>
            <a:prstGeom prst="rect">
              <a:avLst/>
            </a:prstGeom>
          </p:spPr>
        </p:pic>
      </p:grpSp>
      <p:grpSp>
        <p:nvGrpSpPr>
          <p:cNvPr id="19" name="Group 18"/>
          <p:cNvGrpSpPr/>
          <p:nvPr/>
        </p:nvGrpSpPr>
        <p:grpSpPr>
          <a:xfrm>
            <a:off x="4272280" y="4554220"/>
            <a:ext cx="3192780" cy="2303780"/>
            <a:chOff x="6728" y="7172"/>
            <a:chExt cx="5028" cy="3628"/>
          </a:xfrm>
        </p:grpSpPr>
        <p:pic>
          <p:nvPicPr>
            <p:cNvPr id="3" name="图片 8" descr="图片包含 电视&#10;&#10;自动生成的说明"/>
            <p:cNvPicPr>
              <a:picLocks noChangeAspect="1"/>
            </p:cNvPicPr>
            <p:nvPr/>
          </p:nvPicPr>
          <p:blipFill rotWithShape="1">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l="19268" t="25647" r="37387" b="35242"/>
            <a:stretch>
              <a:fillRect/>
            </a:stretch>
          </p:blipFill>
          <p:spPr>
            <a:xfrm flipH="1" flipV="1">
              <a:off x="6728" y="7172"/>
              <a:ext cx="5029" cy="3628"/>
            </a:xfrm>
            <a:prstGeom prst="rect">
              <a:avLst/>
            </a:prstGeom>
          </p:spPr>
        </p:pic>
        <p:pic>
          <p:nvPicPr>
            <p:cNvPr id="10" name="Picture 9" descr="Picture14"/>
            <p:cNvPicPr>
              <a:picLocks noChangeAspect="1"/>
            </p:cNvPicPr>
            <p:nvPr/>
          </p:nvPicPr>
          <p:blipFill>
            <a:blip r:embed="rId10"/>
            <a:stretch>
              <a:fillRect/>
            </a:stretch>
          </p:blipFill>
          <p:spPr>
            <a:xfrm>
              <a:off x="7858" y="8583"/>
              <a:ext cx="3485" cy="1411"/>
            </a:xfrm>
            <a:prstGeom prst="rect">
              <a:avLst/>
            </a:prstGeom>
          </p:spPr>
        </p:pic>
      </p:grpSp>
      <p:grpSp>
        <p:nvGrpSpPr>
          <p:cNvPr id="18" name="Group 17"/>
          <p:cNvGrpSpPr/>
          <p:nvPr/>
        </p:nvGrpSpPr>
        <p:grpSpPr>
          <a:xfrm>
            <a:off x="4980305" y="0"/>
            <a:ext cx="3193415" cy="2303780"/>
            <a:chOff x="7843" y="0"/>
            <a:chExt cx="5029" cy="3628"/>
          </a:xfrm>
        </p:grpSpPr>
        <p:pic>
          <p:nvPicPr>
            <p:cNvPr id="17" name="图片 16" descr="图片包含 电视&#10;&#10;自动生成的说明"/>
            <p:cNvPicPr>
              <a:picLocks noChangeAspect="1"/>
            </p:cNvPicPr>
            <p:nvPr/>
          </p:nvPicPr>
          <p:blipFill rotWithShape="1">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l="19268" t="25647" r="37387" b="35242"/>
            <a:stretch>
              <a:fillRect/>
            </a:stretch>
          </p:blipFill>
          <p:spPr>
            <a:xfrm>
              <a:off x="7843" y="0"/>
              <a:ext cx="5029" cy="3628"/>
            </a:xfrm>
            <a:prstGeom prst="rect">
              <a:avLst/>
            </a:prstGeom>
          </p:spPr>
        </p:pic>
        <p:pic>
          <p:nvPicPr>
            <p:cNvPr id="11" name="Picture 10" descr="Picture13"/>
            <p:cNvPicPr>
              <a:picLocks noChangeAspect="1"/>
            </p:cNvPicPr>
            <p:nvPr/>
          </p:nvPicPr>
          <p:blipFill>
            <a:blip r:embed="rId11"/>
            <a:stretch>
              <a:fillRect/>
            </a:stretch>
          </p:blipFill>
          <p:spPr>
            <a:xfrm>
              <a:off x="8615" y="14"/>
              <a:ext cx="3485" cy="1411"/>
            </a:xfrm>
            <a:prstGeom prst="rect">
              <a:avLst/>
            </a:prstGeom>
          </p:spPr>
        </p:pic>
      </p:grpSp>
      <p:grpSp>
        <p:nvGrpSpPr>
          <p:cNvPr id="9" name="Group 8"/>
          <p:cNvGrpSpPr/>
          <p:nvPr/>
        </p:nvGrpSpPr>
        <p:grpSpPr>
          <a:xfrm>
            <a:off x="1499235" y="3654425"/>
            <a:ext cx="3192780" cy="2303780"/>
            <a:chOff x="2361" y="5755"/>
            <a:chExt cx="5028" cy="3628"/>
          </a:xfrm>
        </p:grpSpPr>
        <p:grpSp>
          <p:nvGrpSpPr>
            <p:cNvPr id="4" name="Group 3"/>
            <p:cNvGrpSpPr/>
            <p:nvPr/>
          </p:nvGrpSpPr>
          <p:grpSpPr>
            <a:xfrm>
              <a:off x="2361" y="5755"/>
              <a:ext cx="5029" cy="3628"/>
              <a:chOff x="2361" y="5755"/>
              <a:chExt cx="5029" cy="3628"/>
            </a:xfrm>
          </p:grpSpPr>
          <p:pic>
            <p:nvPicPr>
              <p:cNvPr id="13" name="图片 8" descr="图片包含 电视&#10;&#10;自动生成的说明"/>
              <p:cNvPicPr>
                <a:picLocks noChangeAspect="1"/>
              </p:cNvPicPr>
              <p:nvPr/>
            </p:nvPicPr>
            <p:blipFill rotWithShape="1">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l="19268" t="25647" r="37387" b="35242"/>
              <a:stretch>
                <a:fillRect/>
              </a:stretch>
            </p:blipFill>
            <p:spPr>
              <a:xfrm flipH="1" flipV="1">
                <a:off x="2361" y="5755"/>
                <a:ext cx="5029" cy="3628"/>
              </a:xfrm>
              <a:prstGeom prst="rect">
                <a:avLst/>
              </a:prstGeom>
            </p:spPr>
          </p:pic>
          <p:pic>
            <p:nvPicPr>
              <p:cNvPr id="15" name="Picture 14" descr="Picture12"/>
              <p:cNvPicPr>
                <a:picLocks noChangeAspect="1"/>
              </p:cNvPicPr>
              <p:nvPr/>
            </p:nvPicPr>
            <p:blipFill>
              <a:blip r:embed="rId12"/>
              <a:stretch>
                <a:fillRect/>
              </a:stretch>
            </p:blipFill>
            <p:spPr>
              <a:xfrm>
                <a:off x="3577" y="6652"/>
                <a:ext cx="3485" cy="1411"/>
              </a:xfrm>
              <a:prstGeom prst="rect">
                <a:avLst/>
              </a:prstGeom>
            </p:spPr>
          </p:pic>
        </p:grpSp>
        <p:sp>
          <p:nvSpPr>
            <p:cNvPr id="25" name="Text Box 24"/>
            <p:cNvSpPr txBox="1"/>
            <p:nvPr/>
          </p:nvSpPr>
          <p:spPr>
            <a:xfrm>
              <a:off x="3851" y="8201"/>
              <a:ext cx="2540" cy="91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FF0000"/>
                  </a:solidFill>
                  <a:effectLst/>
                  <a:uLnTx/>
                  <a:uFillTx/>
                  <a:latin typeface="iCiel Cadena" panose="02000503000000020004" charset="0"/>
                  <a:ea typeface="+mn-ea"/>
                  <a:cs typeface="iCiel Cadena" panose="02000503000000020004" charset="0"/>
                </a:rPr>
                <a:t>Trái Đất</a:t>
              </a:r>
            </a:p>
          </p:txBody>
        </p:sp>
      </p:grpSp>
      <p:sp>
        <p:nvSpPr>
          <p:cNvPr id="26" name="Text Box 25"/>
          <p:cNvSpPr txBox="1"/>
          <p:nvPr/>
        </p:nvSpPr>
        <p:spPr>
          <a:xfrm>
            <a:off x="5582285" y="923290"/>
            <a:ext cx="1697990" cy="5835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7030A0"/>
                </a:solidFill>
                <a:effectLst/>
                <a:uLnTx/>
                <a:uFillTx/>
                <a:latin typeface="iCiel Cadena" panose="02000503000000020004" charset="0"/>
                <a:ea typeface="+mn-ea"/>
                <a:cs typeface="iCiel Cadena" panose="02000503000000020004" charset="0"/>
              </a:rPr>
              <a:t>Sao Mộc</a:t>
            </a:r>
          </a:p>
        </p:txBody>
      </p:sp>
      <p:pic>
        <p:nvPicPr>
          <p:cNvPr id="23" name="Picture 22" descr="Shape&#10;&#10;Description automatically generated with medium confidence">
            <a:extLst>
              <a:ext uri="{FF2B5EF4-FFF2-40B4-BE49-F238E27FC236}">
                <a16:creationId xmlns:a16="http://schemas.microsoft.com/office/drawing/2014/main" id="{574173AD-7E09-4AAD-926B-3800BFC9C81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1075289" y="0"/>
            <a:ext cx="1110595" cy="1110595"/>
          </a:xfrm>
          <a:prstGeom prst="rect">
            <a:avLst/>
          </a:prstGeom>
        </p:spPr>
      </p:pic>
    </p:spTree>
    <p:extLst>
      <p:ext uri="{BB962C8B-B14F-4D97-AF65-F5344CB8AC3E}">
        <p14:creationId xmlns:p14="http://schemas.microsoft.com/office/powerpoint/2010/main" val="2398400156"/>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xit" presetSubtype="1" fill="hold" nodeType="withEffect">
                                  <p:stCondLst>
                                    <p:cond delay="0"/>
                                  </p:stCondLst>
                                  <p:childTnLst>
                                    <p:anim calcmode="lin" valueType="num">
                                      <p:cBhvr additive="base">
                                        <p:cTn id="6" dur="500"/>
                                        <p:tgtEl>
                                          <p:spTgt spid="9"/>
                                        </p:tgtEl>
                                        <p:attrNameLst>
                                          <p:attrName>ppt_y</p:attrName>
                                        </p:attrNameLst>
                                      </p:cBhvr>
                                      <p:tavLst>
                                        <p:tav tm="0">
                                          <p:val>
                                            <p:strVal val="#ppt_y"/>
                                          </p:val>
                                        </p:tav>
                                        <p:tav tm="100000">
                                          <p:val>
                                            <p:strVal val="#ppt_y-#ppt_h*1.125000"/>
                                          </p:val>
                                        </p:tav>
                                      </p:tavLst>
                                    </p:anim>
                                    <p:animEffect transition="out" filter="wipe(up)">
                                      <p:cBhvr>
                                        <p:cTn id="7" dur="500"/>
                                        <p:tgtEl>
                                          <p:spTgt spid="9"/>
                                        </p:tgtEl>
                                      </p:cBhvr>
                                    </p:animEffect>
                                    <p:set>
                                      <p:cBhvr>
                                        <p:cTn id="8" dur="1" fill="hold">
                                          <p:stCondLst>
                                            <p:cond delay="499"/>
                                          </p:stCondLst>
                                        </p:cTn>
                                        <p:tgtEl>
                                          <p:spTgt spid="9"/>
                                        </p:tgtEl>
                                        <p:attrNameLst>
                                          <p:attrName>style.visibility</p:attrName>
                                        </p:attrNameLst>
                                      </p:cBhvr>
                                      <p:to>
                                        <p:strVal val="hidden"/>
                                      </p:to>
                                    </p:set>
                                  </p:childTnLst>
                                </p:cTn>
                              </p:par>
                            </p:childTnLst>
                          </p:cTn>
                        </p:par>
                        <p:par>
                          <p:cTn id="9" fill="hold">
                            <p:stCondLst>
                              <p:cond delay="500"/>
                            </p:stCondLst>
                            <p:childTnLst>
                              <p:par>
                                <p:cTn id="10" presetID="0" presetClass="path" presetSubtype="0" accel="50000" decel="50000" fill="hold" nodeType="afterEffect">
                                  <p:stCondLst>
                                    <p:cond delay="0"/>
                                  </p:stCondLst>
                                  <p:childTnLst>
                                    <p:animMotion origin="layout" path="M 0 0.0310613 C 0.000416667 0.0860965 -0.0111458 0.259303 0.0129687 0.29964 C 0.0370833 0.339976 0.0951042 0.30607 0.120625 0.232829 C 0.146146 0.159588 0.138802 -0.00785575 0.140625 -0.0663989 " pathEditMode="relative" rAng="0" ptsTypes="">
                                      <p:cBhvr>
                                        <p:cTn id="11" dur="2000" fill="hold"/>
                                        <p:tgtEl>
                                          <p:spTgt spid="22"/>
                                        </p:tgtEl>
                                        <p:attrNameLst>
                                          <p:attrName>ppt_x</p:attrName>
                                          <p:attrName>ppt_y</p:attrName>
                                        </p:attrNameLst>
                                      </p:cBhvr>
                                      <p:rCtr x="6900" y="9400"/>
                                    </p:animMotion>
                                  </p:childTnLst>
                                </p:cTn>
                              </p:par>
                              <p:par>
                                <p:cTn id="12" presetID="5" presetClass="entr" presetSubtype="10" fill="hold" nodeType="withEffect">
                                  <p:stCondLst>
                                    <p:cond delay="0"/>
                                  </p:stCondLst>
                                  <p:childTnLst>
                                    <p:set>
                                      <p:cBhvr>
                                        <p:cTn id="13" dur="1" fill="hold">
                                          <p:stCondLst>
                                            <p:cond delay="0"/>
                                          </p:stCondLst>
                                        </p:cTn>
                                        <p:tgtEl>
                                          <p:spTgt spid="26">
                                            <p:txEl>
                                              <p:pRg st="0" end="0"/>
                                            </p:txEl>
                                          </p:spTgt>
                                        </p:tgtEl>
                                        <p:attrNameLst>
                                          <p:attrName>style.visibility</p:attrName>
                                        </p:attrNameLst>
                                      </p:cBhvr>
                                      <p:to>
                                        <p:strVal val="visible"/>
                                      </p:to>
                                    </p:set>
                                    <p:animEffect transition="in" filter="checkerboard(across)">
                                      <p:cBhvr>
                                        <p:cTn id="14" dur="500"/>
                                        <p:tgtEl>
                                          <p:spTgt spid="2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grpSp>
        <p:nvGrpSpPr>
          <p:cNvPr id="421" name="Group 420"/>
          <p:cNvGrpSpPr/>
          <p:nvPr/>
        </p:nvGrpSpPr>
        <p:grpSpPr>
          <a:xfrm>
            <a:off x="441325" y="461010"/>
            <a:ext cx="3343910" cy="783590"/>
            <a:chOff x="193" y="680"/>
            <a:chExt cx="5266" cy="1234"/>
          </a:xfrm>
        </p:grpSpPr>
        <p:sp>
          <p:nvSpPr>
            <p:cNvPr id="422" name="Text Box 421"/>
            <p:cNvSpPr txBox="1"/>
            <p:nvPr/>
          </p:nvSpPr>
          <p:spPr>
            <a:xfrm>
              <a:off x="876" y="683"/>
              <a:ext cx="4583" cy="1231"/>
            </a:xfrm>
            <a:prstGeom prst="rect">
              <a:avLst/>
            </a:prstGeom>
            <a:solidFill>
              <a:srgbClr val="FFFE95"/>
            </a:solidFill>
            <a:ln>
              <a:solidFill>
                <a:srgbClr val="F03829"/>
              </a:solidFill>
            </a:ln>
          </p:spPr>
          <p:txBody>
            <a:bodyPr wrap="square" rtlCol="0">
              <a:spAutoFit/>
            </a:bodyPr>
            <a:lstStyle/>
            <a:p>
              <a:pPr marL="0" marR="0" lvl="0" indent="0" algn="l" defTabSz="457200" rtl="0" eaLnBrk="1" fontAlgn="auto" latinLnBrk="0" hangingPunct="1">
                <a:lnSpc>
                  <a:spcPct val="12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Tính</a:t>
              </a:r>
              <a:r>
                <a:rPr kumimoji="0" lang="en-US" sz="40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nhẩm</a:t>
              </a:r>
              <a:endParaRPr kumimoji="0" lang="en-US" sz="40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endParaRPr>
            </a:p>
          </p:txBody>
        </p:sp>
        <p:grpSp>
          <p:nvGrpSpPr>
            <p:cNvPr id="423" name="组合 24"/>
            <p:cNvGrpSpPr/>
            <p:nvPr/>
          </p:nvGrpSpPr>
          <p:grpSpPr>
            <a:xfrm>
              <a:off x="193" y="680"/>
              <a:ext cx="1334" cy="1210"/>
              <a:chOff x="5847680" y="1619467"/>
              <a:chExt cx="581207" cy="527780"/>
            </a:xfrm>
          </p:grpSpPr>
          <p:sp>
            <p:nvSpPr>
              <p:cNvPr id="424" name="椭圆 26"/>
              <p:cNvSpPr/>
              <p:nvPr/>
            </p:nvSpPr>
            <p:spPr>
              <a:xfrm>
                <a:off x="5903904" y="1661983"/>
                <a:ext cx="482701" cy="482701"/>
              </a:xfrm>
              <a:prstGeom prst="ellipse">
                <a:avLst/>
              </a:prstGeom>
              <a:solidFill>
                <a:srgbClr val="F038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charset="0"/>
                  <a:ea typeface="等线" panose="02010600030101010101" pitchFamily="2" charset="-122"/>
                  <a:cs typeface="Calibri" panose="020F0502020204030204" charset="0"/>
                </a:endParaRPr>
              </a:p>
            </p:txBody>
          </p:sp>
          <p:sp>
            <p:nvSpPr>
              <p:cNvPr id="425" name="文本框 27"/>
              <p:cNvSpPr txBox="1"/>
              <p:nvPr/>
            </p:nvSpPr>
            <p:spPr>
              <a:xfrm>
                <a:off x="5847680" y="1619467"/>
                <a:ext cx="581207" cy="52778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charset="0"/>
                    <a:ea typeface="Source Han Sans CN Medium" panose="020B0600000000000000" pitchFamily="34" charset="-122"/>
                    <a:cs typeface="Calibri" panose="020F0502020204030204" charset="0"/>
                  </a:rPr>
                  <a:t>1</a:t>
                </a:r>
              </a:p>
            </p:txBody>
          </p:sp>
        </p:grpSp>
      </p:grpSp>
      <p:pic>
        <p:nvPicPr>
          <p:cNvPr id="17" name="Picture 16" descr="Picture3"/>
          <p:cNvPicPr>
            <a:picLocks noChangeAspect="1"/>
          </p:cNvPicPr>
          <p:nvPr/>
        </p:nvPicPr>
        <p:blipFill>
          <a:blip r:embed="rId4"/>
          <a:srcRect l="39964" t="30048" r="31983" b="28356"/>
          <a:stretch>
            <a:fillRect/>
          </a:stretch>
        </p:blipFill>
        <p:spPr>
          <a:xfrm>
            <a:off x="300990" y="5255895"/>
            <a:ext cx="978535" cy="1450975"/>
          </a:xfrm>
          <a:prstGeom prst="rect">
            <a:avLst/>
          </a:prstGeom>
        </p:spPr>
      </p:pic>
      <p:sp>
        <p:nvSpPr>
          <p:cNvPr id="4" name="TextBox 3">
            <a:extLst>
              <a:ext uri="{FF2B5EF4-FFF2-40B4-BE49-F238E27FC236}">
                <a16:creationId xmlns:a16="http://schemas.microsoft.com/office/drawing/2014/main" id="{C26B157B-2A42-4742-B420-2E2D9190C57A}"/>
              </a:ext>
            </a:extLst>
          </p:cNvPr>
          <p:cNvSpPr txBox="1"/>
          <p:nvPr/>
        </p:nvSpPr>
        <p:spPr>
          <a:xfrm>
            <a:off x="308145" y="1649724"/>
            <a:ext cx="500096" cy="461665"/>
          </a:xfrm>
          <a:prstGeom prst="rect">
            <a:avLst/>
          </a:prstGeom>
          <a:noFill/>
        </p:spPr>
        <p:txBody>
          <a:bodyPr wrap="square" rtlCol="0">
            <a:spAutoFit/>
          </a:bodyPr>
          <a:lstStyle/>
          <a:p>
            <a:r>
              <a:rPr lang="en-US" sz="2400" dirty="0">
                <a:solidFill>
                  <a:schemeClr val="bg1"/>
                </a:solidFill>
              </a:rPr>
              <a:t>a)</a:t>
            </a:r>
          </a:p>
        </p:txBody>
      </p:sp>
      <p:sp>
        <p:nvSpPr>
          <p:cNvPr id="30" name="Text Box 27">
            <a:extLst>
              <a:ext uri="{FF2B5EF4-FFF2-40B4-BE49-F238E27FC236}">
                <a16:creationId xmlns:a16="http://schemas.microsoft.com/office/drawing/2014/main" id="{50919CDE-785E-4310-83F8-4601870A57CB}"/>
              </a:ext>
            </a:extLst>
          </p:cNvPr>
          <p:cNvSpPr txBox="1"/>
          <p:nvPr/>
        </p:nvSpPr>
        <p:spPr>
          <a:xfrm>
            <a:off x="750553" y="1581566"/>
            <a:ext cx="2318624" cy="2089803"/>
          </a:xfrm>
          <a:prstGeom prst="rect">
            <a:avLst/>
          </a:prstGeom>
          <a:solidFill>
            <a:srgbClr val="FFE6E8"/>
          </a:solidFill>
          <a:ln>
            <a:noFill/>
            <a:prstDash val="dash"/>
          </a:ln>
        </p:spPr>
        <p:txBody>
          <a:bodyPr wrap="square" rtlCol="0">
            <a:spAutoFit/>
          </a:bodyPr>
          <a:lstStyle/>
          <a:p>
            <a:pPr marL="0" marR="0" lvl="0" indent="0" algn="l" defTabSz="457200" rtl="0" eaLnBrk="1" fontAlgn="auto" latinLnBrk="0" hangingPunct="1">
              <a:lnSpc>
                <a:spcPct val="110000"/>
              </a:lnSpc>
              <a:spcBef>
                <a:spcPts val="0"/>
              </a:spcBef>
              <a:spcAft>
                <a:spcPts val="0"/>
              </a:spcAft>
              <a:buClrTx/>
              <a:buSzTx/>
              <a:buFont typeface="Arial" panose="020B0604020202020204" pitchFamily="34" charset="0"/>
              <a:buNone/>
              <a:tabLst/>
              <a:defRPr/>
            </a:pPr>
            <a:r>
              <a:rPr kumimoji="0" lang="en-US" sz="40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9 x 1</a:t>
            </a:r>
          </a:p>
          <a:p>
            <a:pPr marL="0" marR="0" lvl="0" indent="0" algn="l" defTabSz="457200" rtl="0" eaLnBrk="1" fontAlgn="auto" latinLnBrk="0" hangingPunct="1">
              <a:lnSpc>
                <a:spcPct val="110000"/>
              </a:lnSpc>
              <a:spcBef>
                <a:spcPts val="0"/>
              </a:spcBef>
              <a:spcAft>
                <a:spcPts val="0"/>
              </a:spcAft>
              <a:buClrTx/>
              <a:buSzTx/>
              <a:buFont typeface="Arial" panose="020B0604020202020204" pitchFamily="34" charset="0"/>
              <a:buNone/>
              <a:tabLst/>
              <a:defRPr/>
            </a:pPr>
            <a:r>
              <a:rPr lang="en-US" sz="4000" b="1" dirty="0">
                <a:solidFill>
                  <a:prstClr val="black"/>
                </a:solidFill>
                <a:latin typeface="Calibri" panose="020F0502020204030204" charset="0"/>
                <a:cs typeface="Calibri" panose="020F0502020204030204" charset="0"/>
              </a:rPr>
              <a:t>9 x 4</a:t>
            </a:r>
          </a:p>
          <a:p>
            <a:pPr marL="0" marR="0" lvl="0" indent="0" algn="l" defTabSz="457200" rtl="0" eaLnBrk="1" fontAlgn="auto" latinLnBrk="0" hangingPunct="1">
              <a:lnSpc>
                <a:spcPct val="110000"/>
              </a:lnSpc>
              <a:spcBef>
                <a:spcPts val="0"/>
              </a:spcBef>
              <a:spcAft>
                <a:spcPts val="0"/>
              </a:spcAft>
              <a:buClrTx/>
              <a:buSzTx/>
              <a:buFont typeface="Arial" panose="020B0604020202020204" pitchFamily="34" charset="0"/>
              <a:buNone/>
              <a:tabLst/>
              <a:defRPr/>
            </a:pPr>
            <a:r>
              <a:rPr kumimoji="0" lang="en-US" sz="40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9 x 7</a:t>
            </a:r>
          </a:p>
        </p:txBody>
      </p:sp>
      <p:sp>
        <p:nvSpPr>
          <p:cNvPr id="31" name="TextBox 30">
            <a:extLst>
              <a:ext uri="{FF2B5EF4-FFF2-40B4-BE49-F238E27FC236}">
                <a16:creationId xmlns:a16="http://schemas.microsoft.com/office/drawing/2014/main" id="{0C9F4FB7-0832-4375-BBAB-3501C71E684E}"/>
              </a:ext>
            </a:extLst>
          </p:cNvPr>
          <p:cNvSpPr txBox="1"/>
          <p:nvPr/>
        </p:nvSpPr>
        <p:spPr>
          <a:xfrm>
            <a:off x="3088832" y="1649724"/>
            <a:ext cx="500096" cy="461665"/>
          </a:xfrm>
          <a:prstGeom prst="rect">
            <a:avLst/>
          </a:prstGeom>
          <a:noFill/>
        </p:spPr>
        <p:txBody>
          <a:bodyPr wrap="square" rtlCol="0">
            <a:spAutoFit/>
          </a:bodyPr>
          <a:lstStyle/>
          <a:p>
            <a:r>
              <a:rPr lang="en-US" sz="2400" dirty="0">
                <a:solidFill>
                  <a:schemeClr val="bg1"/>
                </a:solidFill>
              </a:rPr>
              <a:t>b)</a:t>
            </a:r>
          </a:p>
        </p:txBody>
      </p:sp>
      <p:sp>
        <p:nvSpPr>
          <p:cNvPr id="32" name="Text Box 27">
            <a:extLst>
              <a:ext uri="{FF2B5EF4-FFF2-40B4-BE49-F238E27FC236}">
                <a16:creationId xmlns:a16="http://schemas.microsoft.com/office/drawing/2014/main" id="{010060B9-C9A0-4543-97A5-944B53FF8990}"/>
              </a:ext>
            </a:extLst>
          </p:cNvPr>
          <p:cNvSpPr txBox="1"/>
          <p:nvPr/>
        </p:nvSpPr>
        <p:spPr>
          <a:xfrm>
            <a:off x="3588934" y="1581566"/>
            <a:ext cx="2357247" cy="2089803"/>
          </a:xfrm>
          <a:prstGeom prst="rect">
            <a:avLst/>
          </a:prstGeom>
          <a:solidFill>
            <a:srgbClr val="FFE6E8"/>
          </a:solidFill>
          <a:ln>
            <a:noFill/>
            <a:prstDash val="dash"/>
          </a:ln>
        </p:spPr>
        <p:txBody>
          <a:bodyPr wrap="square" rtlCol="0">
            <a:spAutoFit/>
          </a:bodyPr>
          <a:lstStyle/>
          <a:p>
            <a:pPr marL="0" marR="0" lvl="0" indent="0" algn="l" defTabSz="457200" rtl="0" eaLnBrk="1" fontAlgn="auto" latinLnBrk="0" hangingPunct="1">
              <a:lnSpc>
                <a:spcPct val="110000"/>
              </a:lnSpc>
              <a:spcBef>
                <a:spcPts val="0"/>
              </a:spcBef>
              <a:spcAft>
                <a:spcPts val="0"/>
              </a:spcAft>
              <a:buClrTx/>
              <a:buSzTx/>
              <a:buFont typeface="Arial" panose="020B0604020202020204" pitchFamily="34" charset="0"/>
              <a:buNone/>
              <a:tabLst/>
              <a:defRPr/>
            </a:pPr>
            <a:r>
              <a:rPr kumimoji="0" lang="en-US" sz="40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9 x 2</a:t>
            </a:r>
          </a:p>
          <a:p>
            <a:pPr marL="0" marR="0" lvl="0" indent="0" algn="l" defTabSz="457200" rtl="0" eaLnBrk="1" fontAlgn="auto" latinLnBrk="0" hangingPunct="1">
              <a:lnSpc>
                <a:spcPct val="110000"/>
              </a:lnSpc>
              <a:spcBef>
                <a:spcPts val="0"/>
              </a:spcBef>
              <a:spcAft>
                <a:spcPts val="0"/>
              </a:spcAft>
              <a:buClrTx/>
              <a:buSzTx/>
              <a:buFont typeface="Arial" panose="020B0604020202020204" pitchFamily="34" charset="0"/>
              <a:buNone/>
              <a:tabLst/>
              <a:defRPr/>
            </a:pPr>
            <a:r>
              <a:rPr lang="en-US" sz="4000" b="1" dirty="0">
                <a:solidFill>
                  <a:prstClr val="black"/>
                </a:solidFill>
                <a:latin typeface="Calibri" panose="020F0502020204030204" charset="0"/>
                <a:cs typeface="Calibri" panose="020F0502020204030204" charset="0"/>
              </a:rPr>
              <a:t>9 x 5</a:t>
            </a:r>
          </a:p>
          <a:p>
            <a:pPr marL="0" marR="0" lvl="0" indent="0" algn="l" defTabSz="457200" rtl="0" eaLnBrk="1" fontAlgn="auto" latinLnBrk="0" hangingPunct="1">
              <a:lnSpc>
                <a:spcPct val="110000"/>
              </a:lnSpc>
              <a:spcBef>
                <a:spcPts val="0"/>
              </a:spcBef>
              <a:spcAft>
                <a:spcPts val="0"/>
              </a:spcAft>
              <a:buClrTx/>
              <a:buSzTx/>
              <a:buFont typeface="Arial" panose="020B0604020202020204" pitchFamily="34" charset="0"/>
              <a:buNone/>
              <a:tabLst/>
              <a:defRPr/>
            </a:pPr>
            <a:r>
              <a:rPr kumimoji="0" lang="en-US" sz="40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9 x 8</a:t>
            </a:r>
          </a:p>
        </p:txBody>
      </p:sp>
      <p:sp>
        <p:nvSpPr>
          <p:cNvPr id="33" name="TextBox 32">
            <a:extLst>
              <a:ext uri="{FF2B5EF4-FFF2-40B4-BE49-F238E27FC236}">
                <a16:creationId xmlns:a16="http://schemas.microsoft.com/office/drawing/2014/main" id="{30200DEA-4166-4A27-8A2F-B85C2D577A60}"/>
              </a:ext>
            </a:extLst>
          </p:cNvPr>
          <p:cNvSpPr txBox="1"/>
          <p:nvPr/>
        </p:nvSpPr>
        <p:spPr>
          <a:xfrm>
            <a:off x="6041886" y="1649724"/>
            <a:ext cx="500096" cy="461665"/>
          </a:xfrm>
          <a:prstGeom prst="rect">
            <a:avLst/>
          </a:prstGeom>
          <a:noFill/>
        </p:spPr>
        <p:txBody>
          <a:bodyPr wrap="square" rtlCol="0">
            <a:spAutoFit/>
          </a:bodyPr>
          <a:lstStyle/>
          <a:p>
            <a:r>
              <a:rPr lang="en-US" sz="2400" dirty="0">
                <a:solidFill>
                  <a:schemeClr val="bg1"/>
                </a:solidFill>
              </a:rPr>
              <a:t>c)</a:t>
            </a:r>
          </a:p>
        </p:txBody>
      </p:sp>
      <p:sp>
        <p:nvSpPr>
          <p:cNvPr id="34" name="Text Box 27">
            <a:extLst>
              <a:ext uri="{FF2B5EF4-FFF2-40B4-BE49-F238E27FC236}">
                <a16:creationId xmlns:a16="http://schemas.microsoft.com/office/drawing/2014/main" id="{22C5C579-8420-40A9-8374-8117ADF7DFA5}"/>
              </a:ext>
            </a:extLst>
          </p:cNvPr>
          <p:cNvSpPr txBox="1"/>
          <p:nvPr/>
        </p:nvSpPr>
        <p:spPr>
          <a:xfrm>
            <a:off x="6523014" y="1575805"/>
            <a:ext cx="2357248" cy="2089803"/>
          </a:xfrm>
          <a:prstGeom prst="rect">
            <a:avLst/>
          </a:prstGeom>
          <a:solidFill>
            <a:srgbClr val="FFE6E8"/>
          </a:solidFill>
          <a:ln>
            <a:noFill/>
            <a:prstDash val="dash"/>
          </a:ln>
        </p:spPr>
        <p:txBody>
          <a:bodyPr wrap="square" rtlCol="0">
            <a:spAutoFit/>
          </a:bodyPr>
          <a:lstStyle/>
          <a:p>
            <a:pPr marL="0" marR="0" lvl="0" indent="0" algn="l" defTabSz="457200" rtl="0" eaLnBrk="1" fontAlgn="auto" latinLnBrk="0" hangingPunct="1">
              <a:lnSpc>
                <a:spcPct val="110000"/>
              </a:lnSpc>
              <a:spcBef>
                <a:spcPts val="0"/>
              </a:spcBef>
              <a:spcAft>
                <a:spcPts val="0"/>
              </a:spcAft>
              <a:buClrTx/>
              <a:buSzTx/>
              <a:buFont typeface="Arial" panose="020B0604020202020204" pitchFamily="34" charset="0"/>
              <a:buNone/>
              <a:tabLst/>
              <a:defRPr/>
            </a:pPr>
            <a:r>
              <a:rPr kumimoji="0" lang="en-US" sz="40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9 x 3</a:t>
            </a:r>
          </a:p>
          <a:p>
            <a:pPr marL="0" marR="0" lvl="0" indent="0" algn="l" defTabSz="457200" rtl="0" eaLnBrk="1" fontAlgn="auto" latinLnBrk="0" hangingPunct="1">
              <a:lnSpc>
                <a:spcPct val="110000"/>
              </a:lnSpc>
              <a:spcBef>
                <a:spcPts val="0"/>
              </a:spcBef>
              <a:spcAft>
                <a:spcPts val="0"/>
              </a:spcAft>
              <a:buClrTx/>
              <a:buSzTx/>
              <a:buFont typeface="Arial" panose="020B0604020202020204" pitchFamily="34" charset="0"/>
              <a:buNone/>
              <a:tabLst/>
              <a:defRPr/>
            </a:pPr>
            <a:r>
              <a:rPr lang="en-US" sz="4000" b="1" dirty="0">
                <a:solidFill>
                  <a:prstClr val="black"/>
                </a:solidFill>
                <a:latin typeface="Calibri" panose="020F0502020204030204" charset="0"/>
                <a:cs typeface="Calibri" panose="020F0502020204030204" charset="0"/>
              </a:rPr>
              <a:t>9 x 6</a:t>
            </a:r>
          </a:p>
          <a:p>
            <a:pPr marL="0" marR="0" lvl="0" indent="0" algn="l" defTabSz="457200" rtl="0" eaLnBrk="1" fontAlgn="auto" latinLnBrk="0" hangingPunct="1">
              <a:lnSpc>
                <a:spcPct val="110000"/>
              </a:lnSpc>
              <a:spcBef>
                <a:spcPts val="0"/>
              </a:spcBef>
              <a:spcAft>
                <a:spcPts val="0"/>
              </a:spcAft>
              <a:buClrTx/>
              <a:buSzTx/>
              <a:buFont typeface="Arial" panose="020B0604020202020204" pitchFamily="34" charset="0"/>
              <a:buNone/>
              <a:tabLst/>
              <a:defRPr/>
            </a:pPr>
            <a:r>
              <a:rPr kumimoji="0" lang="en-US" sz="40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9 x 9</a:t>
            </a:r>
          </a:p>
        </p:txBody>
      </p:sp>
      <p:sp>
        <p:nvSpPr>
          <p:cNvPr id="35" name="TextBox 34">
            <a:extLst>
              <a:ext uri="{FF2B5EF4-FFF2-40B4-BE49-F238E27FC236}">
                <a16:creationId xmlns:a16="http://schemas.microsoft.com/office/drawing/2014/main" id="{40CBF3E7-C8DD-45E0-A91B-79FEA4A1C3DF}"/>
              </a:ext>
            </a:extLst>
          </p:cNvPr>
          <p:cNvSpPr txBox="1"/>
          <p:nvPr/>
        </p:nvSpPr>
        <p:spPr>
          <a:xfrm>
            <a:off x="8893331" y="1641278"/>
            <a:ext cx="500096" cy="461665"/>
          </a:xfrm>
          <a:prstGeom prst="rect">
            <a:avLst/>
          </a:prstGeom>
          <a:noFill/>
        </p:spPr>
        <p:txBody>
          <a:bodyPr wrap="square" rtlCol="0">
            <a:spAutoFit/>
          </a:bodyPr>
          <a:lstStyle/>
          <a:p>
            <a:r>
              <a:rPr lang="en-US" sz="2400" dirty="0">
                <a:solidFill>
                  <a:schemeClr val="bg1"/>
                </a:solidFill>
              </a:rPr>
              <a:t>d)</a:t>
            </a:r>
          </a:p>
        </p:txBody>
      </p:sp>
      <p:sp>
        <p:nvSpPr>
          <p:cNvPr id="36" name="Text Box 27">
            <a:extLst>
              <a:ext uri="{FF2B5EF4-FFF2-40B4-BE49-F238E27FC236}">
                <a16:creationId xmlns:a16="http://schemas.microsoft.com/office/drawing/2014/main" id="{6E2BE651-7071-48CB-901B-C6C55264D38B}"/>
              </a:ext>
            </a:extLst>
          </p:cNvPr>
          <p:cNvSpPr txBox="1"/>
          <p:nvPr/>
        </p:nvSpPr>
        <p:spPr>
          <a:xfrm>
            <a:off x="9393427" y="1575805"/>
            <a:ext cx="2490428" cy="2089803"/>
          </a:xfrm>
          <a:prstGeom prst="rect">
            <a:avLst/>
          </a:prstGeom>
          <a:solidFill>
            <a:srgbClr val="FFE6E8"/>
          </a:solidFill>
          <a:ln>
            <a:noFill/>
            <a:prstDash val="dash"/>
          </a:ln>
        </p:spPr>
        <p:txBody>
          <a:bodyPr wrap="square" rtlCol="0">
            <a:spAutoFit/>
          </a:bodyPr>
          <a:lstStyle/>
          <a:p>
            <a:pPr marL="0" marR="0" lvl="0" indent="0" algn="l" defTabSz="457200" rtl="0" eaLnBrk="1" fontAlgn="auto" latinLnBrk="0" hangingPunct="1">
              <a:lnSpc>
                <a:spcPct val="110000"/>
              </a:lnSpc>
              <a:spcBef>
                <a:spcPts val="0"/>
              </a:spcBef>
              <a:spcAft>
                <a:spcPts val="0"/>
              </a:spcAft>
              <a:buClrTx/>
              <a:buSzTx/>
              <a:buFont typeface="Arial" panose="020B0604020202020204" pitchFamily="34" charset="0"/>
              <a:buNone/>
              <a:tabLst/>
              <a:defRPr/>
            </a:pPr>
            <a:r>
              <a:rPr kumimoji="0" lang="en-US" sz="40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9 x 10</a:t>
            </a:r>
          </a:p>
          <a:p>
            <a:pPr marL="0" marR="0" lvl="0" indent="0" algn="l" defTabSz="457200" rtl="0" eaLnBrk="1" fontAlgn="auto" latinLnBrk="0" hangingPunct="1">
              <a:lnSpc>
                <a:spcPct val="110000"/>
              </a:lnSpc>
              <a:spcBef>
                <a:spcPts val="0"/>
              </a:spcBef>
              <a:spcAft>
                <a:spcPts val="0"/>
              </a:spcAft>
              <a:buClrTx/>
              <a:buSzTx/>
              <a:buFont typeface="Arial" panose="020B0604020202020204" pitchFamily="34" charset="0"/>
              <a:buNone/>
              <a:tabLst/>
              <a:defRPr/>
            </a:pPr>
            <a:r>
              <a:rPr lang="en-US" sz="4000" b="1" dirty="0">
                <a:solidFill>
                  <a:prstClr val="black"/>
                </a:solidFill>
                <a:latin typeface="Calibri" panose="020F0502020204030204" charset="0"/>
                <a:cs typeface="Calibri" panose="020F0502020204030204" charset="0"/>
              </a:rPr>
              <a:t>9 x 0</a:t>
            </a:r>
          </a:p>
          <a:p>
            <a:pPr marL="0" marR="0" lvl="0" indent="0" algn="l" defTabSz="457200" rtl="0" eaLnBrk="1" fontAlgn="auto" latinLnBrk="0" hangingPunct="1">
              <a:lnSpc>
                <a:spcPct val="110000"/>
              </a:lnSpc>
              <a:spcBef>
                <a:spcPts val="0"/>
              </a:spcBef>
              <a:spcAft>
                <a:spcPts val="0"/>
              </a:spcAft>
              <a:buClrTx/>
              <a:buSzTx/>
              <a:buFont typeface="Arial" panose="020B0604020202020204" pitchFamily="34" charset="0"/>
              <a:buNone/>
              <a:tabLst/>
              <a:defRPr/>
            </a:pPr>
            <a:r>
              <a:rPr kumimoji="0" lang="en-US" sz="4000" b="1"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0 x 9</a:t>
            </a:r>
          </a:p>
        </p:txBody>
      </p:sp>
      <p:sp>
        <p:nvSpPr>
          <p:cNvPr id="37" name="TextBox 36">
            <a:extLst>
              <a:ext uri="{FF2B5EF4-FFF2-40B4-BE49-F238E27FC236}">
                <a16:creationId xmlns:a16="http://schemas.microsoft.com/office/drawing/2014/main" id="{C826B57E-DD99-48E4-ABC5-4A4EA070F413}"/>
              </a:ext>
            </a:extLst>
          </p:cNvPr>
          <p:cNvSpPr txBox="1"/>
          <p:nvPr/>
        </p:nvSpPr>
        <p:spPr>
          <a:xfrm>
            <a:off x="1842968" y="1598483"/>
            <a:ext cx="1321914" cy="707886"/>
          </a:xfrm>
          <a:prstGeom prst="rect">
            <a:avLst/>
          </a:prstGeom>
          <a:noFill/>
        </p:spPr>
        <p:txBody>
          <a:bodyPr wrap="square" rtlCol="0">
            <a:spAutoFit/>
          </a:bodyPr>
          <a:lstStyle/>
          <a:p>
            <a:r>
              <a:rPr lang="en-US" sz="4000" b="1" dirty="0">
                <a:solidFill>
                  <a:srgbClr val="FF0000"/>
                </a:solidFill>
                <a:cs typeface="Arial" panose="020B0604020202020204" pitchFamily="34" charset="0"/>
              </a:rPr>
              <a:t>= 15</a:t>
            </a:r>
          </a:p>
        </p:txBody>
      </p:sp>
      <p:sp>
        <p:nvSpPr>
          <p:cNvPr id="38" name="TextBox 37">
            <a:extLst>
              <a:ext uri="{FF2B5EF4-FFF2-40B4-BE49-F238E27FC236}">
                <a16:creationId xmlns:a16="http://schemas.microsoft.com/office/drawing/2014/main" id="{76FF8C5C-2FEF-432C-97EE-8CC4D62EFC94}"/>
              </a:ext>
            </a:extLst>
          </p:cNvPr>
          <p:cNvSpPr txBox="1"/>
          <p:nvPr/>
        </p:nvSpPr>
        <p:spPr>
          <a:xfrm>
            <a:off x="1842968" y="2266763"/>
            <a:ext cx="1321914" cy="707886"/>
          </a:xfrm>
          <a:prstGeom prst="rect">
            <a:avLst/>
          </a:prstGeom>
          <a:noFill/>
        </p:spPr>
        <p:txBody>
          <a:bodyPr wrap="square" rtlCol="0">
            <a:spAutoFit/>
          </a:bodyPr>
          <a:lstStyle/>
          <a:p>
            <a:r>
              <a:rPr lang="en-US" sz="4000" b="1" dirty="0">
                <a:solidFill>
                  <a:srgbClr val="FF0000"/>
                </a:solidFill>
                <a:cs typeface="Arial" panose="020B0604020202020204" pitchFamily="34" charset="0"/>
              </a:rPr>
              <a:t>= 36</a:t>
            </a:r>
          </a:p>
        </p:txBody>
      </p:sp>
      <p:sp>
        <p:nvSpPr>
          <p:cNvPr id="39" name="TextBox 38">
            <a:extLst>
              <a:ext uri="{FF2B5EF4-FFF2-40B4-BE49-F238E27FC236}">
                <a16:creationId xmlns:a16="http://schemas.microsoft.com/office/drawing/2014/main" id="{0C6CBCAC-9B2B-4462-8C01-A1BA2EC306DC}"/>
              </a:ext>
            </a:extLst>
          </p:cNvPr>
          <p:cNvSpPr txBox="1"/>
          <p:nvPr/>
        </p:nvSpPr>
        <p:spPr>
          <a:xfrm>
            <a:off x="1842968" y="2926439"/>
            <a:ext cx="1321914" cy="707886"/>
          </a:xfrm>
          <a:prstGeom prst="rect">
            <a:avLst/>
          </a:prstGeom>
          <a:noFill/>
        </p:spPr>
        <p:txBody>
          <a:bodyPr wrap="square" rtlCol="0">
            <a:spAutoFit/>
          </a:bodyPr>
          <a:lstStyle/>
          <a:p>
            <a:r>
              <a:rPr lang="en-US" sz="4000" b="1" dirty="0">
                <a:solidFill>
                  <a:srgbClr val="FF0000"/>
                </a:solidFill>
                <a:cs typeface="Arial" panose="020B0604020202020204" pitchFamily="34" charset="0"/>
              </a:rPr>
              <a:t>= 63</a:t>
            </a:r>
          </a:p>
        </p:txBody>
      </p:sp>
      <p:sp>
        <p:nvSpPr>
          <p:cNvPr id="40" name="TextBox 39">
            <a:extLst>
              <a:ext uri="{FF2B5EF4-FFF2-40B4-BE49-F238E27FC236}">
                <a16:creationId xmlns:a16="http://schemas.microsoft.com/office/drawing/2014/main" id="{6E8FD600-DECF-48CA-B0D5-0047DDE8E2A4}"/>
              </a:ext>
            </a:extLst>
          </p:cNvPr>
          <p:cNvSpPr txBox="1"/>
          <p:nvPr/>
        </p:nvSpPr>
        <p:spPr>
          <a:xfrm>
            <a:off x="4672120" y="1598483"/>
            <a:ext cx="1321914" cy="707886"/>
          </a:xfrm>
          <a:prstGeom prst="rect">
            <a:avLst/>
          </a:prstGeom>
          <a:noFill/>
        </p:spPr>
        <p:txBody>
          <a:bodyPr wrap="square" rtlCol="0">
            <a:spAutoFit/>
          </a:bodyPr>
          <a:lstStyle/>
          <a:p>
            <a:r>
              <a:rPr lang="en-US" sz="4000" b="1" dirty="0">
                <a:solidFill>
                  <a:srgbClr val="FF0000"/>
                </a:solidFill>
                <a:cs typeface="Arial" panose="020B0604020202020204" pitchFamily="34" charset="0"/>
              </a:rPr>
              <a:t>= 18</a:t>
            </a:r>
          </a:p>
        </p:txBody>
      </p:sp>
      <p:sp>
        <p:nvSpPr>
          <p:cNvPr id="41" name="TextBox 40">
            <a:extLst>
              <a:ext uri="{FF2B5EF4-FFF2-40B4-BE49-F238E27FC236}">
                <a16:creationId xmlns:a16="http://schemas.microsoft.com/office/drawing/2014/main" id="{DF4EE050-A1FA-4DD7-B3B7-15BF8B3894D6}"/>
              </a:ext>
            </a:extLst>
          </p:cNvPr>
          <p:cNvSpPr txBox="1"/>
          <p:nvPr/>
        </p:nvSpPr>
        <p:spPr>
          <a:xfrm>
            <a:off x="4678655" y="2266763"/>
            <a:ext cx="1321914" cy="707886"/>
          </a:xfrm>
          <a:prstGeom prst="rect">
            <a:avLst/>
          </a:prstGeom>
          <a:noFill/>
        </p:spPr>
        <p:txBody>
          <a:bodyPr wrap="square" rtlCol="0">
            <a:spAutoFit/>
          </a:bodyPr>
          <a:lstStyle/>
          <a:p>
            <a:r>
              <a:rPr lang="en-US" sz="4000" b="1" dirty="0">
                <a:solidFill>
                  <a:srgbClr val="FF0000"/>
                </a:solidFill>
                <a:cs typeface="Arial" panose="020B0604020202020204" pitchFamily="34" charset="0"/>
              </a:rPr>
              <a:t>= 45</a:t>
            </a:r>
          </a:p>
        </p:txBody>
      </p:sp>
      <p:sp>
        <p:nvSpPr>
          <p:cNvPr id="42" name="TextBox 41">
            <a:extLst>
              <a:ext uri="{FF2B5EF4-FFF2-40B4-BE49-F238E27FC236}">
                <a16:creationId xmlns:a16="http://schemas.microsoft.com/office/drawing/2014/main" id="{2F5A4104-522A-4B32-A950-2DA6C0FE5F60}"/>
              </a:ext>
            </a:extLst>
          </p:cNvPr>
          <p:cNvSpPr txBox="1"/>
          <p:nvPr/>
        </p:nvSpPr>
        <p:spPr>
          <a:xfrm>
            <a:off x="4665586" y="2945708"/>
            <a:ext cx="1321914" cy="707886"/>
          </a:xfrm>
          <a:prstGeom prst="rect">
            <a:avLst/>
          </a:prstGeom>
          <a:noFill/>
        </p:spPr>
        <p:txBody>
          <a:bodyPr wrap="square" rtlCol="0">
            <a:spAutoFit/>
          </a:bodyPr>
          <a:lstStyle/>
          <a:p>
            <a:r>
              <a:rPr lang="en-US" sz="4000" b="1" dirty="0">
                <a:solidFill>
                  <a:srgbClr val="FF0000"/>
                </a:solidFill>
                <a:cs typeface="Arial" panose="020B0604020202020204" pitchFamily="34" charset="0"/>
              </a:rPr>
              <a:t>= 72</a:t>
            </a:r>
          </a:p>
        </p:txBody>
      </p:sp>
      <p:sp>
        <p:nvSpPr>
          <p:cNvPr id="43" name="TextBox 42">
            <a:extLst>
              <a:ext uri="{FF2B5EF4-FFF2-40B4-BE49-F238E27FC236}">
                <a16:creationId xmlns:a16="http://schemas.microsoft.com/office/drawing/2014/main" id="{4A436278-F9D8-4F9E-B495-2CA65D78CE4E}"/>
              </a:ext>
            </a:extLst>
          </p:cNvPr>
          <p:cNvSpPr txBox="1"/>
          <p:nvPr/>
        </p:nvSpPr>
        <p:spPr>
          <a:xfrm>
            <a:off x="7571417" y="1575805"/>
            <a:ext cx="1321914" cy="707886"/>
          </a:xfrm>
          <a:prstGeom prst="rect">
            <a:avLst/>
          </a:prstGeom>
          <a:noFill/>
        </p:spPr>
        <p:txBody>
          <a:bodyPr wrap="square" rtlCol="0">
            <a:spAutoFit/>
          </a:bodyPr>
          <a:lstStyle/>
          <a:p>
            <a:r>
              <a:rPr lang="en-US" sz="4000" b="1" dirty="0">
                <a:solidFill>
                  <a:srgbClr val="FF0000"/>
                </a:solidFill>
                <a:cs typeface="Arial" panose="020B0604020202020204" pitchFamily="34" charset="0"/>
              </a:rPr>
              <a:t>= 27</a:t>
            </a:r>
          </a:p>
        </p:txBody>
      </p:sp>
      <p:sp>
        <p:nvSpPr>
          <p:cNvPr id="44" name="TextBox 43">
            <a:extLst>
              <a:ext uri="{FF2B5EF4-FFF2-40B4-BE49-F238E27FC236}">
                <a16:creationId xmlns:a16="http://schemas.microsoft.com/office/drawing/2014/main" id="{55247E68-A996-4186-B2C0-F2BAE5B0CA46}"/>
              </a:ext>
            </a:extLst>
          </p:cNvPr>
          <p:cNvSpPr txBox="1"/>
          <p:nvPr/>
        </p:nvSpPr>
        <p:spPr>
          <a:xfrm>
            <a:off x="7571417" y="2263270"/>
            <a:ext cx="1321914" cy="707886"/>
          </a:xfrm>
          <a:prstGeom prst="rect">
            <a:avLst/>
          </a:prstGeom>
          <a:noFill/>
        </p:spPr>
        <p:txBody>
          <a:bodyPr wrap="square" rtlCol="0">
            <a:spAutoFit/>
          </a:bodyPr>
          <a:lstStyle/>
          <a:p>
            <a:r>
              <a:rPr lang="en-US" sz="4000" b="1" dirty="0">
                <a:solidFill>
                  <a:srgbClr val="FF0000"/>
                </a:solidFill>
                <a:cs typeface="Arial" panose="020B0604020202020204" pitchFamily="34" charset="0"/>
              </a:rPr>
              <a:t>= 54</a:t>
            </a:r>
          </a:p>
        </p:txBody>
      </p:sp>
      <p:sp>
        <p:nvSpPr>
          <p:cNvPr id="45" name="TextBox 44">
            <a:extLst>
              <a:ext uri="{FF2B5EF4-FFF2-40B4-BE49-F238E27FC236}">
                <a16:creationId xmlns:a16="http://schemas.microsoft.com/office/drawing/2014/main" id="{DAF64298-9B42-41A9-B37E-ECC2182CCA61}"/>
              </a:ext>
            </a:extLst>
          </p:cNvPr>
          <p:cNvSpPr txBox="1"/>
          <p:nvPr/>
        </p:nvSpPr>
        <p:spPr>
          <a:xfrm>
            <a:off x="7571417" y="2924553"/>
            <a:ext cx="1321914" cy="707886"/>
          </a:xfrm>
          <a:prstGeom prst="rect">
            <a:avLst/>
          </a:prstGeom>
          <a:noFill/>
        </p:spPr>
        <p:txBody>
          <a:bodyPr wrap="square" rtlCol="0">
            <a:spAutoFit/>
          </a:bodyPr>
          <a:lstStyle/>
          <a:p>
            <a:r>
              <a:rPr lang="en-US" sz="4000" b="1" dirty="0">
                <a:solidFill>
                  <a:srgbClr val="FF0000"/>
                </a:solidFill>
                <a:cs typeface="Arial" panose="020B0604020202020204" pitchFamily="34" charset="0"/>
              </a:rPr>
              <a:t>= 81</a:t>
            </a:r>
          </a:p>
        </p:txBody>
      </p:sp>
      <p:sp>
        <p:nvSpPr>
          <p:cNvPr id="46" name="TextBox 45">
            <a:extLst>
              <a:ext uri="{FF2B5EF4-FFF2-40B4-BE49-F238E27FC236}">
                <a16:creationId xmlns:a16="http://schemas.microsoft.com/office/drawing/2014/main" id="{4BDAB175-EA28-471B-973A-C9BE327A9666}"/>
              </a:ext>
            </a:extLst>
          </p:cNvPr>
          <p:cNvSpPr txBox="1"/>
          <p:nvPr/>
        </p:nvSpPr>
        <p:spPr>
          <a:xfrm>
            <a:off x="10780490" y="1575805"/>
            <a:ext cx="1321914" cy="707886"/>
          </a:xfrm>
          <a:prstGeom prst="rect">
            <a:avLst/>
          </a:prstGeom>
          <a:noFill/>
        </p:spPr>
        <p:txBody>
          <a:bodyPr wrap="square" rtlCol="0">
            <a:spAutoFit/>
          </a:bodyPr>
          <a:lstStyle/>
          <a:p>
            <a:r>
              <a:rPr lang="en-US" sz="4000" b="1" dirty="0">
                <a:solidFill>
                  <a:srgbClr val="FF0000"/>
                </a:solidFill>
                <a:cs typeface="Arial" panose="020B0604020202020204" pitchFamily="34" charset="0"/>
              </a:rPr>
              <a:t>= 90</a:t>
            </a:r>
          </a:p>
        </p:txBody>
      </p:sp>
      <p:sp>
        <p:nvSpPr>
          <p:cNvPr id="47" name="TextBox 46">
            <a:extLst>
              <a:ext uri="{FF2B5EF4-FFF2-40B4-BE49-F238E27FC236}">
                <a16:creationId xmlns:a16="http://schemas.microsoft.com/office/drawing/2014/main" id="{3F396419-A468-4828-B01E-B3A3F0DF4442}"/>
              </a:ext>
            </a:extLst>
          </p:cNvPr>
          <p:cNvSpPr txBox="1"/>
          <p:nvPr/>
        </p:nvSpPr>
        <p:spPr>
          <a:xfrm>
            <a:off x="10780490" y="2218853"/>
            <a:ext cx="1321914" cy="707886"/>
          </a:xfrm>
          <a:prstGeom prst="rect">
            <a:avLst/>
          </a:prstGeom>
          <a:noFill/>
        </p:spPr>
        <p:txBody>
          <a:bodyPr wrap="square" rtlCol="0">
            <a:spAutoFit/>
          </a:bodyPr>
          <a:lstStyle/>
          <a:p>
            <a:r>
              <a:rPr lang="en-US" sz="4000" b="1" dirty="0">
                <a:solidFill>
                  <a:srgbClr val="FF0000"/>
                </a:solidFill>
                <a:cs typeface="Arial" panose="020B0604020202020204" pitchFamily="34" charset="0"/>
              </a:rPr>
              <a:t>= 0</a:t>
            </a:r>
          </a:p>
        </p:txBody>
      </p:sp>
      <p:sp>
        <p:nvSpPr>
          <p:cNvPr id="48" name="TextBox 47">
            <a:extLst>
              <a:ext uri="{FF2B5EF4-FFF2-40B4-BE49-F238E27FC236}">
                <a16:creationId xmlns:a16="http://schemas.microsoft.com/office/drawing/2014/main" id="{1522D0B3-247E-4D1B-9046-90DD4E90373B}"/>
              </a:ext>
            </a:extLst>
          </p:cNvPr>
          <p:cNvSpPr txBox="1"/>
          <p:nvPr/>
        </p:nvSpPr>
        <p:spPr>
          <a:xfrm>
            <a:off x="10780490" y="2921201"/>
            <a:ext cx="1321914" cy="707886"/>
          </a:xfrm>
          <a:prstGeom prst="rect">
            <a:avLst/>
          </a:prstGeom>
          <a:noFill/>
        </p:spPr>
        <p:txBody>
          <a:bodyPr wrap="square" rtlCol="0">
            <a:spAutoFit/>
          </a:bodyPr>
          <a:lstStyle/>
          <a:p>
            <a:r>
              <a:rPr lang="en-US" sz="4000" b="1" dirty="0">
                <a:solidFill>
                  <a:srgbClr val="FF0000"/>
                </a:solidFill>
                <a:cs typeface="Arial" panose="020B0604020202020204" pitchFamily="34" charset="0"/>
              </a:rPr>
              <a:t>= 0</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p:cTn id="7" dur="1000" fill="hold"/>
                                        <p:tgtEl>
                                          <p:spTgt spid="37"/>
                                        </p:tgtEl>
                                        <p:attrNameLst>
                                          <p:attrName>ppt_w</p:attrName>
                                        </p:attrNameLst>
                                      </p:cBhvr>
                                      <p:tavLst>
                                        <p:tav tm="0">
                                          <p:val>
                                            <p:strVal val="#ppt_w*0.70"/>
                                          </p:val>
                                        </p:tav>
                                        <p:tav tm="100000">
                                          <p:val>
                                            <p:strVal val="#ppt_w"/>
                                          </p:val>
                                        </p:tav>
                                      </p:tavLst>
                                    </p:anim>
                                    <p:anim calcmode="lin" valueType="num">
                                      <p:cBhvr>
                                        <p:cTn id="8" dur="1000" fill="hold"/>
                                        <p:tgtEl>
                                          <p:spTgt spid="37"/>
                                        </p:tgtEl>
                                        <p:attrNameLst>
                                          <p:attrName>ppt_h</p:attrName>
                                        </p:attrNameLst>
                                      </p:cBhvr>
                                      <p:tavLst>
                                        <p:tav tm="0">
                                          <p:val>
                                            <p:strVal val="#ppt_h"/>
                                          </p:val>
                                        </p:tav>
                                        <p:tav tm="100000">
                                          <p:val>
                                            <p:strVal val="#ppt_h"/>
                                          </p:val>
                                        </p:tav>
                                      </p:tavLst>
                                    </p:anim>
                                    <p:animEffect transition="in" filter="fade">
                                      <p:cBhvr>
                                        <p:cTn id="9" dur="1000"/>
                                        <p:tgtEl>
                                          <p:spTgt spid="37"/>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8"/>
                                        </p:tgtEl>
                                        <p:attrNameLst>
                                          <p:attrName>style.visibility</p:attrName>
                                        </p:attrNameLst>
                                      </p:cBhvr>
                                      <p:to>
                                        <p:strVal val="visible"/>
                                      </p:to>
                                    </p:set>
                                    <p:anim calcmode="lin" valueType="num">
                                      <p:cBhvr>
                                        <p:cTn id="14" dur="1000" fill="hold"/>
                                        <p:tgtEl>
                                          <p:spTgt spid="38"/>
                                        </p:tgtEl>
                                        <p:attrNameLst>
                                          <p:attrName>ppt_w</p:attrName>
                                        </p:attrNameLst>
                                      </p:cBhvr>
                                      <p:tavLst>
                                        <p:tav tm="0">
                                          <p:val>
                                            <p:strVal val="#ppt_w*0.70"/>
                                          </p:val>
                                        </p:tav>
                                        <p:tav tm="100000">
                                          <p:val>
                                            <p:strVal val="#ppt_w"/>
                                          </p:val>
                                        </p:tav>
                                      </p:tavLst>
                                    </p:anim>
                                    <p:anim calcmode="lin" valueType="num">
                                      <p:cBhvr>
                                        <p:cTn id="15" dur="1000" fill="hold"/>
                                        <p:tgtEl>
                                          <p:spTgt spid="38"/>
                                        </p:tgtEl>
                                        <p:attrNameLst>
                                          <p:attrName>ppt_h</p:attrName>
                                        </p:attrNameLst>
                                      </p:cBhvr>
                                      <p:tavLst>
                                        <p:tav tm="0">
                                          <p:val>
                                            <p:strVal val="#ppt_h"/>
                                          </p:val>
                                        </p:tav>
                                        <p:tav tm="100000">
                                          <p:val>
                                            <p:strVal val="#ppt_h"/>
                                          </p:val>
                                        </p:tav>
                                      </p:tavLst>
                                    </p:anim>
                                    <p:animEffect transition="in" filter="fade">
                                      <p:cBhvr>
                                        <p:cTn id="16" dur="1000"/>
                                        <p:tgtEl>
                                          <p:spTgt spid="38"/>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9"/>
                                        </p:tgtEl>
                                        <p:attrNameLst>
                                          <p:attrName>style.visibility</p:attrName>
                                        </p:attrNameLst>
                                      </p:cBhvr>
                                      <p:to>
                                        <p:strVal val="visible"/>
                                      </p:to>
                                    </p:set>
                                    <p:anim calcmode="lin" valueType="num">
                                      <p:cBhvr>
                                        <p:cTn id="21" dur="1000" fill="hold"/>
                                        <p:tgtEl>
                                          <p:spTgt spid="39"/>
                                        </p:tgtEl>
                                        <p:attrNameLst>
                                          <p:attrName>ppt_w</p:attrName>
                                        </p:attrNameLst>
                                      </p:cBhvr>
                                      <p:tavLst>
                                        <p:tav tm="0">
                                          <p:val>
                                            <p:strVal val="#ppt_w*0.70"/>
                                          </p:val>
                                        </p:tav>
                                        <p:tav tm="100000">
                                          <p:val>
                                            <p:strVal val="#ppt_w"/>
                                          </p:val>
                                        </p:tav>
                                      </p:tavLst>
                                    </p:anim>
                                    <p:anim calcmode="lin" valueType="num">
                                      <p:cBhvr>
                                        <p:cTn id="22" dur="1000" fill="hold"/>
                                        <p:tgtEl>
                                          <p:spTgt spid="39"/>
                                        </p:tgtEl>
                                        <p:attrNameLst>
                                          <p:attrName>ppt_h</p:attrName>
                                        </p:attrNameLst>
                                      </p:cBhvr>
                                      <p:tavLst>
                                        <p:tav tm="0">
                                          <p:val>
                                            <p:strVal val="#ppt_h"/>
                                          </p:val>
                                        </p:tav>
                                        <p:tav tm="100000">
                                          <p:val>
                                            <p:strVal val="#ppt_h"/>
                                          </p:val>
                                        </p:tav>
                                      </p:tavLst>
                                    </p:anim>
                                    <p:animEffect transition="in" filter="fade">
                                      <p:cBhvr>
                                        <p:cTn id="23" dur="1000"/>
                                        <p:tgtEl>
                                          <p:spTgt spid="39"/>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40"/>
                                        </p:tgtEl>
                                        <p:attrNameLst>
                                          <p:attrName>style.visibility</p:attrName>
                                        </p:attrNameLst>
                                      </p:cBhvr>
                                      <p:to>
                                        <p:strVal val="visible"/>
                                      </p:to>
                                    </p:set>
                                    <p:anim calcmode="lin" valueType="num">
                                      <p:cBhvr>
                                        <p:cTn id="28" dur="1000" fill="hold"/>
                                        <p:tgtEl>
                                          <p:spTgt spid="40"/>
                                        </p:tgtEl>
                                        <p:attrNameLst>
                                          <p:attrName>ppt_w</p:attrName>
                                        </p:attrNameLst>
                                      </p:cBhvr>
                                      <p:tavLst>
                                        <p:tav tm="0">
                                          <p:val>
                                            <p:strVal val="#ppt_w*0.70"/>
                                          </p:val>
                                        </p:tav>
                                        <p:tav tm="100000">
                                          <p:val>
                                            <p:strVal val="#ppt_w"/>
                                          </p:val>
                                        </p:tav>
                                      </p:tavLst>
                                    </p:anim>
                                    <p:anim calcmode="lin" valueType="num">
                                      <p:cBhvr>
                                        <p:cTn id="29" dur="1000" fill="hold"/>
                                        <p:tgtEl>
                                          <p:spTgt spid="40"/>
                                        </p:tgtEl>
                                        <p:attrNameLst>
                                          <p:attrName>ppt_h</p:attrName>
                                        </p:attrNameLst>
                                      </p:cBhvr>
                                      <p:tavLst>
                                        <p:tav tm="0">
                                          <p:val>
                                            <p:strVal val="#ppt_h"/>
                                          </p:val>
                                        </p:tav>
                                        <p:tav tm="100000">
                                          <p:val>
                                            <p:strVal val="#ppt_h"/>
                                          </p:val>
                                        </p:tav>
                                      </p:tavLst>
                                    </p:anim>
                                    <p:animEffect transition="in" filter="fade">
                                      <p:cBhvr>
                                        <p:cTn id="30" dur="1000"/>
                                        <p:tgtEl>
                                          <p:spTgt spid="40"/>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41"/>
                                        </p:tgtEl>
                                        <p:attrNameLst>
                                          <p:attrName>style.visibility</p:attrName>
                                        </p:attrNameLst>
                                      </p:cBhvr>
                                      <p:to>
                                        <p:strVal val="visible"/>
                                      </p:to>
                                    </p:set>
                                    <p:anim calcmode="lin" valueType="num">
                                      <p:cBhvr>
                                        <p:cTn id="35" dur="1000" fill="hold"/>
                                        <p:tgtEl>
                                          <p:spTgt spid="41"/>
                                        </p:tgtEl>
                                        <p:attrNameLst>
                                          <p:attrName>ppt_w</p:attrName>
                                        </p:attrNameLst>
                                      </p:cBhvr>
                                      <p:tavLst>
                                        <p:tav tm="0">
                                          <p:val>
                                            <p:strVal val="#ppt_w*0.70"/>
                                          </p:val>
                                        </p:tav>
                                        <p:tav tm="100000">
                                          <p:val>
                                            <p:strVal val="#ppt_w"/>
                                          </p:val>
                                        </p:tav>
                                      </p:tavLst>
                                    </p:anim>
                                    <p:anim calcmode="lin" valueType="num">
                                      <p:cBhvr>
                                        <p:cTn id="36" dur="1000" fill="hold"/>
                                        <p:tgtEl>
                                          <p:spTgt spid="41"/>
                                        </p:tgtEl>
                                        <p:attrNameLst>
                                          <p:attrName>ppt_h</p:attrName>
                                        </p:attrNameLst>
                                      </p:cBhvr>
                                      <p:tavLst>
                                        <p:tav tm="0">
                                          <p:val>
                                            <p:strVal val="#ppt_h"/>
                                          </p:val>
                                        </p:tav>
                                        <p:tav tm="100000">
                                          <p:val>
                                            <p:strVal val="#ppt_h"/>
                                          </p:val>
                                        </p:tav>
                                      </p:tavLst>
                                    </p:anim>
                                    <p:animEffect transition="in" filter="fade">
                                      <p:cBhvr>
                                        <p:cTn id="37" dur="1000"/>
                                        <p:tgtEl>
                                          <p:spTgt spid="41"/>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42"/>
                                        </p:tgtEl>
                                        <p:attrNameLst>
                                          <p:attrName>style.visibility</p:attrName>
                                        </p:attrNameLst>
                                      </p:cBhvr>
                                      <p:to>
                                        <p:strVal val="visible"/>
                                      </p:to>
                                    </p:set>
                                    <p:anim calcmode="lin" valueType="num">
                                      <p:cBhvr>
                                        <p:cTn id="42" dur="1000" fill="hold"/>
                                        <p:tgtEl>
                                          <p:spTgt spid="42"/>
                                        </p:tgtEl>
                                        <p:attrNameLst>
                                          <p:attrName>ppt_w</p:attrName>
                                        </p:attrNameLst>
                                      </p:cBhvr>
                                      <p:tavLst>
                                        <p:tav tm="0">
                                          <p:val>
                                            <p:strVal val="#ppt_w*0.70"/>
                                          </p:val>
                                        </p:tav>
                                        <p:tav tm="100000">
                                          <p:val>
                                            <p:strVal val="#ppt_w"/>
                                          </p:val>
                                        </p:tav>
                                      </p:tavLst>
                                    </p:anim>
                                    <p:anim calcmode="lin" valueType="num">
                                      <p:cBhvr>
                                        <p:cTn id="43" dur="1000" fill="hold"/>
                                        <p:tgtEl>
                                          <p:spTgt spid="42"/>
                                        </p:tgtEl>
                                        <p:attrNameLst>
                                          <p:attrName>ppt_h</p:attrName>
                                        </p:attrNameLst>
                                      </p:cBhvr>
                                      <p:tavLst>
                                        <p:tav tm="0">
                                          <p:val>
                                            <p:strVal val="#ppt_h"/>
                                          </p:val>
                                        </p:tav>
                                        <p:tav tm="100000">
                                          <p:val>
                                            <p:strVal val="#ppt_h"/>
                                          </p:val>
                                        </p:tav>
                                      </p:tavLst>
                                    </p:anim>
                                    <p:animEffect transition="in" filter="fade">
                                      <p:cBhvr>
                                        <p:cTn id="44" dur="1000"/>
                                        <p:tgtEl>
                                          <p:spTgt spid="42"/>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43"/>
                                        </p:tgtEl>
                                        <p:attrNameLst>
                                          <p:attrName>style.visibility</p:attrName>
                                        </p:attrNameLst>
                                      </p:cBhvr>
                                      <p:to>
                                        <p:strVal val="visible"/>
                                      </p:to>
                                    </p:set>
                                    <p:anim calcmode="lin" valueType="num">
                                      <p:cBhvr>
                                        <p:cTn id="49" dur="1000" fill="hold"/>
                                        <p:tgtEl>
                                          <p:spTgt spid="43"/>
                                        </p:tgtEl>
                                        <p:attrNameLst>
                                          <p:attrName>ppt_w</p:attrName>
                                        </p:attrNameLst>
                                      </p:cBhvr>
                                      <p:tavLst>
                                        <p:tav tm="0">
                                          <p:val>
                                            <p:strVal val="#ppt_w*0.70"/>
                                          </p:val>
                                        </p:tav>
                                        <p:tav tm="100000">
                                          <p:val>
                                            <p:strVal val="#ppt_w"/>
                                          </p:val>
                                        </p:tav>
                                      </p:tavLst>
                                    </p:anim>
                                    <p:anim calcmode="lin" valueType="num">
                                      <p:cBhvr>
                                        <p:cTn id="50" dur="1000" fill="hold"/>
                                        <p:tgtEl>
                                          <p:spTgt spid="43"/>
                                        </p:tgtEl>
                                        <p:attrNameLst>
                                          <p:attrName>ppt_h</p:attrName>
                                        </p:attrNameLst>
                                      </p:cBhvr>
                                      <p:tavLst>
                                        <p:tav tm="0">
                                          <p:val>
                                            <p:strVal val="#ppt_h"/>
                                          </p:val>
                                        </p:tav>
                                        <p:tav tm="100000">
                                          <p:val>
                                            <p:strVal val="#ppt_h"/>
                                          </p:val>
                                        </p:tav>
                                      </p:tavLst>
                                    </p:anim>
                                    <p:animEffect transition="in" filter="fade">
                                      <p:cBhvr>
                                        <p:cTn id="51" dur="1000"/>
                                        <p:tgtEl>
                                          <p:spTgt spid="43"/>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44"/>
                                        </p:tgtEl>
                                        <p:attrNameLst>
                                          <p:attrName>style.visibility</p:attrName>
                                        </p:attrNameLst>
                                      </p:cBhvr>
                                      <p:to>
                                        <p:strVal val="visible"/>
                                      </p:to>
                                    </p:set>
                                    <p:anim calcmode="lin" valueType="num">
                                      <p:cBhvr>
                                        <p:cTn id="56" dur="1000" fill="hold"/>
                                        <p:tgtEl>
                                          <p:spTgt spid="44"/>
                                        </p:tgtEl>
                                        <p:attrNameLst>
                                          <p:attrName>ppt_w</p:attrName>
                                        </p:attrNameLst>
                                      </p:cBhvr>
                                      <p:tavLst>
                                        <p:tav tm="0">
                                          <p:val>
                                            <p:strVal val="#ppt_w*0.70"/>
                                          </p:val>
                                        </p:tav>
                                        <p:tav tm="100000">
                                          <p:val>
                                            <p:strVal val="#ppt_w"/>
                                          </p:val>
                                        </p:tav>
                                      </p:tavLst>
                                    </p:anim>
                                    <p:anim calcmode="lin" valueType="num">
                                      <p:cBhvr>
                                        <p:cTn id="57" dur="1000" fill="hold"/>
                                        <p:tgtEl>
                                          <p:spTgt spid="44"/>
                                        </p:tgtEl>
                                        <p:attrNameLst>
                                          <p:attrName>ppt_h</p:attrName>
                                        </p:attrNameLst>
                                      </p:cBhvr>
                                      <p:tavLst>
                                        <p:tav tm="0">
                                          <p:val>
                                            <p:strVal val="#ppt_h"/>
                                          </p:val>
                                        </p:tav>
                                        <p:tav tm="100000">
                                          <p:val>
                                            <p:strVal val="#ppt_h"/>
                                          </p:val>
                                        </p:tav>
                                      </p:tavLst>
                                    </p:anim>
                                    <p:animEffect transition="in" filter="fade">
                                      <p:cBhvr>
                                        <p:cTn id="58" dur="1000"/>
                                        <p:tgtEl>
                                          <p:spTgt spid="44"/>
                                        </p:tgtEl>
                                      </p:cBhvr>
                                    </p:animEffect>
                                  </p:childTnLst>
                                </p:cTn>
                              </p:par>
                            </p:childTnLst>
                          </p:cTn>
                        </p:par>
                      </p:childTnLst>
                    </p:cTn>
                  </p:par>
                  <p:par>
                    <p:cTn id="59" fill="hold">
                      <p:stCondLst>
                        <p:cond delay="indefinite"/>
                      </p:stCondLst>
                      <p:childTnLst>
                        <p:par>
                          <p:cTn id="60" fill="hold">
                            <p:stCondLst>
                              <p:cond delay="0"/>
                            </p:stCondLst>
                            <p:childTnLst>
                              <p:par>
                                <p:cTn id="61" presetID="55" presetClass="entr" presetSubtype="0" fill="hold" grpId="0" nodeType="clickEffect">
                                  <p:stCondLst>
                                    <p:cond delay="0"/>
                                  </p:stCondLst>
                                  <p:childTnLst>
                                    <p:set>
                                      <p:cBhvr>
                                        <p:cTn id="62" dur="1" fill="hold">
                                          <p:stCondLst>
                                            <p:cond delay="0"/>
                                          </p:stCondLst>
                                        </p:cTn>
                                        <p:tgtEl>
                                          <p:spTgt spid="45"/>
                                        </p:tgtEl>
                                        <p:attrNameLst>
                                          <p:attrName>style.visibility</p:attrName>
                                        </p:attrNameLst>
                                      </p:cBhvr>
                                      <p:to>
                                        <p:strVal val="visible"/>
                                      </p:to>
                                    </p:set>
                                    <p:anim calcmode="lin" valueType="num">
                                      <p:cBhvr>
                                        <p:cTn id="63" dur="1000" fill="hold"/>
                                        <p:tgtEl>
                                          <p:spTgt spid="45"/>
                                        </p:tgtEl>
                                        <p:attrNameLst>
                                          <p:attrName>ppt_w</p:attrName>
                                        </p:attrNameLst>
                                      </p:cBhvr>
                                      <p:tavLst>
                                        <p:tav tm="0">
                                          <p:val>
                                            <p:strVal val="#ppt_w*0.70"/>
                                          </p:val>
                                        </p:tav>
                                        <p:tav tm="100000">
                                          <p:val>
                                            <p:strVal val="#ppt_w"/>
                                          </p:val>
                                        </p:tav>
                                      </p:tavLst>
                                    </p:anim>
                                    <p:anim calcmode="lin" valueType="num">
                                      <p:cBhvr>
                                        <p:cTn id="64" dur="1000" fill="hold"/>
                                        <p:tgtEl>
                                          <p:spTgt spid="45"/>
                                        </p:tgtEl>
                                        <p:attrNameLst>
                                          <p:attrName>ppt_h</p:attrName>
                                        </p:attrNameLst>
                                      </p:cBhvr>
                                      <p:tavLst>
                                        <p:tav tm="0">
                                          <p:val>
                                            <p:strVal val="#ppt_h"/>
                                          </p:val>
                                        </p:tav>
                                        <p:tav tm="100000">
                                          <p:val>
                                            <p:strVal val="#ppt_h"/>
                                          </p:val>
                                        </p:tav>
                                      </p:tavLst>
                                    </p:anim>
                                    <p:animEffect transition="in" filter="fade">
                                      <p:cBhvr>
                                        <p:cTn id="65" dur="1000"/>
                                        <p:tgtEl>
                                          <p:spTgt spid="45"/>
                                        </p:tgtEl>
                                      </p:cBhvr>
                                    </p:animEffect>
                                  </p:childTnLst>
                                </p:cTn>
                              </p:par>
                            </p:childTnLst>
                          </p:cTn>
                        </p:par>
                      </p:childTnLst>
                    </p:cTn>
                  </p:par>
                  <p:par>
                    <p:cTn id="66" fill="hold">
                      <p:stCondLst>
                        <p:cond delay="indefinite"/>
                      </p:stCondLst>
                      <p:childTnLst>
                        <p:par>
                          <p:cTn id="67" fill="hold">
                            <p:stCondLst>
                              <p:cond delay="0"/>
                            </p:stCondLst>
                            <p:childTnLst>
                              <p:par>
                                <p:cTn id="68" presetID="55" presetClass="entr" presetSubtype="0" fill="hold" grpId="0" nodeType="clickEffect">
                                  <p:stCondLst>
                                    <p:cond delay="0"/>
                                  </p:stCondLst>
                                  <p:childTnLst>
                                    <p:set>
                                      <p:cBhvr>
                                        <p:cTn id="69" dur="1" fill="hold">
                                          <p:stCondLst>
                                            <p:cond delay="0"/>
                                          </p:stCondLst>
                                        </p:cTn>
                                        <p:tgtEl>
                                          <p:spTgt spid="46"/>
                                        </p:tgtEl>
                                        <p:attrNameLst>
                                          <p:attrName>style.visibility</p:attrName>
                                        </p:attrNameLst>
                                      </p:cBhvr>
                                      <p:to>
                                        <p:strVal val="visible"/>
                                      </p:to>
                                    </p:set>
                                    <p:anim calcmode="lin" valueType="num">
                                      <p:cBhvr>
                                        <p:cTn id="70" dur="1000" fill="hold"/>
                                        <p:tgtEl>
                                          <p:spTgt spid="46"/>
                                        </p:tgtEl>
                                        <p:attrNameLst>
                                          <p:attrName>ppt_w</p:attrName>
                                        </p:attrNameLst>
                                      </p:cBhvr>
                                      <p:tavLst>
                                        <p:tav tm="0">
                                          <p:val>
                                            <p:strVal val="#ppt_w*0.70"/>
                                          </p:val>
                                        </p:tav>
                                        <p:tav tm="100000">
                                          <p:val>
                                            <p:strVal val="#ppt_w"/>
                                          </p:val>
                                        </p:tav>
                                      </p:tavLst>
                                    </p:anim>
                                    <p:anim calcmode="lin" valueType="num">
                                      <p:cBhvr>
                                        <p:cTn id="71" dur="1000" fill="hold"/>
                                        <p:tgtEl>
                                          <p:spTgt spid="46"/>
                                        </p:tgtEl>
                                        <p:attrNameLst>
                                          <p:attrName>ppt_h</p:attrName>
                                        </p:attrNameLst>
                                      </p:cBhvr>
                                      <p:tavLst>
                                        <p:tav tm="0">
                                          <p:val>
                                            <p:strVal val="#ppt_h"/>
                                          </p:val>
                                        </p:tav>
                                        <p:tav tm="100000">
                                          <p:val>
                                            <p:strVal val="#ppt_h"/>
                                          </p:val>
                                        </p:tav>
                                      </p:tavLst>
                                    </p:anim>
                                    <p:animEffect transition="in" filter="fade">
                                      <p:cBhvr>
                                        <p:cTn id="72" dur="1000"/>
                                        <p:tgtEl>
                                          <p:spTgt spid="46"/>
                                        </p:tgtEl>
                                      </p:cBhvr>
                                    </p:animEffect>
                                  </p:childTnLst>
                                </p:cTn>
                              </p:par>
                            </p:childTnLst>
                          </p:cTn>
                        </p:par>
                      </p:childTnLst>
                    </p:cTn>
                  </p:par>
                  <p:par>
                    <p:cTn id="73" fill="hold">
                      <p:stCondLst>
                        <p:cond delay="indefinite"/>
                      </p:stCondLst>
                      <p:childTnLst>
                        <p:par>
                          <p:cTn id="74" fill="hold">
                            <p:stCondLst>
                              <p:cond delay="0"/>
                            </p:stCondLst>
                            <p:childTnLst>
                              <p:par>
                                <p:cTn id="75" presetID="55" presetClass="entr" presetSubtype="0" fill="hold" grpId="0" nodeType="clickEffect">
                                  <p:stCondLst>
                                    <p:cond delay="0"/>
                                  </p:stCondLst>
                                  <p:childTnLst>
                                    <p:set>
                                      <p:cBhvr>
                                        <p:cTn id="76" dur="1" fill="hold">
                                          <p:stCondLst>
                                            <p:cond delay="0"/>
                                          </p:stCondLst>
                                        </p:cTn>
                                        <p:tgtEl>
                                          <p:spTgt spid="47"/>
                                        </p:tgtEl>
                                        <p:attrNameLst>
                                          <p:attrName>style.visibility</p:attrName>
                                        </p:attrNameLst>
                                      </p:cBhvr>
                                      <p:to>
                                        <p:strVal val="visible"/>
                                      </p:to>
                                    </p:set>
                                    <p:anim calcmode="lin" valueType="num">
                                      <p:cBhvr>
                                        <p:cTn id="77" dur="1000" fill="hold"/>
                                        <p:tgtEl>
                                          <p:spTgt spid="47"/>
                                        </p:tgtEl>
                                        <p:attrNameLst>
                                          <p:attrName>ppt_w</p:attrName>
                                        </p:attrNameLst>
                                      </p:cBhvr>
                                      <p:tavLst>
                                        <p:tav tm="0">
                                          <p:val>
                                            <p:strVal val="#ppt_w*0.70"/>
                                          </p:val>
                                        </p:tav>
                                        <p:tav tm="100000">
                                          <p:val>
                                            <p:strVal val="#ppt_w"/>
                                          </p:val>
                                        </p:tav>
                                      </p:tavLst>
                                    </p:anim>
                                    <p:anim calcmode="lin" valueType="num">
                                      <p:cBhvr>
                                        <p:cTn id="78" dur="1000" fill="hold"/>
                                        <p:tgtEl>
                                          <p:spTgt spid="47"/>
                                        </p:tgtEl>
                                        <p:attrNameLst>
                                          <p:attrName>ppt_h</p:attrName>
                                        </p:attrNameLst>
                                      </p:cBhvr>
                                      <p:tavLst>
                                        <p:tav tm="0">
                                          <p:val>
                                            <p:strVal val="#ppt_h"/>
                                          </p:val>
                                        </p:tav>
                                        <p:tav tm="100000">
                                          <p:val>
                                            <p:strVal val="#ppt_h"/>
                                          </p:val>
                                        </p:tav>
                                      </p:tavLst>
                                    </p:anim>
                                    <p:animEffect transition="in" filter="fade">
                                      <p:cBhvr>
                                        <p:cTn id="79" dur="1000"/>
                                        <p:tgtEl>
                                          <p:spTgt spid="47"/>
                                        </p:tgtEl>
                                      </p:cBhvr>
                                    </p:animEffect>
                                  </p:childTnLst>
                                </p:cTn>
                              </p:par>
                            </p:childTnLst>
                          </p:cTn>
                        </p:par>
                      </p:childTnLst>
                    </p:cTn>
                  </p:par>
                  <p:par>
                    <p:cTn id="80" fill="hold">
                      <p:stCondLst>
                        <p:cond delay="indefinite"/>
                      </p:stCondLst>
                      <p:childTnLst>
                        <p:par>
                          <p:cTn id="81" fill="hold">
                            <p:stCondLst>
                              <p:cond delay="0"/>
                            </p:stCondLst>
                            <p:childTnLst>
                              <p:par>
                                <p:cTn id="82" presetID="55" presetClass="entr" presetSubtype="0" fill="hold" grpId="0" nodeType="clickEffect">
                                  <p:stCondLst>
                                    <p:cond delay="0"/>
                                  </p:stCondLst>
                                  <p:childTnLst>
                                    <p:set>
                                      <p:cBhvr>
                                        <p:cTn id="83" dur="1" fill="hold">
                                          <p:stCondLst>
                                            <p:cond delay="0"/>
                                          </p:stCondLst>
                                        </p:cTn>
                                        <p:tgtEl>
                                          <p:spTgt spid="48"/>
                                        </p:tgtEl>
                                        <p:attrNameLst>
                                          <p:attrName>style.visibility</p:attrName>
                                        </p:attrNameLst>
                                      </p:cBhvr>
                                      <p:to>
                                        <p:strVal val="visible"/>
                                      </p:to>
                                    </p:set>
                                    <p:anim calcmode="lin" valueType="num">
                                      <p:cBhvr>
                                        <p:cTn id="84" dur="1000" fill="hold"/>
                                        <p:tgtEl>
                                          <p:spTgt spid="48"/>
                                        </p:tgtEl>
                                        <p:attrNameLst>
                                          <p:attrName>ppt_w</p:attrName>
                                        </p:attrNameLst>
                                      </p:cBhvr>
                                      <p:tavLst>
                                        <p:tav tm="0">
                                          <p:val>
                                            <p:strVal val="#ppt_w*0.70"/>
                                          </p:val>
                                        </p:tav>
                                        <p:tav tm="100000">
                                          <p:val>
                                            <p:strVal val="#ppt_w"/>
                                          </p:val>
                                        </p:tav>
                                      </p:tavLst>
                                    </p:anim>
                                    <p:anim calcmode="lin" valueType="num">
                                      <p:cBhvr>
                                        <p:cTn id="85" dur="1000" fill="hold"/>
                                        <p:tgtEl>
                                          <p:spTgt spid="48"/>
                                        </p:tgtEl>
                                        <p:attrNameLst>
                                          <p:attrName>ppt_h</p:attrName>
                                        </p:attrNameLst>
                                      </p:cBhvr>
                                      <p:tavLst>
                                        <p:tav tm="0">
                                          <p:val>
                                            <p:strVal val="#ppt_h"/>
                                          </p:val>
                                        </p:tav>
                                        <p:tav tm="100000">
                                          <p:val>
                                            <p:strVal val="#ppt_h"/>
                                          </p:val>
                                        </p:tav>
                                      </p:tavLst>
                                    </p:anim>
                                    <p:animEffect transition="in" filter="fade">
                                      <p:cBhvr>
                                        <p:cTn id="86" dur="10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p:bldP spid="39" grpId="0"/>
      <p:bldP spid="40" grpId="0"/>
      <p:bldP spid="41" grpId="0"/>
      <p:bldP spid="42" grpId="0"/>
      <p:bldP spid="43" grpId="0"/>
      <p:bldP spid="44" grpId="0"/>
      <p:bldP spid="45" grpId="0"/>
      <p:bldP spid="46" grpId="0"/>
      <p:bldP spid="47" grpId="0"/>
      <p:bldP spid="48"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grpSp>
        <p:nvGrpSpPr>
          <p:cNvPr id="421" name="Group 420"/>
          <p:cNvGrpSpPr/>
          <p:nvPr/>
        </p:nvGrpSpPr>
        <p:grpSpPr>
          <a:xfrm>
            <a:off x="441325" y="461010"/>
            <a:ext cx="11227435" cy="768350"/>
            <a:chOff x="193" y="680"/>
            <a:chExt cx="17681" cy="1210"/>
          </a:xfrm>
        </p:grpSpPr>
        <p:sp>
          <p:nvSpPr>
            <p:cNvPr id="422" name="Text Box 421"/>
            <p:cNvSpPr txBox="1"/>
            <p:nvPr/>
          </p:nvSpPr>
          <p:spPr>
            <a:xfrm>
              <a:off x="876" y="683"/>
              <a:ext cx="16998" cy="1096"/>
            </a:xfrm>
            <a:prstGeom prst="rect">
              <a:avLst/>
            </a:prstGeom>
            <a:solidFill>
              <a:srgbClr val="FFFE95"/>
            </a:solidFill>
            <a:ln>
              <a:solidFill>
                <a:srgbClr val="F03829"/>
              </a:solidFill>
            </a:ln>
          </p:spPr>
          <p:txBody>
            <a:bodyPr wrap="square" rtlCol="0">
              <a:spAutoFit/>
            </a:bodyPr>
            <a:lstStyle/>
            <a:p>
              <a:pPr marL="0" marR="0" lvl="0" indent="0" algn="l" defTabSz="457200" rtl="0" eaLnBrk="1" fontAlgn="auto" latinLnBrk="0" hangingPunct="1">
                <a:lnSpc>
                  <a:spcPct val="120000"/>
                </a:lnSpc>
                <a:spcBef>
                  <a:spcPts val="0"/>
                </a:spcBef>
                <a:spcAft>
                  <a:spcPts val="0"/>
                </a:spcAft>
                <a:buClrTx/>
                <a:buSzTx/>
                <a:buFontTx/>
                <a:buNone/>
                <a:tabLst/>
                <a:defRPr/>
              </a:pPr>
              <a:r>
                <a:rPr lang="en-US" sz="3600" b="1" i="0" dirty="0">
                  <a:solidFill>
                    <a:srgbClr val="002060"/>
                  </a:solidFill>
                  <a:effectLst/>
                  <a:latin typeface="Arial" panose="020B0604020202020204" pitchFamily="34" charset="0"/>
                  <a:cs typeface="Arial" panose="020B0604020202020204" pitchFamily="34" charset="0"/>
                </a:rPr>
                <a:t>   </a:t>
              </a:r>
              <a:r>
                <a:rPr lang="vi-VN" sz="3600" b="1" i="0" dirty="0">
                  <a:solidFill>
                    <a:srgbClr val="002060"/>
                  </a:solidFill>
                  <a:effectLst/>
                  <a:latin typeface="Arial" panose="020B0604020202020204" pitchFamily="34" charset="0"/>
                  <a:cs typeface="Arial" panose="020B0604020202020204" pitchFamily="34" charset="0"/>
                </a:rPr>
                <a:t>Hai phép tính nào dưới đây có cùng kết quả?</a:t>
              </a:r>
              <a:endParaRPr kumimoji="0" lang="en-US" sz="36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grpSp>
          <p:nvGrpSpPr>
            <p:cNvPr id="423" name="组合 24"/>
            <p:cNvGrpSpPr/>
            <p:nvPr/>
          </p:nvGrpSpPr>
          <p:grpSpPr>
            <a:xfrm>
              <a:off x="193" y="680"/>
              <a:ext cx="1334" cy="1210"/>
              <a:chOff x="5847680" y="1619467"/>
              <a:chExt cx="581207" cy="527780"/>
            </a:xfrm>
          </p:grpSpPr>
          <p:sp>
            <p:nvSpPr>
              <p:cNvPr id="424" name="椭圆 26"/>
              <p:cNvSpPr/>
              <p:nvPr/>
            </p:nvSpPr>
            <p:spPr>
              <a:xfrm>
                <a:off x="5903904" y="1661983"/>
                <a:ext cx="482701" cy="482701"/>
              </a:xfrm>
              <a:prstGeom prst="ellipse">
                <a:avLst/>
              </a:prstGeom>
              <a:solidFill>
                <a:srgbClr val="F038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Calibri" panose="020F0502020204030204" charset="0"/>
                  <a:ea typeface="等线" panose="02010600030101010101" pitchFamily="2" charset="-122"/>
                  <a:cs typeface="Calibri" panose="020F0502020204030204" charset="0"/>
                </a:endParaRPr>
              </a:p>
            </p:txBody>
          </p:sp>
          <p:sp>
            <p:nvSpPr>
              <p:cNvPr id="425" name="文本框 27"/>
              <p:cNvSpPr txBox="1"/>
              <p:nvPr/>
            </p:nvSpPr>
            <p:spPr>
              <a:xfrm>
                <a:off x="5847680" y="1619467"/>
                <a:ext cx="581207" cy="52778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charset="0"/>
                    <a:ea typeface="Source Han Sans CN Medium" panose="020B0600000000000000" pitchFamily="34" charset="-122"/>
                    <a:cs typeface="Calibri" panose="020F0502020204030204" charset="0"/>
                  </a:rPr>
                  <a:t>2</a:t>
                </a:r>
              </a:p>
            </p:txBody>
          </p:sp>
        </p:grpSp>
      </p:grpSp>
      <p:pic>
        <p:nvPicPr>
          <p:cNvPr id="17" name="Picture 16" descr="Picture3"/>
          <p:cNvPicPr>
            <a:picLocks noChangeAspect="1"/>
          </p:cNvPicPr>
          <p:nvPr/>
        </p:nvPicPr>
        <p:blipFill>
          <a:blip r:embed="rId4"/>
          <a:srcRect l="39964" t="30048" r="31983" b="28356"/>
          <a:stretch>
            <a:fillRect/>
          </a:stretch>
        </p:blipFill>
        <p:spPr>
          <a:xfrm>
            <a:off x="11173229" y="5407025"/>
            <a:ext cx="978535" cy="1450975"/>
          </a:xfrm>
          <a:prstGeom prst="rect">
            <a:avLst/>
          </a:prstGeom>
        </p:spPr>
      </p:pic>
      <p:grpSp>
        <p:nvGrpSpPr>
          <p:cNvPr id="16" name="Group 15">
            <a:extLst>
              <a:ext uri="{FF2B5EF4-FFF2-40B4-BE49-F238E27FC236}">
                <a16:creationId xmlns:a16="http://schemas.microsoft.com/office/drawing/2014/main" id="{2072559C-4E0E-44C6-A70B-13FF4C0037FD}"/>
              </a:ext>
            </a:extLst>
          </p:cNvPr>
          <p:cNvGrpSpPr/>
          <p:nvPr/>
        </p:nvGrpSpPr>
        <p:grpSpPr>
          <a:xfrm>
            <a:off x="0" y="4306185"/>
            <a:ext cx="2919937" cy="2919937"/>
            <a:chOff x="0" y="4306185"/>
            <a:chExt cx="2919937" cy="2919937"/>
          </a:xfrm>
        </p:grpSpPr>
        <p:pic>
          <p:nvPicPr>
            <p:cNvPr id="14" name="Picture 13" descr="A woven basket on a black background&#10;&#10;Description automatically generated with medium confidence">
              <a:extLst>
                <a:ext uri="{FF2B5EF4-FFF2-40B4-BE49-F238E27FC236}">
                  <a16:creationId xmlns:a16="http://schemas.microsoft.com/office/drawing/2014/main" id="{2672162E-72FE-4B16-8811-261B1BF97DB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306185"/>
              <a:ext cx="2919937" cy="2919937"/>
            </a:xfrm>
            <a:prstGeom prst="rect">
              <a:avLst/>
            </a:prstGeom>
          </p:spPr>
        </p:pic>
        <p:sp>
          <p:nvSpPr>
            <p:cNvPr id="15" name="TextBox 14">
              <a:extLst>
                <a:ext uri="{FF2B5EF4-FFF2-40B4-BE49-F238E27FC236}">
                  <a16:creationId xmlns:a16="http://schemas.microsoft.com/office/drawing/2014/main" id="{0C0B27C6-8D79-4851-A94D-6EBEA93E5C41}"/>
                </a:ext>
              </a:extLst>
            </p:cNvPr>
            <p:cNvSpPr txBox="1"/>
            <p:nvPr/>
          </p:nvSpPr>
          <p:spPr>
            <a:xfrm>
              <a:off x="787196" y="5630306"/>
              <a:ext cx="1690190" cy="646331"/>
            </a:xfrm>
            <a:prstGeom prst="rect">
              <a:avLst/>
            </a:prstGeom>
            <a:noFill/>
          </p:spPr>
          <p:txBody>
            <a:bodyPr wrap="square" rtlCol="0">
              <a:spAutoFit/>
            </a:bodyPr>
            <a:lstStyle/>
            <a:p>
              <a:r>
                <a:rPr lang="en-US" sz="3600" b="1" dirty="0">
                  <a:solidFill>
                    <a:schemeClr val="bg1"/>
                  </a:solidFill>
                </a:rPr>
                <a:t>20 : 4</a:t>
              </a:r>
            </a:p>
          </p:txBody>
        </p:sp>
      </p:grpSp>
      <p:grpSp>
        <p:nvGrpSpPr>
          <p:cNvPr id="18" name="Group 17">
            <a:extLst>
              <a:ext uri="{FF2B5EF4-FFF2-40B4-BE49-F238E27FC236}">
                <a16:creationId xmlns:a16="http://schemas.microsoft.com/office/drawing/2014/main" id="{4F5984E8-C212-4742-86D8-640F90944750}"/>
              </a:ext>
            </a:extLst>
          </p:cNvPr>
          <p:cNvGrpSpPr/>
          <p:nvPr/>
        </p:nvGrpSpPr>
        <p:grpSpPr>
          <a:xfrm>
            <a:off x="2761606" y="4355331"/>
            <a:ext cx="2870791" cy="2870791"/>
            <a:chOff x="2761606" y="4355331"/>
            <a:chExt cx="2870791" cy="2870791"/>
          </a:xfrm>
        </p:grpSpPr>
        <p:pic>
          <p:nvPicPr>
            <p:cNvPr id="37" name="Picture 36" descr="A woven basket on a black background&#10;&#10;Description automatically generated with medium confidence">
              <a:extLst>
                <a:ext uri="{FF2B5EF4-FFF2-40B4-BE49-F238E27FC236}">
                  <a16:creationId xmlns:a16="http://schemas.microsoft.com/office/drawing/2014/main" id="{0F8B8C4C-D481-457C-8C70-AB5BD2305D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61606" y="4355331"/>
              <a:ext cx="2870791" cy="2870791"/>
            </a:xfrm>
            <a:prstGeom prst="rect">
              <a:avLst/>
            </a:prstGeom>
          </p:spPr>
        </p:pic>
        <p:sp>
          <p:nvSpPr>
            <p:cNvPr id="42" name="TextBox 41">
              <a:extLst>
                <a:ext uri="{FF2B5EF4-FFF2-40B4-BE49-F238E27FC236}">
                  <a16:creationId xmlns:a16="http://schemas.microsoft.com/office/drawing/2014/main" id="{8DC653F4-F7AC-47D8-8BBE-64DE819F741F}"/>
                </a:ext>
              </a:extLst>
            </p:cNvPr>
            <p:cNvSpPr txBox="1"/>
            <p:nvPr/>
          </p:nvSpPr>
          <p:spPr>
            <a:xfrm>
              <a:off x="3408181" y="5630305"/>
              <a:ext cx="1690190" cy="646331"/>
            </a:xfrm>
            <a:prstGeom prst="rect">
              <a:avLst/>
            </a:prstGeom>
            <a:noFill/>
          </p:spPr>
          <p:txBody>
            <a:bodyPr wrap="square" rtlCol="0">
              <a:spAutoFit/>
            </a:bodyPr>
            <a:lstStyle/>
            <a:p>
              <a:pPr algn="ctr"/>
              <a:r>
                <a:rPr lang="en-US" sz="3600" b="1" dirty="0">
                  <a:solidFill>
                    <a:schemeClr val="bg1"/>
                  </a:solidFill>
                </a:rPr>
                <a:t>2 x 3</a:t>
              </a:r>
            </a:p>
          </p:txBody>
        </p:sp>
      </p:grpSp>
      <p:grpSp>
        <p:nvGrpSpPr>
          <p:cNvPr id="20" name="Group 19">
            <a:extLst>
              <a:ext uri="{FF2B5EF4-FFF2-40B4-BE49-F238E27FC236}">
                <a16:creationId xmlns:a16="http://schemas.microsoft.com/office/drawing/2014/main" id="{AD370D9F-742D-46C2-86E0-778653E852D6}"/>
              </a:ext>
            </a:extLst>
          </p:cNvPr>
          <p:cNvGrpSpPr/>
          <p:nvPr/>
        </p:nvGrpSpPr>
        <p:grpSpPr>
          <a:xfrm>
            <a:off x="5586615" y="4311870"/>
            <a:ext cx="2919937" cy="2919937"/>
            <a:chOff x="5586615" y="4311870"/>
            <a:chExt cx="2919937" cy="2919937"/>
          </a:xfrm>
        </p:grpSpPr>
        <p:pic>
          <p:nvPicPr>
            <p:cNvPr id="40" name="Picture 39" descr="A woven basket on a black background&#10;&#10;Description automatically generated with medium confidence">
              <a:extLst>
                <a:ext uri="{FF2B5EF4-FFF2-40B4-BE49-F238E27FC236}">
                  <a16:creationId xmlns:a16="http://schemas.microsoft.com/office/drawing/2014/main" id="{940ACD2C-D891-4D94-8FF7-6B555E9ECE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86615" y="4311870"/>
              <a:ext cx="2919937" cy="2919937"/>
            </a:xfrm>
            <a:prstGeom prst="rect">
              <a:avLst/>
            </a:prstGeom>
          </p:spPr>
        </p:pic>
        <p:sp>
          <p:nvSpPr>
            <p:cNvPr id="43" name="TextBox 42">
              <a:extLst>
                <a:ext uri="{FF2B5EF4-FFF2-40B4-BE49-F238E27FC236}">
                  <a16:creationId xmlns:a16="http://schemas.microsoft.com/office/drawing/2014/main" id="{D430535A-FDB6-4408-A31A-00F687C1FE79}"/>
                </a:ext>
              </a:extLst>
            </p:cNvPr>
            <p:cNvSpPr txBox="1"/>
            <p:nvPr/>
          </p:nvSpPr>
          <p:spPr>
            <a:xfrm>
              <a:off x="6292501" y="5625355"/>
              <a:ext cx="1690190" cy="646331"/>
            </a:xfrm>
            <a:prstGeom prst="rect">
              <a:avLst/>
            </a:prstGeom>
            <a:noFill/>
          </p:spPr>
          <p:txBody>
            <a:bodyPr wrap="square" rtlCol="0">
              <a:spAutoFit/>
            </a:bodyPr>
            <a:lstStyle/>
            <a:p>
              <a:pPr algn="ctr"/>
              <a:r>
                <a:rPr lang="en-US" sz="3600" b="1" dirty="0">
                  <a:solidFill>
                    <a:schemeClr val="bg1"/>
                  </a:solidFill>
                </a:rPr>
                <a:t>3 x 6</a:t>
              </a:r>
            </a:p>
          </p:txBody>
        </p:sp>
      </p:grpSp>
      <p:grpSp>
        <p:nvGrpSpPr>
          <p:cNvPr id="21" name="Group 20">
            <a:extLst>
              <a:ext uri="{FF2B5EF4-FFF2-40B4-BE49-F238E27FC236}">
                <a16:creationId xmlns:a16="http://schemas.microsoft.com/office/drawing/2014/main" id="{2C99B693-B44E-45D2-929B-4D65DEDC3C6B}"/>
              </a:ext>
            </a:extLst>
          </p:cNvPr>
          <p:cNvGrpSpPr/>
          <p:nvPr/>
        </p:nvGrpSpPr>
        <p:grpSpPr>
          <a:xfrm>
            <a:off x="8606968" y="4311870"/>
            <a:ext cx="2870791" cy="2870791"/>
            <a:chOff x="8606968" y="4311870"/>
            <a:chExt cx="2870791" cy="2870791"/>
          </a:xfrm>
        </p:grpSpPr>
        <p:pic>
          <p:nvPicPr>
            <p:cNvPr id="41" name="Picture 40" descr="A woven basket on a black background&#10;&#10;Description automatically generated with medium confidence">
              <a:extLst>
                <a:ext uri="{FF2B5EF4-FFF2-40B4-BE49-F238E27FC236}">
                  <a16:creationId xmlns:a16="http://schemas.microsoft.com/office/drawing/2014/main" id="{99647BED-3F86-4419-BF59-88F77758449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06968" y="4311870"/>
              <a:ext cx="2870791" cy="2870791"/>
            </a:xfrm>
            <a:prstGeom prst="rect">
              <a:avLst/>
            </a:prstGeom>
          </p:spPr>
        </p:pic>
        <p:sp>
          <p:nvSpPr>
            <p:cNvPr id="44" name="TextBox 43">
              <a:extLst>
                <a:ext uri="{FF2B5EF4-FFF2-40B4-BE49-F238E27FC236}">
                  <a16:creationId xmlns:a16="http://schemas.microsoft.com/office/drawing/2014/main" id="{65B41194-C804-497E-8E58-05CC89A007C8}"/>
                </a:ext>
              </a:extLst>
            </p:cNvPr>
            <p:cNvSpPr txBox="1"/>
            <p:nvPr/>
          </p:nvSpPr>
          <p:spPr>
            <a:xfrm>
              <a:off x="9173860" y="5594189"/>
              <a:ext cx="1690190" cy="646331"/>
            </a:xfrm>
            <a:prstGeom prst="rect">
              <a:avLst/>
            </a:prstGeom>
            <a:noFill/>
          </p:spPr>
          <p:txBody>
            <a:bodyPr wrap="square" rtlCol="0">
              <a:spAutoFit/>
            </a:bodyPr>
            <a:lstStyle/>
            <a:p>
              <a:pPr algn="ctr"/>
              <a:r>
                <a:rPr lang="en-US" sz="3600" b="1" dirty="0">
                  <a:solidFill>
                    <a:schemeClr val="bg1"/>
                  </a:solidFill>
                </a:rPr>
                <a:t>18 : 2</a:t>
              </a:r>
            </a:p>
          </p:txBody>
        </p:sp>
      </p:grpSp>
      <p:sp>
        <p:nvSpPr>
          <p:cNvPr id="52" name="Rectangle: Rounded Corners 51">
            <a:extLst>
              <a:ext uri="{FF2B5EF4-FFF2-40B4-BE49-F238E27FC236}">
                <a16:creationId xmlns:a16="http://schemas.microsoft.com/office/drawing/2014/main" id="{A3504350-B498-40B5-8D9D-B2BA7457F949}"/>
              </a:ext>
            </a:extLst>
          </p:cNvPr>
          <p:cNvSpPr/>
          <p:nvPr/>
        </p:nvSpPr>
        <p:spPr>
          <a:xfrm>
            <a:off x="889251" y="5747265"/>
            <a:ext cx="1233377" cy="457200"/>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rPr>
              <a:t>5</a:t>
            </a:r>
          </a:p>
        </p:txBody>
      </p:sp>
      <p:sp>
        <p:nvSpPr>
          <p:cNvPr id="53" name="Rectangle: Rounded Corners 52">
            <a:extLst>
              <a:ext uri="{FF2B5EF4-FFF2-40B4-BE49-F238E27FC236}">
                <a16:creationId xmlns:a16="http://schemas.microsoft.com/office/drawing/2014/main" id="{467624F1-AF3B-4222-962E-47D97BAF7D8C}"/>
              </a:ext>
            </a:extLst>
          </p:cNvPr>
          <p:cNvSpPr/>
          <p:nvPr/>
        </p:nvSpPr>
        <p:spPr>
          <a:xfrm>
            <a:off x="3740326" y="5732656"/>
            <a:ext cx="1233377" cy="457200"/>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rPr>
              <a:t>6</a:t>
            </a:r>
          </a:p>
        </p:txBody>
      </p:sp>
      <p:sp>
        <p:nvSpPr>
          <p:cNvPr id="54" name="Rectangle: Rounded Corners 53">
            <a:extLst>
              <a:ext uri="{FF2B5EF4-FFF2-40B4-BE49-F238E27FC236}">
                <a16:creationId xmlns:a16="http://schemas.microsoft.com/office/drawing/2014/main" id="{FAD66620-3B79-439F-B4C5-74E2620EAFBA}"/>
              </a:ext>
            </a:extLst>
          </p:cNvPr>
          <p:cNvSpPr/>
          <p:nvPr/>
        </p:nvSpPr>
        <p:spPr>
          <a:xfrm>
            <a:off x="6469628" y="5747265"/>
            <a:ext cx="1233377" cy="457200"/>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rPr>
              <a:t>18</a:t>
            </a:r>
          </a:p>
        </p:txBody>
      </p:sp>
      <p:sp>
        <p:nvSpPr>
          <p:cNvPr id="55" name="Rectangle: Rounded Corners 54">
            <a:extLst>
              <a:ext uri="{FF2B5EF4-FFF2-40B4-BE49-F238E27FC236}">
                <a16:creationId xmlns:a16="http://schemas.microsoft.com/office/drawing/2014/main" id="{CFD233F3-A925-4DD9-AB30-307A0C1DBA97}"/>
              </a:ext>
            </a:extLst>
          </p:cNvPr>
          <p:cNvSpPr/>
          <p:nvPr/>
        </p:nvSpPr>
        <p:spPr>
          <a:xfrm>
            <a:off x="9350987" y="5738713"/>
            <a:ext cx="1233377" cy="457200"/>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rPr>
              <a:t>9</a:t>
            </a:r>
          </a:p>
        </p:txBody>
      </p:sp>
      <p:grpSp>
        <p:nvGrpSpPr>
          <p:cNvPr id="56" name="Group 55">
            <a:extLst>
              <a:ext uri="{FF2B5EF4-FFF2-40B4-BE49-F238E27FC236}">
                <a16:creationId xmlns:a16="http://schemas.microsoft.com/office/drawing/2014/main" id="{E0B19236-7463-4738-A810-C413EB64FBE7}"/>
              </a:ext>
            </a:extLst>
          </p:cNvPr>
          <p:cNvGrpSpPr/>
          <p:nvPr/>
        </p:nvGrpSpPr>
        <p:grpSpPr>
          <a:xfrm>
            <a:off x="523270" y="1690577"/>
            <a:ext cx="2302132" cy="1881962"/>
            <a:chOff x="523270" y="1690577"/>
            <a:chExt cx="2302132" cy="1881962"/>
          </a:xfrm>
        </p:grpSpPr>
        <p:pic>
          <p:nvPicPr>
            <p:cNvPr id="57" name="Picture 56" descr="Icon&#10;&#10;Description automatically generated">
              <a:extLst>
                <a:ext uri="{FF2B5EF4-FFF2-40B4-BE49-F238E27FC236}">
                  <a16:creationId xmlns:a16="http://schemas.microsoft.com/office/drawing/2014/main" id="{4FDC4B87-F543-4770-8485-1E09CE0F39E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3270" y="1690577"/>
              <a:ext cx="2302132" cy="1881962"/>
            </a:xfrm>
            <a:prstGeom prst="rect">
              <a:avLst/>
            </a:prstGeom>
          </p:spPr>
        </p:pic>
        <p:sp>
          <p:nvSpPr>
            <p:cNvPr id="58" name="Rectangle: Rounded Corners 57">
              <a:extLst>
                <a:ext uri="{FF2B5EF4-FFF2-40B4-BE49-F238E27FC236}">
                  <a16:creationId xmlns:a16="http://schemas.microsoft.com/office/drawing/2014/main" id="{8F0424B1-25ED-4092-AC64-B28A819FCB4A}"/>
                </a:ext>
              </a:extLst>
            </p:cNvPr>
            <p:cNvSpPr/>
            <p:nvPr/>
          </p:nvSpPr>
          <p:spPr>
            <a:xfrm>
              <a:off x="864870" y="2424223"/>
              <a:ext cx="1612516" cy="49973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a:solidFill>
                    <a:srgbClr val="002060"/>
                  </a:solidFill>
                </a:rPr>
                <a:t>9 x 2</a:t>
              </a:r>
            </a:p>
          </p:txBody>
        </p:sp>
      </p:grpSp>
      <p:grpSp>
        <p:nvGrpSpPr>
          <p:cNvPr id="59" name="Group 58">
            <a:extLst>
              <a:ext uri="{FF2B5EF4-FFF2-40B4-BE49-F238E27FC236}">
                <a16:creationId xmlns:a16="http://schemas.microsoft.com/office/drawing/2014/main" id="{DBB5E8AC-552F-4184-A01D-2832EF339B65}"/>
              </a:ext>
            </a:extLst>
          </p:cNvPr>
          <p:cNvGrpSpPr/>
          <p:nvPr/>
        </p:nvGrpSpPr>
        <p:grpSpPr>
          <a:xfrm>
            <a:off x="3330265" y="1711842"/>
            <a:ext cx="2302132" cy="1881962"/>
            <a:chOff x="523270" y="1690577"/>
            <a:chExt cx="2302132" cy="1881962"/>
          </a:xfrm>
        </p:grpSpPr>
        <p:pic>
          <p:nvPicPr>
            <p:cNvPr id="60" name="Picture 59" descr="Icon&#10;&#10;Description automatically generated">
              <a:extLst>
                <a:ext uri="{FF2B5EF4-FFF2-40B4-BE49-F238E27FC236}">
                  <a16:creationId xmlns:a16="http://schemas.microsoft.com/office/drawing/2014/main" id="{C601273B-26E8-4278-8E61-F8AAD36D426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3270" y="1690577"/>
              <a:ext cx="2302132" cy="1881962"/>
            </a:xfrm>
            <a:prstGeom prst="rect">
              <a:avLst/>
            </a:prstGeom>
          </p:spPr>
        </p:pic>
        <p:sp>
          <p:nvSpPr>
            <p:cNvPr id="61" name="Rectangle: Rounded Corners 60">
              <a:extLst>
                <a:ext uri="{FF2B5EF4-FFF2-40B4-BE49-F238E27FC236}">
                  <a16:creationId xmlns:a16="http://schemas.microsoft.com/office/drawing/2014/main" id="{7FDF18EB-B970-4568-B4F0-AF51EE24C929}"/>
                </a:ext>
              </a:extLst>
            </p:cNvPr>
            <p:cNvSpPr/>
            <p:nvPr/>
          </p:nvSpPr>
          <p:spPr>
            <a:xfrm>
              <a:off x="864870" y="2424223"/>
              <a:ext cx="1612516" cy="49973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a:solidFill>
                    <a:srgbClr val="002060"/>
                  </a:solidFill>
                </a:rPr>
                <a:t>45 : 9</a:t>
              </a:r>
            </a:p>
          </p:txBody>
        </p:sp>
      </p:grpSp>
      <p:grpSp>
        <p:nvGrpSpPr>
          <p:cNvPr id="62" name="Group 61">
            <a:extLst>
              <a:ext uri="{FF2B5EF4-FFF2-40B4-BE49-F238E27FC236}">
                <a16:creationId xmlns:a16="http://schemas.microsoft.com/office/drawing/2014/main" id="{B23970B6-DCE8-4460-B10A-5F009808D371}"/>
              </a:ext>
            </a:extLst>
          </p:cNvPr>
          <p:cNvGrpSpPr/>
          <p:nvPr/>
        </p:nvGrpSpPr>
        <p:grpSpPr>
          <a:xfrm>
            <a:off x="6096000" y="1733107"/>
            <a:ext cx="2302132" cy="1881962"/>
            <a:chOff x="523270" y="1690577"/>
            <a:chExt cx="2302132" cy="1881962"/>
          </a:xfrm>
        </p:grpSpPr>
        <p:pic>
          <p:nvPicPr>
            <p:cNvPr id="63" name="Picture 62" descr="Icon&#10;&#10;Description automatically generated">
              <a:extLst>
                <a:ext uri="{FF2B5EF4-FFF2-40B4-BE49-F238E27FC236}">
                  <a16:creationId xmlns:a16="http://schemas.microsoft.com/office/drawing/2014/main" id="{F9611D09-D8B4-47A6-A72E-C840B62FDEE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3270" y="1690577"/>
              <a:ext cx="2302132" cy="1881962"/>
            </a:xfrm>
            <a:prstGeom prst="rect">
              <a:avLst/>
            </a:prstGeom>
          </p:spPr>
        </p:pic>
        <p:sp>
          <p:nvSpPr>
            <p:cNvPr id="64" name="Rectangle: Rounded Corners 63">
              <a:extLst>
                <a:ext uri="{FF2B5EF4-FFF2-40B4-BE49-F238E27FC236}">
                  <a16:creationId xmlns:a16="http://schemas.microsoft.com/office/drawing/2014/main" id="{3A1D1DEC-2EB4-4BD2-9B6B-441CA1F07045}"/>
                </a:ext>
              </a:extLst>
            </p:cNvPr>
            <p:cNvSpPr/>
            <p:nvPr/>
          </p:nvSpPr>
          <p:spPr>
            <a:xfrm>
              <a:off x="864870" y="2424223"/>
              <a:ext cx="1612516" cy="49973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a:solidFill>
                    <a:srgbClr val="002060"/>
                  </a:solidFill>
                </a:rPr>
                <a:t>9 x 1</a:t>
              </a:r>
            </a:p>
          </p:txBody>
        </p:sp>
      </p:grpSp>
      <p:grpSp>
        <p:nvGrpSpPr>
          <p:cNvPr id="65" name="Group 64">
            <a:extLst>
              <a:ext uri="{FF2B5EF4-FFF2-40B4-BE49-F238E27FC236}">
                <a16:creationId xmlns:a16="http://schemas.microsoft.com/office/drawing/2014/main" id="{C170F83F-EB44-43C0-9E71-A8F7CC83D4EC}"/>
              </a:ext>
            </a:extLst>
          </p:cNvPr>
          <p:cNvGrpSpPr/>
          <p:nvPr/>
        </p:nvGrpSpPr>
        <p:grpSpPr>
          <a:xfrm>
            <a:off x="8871097" y="1690577"/>
            <a:ext cx="2302132" cy="1881962"/>
            <a:chOff x="523270" y="1690577"/>
            <a:chExt cx="2302132" cy="1881962"/>
          </a:xfrm>
        </p:grpSpPr>
        <p:pic>
          <p:nvPicPr>
            <p:cNvPr id="66" name="Picture 65" descr="Icon&#10;&#10;Description automatically generated">
              <a:extLst>
                <a:ext uri="{FF2B5EF4-FFF2-40B4-BE49-F238E27FC236}">
                  <a16:creationId xmlns:a16="http://schemas.microsoft.com/office/drawing/2014/main" id="{87A56C24-3957-4932-94D8-F188F9F0460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3270" y="1690577"/>
              <a:ext cx="2302132" cy="1881962"/>
            </a:xfrm>
            <a:prstGeom prst="rect">
              <a:avLst/>
            </a:prstGeom>
          </p:spPr>
        </p:pic>
        <p:sp>
          <p:nvSpPr>
            <p:cNvPr id="67" name="Rectangle: Rounded Corners 66">
              <a:extLst>
                <a:ext uri="{FF2B5EF4-FFF2-40B4-BE49-F238E27FC236}">
                  <a16:creationId xmlns:a16="http://schemas.microsoft.com/office/drawing/2014/main" id="{85B3B21A-60FD-42ED-9E7F-F772C0E92719}"/>
                </a:ext>
              </a:extLst>
            </p:cNvPr>
            <p:cNvSpPr/>
            <p:nvPr/>
          </p:nvSpPr>
          <p:spPr>
            <a:xfrm>
              <a:off x="864870" y="2424223"/>
              <a:ext cx="1612516" cy="49973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a:solidFill>
                    <a:srgbClr val="002060"/>
                  </a:solidFill>
                </a:rPr>
                <a:t>54 : 9</a:t>
              </a:r>
            </a:p>
          </p:txBody>
        </p:sp>
      </p:grpSp>
      <p:sp>
        <p:nvSpPr>
          <p:cNvPr id="68" name="Rectangle: Rounded Corners 67">
            <a:extLst>
              <a:ext uri="{FF2B5EF4-FFF2-40B4-BE49-F238E27FC236}">
                <a16:creationId xmlns:a16="http://schemas.microsoft.com/office/drawing/2014/main" id="{0DBF094B-2C41-4F29-AEE7-69CF4166CD7F}"/>
              </a:ext>
            </a:extLst>
          </p:cNvPr>
          <p:cNvSpPr/>
          <p:nvPr/>
        </p:nvSpPr>
        <p:spPr>
          <a:xfrm>
            <a:off x="1063256" y="2466753"/>
            <a:ext cx="1233377" cy="457200"/>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rPr>
              <a:t>18</a:t>
            </a:r>
          </a:p>
        </p:txBody>
      </p:sp>
      <p:sp>
        <p:nvSpPr>
          <p:cNvPr id="69" name="Rectangle: Rounded Corners 68">
            <a:extLst>
              <a:ext uri="{FF2B5EF4-FFF2-40B4-BE49-F238E27FC236}">
                <a16:creationId xmlns:a16="http://schemas.microsoft.com/office/drawing/2014/main" id="{0C97F222-C80F-424C-B103-9A8A1AD0E368}"/>
              </a:ext>
            </a:extLst>
          </p:cNvPr>
          <p:cNvSpPr/>
          <p:nvPr/>
        </p:nvSpPr>
        <p:spPr>
          <a:xfrm>
            <a:off x="3859962" y="2466753"/>
            <a:ext cx="1233377" cy="457200"/>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rPr>
              <a:t>5</a:t>
            </a:r>
          </a:p>
        </p:txBody>
      </p:sp>
      <p:sp>
        <p:nvSpPr>
          <p:cNvPr id="70" name="Rectangle: Rounded Corners 69">
            <a:extLst>
              <a:ext uri="{FF2B5EF4-FFF2-40B4-BE49-F238E27FC236}">
                <a16:creationId xmlns:a16="http://schemas.microsoft.com/office/drawing/2014/main" id="{34F77540-EF65-40E9-87FE-4733A8EE923E}"/>
              </a:ext>
            </a:extLst>
          </p:cNvPr>
          <p:cNvSpPr/>
          <p:nvPr/>
        </p:nvSpPr>
        <p:spPr>
          <a:xfrm>
            <a:off x="6627169" y="2509283"/>
            <a:ext cx="1233377" cy="457200"/>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rPr>
              <a:t>9</a:t>
            </a:r>
          </a:p>
        </p:txBody>
      </p:sp>
      <p:sp>
        <p:nvSpPr>
          <p:cNvPr id="71" name="Rectangle: Rounded Corners 70">
            <a:extLst>
              <a:ext uri="{FF2B5EF4-FFF2-40B4-BE49-F238E27FC236}">
                <a16:creationId xmlns:a16="http://schemas.microsoft.com/office/drawing/2014/main" id="{98413FB8-DF45-4E5F-9145-1BA27FF3C6D9}"/>
              </a:ext>
            </a:extLst>
          </p:cNvPr>
          <p:cNvSpPr/>
          <p:nvPr/>
        </p:nvSpPr>
        <p:spPr>
          <a:xfrm>
            <a:off x="9402266" y="2461436"/>
            <a:ext cx="1233377" cy="457200"/>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rPr>
              <a:t>5</a:t>
            </a:r>
          </a:p>
        </p:txBody>
      </p:sp>
    </p:spTree>
    <p:extLst>
      <p:ext uri="{BB962C8B-B14F-4D97-AF65-F5344CB8AC3E}">
        <p14:creationId xmlns:p14="http://schemas.microsoft.com/office/powerpoint/2010/main" val="3448687940"/>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500"/>
                                        <p:tgtEl>
                                          <p:spTgt spid="5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3"/>
                                        </p:tgtEl>
                                        <p:attrNameLst>
                                          <p:attrName>style.visibility</p:attrName>
                                        </p:attrNameLst>
                                      </p:cBhvr>
                                      <p:to>
                                        <p:strVal val="visible"/>
                                      </p:to>
                                    </p:set>
                                    <p:animEffect transition="in" filter="fade">
                                      <p:cBhvr>
                                        <p:cTn id="12" dur="500"/>
                                        <p:tgtEl>
                                          <p:spTgt spid="5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4"/>
                                        </p:tgtEl>
                                        <p:attrNameLst>
                                          <p:attrName>style.visibility</p:attrName>
                                        </p:attrNameLst>
                                      </p:cBhvr>
                                      <p:to>
                                        <p:strVal val="visible"/>
                                      </p:to>
                                    </p:set>
                                    <p:animEffect transition="in" filter="fade">
                                      <p:cBhvr>
                                        <p:cTn id="17" dur="500"/>
                                        <p:tgtEl>
                                          <p:spTgt spid="5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5"/>
                                        </p:tgtEl>
                                        <p:attrNameLst>
                                          <p:attrName>style.visibility</p:attrName>
                                        </p:attrNameLst>
                                      </p:cBhvr>
                                      <p:to>
                                        <p:strVal val="visible"/>
                                      </p:to>
                                    </p:set>
                                    <p:animEffect transition="in" filter="fade">
                                      <p:cBhvr>
                                        <p:cTn id="22" dur="500"/>
                                        <p:tgtEl>
                                          <p:spTgt spid="5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8"/>
                                        </p:tgtEl>
                                        <p:attrNameLst>
                                          <p:attrName>style.visibility</p:attrName>
                                        </p:attrNameLst>
                                      </p:cBhvr>
                                      <p:to>
                                        <p:strVal val="visible"/>
                                      </p:to>
                                    </p:set>
                                    <p:animEffect transition="in" filter="fade">
                                      <p:cBhvr>
                                        <p:cTn id="27" dur="500"/>
                                        <p:tgtEl>
                                          <p:spTgt spid="6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9"/>
                                        </p:tgtEl>
                                        <p:attrNameLst>
                                          <p:attrName>style.visibility</p:attrName>
                                        </p:attrNameLst>
                                      </p:cBhvr>
                                      <p:to>
                                        <p:strVal val="visible"/>
                                      </p:to>
                                    </p:set>
                                    <p:animEffect transition="in" filter="fade">
                                      <p:cBhvr>
                                        <p:cTn id="32" dur="500"/>
                                        <p:tgtEl>
                                          <p:spTgt spid="6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0"/>
                                        </p:tgtEl>
                                        <p:attrNameLst>
                                          <p:attrName>style.visibility</p:attrName>
                                        </p:attrNameLst>
                                      </p:cBhvr>
                                      <p:to>
                                        <p:strVal val="visible"/>
                                      </p:to>
                                    </p:set>
                                    <p:animEffect transition="in" filter="fade">
                                      <p:cBhvr>
                                        <p:cTn id="37" dur="500"/>
                                        <p:tgtEl>
                                          <p:spTgt spid="7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71"/>
                                        </p:tgtEl>
                                        <p:attrNameLst>
                                          <p:attrName>style.visibility</p:attrName>
                                        </p:attrNameLst>
                                      </p:cBhvr>
                                      <p:to>
                                        <p:strVal val="visible"/>
                                      </p:to>
                                    </p:set>
                                    <p:animEffect transition="in" filter="fade">
                                      <p:cBhvr>
                                        <p:cTn id="42" dur="500"/>
                                        <p:tgtEl>
                                          <p:spTgt spid="71"/>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path" presetSubtype="0" accel="50000" decel="50000" fill="hold" nodeType="clickEffect">
                                  <p:stCondLst>
                                    <p:cond delay="0"/>
                                  </p:stCondLst>
                                  <p:childTnLst>
                                    <p:animMotion origin="layout" path="M 2.08333E-7 -4.81481E-6 L 0.44492 0.29815 " pathEditMode="relative" rAng="0" ptsTypes="AA">
                                      <p:cBhvr>
                                        <p:cTn id="46" dur="2000" fill="hold"/>
                                        <p:tgtEl>
                                          <p:spTgt spid="56"/>
                                        </p:tgtEl>
                                        <p:attrNameLst>
                                          <p:attrName>ppt_x</p:attrName>
                                          <p:attrName>ppt_y</p:attrName>
                                        </p:attrNameLst>
                                      </p:cBhvr>
                                      <p:rCtr x="22240" y="14907"/>
                                    </p:animMotion>
                                  </p:childTnLst>
                                </p:cTn>
                              </p:par>
                            </p:childTnLst>
                          </p:cTn>
                        </p:par>
                      </p:childTnLst>
                    </p:cTn>
                  </p:par>
                  <p:par>
                    <p:cTn id="47" fill="hold">
                      <p:stCondLst>
                        <p:cond delay="indefinite"/>
                      </p:stCondLst>
                      <p:childTnLst>
                        <p:par>
                          <p:cTn id="48" fill="hold">
                            <p:stCondLst>
                              <p:cond delay="0"/>
                            </p:stCondLst>
                            <p:childTnLst>
                              <p:par>
                                <p:cTn id="49" presetID="42" presetClass="path" presetSubtype="0" accel="50000" decel="50000" fill="hold" nodeType="clickEffect">
                                  <p:stCondLst>
                                    <p:cond delay="0"/>
                                  </p:stCondLst>
                                  <p:childTnLst>
                                    <p:animMotion origin="layout" path="M 1.875E-6 4.44444E-6 L -0.25547 0.29583 " pathEditMode="relative" rAng="0" ptsTypes="AA">
                                      <p:cBhvr>
                                        <p:cTn id="50" dur="2000" fill="hold"/>
                                        <p:tgtEl>
                                          <p:spTgt spid="59"/>
                                        </p:tgtEl>
                                        <p:attrNameLst>
                                          <p:attrName>ppt_x</p:attrName>
                                          <p:attrName>ppt_y</p:attrName>
                                        </p:attrNameLst>
                                      </p:cBhvr>
                                      <p:rCtr x="-12773" y="14792"/>
                                    </p:animMotion>
                                  </p:childTnLst>
                                </p:cTn>
                              </p:par>
                            </p:childTnLst>
                          </p:cTn>
                        </p:par>
                      </p:childTnLst>
                    </p:cTn>
                  </p:par>
                  <p:par>
                    <p:cTn id="51" fill="hold">
                      <p:stCondLst>
                        <p:cond delay="indefinite"/>
                      </p:stCondLst>
                      <p:childTnLst>
                        <p:par>
                          <p:cTn id="52" fill="hold">
                            <p:stCondLst>
                              <p:cond delay="0"/>
                            </p:stCondLst>
                            <p:childTnLst>
                              <p:par>
                                <p:cTn id="53" presetID="42" presetClass="path" presetSubtype="0" accel="50000" decel="50000" fill="hold" nodeType="clickEffect">
                                  <p:stCondLst>
                                    <p:cond delay="0"/>
                                  </p:stCondLst>
                                  <p:childTnLst>
                                    <p:animMotion origin="layout" path="M -1.04167E-6 -4.81481E-6 L 0.22891 0.29051 " pathEditMode="relative" rAng="0" ptsTypes="AA">
                                      <p:cBhvr>
                                        <p:cTn id="54" dur="2000" fill="hold"/>
                                        <p:tgtEl>
                                          <p:spTgt spid="62"/>
                                        </p:tgtEl>
                                        <p:attrNameLst>
                                          <p:attrName>ppt_x</p:attrName>
                                          <p:attrName>ppt_y</p:attrName>
                                        </p:attrNameLst>
                                      </p:cBhvr>
                                      <p:rCtr x="11445" y="14514"/>
                                    </p:animMotion>
                                  </p:childTnLst>
                                </p:cTn>
                              </p:par>
                            </p:childTnLst>
                          </p:cTn>
                        </p:par>
                      </p:childTnLst>
                    </p:cTn>
                  </p:par>
                  <p:par>
                    <p:cTn id="55" fill="hold">
                      <p:stCondLst>
                        <p:cond delay="indefinite"/>
                      </p:stCondLst>
                      <p:childTnLst>
                        <p:par>
                          <p:cTn id="56" fill="hold">
                            <p:stCondLst>
                              <p:cond delay="0"/>
                            </p:stCondLst>
                            <p:childTnLst>
                              <p:par>
                                <p:cTn id="57" presetID="42" presetClass="path" presetSubtype="0" accel="50000" decel="50000" fill="hold" nodeType="clickEffect">
                                  <p:stCondLst>
                                    <p:cond delay="0"/>
                                  </p:stCondLst>
                                  <p:childTnLst>
                                    <p:animMotion origin="layout" path="M 4.79167E-6 -4.81481E-6 L -0.47318 0.3095 " pathEditMode="relative" rAng="0" ptsTypes="AA">
                                      <p:cBhvr>
                                        <p:cTn id="58" dur="2000" fill="hold"/>
                                        <p:tgtEl>
                                          <p:spTgt spid="65"/>
                                        </p:tgtEl>
                                        <p:attrNameLst>
                                          <p:attrName>ppt_x</p:attrName>
                                          <p:attrName>ppt_y</p:attrName>
                                        </p:attrNameLst>
                                      </p:cBhvr>
                                      <p:rCtr x="-23659" y="1546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53" grpId="0" animBg="1"/>
      <p:bldP spid="54" grpId="0" animBg="1"/>
      <p:bldP spid="55" grpId="0" animBg="1"/>
      <p:bldP spid="68" grpId="0" animBg="1"/>
      <p:bldP spid="69" grpId="0" animBg="1"/>
      <p:bldP spid="70" grpId="0" animBg="1"/>
      <p:bldP spid="7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雨, 自然, 室内&#10;&#10;描述已自动生成"/>
          <p:cNvPicPr>
            <a:picLocks noChangeAspect="1"/>
          </p:cNvPicPr>
          <p:nvPr/>
        </p:nvPicPr>
        <p:blipFill rotWithShape="1">
          <a:blip r:embed="rId2">
            <a:extLst>
              <a:ext uri="{28A0092B-C50C-407E-A947-70E740481C1C}">
                <a14:useLocalDpi xmlns:a14="http://schemas.microsoft.com/office/drawing/2010/main" val="0"/>
              </a:ext>
            </a:extLst>
          </a:blip>
          <a:srcRect t="13306" b="49147"/>
          <a:stretch>
            <a:fillRect/>
          </a:stretch>
        </p:blipFill>
        <p:spPr>
          <a:xfrm>
            <a:off x="20" y="10"/>
            <a:ext cx="12191980" cy="6857990"/>
          </a:xfrm>
          <a:prstGeom prst="rect">
            <a:avLst/>
          </a:prstGeom>
        </p:spPr>
      </p:pic>
      <p:pic>
        <p:nvPicPr>
          <p:cNvPr id="5" name="图片 4"/>
          <p:cNvPicPr>
            <a:picLocks noChangeAspect="1"/>
          </p:cNvPicPr>
          <p:nvPr/>
        </p:nvPicPr>
        <p:blipFill>
          <a:blip r:embed="rId3"/>
          <a:stretch>
            <a:fillRect/>
          </a:stretch>
        </p:blipFill>
        <p:spPr>
          <a:xfrm>
            <a:off x="-3276600" y="-2411730"/>
            <a:ext cx="11682095" cy="11682095"/>
          </a:xfrm>
          <a:prstGeom prst="rect">
            <a:avLst/>
          </a:prstGeom>
        </p:spPr>
      </p:pic>
      <p:pic>
        <p:nvPicPr>
          <p:cNvPr id="6" name="图片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05196" y="4447382"/>
            <a:ext cx="4500000" cy="2500000"/>
          </a:xfrm>
          <a:prstGeom prst="rect">
            <a:avLst/>
          </a:prstGeom>
        </p:spPr>
      </p:pic>
      <p:pic>
        <p:nvPicPr>
          <p:cNvPr id="7" name="图片 6"/>
          <p:cNvPicPr>
            <a:picLocks noChangeAspect="1"/>
          </p:cNvPicPr>
          <p:nvPr/>
        </p:nvPicPr>
        <p:blipFill>
          <a:blip r:embed="rId5"/>
          <a:stretch>
            <a:fillRect/>
          </a:stretch>
        </p:blipFill>
        <p:spPr>
          <a:xfrm>
            <a:off x="4732020" y="0"/>
            <a:ext cx="6953885" cy="6302375"/>
          </a:xfrm>
          <a:prstGeom prst="rect">
            <a:avLst/>
          </a:prstGeom>
        </p:spPr>
      </p:pic>
      <p:pic>
        <p:nvPicPr>
          <p:cNvPr id="3" name="Picture 2" descr="Picture1"/>
          <p:cNvPicPr>
            <a:picLocks noChangeAspect="1"/>
          </p:cNvPicPr>
          <p:nvPr/>
        </p:nvPicPr>
        <p:blipFill>
          <a:blip r:embed="rId6"/>
          <a:stretch>
            <a:fillRect/>
          </a:stretch>
        </p:blipFill>
        <p:spPr>
          <a:xfrm>
            <a:off x="5610225" y="2155825"/>
            <a:ext cx="4968240" cy="2750185"/>
          </a:xfrm>
          <a:prstGeom prst="rect">
            <a:avLst/>
          </a:prstGeom>
        </p:spPr>
      </p:pic>
      <p:pic>
        <p:nvPicPr>
          <p:cNvPr id="4" name="图片 1" descr="图片包含 雨, 自然, 室内&#10;&#10;描述已自动生成"/>
          <p:cNvPicPr>
            <a:picLocks noChangeAspect="1"/>
          </p:cNvPicPr>
          <p:nvPr/>
        </p:nvPicPr>
        <p:blipFill rotWithShape="1">
          <a:blip r:embed="rId2">
            <a:extLst>
              <a:ext uri="{28A0092B-C50C-407E-A947-70E740481C1C}">
                <a14:useLocalDpi xmlns:a14="http://schemas.microsoft.com/office/drawing/2010/main" val="0"/>
              </a:ext>
            </a:extLst>
          </a:blip>
          <a:srcRect t="13306" r="89667" b="49147"/>
          <a:stretch>
            <a:fillRect/>
          </a:stretch>
        </p:blipFill>
        <p:spPr>
          <a:xfrm>
            <a:off x="0" y="635"/>
            <a:ext cx="1259840" cy="6858000"/>
          </a:xfrm>
          <a:prstGeom prst="rect">
            <a:avLst/>
          </a:prstGeom>
        </p:spPr>
      </p:pic>
      <p:pic>
        <p:nvPicPr>
          <p:cNvPr id="8" name="Picture 7" descr="Shape&#10;&#10;Description automatically generated with medium confidence">
            <a:extLst>
              <a:ext uri="{FF2B5EF4-FFF2-40B4-BE49-F238E27FC236}">
                <a16:creationId xmlns:a16="http://schemas.microsoft.com/office/drawing/2014/main" id="{FEA3B7BE-70A7-4769-8F21-DF551B97A3F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753344" y="-635"/>
            <a:ext cx="1446376" cy="1446376"/>
          </a:xfrm>
          <a:prstGeom prst="rect">
            <a:avLst/>
          </a:prstGeom>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par>
                                <p:cTn id="16" presetID="53" presetClass="entr" presetSubtype="16"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p:cTn id="18" dur="500" fill="hold"/>
                                        <p:tgtEl>
                                          <p:spTgt spid="3"/>
                                        </p:tgtEl>
                                        <p:attrNameLst>
                                          <p:attrName>ppt_w</p:attrName>
                                        </p:attrNameLst>
                                      </p:cBhvr>
                                      <p:tavLst>
                                        <p:tav tm="0">
                                          <p:val>
                                            <p:fltVal val="0"/>
                                          </p:val>
                                        </p:tav>
                                        <p:tav tm="100000">
                                          <p:val>
                                            <p:strVal val="#ppt_w"/>
                                          </p:val>
                                        </p:tav>
                                      </p:tavLst>
                                    </p:anim>
                                    <p:anim calcmode="lin" valueType="num">
                                      <p:cBhvr>
                                        <p:cTn id="19" dur="500" fill="hold"/>
                                        <p:tgtEl>
                                          <p:spTgt spid="3"/>
                                        </p:tgtEl>
                                        <p:attrNameLst>
                                          <p:attrName>ppt_h</p:attrName>
                                        </p:attrNameLst>
                                      </p:cBhvr>
                                      <p:tavLst>
                                        <p:tav tm="0">
                                          <p:val>
                                            <p:fltVal val="0"/>
                                          </p:val>
                                        </p:tav>
                                        <p:tav tm="100000">
                                          <p:val>
                                            <p:strVal val="#ppt_h"/>
                                          </p:val>
                                        </p:tav>
                                      </p:tavLst>
                                    </p:anim>
                                    <p:animEffect transition="in" filter="fade">
                                      <p:cBhvr>
                                        <p:cTn id="20" dur="500"/>
                                        <p:tgtEl>
                                          <p:spTgt spid="3"/>
                                        </p:tgtEl>
                                      </p:cBhvr>
                                    </p:animEffect>
                                  </p:childTnLst>
                                </p:cTn>
                              </p:par>
                            </p:childTnLst>
                          </p:cTn>
                        </p:par>
                        <p:par>
                          <p:cTn id="21" fill="hold">
                            <p:stCondLst>
                              <p:cond delay="1500"/>
                            </p:stCondLst>
                            <p:childTnLst>
                              <p:par>
                                <p:cTn id="22" presetID="32" presetClass="emph" presetSubtype="0" repeatCount="indefinite" fill="hold" nodeType="afterEffect">
                                  <p:stCondLst>
                                    <p:cond delay="0"/>
                                  </p:stCondLst>
                                  <p:childTnLst>
                                    <p:animRot by="120000">
                                      <p:cBhvr>
                                        <p:cTn id="23" dur="100" fill="hold">
                                          <p:stCondLst>
                                            <p:cond delay="0"/>
                                          </p:stCondLst>
                                        </p:cTn>
                                        <p:tgtEl>
                                          <p:spTgt spid="3"/>
                                        </p:tgtEl>
                                        <p:attrNameLst>
                                          <p:attrName>r</p:attrName>
                                        </p:attrNameLst>
                                      </p:cBhvr>
                                    </p:animRot>
                                    <p:animRot by="-240000">
                                      <p:cBhvr>
                                        <p:cTn id="24" dur="200" fill="hold">
                                          <p:stCondLst>
                                            <p:cond delay="200"/>
                                          </p:stCondLst>
                                        </p:cTn>
                                        <p:tgtEl>
                                          <p:spTgt spid="3"/>
                                        </p:tgtEl>
                                        <p:attrNameLst>
                                          <p:attrName>r</p:attrName>
                                        </p:attrNameLst>
                                      </p:cBhvr>
                                    </p:animRot>
                                    <p:animRot by="240000">
                                      <p:cBhvr>
                                        <p:cTn id="25" dur="200" fill="hold">
                                          <p:stCondLst>
                                            <p:cond delay="400"/>
                                          </p:stCondLst>
                                        </p:cTn>
                                        <p:tgtEl>
                                          <p:spTgt spid="3"/>
                                        </p:tgtEl>
                                        <p:attrNameLst>
                                          <p:attrName>r</p:attrName>
                                        </p:attrNameLst>
                                      </p:cBhvr>
                                    </p:animRot>
                                    <p:animRot by="-240000">
                                      <p:cBhvr>
                                        <p:cTn id="26" dur="200" fill="hold">
                                          <p:stCondLst>
                                            <p:cond delay="600"/>
                                          </p:stCondLst>
                                        </p:cTn>
                                        <p:tgtEl>
                                          <p:spTgt spid="3"/>
                                        </p:tgtEl>
                                        <p:attrNameLst>
                                          <p:attrName>r</p:attrName>
                                        </p:attrNameLst>
                                      </p:cBhvr>
                                    </p:animRot>
                                    <p:animRot by="120000">
                                      <p:cBhvr>
                                        <p:cTn id="27" dur="200" fill="hold">
                                          <p:stCondLst>
                                            <p:cond delay="8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雨, 自然, 室内&#10;&#10;描述已自动生成"/>
          <p:cNvPicPr>
            <a:picLocks noChangeAspect="1"/>
          </p:cNvPicPr>
          <p:nvPr/>
        </p:nvPicPr>
        <p:blipFill rotWithShape="1">
          <a:blip r:embed="rId2">
            <a:extLst>
              <a:ext uri="{28A0092B-C50C-407E-A947-70E740481C1C}">
                <a14:useLocalDpi xmlns:a14="http://schemas.microsoft.com/office/drawing/2010/main" val="0"/>
              </a:ext>
            </a:extLst>
          </a:blip>
          <a:srcRect t="13306" b="49147"/>
          <a:stretch>
            <a:fillRect/>
          </a:stretch>
        </p:blipFill>
        <p:spPr>
          <a:xfrm>
            <a:off x="20" y="10"/>
            <a:ext cx="12191980" cy="6857990"/>
          </a:xfrm>
          <a:prstGeom prst="rect">
            <a:avLst/>
          </a:prstGeom>
        </p:spPr>
      </p:pic>
      <p:grpSp>
        <p:nvGrpSpPr>
          <p:cNvPr id="6" name="Group 5"/>
          <p:cNvGrpSpPr/>
          <p:nvPr/>
        </p:nvGrpSpPr>
        <p:grpSpPr>
          <a:xfrm>
            <a:off x="3215640" y="-196850"/>
            <a:ext cx="5636895" cy="2044700"/>
            <a:chOff x="3599" y="-390"/>
            <a:chExt cx="11532" cy="3220"/>
          </a:xfrm>
        </p:grpSpPr>
        <p:grpSp>
          <p:nvGrpSpPr>
            <p:cNvPr id="80" name="Group 79"/>
            <p:cNvGrpSpPr/>
            <p:nvPr/>
          </p:nvGrpSpPr>
          <p:grpSpPr>
            <a:xfrm>
              <a:off x="3599" y="-390"/>
              <a:ext cx="11532" cy="3220"/>
              <a:chOff x="3370" y="-182"/>
              <a:chExt cx="11532" cy="3220"/>
            </a:xfrm>
          </p:grpSpPr>
          <p:sp>
            <p:nvSpPr>
              <p:cNvPr id="77" name="Google Shape;4238;p45"/>
              <p:cNvSpPr/>
              <p:nvPr/>
            </p:nvSpPr>
            <p:spPr>
              <a:xfrm rot="599">
                <a:off x="3370" y="786"/>
                <a:ext cx="11532" cy="2252"/>
              </a:xfrm>
              <a:prstGeom prst="rect">
                <a:avLst/>
              </a:prstGeom>
              <a:solidFill>
                <a:srgbClr val="FFC000"/>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Calibri"/>
                  <a:ea typeface="+mn-ea"/>
                  <a:cs typeface="+mn-cs"/>
                </a:endParaRPr>
              </a:p>
            </p:txBody>
          </p:sp>
          <p:sp>
            <p:nvSpPr>
              <p:cNvPr id="4238" name="Google Shape;4238;p45"/>
              <p:cNvSpPr/>
              <p:nvPr/>
            </p:nvSpPr>
            <p:spPr>
              <a:xfrm rot="599">
                <a:off x="3632" y="786"/>
                <a:ext cx="11009" cy="2113"/>
              </a:xfrm>
              <a:prstGeom prst="rect">
                <a:avLst/>
              </a:prstGeom>
              <a:solidFill>
                <a:srgbClr val="FCDF9D"/>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Calibri"/>
                  <a:ea typeface="+mn-ea"/>
                  <a:cs typeface="+mn-cs"/>
                </a:endParaRPr>
              </a:p>
            </p:txBody>
          </p:sp>
          <p:sp>
            <p:nvSpPr>
              <p:cNvPr id="4324" name="Google Shape;4324;p45"/>
              <p:cNvSpPr/>
              <p:nvPr/>
            </p:nvSpPr>
            <p:spPr>
              <a:xfrm rot="2153968">
                <a:off x="7746" y="-182"/>
                <a:ext cx="2676" cy="186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F46A49"/>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04" name="Picture 103"/>
            <p:cNvPicPr/>
            <p:nvPr/>
          </p:nvPicPr>
          <p:blipFill>
            <a:blip r:embed="rId3"/>
            <a:stretch>
              <a:fillRect/>
            </a:stretch>
          </p:blipFill>
          <p:spPr>
            <a:xfrm>
              <a:off x="8259" y="-10"/>
              <a:ext cx="2552" cy="1282"/>
            </a:xfrm>
            <a:prstGeom prst="rect">
              <a:avLst/>
            </a:prstGeom>
            <a:noFill/>
            <a:ln w="9525">
              <a:noFill/>
            </a:ln>
          </p:spPr>
        </p:pic>
      </p:grpSp>
      <p:pic>
        <p:nvPicPr>
          <p:cNvPr id="87" name="Picture 86" descr="Picture7"/>
          <p:cNvPicPr>
            <a:picLocks noChangeAspect="1"/>
          </p:cNvPicPr>
          <p:nvPr/>
        </p:nvPicPr>
        <p:blipFill>
          <a:blip r:embed="rId4"/>
          <a:stretch>
            <a:fillRect/>
          </a:stretch>
        </p:blipFill>
        <p:spPr>
          <a:xfrm>
            <a:off x="3549650" y="611505"/>
            <a:ext cx="5175250" cy="1042670"/>
          </a:xfrm>
          <a:prstGeom prst="rect">
            <a:avLst/>
          </a:prstGeom>
        </p:spPr>
      </p:pic>
      <p:pic>
        <p:nvPicPr>
          <p:cNvPr id="90" name="图片 15"/>
          <p:cNvPicPr>
            <a:picLocks noChangeAspect="1"/>
          </p:cNvPicPr>
          <p:nvPr/>
        </p:nvPicPr>
        <p:blipFill rotWithShape="1">
          <a:blip r:embed="rId5">
            <a:extLst>
              <a:ext uri="{28A0092B-C50C-407E-A947-70E740481C1C}">
                <a14:useLocalDpi xmlns:a14="http://schemas.microsoft.com/office/drawing/2010/main" val="0"/>
              </a:ext>
            </a:extLst>
          </a:blip>
          <a:srcRect l="38681" t="55927"/>
          <a:stretch>
            <a:fillRect/>
          </a:stretch>
        </p:blipFill>
        <p:spPr>
          <a:xfrm>
            <a:off x="-265430" y="1102995"/>
            <a:ext cx="11946890" cy="5755005"/>
          </a:xfrm>
          <a:prstGeom prst="rect">
            <a:avLst/>
          </a:prstGeom>
        </p:spPr>
      </p:pic>
      <p:sp>
        <p:nvSpPr>
          <p:cNvPr id="91" name="Text Box 90"/>
          <p:cNvSpPr txBox="1"/>
          <p:nvPr/>
        </p:nvSpPr>
        <p:spPr>
          <a:xfrm>
            <a:off x="1737995" y="2471420"/>
            <a:ext cx="9267825" cy="34778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400" b="1" i="0" u="none" strike="noStrike" kern="1200" cap="none" spc="0" normalizeH="0" baseline="0" noProof="0" dirty="0">
                <a:ln>
                  <a:noFill/>
                </a:ln>
                <a:solidFill>
                  <a:srgbClr val="FF0000"/>
                </a:solidFill>
                <a:effectLst/>
                <a:uLnTx/>
                <a:uFillTx/>
                <a:latin typeface="Calibri" panose="020F0502020204030204" charset="0"/>
                <a:ea typeface="+mn-ea"/>
                <a:cs typeface="Calibri" panose="020F0502020204030204" charset="0"/>
              </a:rPr>
              <a:t>Luật chơi:</a:t>
            </a:r>
            <a:endPar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endParaRP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charset="0"/>
              <a:buChar char="Ø"/>
              <a:tabLst/>
              <a:defRPr/>
            </a:pP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GV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viết</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vài</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phép</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tính</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lang="en-US" sz="4400" dirty="0" err="1">
                <a:solidFill>
                  <a:prstClr val="black"/>
                </a:solidFill>
                <a:latin typeface="Calibri" panose="020F0502020204030204" charset="0"/>
                <a:cs typeface="Calibri" panose="020F0502020204030204" charset="0"/>
              </a:rPr>
              <a:t>nhân</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bất</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kỳ</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lên</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bảng</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Chia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lớp</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làm</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4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đội</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.(4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tổ</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a:t>
            </a:r>
          </a:p>
          <a:p>
            <a:pPr marL="457200" marR="0" lvl="0" indent="-457200" algn="l" defTabSz="457200" rtl="0" eaLnBrk="1" fontAlgn="auto" latinLnBrk="0" hangingPunct="1">
              <a:lnSpc>
                <a:spcPct val="100000"/>
              </a:lnSpc>
              <a:spcBef>
                <a:spcPts val="0"/>
              </a:spcBef>
              <a:spcAft>
                <a:spcPts val="0"/>
              </a:spcAft>
              <a:buClrTx/>
              <a:buSzTx/>
              <a:buFont typeface="Wingdings" panose="05000000000000000000" charset="0"/>
              <a:buChar char="Ø"/>
              <a:tabLst/>
              <a:defRPr/>
            </a:pP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Tổ nào có tất cả thành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viên</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làm</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xong</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trước</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và</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đúng</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a:t>
            </a:r>
            <a:r>
              <a:rPr kumimoji="0" lang="en-US" sz="44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thì</a:t>
            </a:r>
            <a:r>
              <a:rPr kumimoji="0" lang="en-US" sz="4400" b="0" i="0" u="none" strike="noStrike" kern="1200" cap="none" spc="0" normalizeH="0" baseline="0" noProof="0" dirty="0">
                <a:ln>
                  <a:noFill/>
                </a:ln>
                <a:solidFill>
                  <a:prstClr val="black"/>
                </a:solidFill>
                <a:effectLst/>
                <a:uLnTx/>
                <a:uFillTx/>
                <a:latin typeface="Calibri" panose="020F0502020204030204" charset="0"/>
                <a:ea typeface="+mn-ea"/>
                <a:cs typeface="Calibri" panose="020F0502020204030204" charset="0"/>
              </a:rPr>
              <a:t> thắng lượt.</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87"/>
                                        </p:tgtEl>
                                        <p:attrNameLst>
                                          <p:attrName>style.visibility</p:attrName>
                                        </p:attrNameLst>
                                      </p:cBhvr>
                                      <p:to>
                                        <p:strVal val="visible"/>
                                      </p:to>
                                    </p:set>
                                    <p:animEffect transition="in" filter="wipe(down)">
                                      <p:cBhvr>
                                        <p:cTn id="7" dur="291">
                                          <p:stCondLst>
                                            <p:cond delay="0"/>
                                          </p:stCondLst>
                                        </p:cTn>
                                        <p:tgtEl>
                                          <p:spTgt spid="87"/>
                                        </p:tgtEl>
                                      </p:cBhvr>
                                    </p:animEffect>
                                    <p:anim calcmode="lin" valueType="num">
                                      <p:cBhvr>
                                        <p:cTn id="8" dur="914" tmFilter="0,0; 0.14,0.36; 0.43,0.73; 0.71,0.91; 1.0,1.0">
                                          <p:stCondLst>
                                            <p:cond delay="0"/>
                                          </p:stCondLst>
                                        </p:cTn>
                                        <p:tgtEl>
                                          <p:spTgt spid="87"/>
                                        </p:tgtEl>
                                        <p:attrNameLst>
                                          <p:attrName>ppt_x</p:attrName>
                                        </p:attrNameLst>
                                      </p:cBhvr>
                                      <p:tavLst>
                                        <p:tav tm="0">
                                          <p:val>
                                            <p:strVal val="#ppt_x-0.25"/>
                                          </p:val>
                                        </p:tav>
                                        <p:tav tm="100000">
                                          <p:val>
                                            <p:strVal val="#ppt_x"/>
                                          </p:val>
                                        </p:tav>
                                      </p:tavLst>
                                    </p:anim>
                                    <p:anim calcmode="lin" valueType="num">
                                      <p:cBhvr>
                                        <p:cTn id="9" dur="333" tmFilter="0.0,0.0; 0.25,0.07; 0.50,0.2; 0.75,0.467; 1.0,1.0">
                                          <p:stCondLst>
                                            <p:cond delay="0"/>
                                          </p:stCondLst>
                                        </p:cTn>
                                        <p:tgtEl>
                                          <p:spTgt spid="87"/>
                                        </p:tgtEl>
                                        <p:attrNameLst>
                                          <p:attrName>ppt_y</p:attrName>
                                        </p:attrNameLst>
                                      </p:cBhvr>
                                      <p:tavLst>
                                        <p:tav tm="0" fmla="#ppt_y-sin(pi*$)/3">
                                          <p:val>
                                            <p:fltVal val="0.5"/>
                                          </p:val>
                                        </p:tav>
                                        <p:tav tm="100000">
                                          <p:val>
                                            <p:fltVal val="1"/>
                                          </p:val>
                                        </p:tav>
                                      </p:tavLst>
                                    </p:anim>
                                    <p:anim calcmode="lin" valueType="num">
                                      <p:cBhvr>
                                        <p:cTn id="10" dur="333" tmFilter="0, 0; 0.125,0.2665; 0.25,0.4; 0.375,0.465; 0.5,0.5;  0.625,0.535; 0.75,0.6; 0.875,0.7335; 1,1">
                                          <p:stCondLst>
                                            <p:cond delay="333"/>
                                          </p:stCondLst>
                                        </p:cTn>
                                        <p:tgtEl>
                                          <p:spTgt spid="87"/>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3"/>
                                          </p:stCondLst>
                                        </p:cTn>
                                        <p:tgtEl>
                                          <p:spTgt spid="87"/>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30"/>
                                          </p:stCondLst>
                                        </p:cTn>
                                        <p:tgtEl>
                                          <p:spTgt spid="87"/>
                                        </p:tgtEl>
                                        <p:attrNameLst>
                                          <p:attrName>ppt_y</p:attrName>
                                        </p:attrNameLst>
                                      </p:cBhvr>
                                      <p:tavLst>
                                        <p:tav tm="0" fmla="#ppt_y-sin(pi*$)/81">
                                          <p:val>
                                            <p:fltVal val="0"/>
                                          </p:val>
                                        </p:tav>
                                        <p:tav tm="100000">
                                          <p:val>
                                            <p:fltVal val="1"/>
                                          </p:val>
                                        </p:tav>
                                      </p:tavLst>
                                    </p:anim>
                                    <p:animScale>
                                      <p:cBhvr>
                                        <p:cTn id="13" dur="14">
                                          <p:stCondLst>
                                            <p:cond delay="325"/>
                                          </p:stCondLst>
                                        </p:cTn>
                                        <p:tgtEl>
                                          <p:spTgt spid="87"/>
                                        </p:tgtEl>
                                      </p:cBhvr>
                                      <p:to x="100000" y="60000"/>
                                    </p:animScale>
                                    <p:animScale>
                                      <p:cBhvr>
                                        <p:cTn id="14" dur="82" decel="50000">
                                          <p:stCondLst>
                                            <p:cond delay="339"/>
                                          </p:stCondLst>
                                        </p:cTn>
                                        <p:tgtEl>
                                          <p:spTgt spid="87"/>
                                        </p:tgtEl>
                                      </p:cBhvr>
                                      <p:to x="100000" y="100000"/>
                                    </p:animScale>
                                    <p:animScale>
                                      <p:cBhvr>
                                        <p:cTn id="15" dur="14">
                                          <p:stCondLst>
                                            <p:cond delay="657"/>
                                          </p:stCondLst>
                                        </p:cTn>
                                        <p:tgtEl>
                                          <p:spTgt spid="87"/>
                                        </p:tgtEl>
                                      </p:cBhvr>
                                      <p:to x="100000" y="80000"/>
                                    </p:animScale>
                                    <p:animScale>
                                      <p:cBhvr>
                                        <p:cTn id="16" dur="82" decel="50000">
                                          <p:stCondLst>
                                            <p:cond delay="671"/>
                                          </p:stCondLst>
                                        </p:cTn>
                                        <p:tgtEl>
                                          <p:spTgt spid="87"/>
                                        </p:tgtEl>
                                      </p:cBhvr>
                                      <p:to x="100000" y="100000"/>
                                    </p:animScale>
                                    <p:animScale>
                                      <p:cBhvr>
                                        <p:cTn id="17" dur="14">
                                          <p:stCondLst>
                                            <p:cond delay="822"/>
                                          </p:stCondLst>
                                        </p:cTn>
                                        <p:tgtEl>
                                          <p:spTgt spid="87"/>
                                        </p:tgtEl>
                                      </p:cBhvr>
                                      <p:to x="100000" y="90000"/>
                                    </p:animScale>
                                    <p:animScale>
                                      <p:cBhvr>
                                        <p:cTn id="18" dur="82" decel="50000">
                                          <p:stCondLst>
                                            <p:cond delay="836"/>
                                          </p:stCondLst>
                                        </p:cTn>
                                        <p:tgtEl>
                                          <p:spTgt spid="87"/>
                                        </p:tgtEl>
                                      </p:cBhvr>
                                      <p:to x="100000" y="100000"/>
                                    </p:animScale>
                                    <p:animScale>
                                      <p:cBhvr>
                                        <p:cTn id="19" dur="14">
                                          <p:stCondLst>
                                            <p:cond delay="906"/>
                                          </p:stCondLst>
                                        </p:cTn>
                                        <p:tgtEl>
                                          <p:spTgt spid="87"/>
                                        </p:tgtEl>
                                      </p:cBhvr>
                                      <p:to x="100000" y="95000"/>
                                    </p:animScale>
                                    <p:animScale>
                                      <p:cBhvr>
                                        <p:cTn id="20" dur="82" decel="50000">
                                          <p:stCondLst>
                                            <p:cond delay="918"/>
                                          </p:stCondLst>
                                        </p:cTn>
                                        <p:tgtEl>
                                          <p:spTgt spid="87"/>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291">
                                          <p:stCondLst>
                                            <p:cond delay="0"/>
                                          </p:stCondLst>
                                        </p:cTn>
                                        <p:tgtEl>
                                          <p:spTgt spid="6"/>
                                        </p:tgtEl>
                                      </p:cBhvr>
                                    </p:animEffect>
                                    <p:anim calcmode="lin" valueType="num">
                                      <p:cBhvr>
                                        <p:cTn id="24" dur="914"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5" dur="333"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6" dur="333" tmFilter="0, 0; 0.125,0.2665; 0.25,0.4; 0.375,0.465; 0.5,0.5;  0.625,0.535; 0.75,0.6; 0.875,0.7335; 1,1">
                                          <p:stCondLst>
                                            <p:cond delay="333"/>
                                          </p:stCondLst>
                                        </p:cTn>
                                        <p:tgtEl>
                                          <p:spTgt spid="6"/>
                                        </p:tgtEl>
                                        <p:attrNameLst>
                                          <p:attrName>ppt_y</p:attrName>
                                        </p:attrNameLst>
                                      </p:cBhvr>
                                      <p:tavLst>
                                        <p:tav tm="0" fmla="#ppt_y-sin(pi*$)/9">
                                          <p:val>
                                            <p:fltVal val="0"/>
                                          </p:val>
                                        </p:tav>
                                        <p:tav tm="100000">
                                          <p:val>
                                            <p:fltVal val="1"/>
                                          </p:val>
                                        </p:tav>
                                      </p:tavLst>
                                    </p:anim>
                                    <p:anim calcmode="lin" valueType="num">
                                      <p:cBhvr>
                                        <p:cTn id="27" dur="166" tmFilter="0, 0; 0.125,0.2665; 0.25,0.4; 0.375,0.465; 0.5,0.5;  0.625,0.535; 0.75,0.6; 0.875,0.7335; 1,1">
                                          <p:stCondLst>
                                            <p:cond delay="663"/>
                                          </p:stCondLst>
                                        </p:cTn>
                                        <p:tgtEl>
                                          <p:spTgt spid="6"/>
                                        </p:tgtEl>
                                        <p:attrNameLst>
                                          <p:attrName>ppt_y</p:attrName>
                                        </p:attrNameLst>
                                      </p:cBhvr>
                                      <p:tavLst>
                                        <p:tav tm="0" fmla="#ppt_y-sin(pi*$)/27">
                                          <p:val>
                                            <p:fltVal val="0"/>
                                          </p:val>
                                        </p:tav>
                                        <p:tav tm="100000">
                                          <p:val>
                                            <p:fltVal val="1"/>
                                          </p:val>
                                        </p:tav>
                                      </p:tavLst>
                                    </p:anim>
                                    <p:anim calcmode="lin" valueType="num">
                                      <p:cBhvr>
                                        <p:cTn id="28" dur="82" tmFilter="0, 0; 0.125,0.2665; 0.25,0.4; 0.375,0.465; 0.5,0.5;  0.625,0.535; 0.75,0.6; 0.875,0.7335; 1,1">
                                          <p:stCondLst>
                                            <p:cond delay="830"/>
                                          </p:stCondLst>
                                        </p:cTn>
                                        <p:tgtEl>
                                          <p:spTgt spid="6"/>
                                        </p:tgtEl>
                                        <p:attrNameLst>
                                          <p:attrName>ppt_y</p:attrName>
                                        </p:attrNameLst>
                                      </p:cBhvr>
                                      <p:tavLst>
                                        <p:tav tm="0" fmla="#ppt_y-sin(pi*$)/81">
                                          <p:val>
                                            <p:fltVal val="0"/>
                                          </p:val>
                                        </p:tav>
                                        <p:tav tm="100000">
                                          <p:val>
                                            <p:fltVal val="1"/>
                                          </p:val>
                                        </p:tav>
                                      </p:tavLst>
                                    </p:anim>
                                    <p:animScale>
                                      <p:cBhvr>
                                        <p:cTn id="29" dur="14">
                                          <p:stCondLst>
                                            <p:cond delay="325"/>
                                          </p:stCondLst>
                                        </p:cTn>
                                        <p:tgtEl>
                                          <p:spTgt spid="6"/>
                                        </p:tgtEl>
                                      </p:cBhvr>
                                      <p:to x="100000" y="60000"/>
                                    </p:animScale>
                                    <p:animScale>
                                      <p:cBhvr>
                                        <p:cTn id="30" dur="82" decel="50000">
                                          <p:stCondLst>
                                            <p:cond delay="339"/>
                                          </p:stCondLst>
                                        </p:cTn>
                                        <p:tgtEl>
                                          <p:spTgt spid="6"/>
                                        </p:tgtEl>
                                      </p:cBhvr>
                                      <p:to x="100000" y="100000"/>
                                    </p:animScale>
                                    <p:animScale>
                                      <p:cBhvr>
                                        <p:cTn id="31" dur="14">
                                          <p:stCondLst>
                                            <p:cond delay="657"/>
                                          </p:stCondLst>
                                        </p:cTn>
                                        <p:tgtEl>
                                          <p:spTgt spid="6"/>
                                        </p:tgtEl>
                                      </p:cBhvr>
                                      <p:to x="100000" y="80000"/>
                                    </p:animScale>
                                    <p:animScale>
                                      <p:cBhvr>
                                        <p:cTn id="32" dur="82" decel="50000">
                                          <p:stCondLst>
                                            <p:cond delay="671"/>
                                          </p:stCondLst>
                                        </p:cTn>
                                        <p:tgtEl>
                                          <p:spTgt spid="6"/>
                                        </p:tgtEl>
                                      </p:cBhvr>
                                      <p:to x="100000" y="100000"/>
                                    </p:animScale>
                                    <p:animScale>
                                      <p:cBhvr>
                                        <p:cTn id="33" dur="14">
                                          <p:stCondLst>
                                            <p:cond delay="822"/>
                                          </p:stCondLst>
                                        </p:cTn>
                                        <p:tgtEl>
                                          <p:spTgt spid="6"/>
                                        </p:tgtEl>
                                      </p:cBhvr>
                                      <p:to x="100000" y="90000"/>
                                    </p:animScale>
                                    <p:animScale>
                                      <p:cBhvr>
                                        <p:cTn id="34" dur="82" decel="50000">
                                          <p:stCondLst>
                                            <p:cond delay="836"/>
                                          </p:stCondLst>
                                        </p:cTn>
                                        <p:tgtEl>
                                          <p:spTgt spid="6"/>
                                        </p:tgtEl>
                                      </p:cBhvr>
                                      <p:to x="100000" y="100000"/>
                                    </p:animScale>
                                    <p:animScale>
                                      <p:cBhvr>
                                        <p:cTn id="35" dur="14">
                                          <p:stCondLst>
                                            <p:cond delay="906"/>
                                          </p:stCondLst>
                                        </p:cTn>
                                        <p:tgtEl>
                                          <p:spTgt spid="6"/>
                                        </p:tgtEl>
                                      </p:cBhvr>
                                      <p:to x="100000" y="95000"/>
                                    </p:animScale>
                                    <p:animScale>
                                      <p:cBhvr>
                                        <p:cTn id="36" dur="82" decel="50000">
                                          <p:stCondLst>
                                            <p:cond delay="918"/>
                                          </p:stCondLst>
                                        </p:cTn>
                                        <p:tgtEl>
                                          <p:spTgt spid="6"/>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47" presetClass="entr" presetSubtype="0" fill="hold" nodeType="clickEffect">
                                  <p:stCondLst>
                                    <p:cond delay="0"/>
                                  </p:stCondLst>
                                  <p:childTnLst>
                                    <p:set>
                                      <p:cBhvr>
                                        <p:cTn id="40" dur="500" fill="hold">
                                          <p:stCondLst>
                                            <p:cond delay="0"/>
                                          </p:stCondLst>
                                        </p:cTn>
                                        <p:tgtEl>
                                          <p:spTgt spid="91">
                                            <p:txEl>
                                              <p:pRg st="0" end="0"/>
                                            </p:txEl>
                                          </p:spTgt>
                                        </p:tgtEl>
                                        <p:attrNameLst>
                                          <p:attrName>style.visibility</p:attrName>
                                        </p:attrNameLst>
                                      </p:cBhvr>
                                      <p:to>
                                        <p:strVal val="visible"/>
                                      </p:to>
                                    </p:set>
                                    <p:animEffect transition="in" filter="fade">
                                      <p:cBhvr>
                                        <p:cTn id="41" dur="500"/>
                                        <p:tgtEl>
                                          <p:spTgt spid="91">
                                            <p:txEl>
                                              <p:pRg st="0" end="0"/>
                                            </p:txEl>
                                          </p:spTgt>
                                        </p:tgtEl>
                                      </p:cBhvr>
                                    </p:animEffect>
                                    <p:anim calcmode="lin" valueType="num">
                                      <p:cBhvr>
                                        <p:cTn id="42" dur="500" fill="hold"/>
                                        <p:tgtEl>
                                          <p:spTgt spid="91">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91">
                                            <p:txEl>
                                              <p:pRg st="0" end="0"/>
                                            </p:txEl>
                                          </p:spTgt>
                                        </p:tgtEl>
                                        <p:attrNameLst>
                                          <p:attrName>ppt_y</p:attrName>
                                        </p:attrNameLst>
                                      </p:cBhvr>
                                      <p:tavLst>
                                        <p:tav tm="0">
                                          <p:val>
                                            <p:strVal val="#ppt_y-.1"/>
                                          </p:val>
                                        </p:tav>
                                        <p:tav tm="100000">
                                          <p:val>
                                            <p:strVal val="#ppt_y"/>
                                          </p:val>
                                        </p:tav>
                                      </p:tavLst>
                                    </p:anim>
                                  </p:childTnLst>
                                </p:cTn>
                              </p:par>
                              <p:par>
                                <p:cTn id="44" presetID="47" presetClass="entr" presetSubtype="0" fill="hold" nodeType="withEffect">
                                  <p:stCondLst>
                                    <p:cond delay="0"/>
                                  </p:stCondLst>
                                  <p:childTnLst>
                                    <p:set>
                                      <p:cBhvr>
                                        <p:cTn id="45" dur="500" fill="hold">
                                          <p:stCondLst>
                                            <p:cond delay="0"/>
                                          </p:stCondLst>
                                        </p:cTn>
                                        <p:tgtEl>
                                          <p:spTgt spid="90"/>
                                        </p:tgtEl>
                                        <p:attrNameLst>
                                          <p:attrName>style.visibility</p:attrName>
                                        </p:attrNameLst>
                                      </p:cBhvr>
                                      <p:to>
                                        <p:strVal val="visible"/>
                                      </p:to>
                                    </p:set>
                                    <p:animEffect transition="in" filter="fade">
                                      <p:cBhvr>
                                        <p:cTn id="46" dur="500"/>
                                        <p:tgtEl>
                                          <p:spTgt spid="90"/>
                                        </p:tgtEl>
                                      </p:cBhvr>
                                    </p:animEffect>
                                    <p:anim calcmode="lin" valueType="num">
                                      <p:cBhvr>
                                        <p:cTn id="47" dur="500" fill="hold"/>
                                        <p:tgtEl>
                                          <p:spTgt spid="90"/>
                                        </p:tgtEl>
                                        <p:attrNameLst>
                                          <p:attrName>ppt_x</p:attrName>
                                        </p:attrNameLst>
                                      </p:cBhvr>
                                      <p:tavLst>
                                        <p:tav tm="0">
                                          <p:val>
                                            <p:strVal val="#ppt_x"/>
                                          </p:val>
                                        </p:tav>
                                        <p:tav tm="100000">
                                          <p:val>
                                            <p:strVal val="#ppt_x"/>
                                          </p:val>
                                        </p:tav>
                                      </p:tavLst>
                                    </p:anim>
                                    <p:anim calcmode="lin" valueType="num">
                                      <p:cBhvr>
                                        <p:cTn id="48" dur="500" fill="hold"/>
                                        <p:tgtEl>
                                          <p:spTgt spid="90"/>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7" presetClass="entr" presetSubtype="0" fill="hold" nodeType="clickEffect">
                                  <p:stCondLst>
                                    <p:cond delay="0"/>
                                  </p:stCondLst>
                                  <p:childTnLst>
                                    <p:set>
                                      <p:cBhvr>
                                        <p:cTn id="52" dur="500" fill="hold">
                                          <p:stCondLst>
                                            <p:cond delay="0"/>
                                          </p:stCondLst>
                                        </p:cTn>
                                        <p:tgtEl>
                                          <p:spTgt spid="91">
                                            <p:txEl>
                                              <p:pRg st="1" end="1"/>
                                            </p:txEl>
                                          </p:spTgt>
                                        </p:tgtEl>
                                        <p:attrNameLst>
                                          <p:attrName>style.visibility</p:attrName>
                                        </p:attrNameLst>
                                      </p:cBhvr>
                                      <p:to>
                                        <p:strVal val="visible"/>
                                      </p:to>
                                    </p:set>
                                    <p:animEffect transition="in" filter="fade">
                                      <p:cBhvr>
                                        <p:cTn id="53" dur="500"/>
                                        <p:tgtEl>
                                          <p:spTgt spid="91">
                                            <p:txEl>
                                              <p:pRg st="1" end="1"/>
                                            </p:txEl>
                                          </p:spTgt>
                                        </p:tgtEl>
                                      </p:cBhvr>
                                    </p:animEffect>
                                    <p:anim calcmode="lin" valueType="num">
                                      <p:cBhvr>
                                        <p:cTn id="54" dur="500" fill="hold"/>
                                        <p:tgtEl>
                                          <p:spTgt spid="91">
                                            <p:txEl>
                                              <p:pRg st="1" end="1"/>
                                            </p:txEl>
                                          </p:spTgt>
                                        </p:tgtEl>
                                        <p:attrNameLst>
                                          <p:attrName>ppt_x</p:attrName>
                                        </p:attrNameLst>
                                      </p:cBhvr>
                                      <p:tavLst>
                                        <p:tav tm="0">
                                          <p:val>
                                            <p:strVal val="#ppt_x"/>
                                          </p:val>
                                        </p:tav>
                                        <p:tav tm="100000">
                                          <p:val>
                                            <p:strVal val="#ppt_x"/>
                                          </p:val>
                                        </p:tav>
                                      </p:tavLst>
                                    </p:anim>
                                    <p:anim calcmode="lin" valueType="num">
                                      <p:cBhvr>
                                        <p:cTn id="55" dur="500" fill="hold"/>
                                        <p:tgtEl>
                                          <p:spTgt spid="9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7" presetClass="entr" presetSubtype="0" fill="hold" nodeType="clickEffect">
                                  <p:stCondLst>
                                    <p:cond delay="0"/>
                                  </p:stCondLst>
                                  <p:childTnLst>
                                    <p:set>
                                      <p:cBhvr>
                                        <p:cTn id="59" dur="500" fill="hold">
                                          <p:stCondLst>
                                            <p:cond delay="0"/>
                                          </p:stCondLst>
                                        </p:cTn>
                                        <p:tgtEl>
                                          <p:spTgt spid="91">
                                            <p:txEl>
                                              <p:pRg st="2" end="2"/>
                                            </p:txEl>
                                          </p:spTgt>
                                        </p:tgtEl>
                                        <p:attrNameLst>
                                          <p:attrName>style.visibility</p:attrName>
                                        </p:attrNameLst>
                                      </p:cBhvr>
                                      <p:to>
                                        <p:strVal val="visible"/>
                                      </p:to>
                                    </p:set>
                                    <p:animEffect transition="in" filter="fade">
                                      <p:cBhvr>
                                        <p:cTn id="60" dur="500"/>
                                        <p:tgtEl>
                                          <p:spTgt spid="91">
                                            <p:txEl>
                                              <p:pRg st="2" end="2"/>
                                            </p:txEl>
                                          </p:spTgt>
                                        </p:tgtEl>
                                      </p:cBhvr>
                                    </p:animEffect>
                                    <p:anim calcmode="lin" valueType="num">
                                      <p:cBhvr>
                                        <p:cTn id="61" dur="500" fill="hold"/>
                                        <p:tgtEl>
                                          <p:spTgt spid="91">
                                            <p:txEl>
                                              <p:pRg st="2" end="2"/>
                                            </p:txEl>
                                          </p:spTgt>
                                        </p:tgtEl>
                                        <p:attrNameLst>
                                          <p:attrName>ppt_x</p:attrName>
                                        </p:attrNameLst>
                                      </p:cBhvr>
                                      <p:tavLst>
                                        <p:tav tm="0">
                                          <p:val>
                                            <p:strVal val="#ppt_x"/>
                                          </p:val>
                                        </p:tav>
                                        <p:tav tm="100000">
                                          <p:val>
                                            <p:strVal val="#ppt_x"/>
                                          </p:val>
                                        </p:tav>
                                      </p:tavLst>
                                    </p:anim>
                                    <p:anim calcmode="lin" valueType="num">
                                      <p:cBhvr>
                                        <p:cTn id="62" dur="500" fill="hold"/>
                                        <p:tgtEl>
                                          <p:spTgt spid="91">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雨, 自然, 室内&#10;&#10;描述已自动生成"/>
          <p:cNvPicPr>
            <a:picLocks noChangeAspect="1"/>
          </p:cNvPicPr>
          <p:nvPr/>
        </p:nvPicPr>
        <p:blipFill rotWithShape="1">
          <a:blip r:embed="rId4">
            <a:extLst>
              <a:ext uri="{28A0092B-C50C-407E-A947-70E740481C1C}">
                <a14:useLocalDpi xmlns:a14="http://schemas.microsoft.com/office/drawing/2010/main" val="0"/>
              </a:ext>
            </a:extLst>
          </a:blip>
          <a:srcRect t="13306" b="49147"/>
          <a:stretch>
            <a:fillRect/>
          </a:stretch>
        </p:blipFill>
        <p:spPr>
          <a:xfrm>
            <a:off x="20" y="10"/>
            <a:ext cx="12191980" cy="6857990"/>
          </a:xfrm>
          <a:prstGeom prst="rect">
            <a:avLst/>
          </a:prstGeom>
        </p:spPr>
      </p:pic>
      <p:pic>
        <p:nvPicPr>
          <p:cNvPr id="61" name="图片 5"/>
          <p:cNvPicPr>
            <a:picLocks noChangeAspect="1"/>
          </p:cNvPicPr>
          <p:nvPr/>
        </p:nvPicPr>
        <p:blipFill>
          <a:blip r:embed="rId5"/>
          <a:stretch>
            <a:fillRect/>
          </a:stretch>
        </p:blipFill>
        <p:spPr>
          <a:xfrm>
            <a:off x="3653155" y="649605"/>
            <a:ext cx="6846570" cy="6846570"/>
          </a:xfrm>
          <a:prstGeom prst="rect">
            <a:avLst/>
          </a:prstGeom>
        </p:spPr>
      </p:pic>
      <p:pic>
        <p:nvPicPr>
          <p:cNvPr id="73" name="图片 5"/>
          <p:cNvPicPr>
            <a:picLocks noChangeAspect="1"/>
          </p:cNvPicPr>
          <p:nvPr/>
        </p:nvPicPr>
        <p:blipFill>
          <a:blip r:embed="rId5"/>
          <a:stretch>
            <a:fillRect/>
          </a:stretch>
        </p:blipFill>
        <p:spPr>
          <a:xfrm>
            <a:off x="6495415" y="697230"/>
            <a:ext cx="6846570" cy="6846570"/>
          </a:xfrm>
          <a:prstGeom prst="rect">
            <a:avLst/>
          </a:prstGeom>
        </p:spPr>
      </p:pic>
      <p:pic>
        <p:nvPicPr>
          <p:cNvPr id="8" name="图片 1" descr="图片包含 雨, 自然, 室内&#10;&#10;描述已自动生成"/>
          <p:cNvPicPr>
            <a:picLocks noChangeAspect="1"/>
          </p:cNvPicPr>
          <p:nvPr/>
        </p:nvPicPr>
        <p:blipFill rotWithShape="1">
          <a:blip r:embed="rId4">
            <a:extLst>
              <a:ext uri="{28A0092B-C50C-407E-A947-70E740481C1C}">
                <a14:useLocalDpi xmlns:a14="http://schemas.microsoft.com/office/drawing/2010/main" val="0"/>
              </a:ext>
            </a:extLst>
          </a:blip>
          <a:srcRect l="82495" t="28460" r="10423" b="58812"/>
          <a:stretch>
            <a:fillRect/>
          </a:stretch>
        </p:blipFill>
        <p:spPr>
          <a:xfrm>
            <a:off x="8517890" y="2950210"/>
            <a:ext cx="652145" cy="2324735"/>
          </a:xfrm>
          <a:prstGeom prst="rect">
            <a:avLst/>
          </a:prstGeom>
        </p:spPr>
      </p:pic>
      <p:pic>
        <p:nvPicPr>
          <p:cNvPr id="20" name="图片 5"/>
          <p:cNvPicPr>
            <a:picLocks noChangeAspect="1"/>
          </p:cNvPicPr>
          <p:nvPr/>
        </p:nvPicPr>
        <p:blipFill>
          <a:blip r:embed="rId5"/>
          <a:stretch>
            <a:fillRect/>
          </a:stretch>
        </p:blipFill>
        <p:spPr>
          <a:xfrm>
            <a:off x="747395" y="601980"/>
            <a:ext cx="6846570" cy="6846570"/>
          </a:xfrm>
          <a:prstGeom prst="rect">
            <a:avLst/>
          </a:prstGeom>
        </p:spPr>
      </p:pic>
      <p:pic>
        <p:nvPicPr>
          <p:cNvPr id="7" name="图片 1" descr="图片包含 雨, 自然, 室内&#10;&#10;描述已自动生成"/>
          <p:cNvPicPr>
            <a:picLocks noChangeAspect="1"/>
          </p:cNvPicPr>
          <p:nvPr/>
        </p:nvPicPr>
        <p:blipFill rotWithShape="1">
          <a:blip r:embed="rId4">
            <a:extLst>
              <a:ext uri="{28A0092B-C50C-407E-A947-70E740481C1C}">
                <a14:useLocalDpi xmlns:a14="http://schemas.microsoft.com/office/drawing/2010/main" val="0"/>
              </a:ext>
            </a:extLst>
          </a:blip>
          <a:srcRect l="4739" t="28460" r="91427" b="58725"/>
          <a:stretch>
            <a:fillRect/>
          </a:stretch>
        </p:blipFill>
        <p:spPr>
          <a:xfrm>
            <a:off x="5857240" y="2950210"/>
            <a:ext cx="353060" cy="2340610"/>
          </a:xfrm>
          <a:prstGeom prst="rect">
            <a:avLst/>
          </a:prstGeom>
        </p:spPr>
      </p:pic>
      <p:pic>
        <p:nvPicPr>
          <p:cNvPr id="5" name="图片 1" descr="图片包含 雨, 自然, 室内&#10;&#10;描述已自动生成"/>
          <p:cNvPicPr>
            <a:picLocks noChangeAspect="1"/>
          </p:cNvPicPr>
          <p:nvPr/>
        </p:nvPicPr>
        <p:blipFill rotWithShape="1">
          <a:blip r:embed="rId4">
            <a:extLst>
              <a:ext uri="{28A0092B-C50C-407E-A947-70E740481C1C}">
                <a14:useLocalDpi xmlns:a14="http://schemas.microsoft.com/office/drawing/2010/main" val="0"/>
              </a:ext>
            </a:extLst>
          </a:blip>
          <a:srcRect l="4739" t="28460" r="91427" b="58725"/>
          <a:stretch>
            <a:fillRect/>
          </a:stretch>
        </p:blipFill>
        <p:spPr>
          <a:xfrm>
            <a:off x="2990215" y="3194685"/>
            <a:ext cx="353060" cy="2340610"/>
          </a:xfrm>
          <a:prstGeom prst="rect">
            <a:avLst/>
          </a:prstGeom>
        </p:spPr>
      </p:pic>
      <p:grpSp>
        <p:nvGrpSpPr>
          <p:cNvPr id="6" name="Group 5"/>
          <p:cNvGrpSpPr/>
          <p:nvPr/>
        </p:nvGrpSpPr>
        <p:grpSpPr>
          <a:xfrm>
            <a:off x="3215640" y="-196850"/>
            <a:ext cx="5636895" cy="2044700"/>
            <a:chOff x="3599" y="-390"/>
            <a:chExt cx="11532" cy="3220"/>
          </a:xfrm>
        </p:grpSpPr>
        <p:grpSp>
          <p:nvGrpSpPr>
            <p:cNvPr id="80" name="Group 79"/>
            <p:cNvGrpSpPr/>
            <p:nvPr/>
          </p:nvGrpSpPr>
          <p:grpSpPr>
            <a:xfrm>
              <a:off x="3599" y="-390"/>
              <a:ext cx="11532" cy="3220"/>
              <a:chOff x="3370" y="-182"/>
              <a:chExt cx="11532" cy="3220"/>
            </a:xfrm>
          </p:grpSpPr>
          <p:sp>
            <p:nvSpPr>
              <p:cNvPr id="77" name="Google Shape;4238;p45"/>
              <p:cNvSpPr/>
              <p:nvPr/>
            </p:nvSpPr>
            <p:spPr>
              <a:xfrm rot="599">
                <a:off x="3370" y="786"/>
                <a:ext cx="11532" cy="2252"/>
              </a:xfrm>
              <a:prstGeom prst="rect">
                <a:avLst/>
              </a:prstGeom>
              <a:solidFill>
                <a:srgbClr val="FFC000"/>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Calibri"/>
                  <a:ea typeface="+mn-ea"/>
                  <a:cs typeface="+mn-cs"/>
                </a:endParaRPr>
              </a:p>
            </p:txBody>
          </p:sp>
          <p:sp>
            <p:nvSpPr>
              <p:cNvPr id="4238" name="Google Shape;4238;p45"/>
              <p:cNvSpPr/>
              <p:nvPr/>
            </p:nvSpPr>
            <p:spPr>
              <a:xfrm rot="599">
                <a:off x="3632" y="786"/>
                <a:ext cx="11009" cy="2113"/>
              </a:xfrm>
              <a:prstGeom prst="rect">
                <a:avLst/>
              </a:prstGeom>
              <a:solidFill>
                <a:srgbClr val="FCDF9D"/>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Calibri"/>
                  <a:ea typeface="+mn-ea"/>
                  <a:cs typeface="+mn-cs"/>
                </a:endParaRPr>
              </a:p>
            </p:txBody>
          </p:sp>
          <p:sp>
            <p:nvSpPr>
              <p:cNvPr id="4324" name="Google Shape;4324;p45"/>
              <p:cNvSpPr/>
              <p:nvPr/>
            </p:nvSpPr>
            <p:spPr>
              <a:xfrm rot="2153968">
                <a:off x="7746" y="-182"/>
                <a:ext cx="2676" cy="186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F46A49"/>
              </a:solidFill>
              <a:ln>
                <a:noFill/>
              </a:ln>
            </p:spPr>
            <p:txBody>
              <a:bodyPr spcFirstLastPara="1" wrap="square" lIns="91425" tIns="91425" rIns="91425" bIns="91425"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500" b="0" i="0" u="none" strike="noStrike" kern="1200" cap="none" spc="0" normalizeH="0" baseline="0" noProof="0">
                  <a:ln>
                    <a:noFill/>
                  </a:ln>
                  <a:solidFill>
                    <a:prstClr val="black"/>
                  </a:solidFill>
                  <a:effectLst/>
                  <a:uLnTx/>
                  <a:uFillTx/>
                  <a:latin typeface="Calibri"/>
                  <a:ea typeface="+mn-ea"/>
                  <a:cs typeface="+mn-cs"/>
                </a:endParaRPr>
              </a:p>
            </p:txBody>
          </p:sp>
        </p:grpSp>
        <p:pic>
          <p:nvPicPr>
            <p:cNvPr id="104" name="Picture 103"/>
            <p:cNvPicPr/>
            <p:nvPr/>
          </p:nvPicPr>
          <p:blipFill>
            <a:blip r:embed="rId6"/>
            <a:stretch>
              <a:fillRect/>
            </a:stretch>
          </p:blipFill>
          <p:spPr>
            <a:xfrm>
              <a:off x="8259" y="-10"/>
              <a:ext cx="2552" cy="1282"/>
            </a:xfrm>
            <a:prstGeom prst="rect">
              <a:avLst/>
            </a:prstGeom>
            <a:noFill/>
            <a:ln w="9525">
              <a:noFill/>
            </a:ln>
          </p:spPr>
        </p:pic>
      </p:grpSp>
      <p:pic>
        <p:nvPicPr>
          <p:cNvPr id="16" name="图片 5"/>
          <p:cNvPicPr>
            <a:picLocks noChangeAspect="1"/>
          </p:cNvPicPr>
          <p:nvPr/>
        </p:nvPicPr>
        <p:blipFill>
          <a:blip r:embed="rId5"/>
          <a:stretch>
            <a:fillRect/>
          </a:stretch>
        </p:blipFill>
        <p:spPr>
          <a:xfrm>
            <a:off x="-2252980" y="601980"/>
            <a:ext cx="6846570" cy="6846570"/>
          </a:xfrm>
          <a:prstGeom prst="rect">
            <a:avLst/>
          </a:prstGeom>
        </p:spPr>
      </p:pic>
      <p:sp>
        <p:nvSpPr>
          <p:cNvPr id="25" name="Rounded Rectangle 24"/>
          <p:cNvSpPr/>
          <p:nvPr/>
        </p:nvSpPr>
        <p:spPr>
          <a:xfrm>
            <a:off x="73660" y="4613910"/>
            <a:ext cx="2310765" cy="1218565"/>
          </a:xfrm>
          <a:prstGeom prst="roundRect">
            <a:avLst>
              <a:gd name="adj" fmla="val 0"/>
            </a:avLst>
          </a:prstGeom>
          <a:solidFill>
            <a:srgbClr val="0070C0"/>
          </a:solidFill>
          <a:ln>
            <a:solidFill>
              <a:schemeClr val="accent2">
                <a:lumMod val="1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4" name="图片 1" descr="图片包含 雨, 自然, 室内&#10;&#10;描述已自动生成"/>
          <p:cNvPicPr>
            <a:picLocks noChangeAspect="1"/>
          </p:cNvPicPr>
          <p:nvPr/>
        </p:nvPicPr>
        <p:blipFill rotWithShape="1">
          <a:blip r:embed="rId4">
            <a:extLst>
              <a:ext uri="{28A0092B-C50C-407E-A947-70E740481C1C}">
                <a14:useLocalDpi xmlns:a14="http://schemas.microsoft.com/office/drawing/2010/main" val="0"/>
              </a:ext>
            </a:extLst>
          </a:blip>
          <a:srcRect l="4739" t="28460" r="91427" b="58725"/>
          <a:stretch>
            <a:fillRect/>
          </a:stretch>
        </p:blipFill>
        <p:spPr>
          <a:xfrm>
            <a:off x="0" y="3194685"/>
            <a:ext cx="353060" cy="2340610"/>
          </a:xfrm>
          <a:prstGeom prst="rect">
            <a:avLst/>
          </a:prstGeom>
        </p:spPr>
      </p:pic>
      <p:sp>
        <p:nvSpPr>
          <p:cNvPr id="10" name="Rectangle: Rounded Corners 39"/>
          <p:cNvSpPr/>
          <p:nvPr/>
        </p:nvSpPr>
        <p:spPr>
          <a:xfrm>
            <a:off x="71854" y="4656236"/>
            <a:ext cx="1310265" cy="1134582"/>
          </a:xfrm>
          <a:prstGeom prst="roundRect">
            <a:avLst>
              <a:gd name="adj" fmla="val 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6600" b="1" i="0" u="none" strike="noStrike" kern="1200" cap="none" spc="0" normalizeH="0" baseline="0" noProof="0">
              <a:ln>
                <a:noFill/>
              </a:ln>
              <a:solidFill>
                <a:prstClr val="white"/>
              </a:solidFill>
              <a:effectLst/>
              <a:uLnTx/>
              <a:uFillTx/>
              <a:latin typeface="Times New Roman" panose="02020603050405020304" charset="0"/>
              <a:ea typeface="+mn-ea"/>
              <a:cs typeface="Times New Roman" panose="02020603050405020304" charset="0"/>
            </a:endParaRPr>
          </a:p>
        </p:txBody>
      </p:sp>
      <p:sp>
        <p:nvSpPr>
          <p:cNvPr id="11" name="Rectangle: Rounded Corners 26"/>
          <p:cNvSpPr/>
          <p:nvPr/>
        </p:nvSpPr>
        <p:spPr>
          <a:xfrm>
            <a:off x="71854" y="4688621"/>
            <a:ext cx="1310265" cy="1134582"/>
          </a:xfrm>
          <a:prstGeom prst="roundRect">
            <a:avLst>
              <a:gd name="adj" fmla="val 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1</a:t>
            </a:r>
          </a:p>
        </p:txBody>
      </p:sp>
      <p:sp>
        <p:nvSpPr>
          <p:cNvPr id="12" name="Rectangle: Rounded Corners 30"/>
          <p:cNvSpPr/>
          <p:nvPr/>
        </p:nvSpPr>
        <p:spPr>
          <a:xfrm>
            <a:off x="72489" y="4690526"/>
            <a:ext cx="1310265" cy="1134582"/>
          </a:xfrm>
          <a:prstGeom prst="roundRect">
            <a:avLst>
              <a:gd name="adj" fmla="val 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2</a:t>
            </a:r>
          </a:p>
        </p:txBody>
      </p:sp>
      <p:sp>
        <p:nvSpPr>
          <p:cNvPr id="13" name="Rectangle: Rounded Corners 31"/>
          <p:cNvSpPr/>
          <p:nvPr/>
        </p:nvSpPr>
        <p:spPr>
          <a:xfrm>
            <a:off x="73124" y="4679096"/>
            <a:ext cx="1310265" cy="1134582"/>
          </a:xfrm>
          <a:prstGeom prst="roundRect">
            <a:avLst>
              <a:gd name="adj" fmla="val 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3</a:t>
            </a:r>
          </a:p>
        </p:txBody>
      </p:sp>
      <p:sp>
        <p:nvSpPr>
          <p:cNvPr id="14" name="Rectangle: Rounded Corners 32"/>
          <p:cNvSpPr/>
          <p:nvPr/>
        </p:nvSpPr>
        <p:spPr>
          <a:xfrm>
            <a:off x="73759" y="4649886"/>
            <a:ext cx="1310265" cy="1134582"/>
          </a:xfrm>
          <a:prstGeom prst="roundRect">
            <a:avLst>
              <a:gd name="adj" fmla="val 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4</a:t>
            </a:r>
          </a:p>
        </p:txBody>
      </p:sp>
      <p:sp>
        <p:nvSpPr>
          <p:cNvPr id="15" name="Rectangle: Rounded Corners 33"/>
          <p:cNvSpPr/>
          <p:nvPr/>
        </p:nvSpPr>
        <p:spPr>
          <a:xfrm>
            <a:off x="71854" y="4659411"/>
            <a:ext cx="1310265" cy="1134582"/>
          </a:xfrm>
          <a:prstGeom prst="roundRect">
            <a:avLst>
              <a:gd name="adj" fmla="val 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5</a:t>
            </a:r>
          </a:p>
        </p:txBody>
      </p:sp>
      <p:sp>
        <p:nvSpPr>
          <p:cNvPr id="59" name="Text Box 58"/>
          <p:cNvSpPr txBox="1"/>
          <p:nvPr/>
        </p:nvSpPr>
        <p:spPr>
          <a:xfrm>
            <a:off x="232410" y="1340485"/>
            <a:ext cx="1875790" cy="768350"/>
          </a:xfrm>
          <a:prstGeom prst="rect">
            <a:avLst/>
          </a:prstGeom>
          <a:noFill/>
          <a:extLst>
            <a:ext uri="{909E8E84-426E-40DD-AFC4-6F175D3DCCD1}">
              <a14:hiddenFill xmlns:a14="http://schemas.microsoft.com/office/drawing/2010/main">
                <a:solidFill>
                  <a:srgbClr val="7030A0"/>
                </a:solidFill>
              </a14:hiddenFill>
            </a:ext>
          </a:extLst>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sng" strike="noStrike" kern="1200" cap="none" spc="0" normalizeH="0" baseline="0" noProof="0">
                <a:ln>
                  <a:noFill/>
                </a:ln>
                <a:solidFill>
                  <a:prstClr val="white"/>
                </a:solidFill>
                <a:effectLst/>
                <a:uLnTx/>
                <a:uFillTx/>
                <a:latin typeface="Calibri" panose="020F0502020204030204" charset="0"/>
                <a:ea typeface="+mn-ea"/>
                <a:cs typeface="Calibri" panose="020F0502020204030204" charset="0"/>
              </a:rPr>
              <a:t>ĐIỂM:</a:t>
            </a:r>
          </a:p>
        </p:txBody>
      </p:sp>
      <p:sp>
        <p:nvSpPr>
          <p:cNvPr id="39" name="Rounded Rectangle 38"/>
          <p:cNvSpPr/>
          <p:nvPr/>
        </p:nvSpPr>
        <p:spPr>
          <a:xfrm>
            <a:off x="1057275" y="6042025"/>
            <a:ext cx="10077450" cy="580390"/>
          </a:xfrm>
          <a:prstGeom prst="roundRect">
            <a:avLst/>
          </a:prstGeom>
          <a:solidFill>
            <a:srgbClr val="FEF5EC"/>
          </a:solidFill>
          <a:ln>
            <a:solidFill>
              <a:schemeClr val="tx1"/>
            </a:solidFill>
            <a:prstDash val="dash"/>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Tổ nào </a:t>
            </a:r>
            <a:r>
              <a:rPr kumimoji="0" lang="en-US" sz="3600" b="0" i="0" u="none" strike="noStrike" kern="1200" cap="none" spc="0" normalizeH="0" baseline="0" noProof="0" err="1">
                <a:ln>
                  <a:noFill/>
                </a:ln>
                <a:solidFill>
                  <a:prstClr val="black"/>
                </a:solidFill>
                <a:effectLst/>
                <a:uLnTx/>
                <a:uFillTx/>
                <a:latin typeface="Calibri" panose="020F0502020204030204" charset="0"/>
                <a:ea typeface="+mn-ea"/>
                <a:cs typeface="Calibri" panose="020F0502020204030204" charset="0"/>
              </a:rPr>
              <a:t>có </a:t>
            </a:r>
            <a:r>
              <a:rPr kumimoji="0" lang="en-US" sz="3600" b="0" i="0" u="none" strike="noStrike" kern="1200" cap="none" spc="0" normalizeH="0" baseline="0" noProof="0">
                <a:ln>
                  <a:noFill/>
                </a:ln>
                <a:solidFill>
                  <a:prstClr val="black"/>
                </a:solidFill>
                <a:effectLst/>
                <a:uLnTx/>
                <a:uFillTx/>
                <a:latin typeface="Calibri" panose="020F0502020204030204" charset="0"/>
                <a:ea typeface="+mn-ea"/>
                <a:cs typeface="Calibri" panose="020F0502020204030204" charset="0"/>
              </a:rPr>
              <a:t>nhiều </a:t>
            </a:r>
            <a:r>
              <a:rPr kumimoji="0" lang="en-US" sz="36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thành </a:t>
            </a:r>
            <a:r>
              <a:rPr kumimoji="0" lang="en-US" sz="3600" b="0" i="0" u="none" strike="noStrike" kern="1200" cap="none" spc="0" normalizeH="0" baseline="0" noProof="0" err="1">
                <a:ln>
                  <a:noFill/>
                </a:ln>
                <a:solidFill>
                  <a:prstClr val="black"/>
                </a:solidFill>
                <a:effectLst/>
                <a:uLnTx/>
                <a:uFillTx/>
                <a:latin typeface="Calibri" panose="020F0502020204030204" charset="0"/>
                <a:ea typeface="+mn-ea"/>
                <a:cs typeface="Calibri" panose="020F0502020204030204" charset="0"/>
              </a:rPr>
              <a:t>viên </a:t>
            </a:r>
            <a:r>
              <a:rPr kumimoji="0" lang="en-US" sz="3600" b="0" i="0" u="none" strike="noStrike" kern="1200" cap="none" spc="0" normalizeH="0" baseline="0" noProof="0">
                <a:ln>
                  <a:noFill/>
                </a:ln>
                <a:solidFill>
                  <a:prstClr val="black"/>
                </a:solidFill>
                <a:effectLst/>
                <a:uLnTx/>
                <a:uFillTx/>
                <a:latin typeface="Calibri" panose="020F0502020204030204" charset="0"/>
                <a:ea typeface="+mn-ea"/>
                <a:cs typeface="Calibri" panose="020F0502020204030204" charset="0"/>
              </a:rPr>
              <a:t>xong </a:t>
            </a:r>
            <a:r>
              <a:rPr kumimoji="0" lang="en-US" sz="3600" b="0" i="0" u="none" strike="noStrike" kern="1200" cap="none" spc="0" normalizeH="0" baseline="0" noProof="0" dirty="0" err="1">
                <a:ln>
                  <a:noFill/>
                </a:ln>
                <a:solidFill>
                  <a:prstClr val="black"/>
                </a:solidFill>
                <a:effectLst/>
                <a:uLnTx/>
                <a:uFillTx/>
                <a:latin typeface="Calibri" panose="020F0502020204030204" charset="0"/>
                <a:ea typeface="+mn-ea"/>
                <a:cs typeface="Calibri" panose="020F0502020204030204" charset="0"/>
              </a:rPr>
              <a:t>trước +1 điểm</a:t>
            </a:r>
          </a:p>
        </p:txBody>
      </p:sp>
      <p:sp>
        <p:nvSpPr>
          <p:cNvPr id="19" name="Plus Sign 27"/>
          <p:cNvSpPr/>
          <p:nvPr/>
        </p:nvSpPr>
        <p:spPr>
          <a:xfrm>
            <a:off x="1335761" y="4636551"/>
            <a:ext cx="1134582" cy="1134582"/>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29" name="Group 28"/>
          <p:cNvGrpSpPr/>
          <p:nvPr/>
        </p:nvGrpSpPr>
        <p:grpSpPr>
          <a:xfrm>
            <a:off x="1938655" y="2395855"/>
            <a:ext cx="1369060" cy="2233930"/>
            <a:chOff x="14392" y="3768"/>
            <a:chExt cx="2156" cy="3518"/>
          </a:xfrm>
        </p:grpSpPr>
        <p:cxnSp>
          <p:nvCxnSpPr>
            <p:cNvPr id="30" name="Straight Connector 29"/>
            <p:cNvCxnSpPr/>
            <p:nvPr/>
          </p:nvCxnSpPr>
          <p:spPr>
            <a:xfrm flipH="1">
              <a:off x="14810" y="5026"/>
              <a:ext cx="440" cy="226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Rectangles 34"/>
            <p:cNvSpPr/>
            <p:nvPr/>
          </p:nvSpPr>
          <p:spPr>
            <a:xfrm rot="600000">
              <a:off x="14392" y="3768"/>
              <a:ext cx="2156" cy="1340"/>
            </a:xfrm>
            <a:prstGeom prst="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00B0F0"/>
                  </a:solidFill>
                  <a:effectLst/>
                  <a:uLnTx/>
                  <a:uFillTx/>
                  <a:latin typeface="Calibri"/>
                  <a:ea typeface="+mn-ea"/>
                  <a:cs typeface="+mn-cs"/>
                </a:rPr>
                <a:t>TỔ 1</a:t>
              </a:r>
            </a:p>
          </p:txBody>
        </p:sp>
      </p:grpSp>
      <p:sp>
        <p:nvSpPr>
          <p:cNvPr id="21" name="Rounded Rectangle 20"/>
          <p:cNvSpPr/>
          <p:nvPr/>
        </p:nvSpPr>
        <p:spPr>
          <a:xfrm>
            <a:off x="3074035" y="4613910"/>
            <a:ext cx="2310765" cy="1218565"/>
          </a:xfrm>
          <a:prstGeom prst="roundRect">
            <a:avLst>
              <a:gd name="adj" fmla="val 0"/>
            </a:avLst>
          </a:prstGeom>
          <a:solidFill>
            <a:srgbClr val="92D050"/>
          </a:solidFill>
          <a:ln>
            <a:solidFill>
              <a:schemeClr val="accent2">
                <a:lumMod val="1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6" name="Rectangle: Rounded Corners 39"/>
          <p:cNvSpPr/>
          <p:nvPr/>
        </p:nvSpPr>
        <p:spPr>
          <a:xfrm>
            <a:off x="3072229" y="4656236"/>
            <a:ext cx="1310265" cy="1134582"/>
          </a:xfrm>
          <a:prstGeom prst="roundRect">
            <a:avLst>
              <a:gd name="adj" fmla="val 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6600" b="1" i="0" u="none" strike="noStrike" kern="1200" cap="none" spc="0" normalizeH="0" baseline="0" noProof="0">
              <a:ln>
                <a:noFill/>
              </a:ln>
              <a:solidFill>
                <a:prstClr val="white"/>
              </a:solidFill>
              <a:effectLst/>
              <a:uLnTx/>
              <a:uFillTx/>
              <a:latin typeface="Times New Roman" panose="02020603050405020304" charset="0"/>
              <a:ea typeface="+mn-ea"/>
              <a:cs typeface="Times New Roman" panose="02020603050405020304" charset="0"/>
            </a:endParaRPr>
          </a:p>
        </p:txBody>
      </p:sp>
      <p:sp>
        <p:nvSpPr>
          <p:cNvPr id="37" name="Rectangle: Rounded Corners 26"/>
          <p:cNvSpPr/>
          <p:nvPr/>
        </p:nvSpPr>
        <p:spPr>
          <a:xfrm>
            <a:off x="3072229" y="4688621"/>
            <a:ext cx="1310265" cy="1134582"/>
          </a:xfrm>
          <a:prstGeom prst="roundRect">
            <a:avLst>
              <a:gd name="adj" fmla="val 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1</a:t>
            </a:r>
          </a:p>
        </p:txBody>
      </p:sp>
      <p:sp>
        <p:nvSpPr>
          <p:cNvPr id="38" name="Rectangle: Rounded Corners 30"/>
          <p:cNvSpPr/>
          <p:nvPr/>
        </p:nvSpPr>
        <p:spPr>
          <a:xfrm>
            <a:off x="3072864" y="4690526"/>
            <a:ext cx="1310265" cy="1134582"/>
          </a:xfrm>
          <a:prstGeom prst="roundRect">
            <a:avLst>
              <a:gd name="adj" fmla="val 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2</a:t>
            </a:r>
          </a:p>
        </p:txBody>
      </p:sp>
      <p:sp>
        <p:nvSpPr>
          <p:cNvPr id="41" name="Rectangle: Rounded Corners 31"/>
          <p:cNvSpPr/>
          <p:nvPr/>
        </p:nvSpPr>
        <p:spPr>
          <a:xfrm>
            <a:off x="3073499" y="4679096"/>
            <a:ext cx="1310265" cy="1134582"/>
          </a:xfrm>
          <a:prstGeom prst="roundRect">
            <a:avLst>
              <a:gd name="adj" fmla="val 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3</a:t>
            </a:r>
          </a:p>
        </p:txBody>
      </p:sp>
      <p:sp>
        <p:nvSpPr>
          <p:cNvPr id="42" name="Rectangle: Rounded Corners 32"/>
          <p:cNvSpPr/>
          <p:nvPr/>
        </p:nvSpPr>
        <p:spPr>
          <a:xfrm>
            <a:off x="3074134" y="4649886"/>
            <a:ext cx="1310265" cy="1134582"/>
          </a:xfrm>
          <a:prstGeom prst="roundRect">
            <a:avLst>
              <a:gd name="adj" fmla="val 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4</a:t>
            </a:r>
          </a:p>
        </p:txBody>
      </p:sp>
      <p:sp>
        <p:nvSpPr>
          <p:cNvPr id="43" name="Rectangle: Rounded Corners 33"/>
          <p:cNvSpPr/>
          <p:nvPr/>
        </p:nvSpPr>
        <p:spPr>
          <a:xfrm>
            <a:off x="3072229" y="4659411"/>
            <a:ext cx="1310265" cy="1134582"/>
          </a:xfrm>
          <a:prstGeom prst="roundRect">
            <a:avLst>
              <a:gd name="adj" fmla="val 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5</a:t>
            </a:r>
          </a:p>
        </p:txBody>
      </p:sp>
      <p:sp>
        <p:nvSpPr>
          <p:cNvPr id="44" name="Plus Sign 27"/>
          <p:cNvSpPr/>
          <p:nvPr/>
        </p:nvSpPr>
        <p:spPr>
          <a:xfrm>
            <a:off x="4336136" y="4636551"/>
            <a:ext cx="1134582" cy="1134582"/>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45" name="Group 44"/>
          <p:cNvGrpSpPr/>
          <p:nvPr/>
        </p:nvGrpSpPr>
        <p:grpSpPr>
          <a:xfrm>
            <a:off x="4939030" y="2395855"/>
            <a:ext cx="1369060" cy="2233930"/>
            <a:chOff x="14392" y="3768"/>
            <a:chExt cx="2156" cy="3518"/>
          </a:xfrm>
        </p:grpSpPr>
        <p:cxnSp>
          <p:nvCxnSpPr>
            <p:cNvPr id="46" name="Straight Connector 45"/>
            <p:cNvCxnSpPr/>
            <p:nvPr/>
          </p:nvCxnSpPr>
          <p:spPr>
            <a:xfrm flipH="1">
              <a:off x="14810" y="5026"/>
              <a:ext cx="440" cy="226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Rectangles 46"/>
            <p:cNvSpPr/>
            <p:nvPr/>
          </p:nvSpPr>
          <p:spPr>
            <a:xfrm rot="600000">
              <a:off x="14392" y="3768"/>
              <a:ext cx="2156" cy="1340"/>
            </a:xfrm>
            <a:prstGeom prst="rect">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00B050"/>
                  </a:solidFill>
                  <a:effectLst/>
                  <a:uLnTx/>
                  <a:uFillTx/>
                  <a:latin typeface="Calibri"/>
                  <a:ea typeface="+mn-ea"/>
                  <a:cs typeface="+mn-cs"/>
                </a:rPr>
                <a:t>TỔ 2</a:t>
              </a:r>
            </a:p>
          </p:txBody>
        </p:sp>
      </p:grpSp>
      <p:sp>
        <p:nvSpPr>
          <p:cNvPr id="62" name="Rounded Rectangle 61"/>
          <p:cNvSpPr/>
          <p:nvPr/>
        </p:nvSpPr>
        <p:spPr>
          <a:xfrm>
            <a:off x="5963920" y="4661535"/>
            <a:ext cx="2310765" cy="1218565"/>
          </a:xfrm>
          <a:prstGeom prst="roundRect">
            <a:avLst>
              <a:gd name="adj" fmla="val 0"/>
            </a:avLst>
          </a:prstGeom>
          <a:solidFill>
            <a:schemeClr val="accent6">
              <a:lumMod val="75000"/>
            </a:schemeClr>
          </a:solidFill>
          <a:ln>
            <a:solidFill>
              <a:schemeClr val="accent2">
                <a:lumMod val="1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3" name="Rectangle: Rounded Corners 39"/>
          <p:cNvSpPr/>
          <p:nvPr/>
        </p:nvSpPr>
        <p:spPr>
          <a:xfrm>
            <a:off x="5962114" y="4703861"/>
            <a:ext cx="1310265" cy="1134582"/>
          </a:xfrm>
          <a:prstGeom prst="roundRect">
            <a:avLst>
              <a:gd name="adj" fmla="val 0"/>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6600" b="1" i="0" u="none" strike="noStrike" kern="1200" cap="none" spc="0" normalizeH="0" baseline="0" noProof="0">
              <a:ln>
                <a:noFill/>
              </a:ln>
              <a:solidFill>
                <a:prstClr val="white"/>
              </a:solidFill>
              <a:effectLst/>
              <a:uLnTx/>
              <a:uFillTx/>
              <a:latin typeface="Times New Roman" panose="02020603050405020304" charset="0"/>
              <a:ea typeface="+mn-ea"/>
              <a:cs typeface="Times New Roman" panose="02020603050405020304" charset="0"/>
            </a:endParaRPr>
          </a:p>
        </p:txBody>
      </p:sp>
      <p:sp>
        <p:nvSpPr>
          <p:cNvPr id="64" name="Rectangle: Rounded Corners 26"/>
          <p:cNvSpPr/>
          <p:nvPr/>
        </p:nvSpPr>
        <p:spPr>
          <a:xfrm>
            <a:off x="5962114" y="4736246"/>
            <a:ext cx="1310265" cy="1134582"/>
          </a:xfrm>
          <a:prstGeom prst="roundRect">
            <a:avLst>
              <a:gd name="adj" fmla="val 0"/>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1</a:t>
            </a:r>
          </a:p>
        </p:txBody>
      </p:sp>
      <p:sp>
        <p:nvSpPr>
          <p:cNvPr id="65" name="Rectangle: Rounded Corners 30"/>
          <p:cNvSpPr/>
          <p:nvPr/>
        </p:nvSpPr>
        <p:spPr>
          <a:xfrm>
            <a:off x="5962749" y="4738151"/>
            <a:ext cx="1310265" cy="1134582"/>
          </a:xfrm>
          <a:prstGeom prst="roundRect">
            <a:avLst>
              <a:gd name="adj" fmla="val 0"/>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2</a:t>
            </a:r>
          </a:p>
        </p:txBody>
      </p:sp>
      <p:sp>
        <p:nvSpPr>
          <p:cNvPr id="66" name="Rectangle: Rounded Corners 31"/>
          <p:cNvSpPr/>
          <p:nvPr/>
        </p:nvSpPr>
        <p:spPr>
          <a:xfrm>
            <a:off x="5963384" y="4726721"/>
            <a:ext cx="1310265" cy="1134582"/>
          </a:xfrm>
          <a:prstGeom prst="roundRect">
            <a:avLst>
              <a:gd name="adj" fmla="val 0"/>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3</a:t>
            </a:r>
          </a:p>
        </p:txBody>
      </p:sp>
      <p:sp>
        <p:nvSpPr>
          <p:cNvPr id="67" name="Rectangle: Rounded Corners 32"/>
          <p:cNvSpPr/>
          <p:nvPr/>
        </p:nvSpPr>
        <p:spPr>
          <a:xfrm>
            <a:off x="5964019" y="4697511"/>
            <a:ext cx="1310265" cy="1134582"/>
          </a:xfrm>
          <a:prstGeom prst="roundRect">
            <a:avLst>
              <a:gd name="adj" fmla="val 0"/>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4</a:t>
            </a:r>
          </a:p>
        </p:txBody>
      </p:sp>
      <p:sp>
        <p:nvSpPr>
          <p:cNvPr id="68" name="Rectangle: Rounded Corners 33"/>
          <p:cNvSpPr/>
          <p:nvPr/>
        </p:nvSpPr>
        <p:spPr>
          <a:xfrm>
            <a:off x="5962114" y="4707036"/>
            <a:ext cx="1310265" cy="1134582"/>
          </a:xfrm>
          <a:prstGeom prst="roundRect">
            <a:avLst>
              <a:gd name="adj" fmla="val 0"/>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5</a:t>
            </a:r>
          </a:p>
        </p:txBody>
      </p:sp>
      <p:sp>
        <p:nvSpPr>
          <p:cNvPr id="69" name="Plus Sign 27"/>
          <p:cNvSpPr/>
          <p:nvPr/>
        </p:nvSpPr>
        <p:spPr>
          <a:xfrm>
            <a:off x="7226021" y="4684176"/>
            <a:ext cx="1134582" cy="1134582"/>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70" name="Group 69"/>
          <p:cNvGrpSpPr/>
          <p:nvPr/>
        </p:nvGrpSpPr>
        <p:grpSpPr>
          <a:xfrm>
            <a:off x="7828915" y="2443480"/>
            <a:ext cx="1369060" cy="2233930"/>
            <a:chOff x="14392" y="3768"/>
            <a:chExt cx="2156" cy="3518"/>
          </a:xfrm>
        </p:grpSpPr>
        <p:cxnSp>
          <p:nvCxnSpPr>
            <p:cNvPr id="71" name="Straight Connector 70"/>
            <p:cNvCxnSpPr/>
            <p:nvPr/>
          </p:nvCxnSpPr>
          <p:spPr>
            <a:xfrm flipH="1">
              <a:off x="14810" y="5026"/>
              <a:ext cx="440" cy="226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72" name="Rectangles 71"/>
            <p:cNvSpPr/>
            <p:nvPr/>
          </p:nvSpPr>
          <p:spPr>
            <a:xfrm rot="600000">
              <a:off x="14392" y="3768"/>
              <a:ext cx="2156" cy="1340"/>
            </a:xfrm>
            <a:prstGeom prst="rect">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F79646">
                      <a:lumMod val="75000"/>
                    </a:srgbClr>
                  </a:solidFill>
                  <a:effectLst/>
                  <a:uLnTx/>
                  <a:uFillTx/>
                  <a:latin typeface="Calibri"/>
                  <a:ea typeface="+mn-ea"/>
                  <a:cs typeface="+mn-cs"/>
                </a:rPr>
                <a:t>TỔ 3</a:t>
              </a:r>
            </a:p>
          </p:txBody>
        </p:sp>
      </p:grpSp>
      <p:sp>
        <p:nvSpPr>
          <p:cNvPr id="74" name="Rounded Rectangle 73"/>
          <p:cNvSpPr/>
          <p:nvPr/>
        </p:nvSpPr>
        <p:spPr>
          <a:xfrm>
            <a:off x="8853805" y="4709160"/>
            <a:ext cx="2310765" cy="1218565"/>
          </a:xfrm>
          <a:prstGeom prst="roundRect">
            <a:avLst>
              <a:gd name="adj" fmla="val 0"/>
            </a:avLst>
          </a:prstGeom>
          <a:solidFill>
            <a:schemeClr val="bg1">
              <a:lumMod val="50000"/>
            </a:schemeClr>
          </a:solidFill>
          <a:ln>
            <a:solidFill>
              <a:schemeClr val="accent2">
                <a:lumMod val="1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5" name="Rectangle: Rounded Corners 39"/>
          <p:cNvSpPr/>
          <p:nvPr/>
        </p:nvSpPr>
        <p:spPr>
          <a:xfrm>
            <a:off x="8851999" y="4751486"/>
            <a:ext cx="1310265" cy="1134582"/>
          </a:xfrm>
          <a:prstGeom prst="roundRect">
            <a:avLst>
              <a:gd name="adj" fmla="val 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6600" b="1" i="0" u="none" strike="noStrike" kern="1200" cap="none" spc="0" normalizeH="0" baseline="0" noProof="0">
              <a:ln>
                <a:noFill/>
              </a:ln>
              <a:solidFill>
                <a:prstClr val="white"/>
              </a:solidFill>
              <a:effectLst/>
              <a:uLnTx/>
              <a:uFillTx/>
              <a:latin typeface="Times New Roman" panose="02020603050405020304" charset="0"/>
              <a:ea typeface="+mn-ea"/>
              <a:cs typeface="Times New Roman" panose="02020603050405020304" charset="0"/>
            </a:endParaRPr>
          </a:p>
        </p:txBody>
      </p:sp>
      <p:sp>
        <p:nvSpPr>
          <p:cNvPr id="76" name="Rectangle: Rounded Corners 26"/>
          <p:cNvSpPr/>
          <p:nvPr/>
        </p:nvSpPr>
        <p:spPr>
          <a:xfrm>
            <a:off x="8851999" y="4783871"/>
            <a:ext cx="1310265" cy="1134582"/>
          </a:xfrm>
          <a:prstGeom prst="roundRect">
            <a:avLst>
              <a:gd name="adj" fmla="val 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1</a:t>
            </a:r>
          </a:p>
        </p:txBody>
      </p:sp>
      <p:sp>
        <p:nvSpPr>
          <p:cNvPr id="78" name="Rectangle: Rounded Corners 30"/>
          <p:cNvSpPr/>
          <p:nvPr/>
        </p:nvSpPr>
        <p:spPr>
          <a:xfrm>
            <a:off x="8852634" y="4785776"/>
            <a:ext cx="1310265" cy="1134582"/>
          </a:xfrm>
          <a:prstGeom prst="roundRect">
            <a:avLst>
              <a:gd name="adj" fmla="val 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2</a:t>
            </a:r>
          </a:p>
        </p:txBody>
      </p:sp>
      <p:sp>
        <p:nvSpPr>
          <p:cNvPr id="79" name="Rectangle: Rounded Corners 31"/>
          <p:cNvSpPr/>
          <p:nvPr/>
        </p:nvSpPr>
        <p:spPr>
          <a:xfrm>
            <a:off x="8853269" y="4774346"/>
            <a:ext cx="1310265" cy="1134582"/>
          </a:xfrm>
          <a:prstGeom prst="roundRect">
            <a:avLst>
              <a:gd name="adj" fmla="val 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3</a:t>
            </a:r>
          </a:p>
        </p:txBody>
      </p:sp>
      <p:sp>
        <p:nvSpPr>
          <p:cNvPr id="81" name="Rectangle: Rounded Corners 32"/>
          <p:cNvSpPr/>
          <p:nvPr/>
        </p:nvSpPr>
        <p:spPr>
          <a:xfrm>
            <a:off x="8853904" y="4745136"/>
            <a:ext cx="1310265" cy="1134582"/>
          </a:xfrm>
          <a:prstGeom prst="roundRect">
            <a:avLst>
              <a:gd name="adj" fmla="val 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4</a:t>
            </a:r>
          </a:p>
        </p:txBody>
      </p:sp>
      <p:sp>
        <p:nvSpPr>
          <p:cNvPr id="82" name="Rectangle: Rounded Corners 33"/>
          <p:cNvSpPr/>
          <p:nvPr/>
        </p:nvSpPr>
        <p:spPr>
          <a:xfrm>
            <a:off x="8851999" y="4754661"/>
            <a:ext cx="1310265" cy="1134582"/>
          </a:xfrm>
          <a:prstGeom prst="roundRect">
            <a:avLst>
              <a:gd name="adj" fmla="val 0"/>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solidFill>
                  <a:srgbClr val="FF0000"/>
                </a:solidFill>
                <a:effectLst/>
                <a:uLnTx/>
                <a:uFillTx/>
                <a:latin typeface="Times New Roman" panose="02020603050405020304" charset="0"/>
                <a:ea typeface="+mn-ea"/>
                <a:cs typeface="Times New Roman" panose="02020603050405020304" charset="0"/>
              </a:rPr>
              <a:t>5</a:t>
            </a:r>
          </a:p>
        </p:txBody>
      </p:sp>
      <p:sp>
        <p:nvSpPr>
          <p:cNvPr id="83" name="Plus Sign 27"/>
          <p:cNvSpPr/>
          <p:nvPr/>
        </p:nvSpPr>
        <p:spPr>
          <a:xfrm>
            <a:off x="10115906" y="4731801"/>
            <a:ext cx="1134582" cy="1134582"/>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84" name="Group 83"/>
          <p:cNvGrpSpPr/>
          <p:nvPr/>
        </p:nvGrpSpPr>
        <p:grpSpPr>
          <a:xfrm>
            <a:off x="10718800" y="2491105"/>
            <a:ext cx="1369060" cy="2233930"/>
            <a:chOff x="14392" y="3768"/>
            <a:chExt cx="2156" cy="3518"/>
          </a:xfrm>
        </p:grpSpPr>
        <p:cxnSp>
          <p:nvCxnSpPr>
            <p:cNvPr id="85" name="Straight Connector 84"/>
            <p:cNvCxnSpPr/>
            <p:nvPr/>
          </p:nvCxnSpPr>
          <p:spPr>
            <a:xfrm flipH="1">
              <a:off x="14810" y="5026"/>
              <a:ext cx="440" cy="226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86" name="Rectangles 85"/>
            <p:cNvSpPr/>
            <p:nvPr/>
          </p:nvSpPr>
          <p:spPr>
            <a:xfrm rot="600000">
              <a:off x="14392" y="3768"/>
              <a:ext cx="2156" cy="1340"/>
            </a:xfrm>
            <a:prstGeom prst="rect">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prstClr val="black"/>
                  </a:solidFill>
                  <a:effectLst/>
                  <a:uLnTx/>
                  <a:uFillTx/>
                  <a:latin typeface="Calibri"/>
                  <a:ea typeface="+mn-ea"/>
                  <a:cs typeface="+mn-cs"/>
                </a:rPr>
                <a:t>TỔ 4</a:t>
              </a:r>
            </a:p>
          </p:txBody>
        </p:sp>
      </p:grpSp>
      <p:pic>
        <p:nvPicPr>
          <p:cNvPr id="87" name="Picture 86" descr="Picture7"/>
          <p:cNvPicPr>
            <a:picLocks noChangeAspect="1"/>
          </p:cNvPicPr>
          <p:nvPr/>
        </p:nvPicPr>
        <p:blipFill>
          <a:blip r:embed="rId7"/>
          <a:stretch>
            <a:fillRect/>
          </a:stretch>
        </p:blipFill>
        <p:spPr>
          <a:xfrm>
            <a:off x="3549650" y="611505"/>
            <a:ext cx="5175250" cy="1042670"/>
          </a:xfrm>
          <a:prstGeom prst="rect">
            <a:avLst/>
          </a:prstGeom>
        </p:spPr>
      </p:pic>
    </p:spTree>
  </p:cSld>
  <p:clrMapOvr>
    <a:masterClrMapping/>
  </p:clrMapOvr>
  <p:transition>
    <p:random/>
  </p:transition>
  <p:timing>
    <p:tnLst>
      <p:par>
        <p:cTn id="1" dur="indefinite" restart="never" nodeType="tmRoot">
          <p:childTnLst>
            <p:seq concurrent="1" nextAc="seek">
              <p:cTn id="2" restart="whenNotActive" fill="hold" evtFilter="cancelBubble" nodeType="interactiveSeq">
                <p:stCondLst>
                  <p:cond evt="onClick" delay="0">
                    <p:tgtEl>
                      <p:spTgt spid="19"/>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subTnLst>
                                    <p:audio>
                                      <p:cMediaNode>
                                        <p:cTn display="0" masterRel="sameClick">
                                          <p:stCondLst>
                                            <p:cond evt="begin" delay="0">
                                              <p:tn val="5"/>
                                            </p:cond>
                                          </p:stCondLst>
                                          <p:endCondLst>
                                            <p:cond evt="onStopAudio" delay="0">
                                              <p:tgtEl>
                                                <p:sldTgt/>
                                              </p:tgtEl>
                                            </p:cond>
                                          </p:endCondLst>
                                        </p:cTn>
                                        <p:tgtEl>
                                          <p:sndTgt r:embed="rId3" name="laser.wav"/>
                                        </p:tgtEl>
                                      </p:cMediaNode>
                                    </p:audio>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subTnLst>
                                    <p:audio>
                                      <p:cMediaNode>
                                        <p:cTn display="0" masterRel="sameClick">
                                          <p:stCondLst>
                                            <p:cond evt="begin" delay="0">
                                              <p:tn val="10"/>
                                            </p:cond>
                                          </p:stCondLst>
                                          <p:endCondLst>
                                            <p:cond evt="onStopAudio" delay="0">
                                              <p:tgtEl>
                                                <p:sldTgt/>
                                              </p:tgtEl>
                                            </p:cond>
                                          </p:endCondLst>
                                        </p:cTn>
                                        <p:tgtEl>
                                          <p:sndTgt r:embed="rId3" name="laser.wav"/>
                                        </p:tgtEl>
                                      </p:cMediaNode>
                                    </p:audio>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subTnLst>
                                    <p:audio>
                                      <p:cMediaNode>
                                        <p:cTn display="0" masterRel="sameClick">
                                          <p:stCondLst>
                                            <p:cond evt="begin" delay="0">
                                              <p:tn val="15"/>
                                            </p:cond>
                                          </p:stCondLst>
                                          <p:endCondLst>
                                            <p:cond evt="onStopAudio" delay="0">
                                              <p:tgtEl>
                                                <p:sldTgt/>
                                              </p:tgtEl>
                                            </p:cond>
                                          </p:endCondLst>
                                        </p:cTn>
                                        <p:tgtEl>
                                          <p:sndTgt r:embed="rId3" name="laser.wav"/>
                                        </p:tgtEl>
                                      </p:cMediaNode>
                                    </p:audio>
                                  </p:sub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subTnLst>
                                    <p:audio>
                                      <p:cMediaNode>
                                        <p:cTn display="0" masterRel="sameClick">
                                          <p:stCondLst>
                                            <p:cond evt="begin" delay="0">
                                              <p:tn val="20"/>
                                            </p:cond>
                                          </p:stCondLst>
                                          <p:endCondLst>
                                            <p:cond evt="onStopAudio" delay="0">
                                              <p:tgtEl>
                                                <p:sldTgt/>
                                              </p:tgtEl>
                                            </p:cond>
                                          </p:endCondLst>
                                        </p:cTn>
                                        <p:tgtEl>
                                          <p:sndTgt r:embed="rId3" name="laser.wav"/>
                                        </p:tgtEl>
                                      </p:cMediaNode>
                                    </p:audio>
                                  </p:sub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subTnLst>
                                    <p:audio>
                                      <p:cMediaNode>
                                        <p:cTn display="0" masterRel="sameClick">
                                          <p:stCondLst>
                                            <p:cond evt="begin" delay="0">
                                              <p:tn val="25"/>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19"/>
                  </p:tgtEl>
                </p:cond>
              </p:nextCondLst>
            </p:seq>
            <p:seq concurrent="1" nextAc="seek">
              <p:cTn id="28" restart="whenNotActive" fill="hold" evtFilter="cancelBubble" nodeType="interactiveSeq">
                <p:stCondLst>
                  <p:cond evt="onClick" delay="0">
                    <p:tgtEl>
                      <p:spTgt spid="44"/>
                    </p:tgtEl>
                  </p:cond>
                </p:stCondLst>
                <p:endSync evt="end" delay="0">
                  <p:rtn val="all"/>
                </p:endSync>
                <p:childTnLst>
                  <p:par>
                    <p:cTn id="29" fill="hold">
                      <p:stCondLst>
                        <p:cond delay="0"/>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7"/>
                                        </p:tgtEl>
                                        <p:attrNameLst>
                                          <p:attrName>style.visibility</p:attrName>
                                        </p:attrNameLst>
                                      </p:cBhvr>
                                      <p:to>
                                        <p:strVal val="visible"/>
                                      </p:to>
                                    </p:set>
                                    <p:animEffect transition="in" filter="fade">
                                      <p:cBhvr>
                                        <p:cTn id="33" dur="500"/>
                                        <p:tgtEl>
                                          <p:spTgt spid="37"/>
                                        </p:tgtEl>
                                      </p:cBhvr>
                                    </p:animEffect>
                                  </p:childTnLst>
                                  <p:subTnLst>
                                    <p:audio>
                                      <p:cMediaNode>
                                        <p:cTn display="0" masterRel="sameClick">
                                          <p:stCondLst>
                                            <p:cond evt="begin" delay="0">
                                              <p:tn val="31"/>
                                            </p:cond>
                                          </p:stCondLst>
                                          <p:endCondLst>
                                            <p:cond evt="onStopAudio" delay="0">
                                              <p:tgtEl>
                                                <p:sldTgt/>
                                              </p:tgtEl>
                                            </p:cond>
                                          </p:endCondLst>
                                        </p:cTn>
                                        <p:tgtEl>
                                          <p:sndTgt r:embed="rId3" name="laser.wav"/>
                                        </p:tgtEl>
                                      </p:cMediaNode>
                                    </p:audio>
                                  </p:sub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38"/>
                                        </p:tgtEl>
                                        <p:attrNameLst>
                                          <p:attrName>style.visibility</p:attrName>
                                        </p:attrNameLst>
                                      </p:cBhvr>
                                      <p:to>
                                        <p:strVal val="visible"/>
                                      </p:to>
                                    </p:set>
                                    <p:animEffect transition="in" filter="fade">
                                      <p:cBhvr>
                                        <p:cTn id="38" dur="500"/>
                                        <p:tgtEl>
                                          <p:spTgt spid="38"/>
                                        </p:tgtEl>
                                      </p:cBhvr>
                                    </p:animEffect>
                                  </p:childTnLst>
                                  <p:subTnLst>
                                    <p:audio>
                                      <p:cMediaNode>
                                        <p:cTn display="0" masterRel="sameClick">
                                          <p:stCondLst>
                                            <p:cond evt="begin" delay="0">
                                              <p:tn val="36"/>
                                            </p:cond>
                                          </p:stCondLst>
                                          <p:endCondLst>
                                            <p:cond evt="onStopAudio" delay="0">
                                              <p:tgtEl>
                                                <p:sldTgt/>
                                              </p:tgtEl>
                                            </p:cond>
                                          </p:endCondLst>
                                        </p:cTn>
                                        <p:tgtEl>
                                          <p:sndTgt r:embed="rId3" name="laser.wav"/>
                                        </p:tgtEl>
                                      </p:cMediaNode>
                                    </p:audio>
                                  </p:sub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41"/>
                                        </p:tgtEl>
                                        <p:attrNameLst>
                                          <p:attrName>style.visibility</p:attrName>
                                        </p:attrNameLst>
                                      </p:cBhvr>
                                      <p:to>
                                        <p:strVal val="visible"/>
                                      </p:to>
                                    </p:set>
                                    <p:animEffect transition="in" filter="fade">
                                      <p:cBhvr>
                                        <p:cTn id="43" dur="500"/>
                                        <p:tgtEl>
                                          <p:spTgt spid="41"/>
                                        </p:tgtEl>
                                      </p:cBhvr>
                                    </p:animEffect>
                                  </p:childTnLst>
                                  <p:subTnLst>
                                    <p:audio>
                                      <p:cMediaNode>
                                        <p:cTn display="0" masterRel="sameClick">
                                          <p:stCondLst>
                                            <p:cond evt="begin" delay="0">
                                              <p:tn val="41"/>
                                            </p:cond>
                                          </p:stCondLst>
                                          <p:endCondLst>
                                            <p:cond evt="onStopAudio" delay="0">
                                              <p:tgtEl>
                                                <p:sldTgt/>
                                              </p:tgtEl>
                                            </p:cond>
                                          </p:endCondLst>
                                        </p:cTn>
                                        <p:tgtEl>
                                          <p:sndTgt r:embed="rId3" name="laser.wav"/>
                                        </p:tgtEl>
                                      </p:cMediaNode>
                                    </p:audio>
                                  </p:sub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42"/>
                                        </p:tgtEl>
                                        <p:attrNameLst>
                                          <p:attrName>style.visibility</p:attrName>
                                        </p:attrNameLst>
                                      </p:cBhvr>
                                      <p:to>
                                        <p:strVal val="visible"/>
                                      </p:to>
                                    </p:set>
                                    <p:animEffect transition="in" filter="fade">
                                      <p:cBhvr>
                                        <p:cTn id="48" dur="500"/>
                                        <p:tgtEl>
                                          <p:spTgt spid="42"/>
                                        </p:tgtEl>
                                      </p:cBhvr>
                                    </p:animEffect>
                                  </p:childTnLst>
                                  <p:subTnLst>
                                    <p:audio>
                                      <p:cMediaNode>
                                        <p:cTn display="0" masterRel="sameClick">
                                          <p:stCondLst>
                                            <p:cond evt="begin" delay="0">
                                              <p:tn val="46"/>
                                            </p:cond>
                                          </p:stCondLst>
                                          <p:endCondLst>
                                            <p:cond evt="onStopAudio" delay="0">
                                              <p:tgtEl>
                                                <p:sldTgt/>
                                              </p:tgtEl>
                                            </p:cond>
                                          </p:endCondLst>
                                        </p:cTn>
                                        <p:tgtEl>
                                          <p:sndTgt r:embed="rId3" name="laser.wav"/>
                                        </p:tgtEl>
                                      </p:cMediaNode>
                                    </p:audio>
                                  </p:sub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43"/>
                                        </p:tgtEl>
                                        <p:attrNameLst>
                                          <p:attrName>style.visibility</p:attrName>
                                        </p:attrNameLst>
                                      </p:cBhvr>
                                      <p:to>
                                        <p:strVal val="visible"/>
                                      </p:to>
                                    </p:set>
                                    <p:animEffect transition="in" filter="fade">
                                      <p:cBhvr>
                                        <p:cTn id="53" dur="500"/>
                                        <p:tgtEl>
                                          <p:spTgt spid="43"/>
                                        </p:tgtEl>
                                      </p:cBhvr>
                                    </p:animEffect>
                                  </p:childTnLst>
                                  <p:subTnLst>
                                    <p:audio>
                                      <p:cMediaNode>
                                        <p:cTn display="0" masterRel="sameClick">
                                          <p:stCondLst>
                                            <p:cond evt="begin" delay="0">
                                              <p:tn val="51"/>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44"/>
                  </p:tgtEl>
                </p:cond>
              </p:nextCondLst>
            </p:seq>
            <p:seq concurrent="1" nextAc="seek">
              <p:cTn id="54" restart="whenNotActive" fill="hold" evtFilter="cancelBubble" nodeType="interactiveSeq">
                <p:stCondLst>
                  <p:cond evt="onClick" delay="0">
                    <p:tgtEl>
                      <p:spTgt spid="69"/>
                    </p:tgtEl>
                  </p:cond>
                </p:stCondLst>
                <p:endSync evt="end" delay="0">
                  <p:rtn val="all"/>
                </p:endSync>
                <p:childTnLst>
                  <p:par>
                    <p:cTn id="55" fill="hold">
                      <p:stCondLst>
                        <p:cond delay="0"/>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64"/>
                                        </p:tgtEl>
                                        <p:attrNameLst>
                                          <p:attrName>style.visibility</p:attrName>
                                        </p:attrNameLst>
                                      </p:cBhvr>
                                      <p:to>
                                        <p:strVal val="visible"/>
                                      </p:to>
                                    </p:set>
                                    <p:animEffect transition="in" filter="fade">
                                      <p:cBhvr>
                                        <p:cTn id="59" dur="500"/>
                                        <p:tgtEl>
                                          <p:spTgt spid="64"/>
                                        </p:tgtEl>
                                      </p:cBhvr>
                                    </p:animEffect>
                                  </p:childTnLst>
                                  <p:subTnLst>
                                    <p:audio>
                                      <p:cMediaNode>
                                        <p:cTn display="0" masterRel="sameClick">
                                          <p:stCondLst>
                                            <p:cond evt="begin" delay="0">
                                              <p:tn val="57"/>
                                            </p:cond>
                                          </p:stCondLst>
                                          <p:endCondLst>
                                            <p:cond evt="onStopAudio" delay="0">
                                              <p:tgtEl>
                                                <p:sldTgt/>
                                              </p:tgtEl>
                                            </p:cond>
                                          </p:endCondLst>
                                        </p:cTn>
                                        <p:tgtEl>
                                          <p:sndTgt r:embed="rId3" name="laser.wav"/>
                                        </p:tgtEl>
                                      </p:cMediaNode>
                                    </p:audio>
                                  </p:sub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65"/>
                                        </p:tgtEl>
                                        <p:attrNameLst>
                                          <p:attrName>style.visibility</p:attrName>
                                        </p:attrNameLst>
                                      </p:cBhvr>
                                      <p:to>
                                        <p:strVal val="visible"/>
                                      </p:to>
                                    </p:set>
                                    <p:animEffect transition="in" filter="fade">
                                      <p:cBhvr>
                                        <p:cTn id="64" dur="500"/>
                                        <p:tgtEl>
                                          <p:spTgt spid="65"/>
                                        </p:tgtEl>
                                      </p:cBhvr>
                                    </p:animEffect>
                                  </p:childTnLst>
                                  <p:subTnLst>
                                    <p:audio>
                                      <p:cMediaNode>
                                        <p:cTn display="0" masterRel="sameClick">
                                          <p:stCondLst>
                                            <p:cond evt="begin" delay="0">
                                              <p:tn val="62"/>
                                            </p:cond>
                                          </p:stCondLst>
                                          <p:endCondLst>
                                            <p:cond evt="onStopAudio" delay="0">
                                              <p:tgtEl>
                                                <p:sldTgt/>
                                              </p:tgtEl>
                                            </p:cond>
                                          </p:endCondLst>
                                        </p:cTn>
                                        <p:tgtEl>
                                          <p:sndTgt r:embed="rId3" name="laser.wav"/>
                                        </p:tgtEl>
                                      </p:cMediaNode>
                                    </p:audio>
                                  </p:sub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66"/>
                                        </p:tgtEl>
                                        <p:attrNameLst>
                                          <p:attrName>style.visibility</p:attrName>
                                        </p:attrNameLst>
                                      </p:cBhvr>
                                      <p:to>
                                        <p:strVal val="visible"/>
                                      </p:to>
                                    </p:set>
                                    <p:animEffect transition="in" filter="fade">
                                      <p:cBhvr>
                                        <p:cTn id="69" dur="500"/>
                                        <p:tgtEl>
                                          <p:spTgt spid="66"/>
                                        </p:tgtEl>
                                      </p:cBhvr>
                                    </p:animEffect>
                                  </p:childTnLst>
                                  <p:subTnLst>
                                    <p:audio>
                                      <p:cMediaNode>
                                        <p:cTn display="0" masterRel="sameClick">
                                          <p:stCondLst>
                                            <p:cond evt="begin" delay="0">
                                              <p:tn val="67"/>
                                            </p:cond>
                                          </p:stCondLst>
                                          <p:endCondLst>
                                            <p:cond evt="onStopAudio" delay="0">
                                              <p:tgtEl>
                                                <p:sldTgt/>
                                              </p:tgtEl>
                                            </p:cond>
                                          </p:endCondLst>
                                        </p:cTn>
                                        <p:tgtEl>
                                          <p:sndTgt r:embed="rId3" name="laser.wav"/>
                                        </p:tgtEl>
                                      </p:cMediaNode>
                                    </p:audio>
                                  </p:sub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67"/>
                                        </p:tgtEl>
                                        <p:attrNameLst>
                                          <p:attrName>style.visibility</p:attrName>
                                        </p:attrNameLst>
                                      </p:cBhvr>
                                      <p:to>
                                        <p:strVal val="visible"/>
                                      </p:to>
                                    </p:set>
                                    <p:animEffect transition="in" filter="fade">
                                      <p:cBhvr>
                                        <p:cTn id="74" dur="500"/>
                                        <p:tgtEl>
                                          <p:spTgt spid="67"/>
                                        </p:tgtEl>
                                      </p:cBhvr>
                                    </p:animEffect>
                                  </p:childTnLst>
                                  <p:subTnLst>
                                    <p:audio>
                                      <p:cMediaNode>
                                        <p:cTn display="0" masterRel="sameClick">
                                          <p:stCondLst>
                                            <p:cond evt="begin" delay="0">
                                              <p:tn val="72"/>
                                            </p:cond>
                                          </p:stCondLst>
                                          <p:endCondLst>
                                            <p:cond evt="onStopAudio" delay="0">
                                              <p:tgtEl>
                                                <p:sldTgt/>
                                              </p:tgtEl>
                                            </p:cond>
                                          </p:endCondLst>
                                        </p:cTn>
                                        <p:tgtEl>
                                          <p:sndTgt r:embed="rId3" name="laser.wav"/>
                                        </p:tgtEl>
                                      </p:cMediaNode>
                                    </p:audio>
                                  </p:sub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68"/>
                                        </p:tgtEl>
                                        <p:attrNameLst>
                                          <p:attrName>style.visibility</p:attrName>
                                        </p:attrNameLst>
                                      </p:cBhvr>
                                      <p:to>
                                        <p:strVal val="visible"/>
                                      </p:to>
                                    </p:set>
                                    <p:animEffect transition="in" filter="fade">
                                      <p:cBhvr>
                                        <p:cTn id="79" dur="500"/>
                                        <p:tgtEl>
                                          <p:spTgt spid="68"/>
                                        </p:tgtEl>
                                      </p:cBhvr>
                                    </p:animEffect>
                                  </p:childTnLst>
                                  <p:subTnLst>
                                    <p:audio>
                                      <p:cMediaNode>
                                        <p:cTn display="0" masterRel="sameClick">
                                          <p:stCondLst>
                                            <p:cond evt="begin" delay="0">
                                              <p:tn val="77"/>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69"/>
                  </p:tgtEl>
                </p:cond>
              </p:nextCondLst>
            </p:seq>
            <p:seq concurrent="1" nextAc="seek">
              <p:cTn id="80" restart="whenNotActive" fill="hold" evtFilter="cancelBubble" nodeType="interactiveSeq">
                <p:stCondLst>
                  <p:cond evt="onClick" delay="0">
                    <p:tgtEl>
                      <p:spTgt spid="83"/>
                    </p:tgtEl>
                  </p:cond>
                </p:stCondLst>
                <p:endSync evt="end" delay="0">
                  <p:rtn val="all"/>
                </p:endSync>
                <p:childTnLst>
                  <p:par>
                    <p:cTn id="81" fill="hold">
                      <p:stCondLst>
                        <p:cond delay="0"/>
                      </p:stCondLst>
                      <p:childTnLst>
                        <p:par>
                          <p:cTn id="82" fill="hold">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76"/>
                                        </p:tgtEl>
                                        <p:attrNameLst>
                                          <p:attrName>style.visibility</p:attrName>
                                        </p:attrNameLst>
                                      </p:cBhvr>
                                      <p:to>
                                        <p:strVal val="visible"/>
                                      </p:to>
                                    </p:set>
                                    <p:animEffect transition="in" filter="fade">
                                      <p:cBhvr>
                                        <p:cTn id="85" dur="500"/>
                                        <p:tgtEl>
                                          <p:spTgt spid="76"/>
                                        </p:tgtEl>
                                      </p:cBhvr>
                                    </p:animEffect>
                                  </p:childTnLst>
                                  <p:subTnLst>
                                    <p:audio>
                                      <p:cMediaNode>
                                        <p:cTn display="0" masterRel="sameClick">
                                          <p:stCondLst>
                                            <p:cond evt="begin" delay="0">
                                              <p:tn val="83"/>
                                            </p:cond>
                                          </p:stCondLst>
                                          <p:endCondLst>
                                            <p:cond evt="onStopAudio" delay="0">
                                              <p:tgtEl>
                                                <p:sldTgt/>
                                              </p:tgtEl>
                                            </p:cond>
                                          </p:endCondLst>
                                        </p:cTn>
                                        <p:tgtEl>
                                          <p:sndTgt r:embed="rId3" name="laser.wav"/>
                                        </p:tgtEl>
                                      </p:cMediaNode>
                                    </p:audio>
                                  </p:sub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78"/>
                                        </p:tgtEl>
                                        <p:attrNameLst>
                                          <p:attrName>style.visibility</p:attrName>
                                        </p:attrNameLst>
                                      </p:cBhvr>
                                      <p:to>
                                        <p:strVal val="visible"/>
                                      </p:to>
                                    </p:set>
                                    <p:animEffect transition="in" filter="fade">
                                      <p:cBhvr>
                                        <p:cTn id="90" dur="500"/>
                                        <p:tgtEl>
                                          <p:spTgt spid="78"/>
                                        </p:tgtEl>
                                      </p:cBhvr>
                                    </p:animEffect>
                                  </p:childTnLst>
                                  <p:subTnLst>
                                    <p:audio>
                                      <p:cMediaNode>
                                        <p:cTn display="0" masterRel="sameClick">
                                          <p:stCondLst>
                                            <p:cond evt="begin" delay="0">
                                              <p:tn val="88"/>
                                            </p:cond>
                                          </p:stCondLst>
                                          <p:endCondLst>
                                            <p:cond evt="onStopAudio" delay="0">
                                              <p:tgtEl>
                                                <p:sldTgt/>
                                              </p:tgtEl>
                                            </p:cond>
                                          </p:endCondLst>
                                        </p:cTn>
                                        <p:tgtEl>
                                          <p:sndTgt r:embed="rId3" name="laser.wav"/>
                                        </p:tgtEl>
                                      </p:cMediaNode>
                                    </p:audio>
                                  </p:subTnLst>
                                </p:cTn>
                              </p:par>
                            </p:childTnLst>
                          </p:cTn>
                        </p:par>
                      </p:childTnLst>
                    </p:cTn>
                  </p:par>
                  <p:par>
                    <p:cTn id="91" fill="hold">
                      <p:stCondLst>
                        <p:cond delay="indefinite"/>
                      </p:stCondLst>
                      <p:childTnLst>
                        <p:par>
                          <p:cTn id="92" fill="hold">
                            <p:stCondLst>
                              <p:cond delay="0"/>
                            </p:stCondLst>
                            <p:childTnLst>
                              <p:par>
                                <p:cTn id="93" presetID="10" presetClass="entr" presetSubtype="0" fill="hold" grpId="0" nodeType="clickEffect">
                                  <p:stCondLst>
                                    <p:cond delay="0"/>
                                  </p:stCondLst>
                                  <p:childTnLst>
                                    <p:set>
                                      <p:cBhvr>
                                        <p:cTn id="94" dur="1" fill="hold">
                                          <p:stCondLst>
                                            <p:cond delay="0"/>
                                          </p:stCondLst>
                                        </p:cTn>
                                        <p:tgtEl>
                                          <p:spTgt spid="79"/>
                                        </p:tgtEl>
                                        <p:attrNameLst>
                                          <p:attrName>style.visibility</p:attrName>
                                        </p:attrNameLst>
                                      </p:cBhvr>
                                      <p:to>
                                        <p:strVal val="visible"/>
                                      </p:to>
                                    </p:set>
                                    <p:animEffect transition="in" filter="fade">
                                      <p:cBhvr>
                                        <p:cTn id="95" dur="500"/>
                                        <p:tgtEl>
                                          <p:spTgt spid="79"/>
                                        </p:tgtEl>
                                      </p:cBhvr>
                                    </p:animEffect>
                                  </p:childTnLst>
                                  <p:subTnLst>
                                    <p:audio>
                                      <p:cMediaNode>
                                        <p:cTn display="0" masterRel="sameClick">
                                          <p:stCondLst>
                                            <p:cond evt="begin" delay="0">
                                              <p:tn val="93"/>
                                            </p:cond>
                                          </p:stCondLst>
                                          <p:endCondLst>
                                            <p:cond evt="onStopAudio" delay="0">
                                              <p:tgtEl>
                                                <p:sldTgt/>
                                              </p:tgtEl>
                                            </p:cond>
                                          </p:endCondLst>
                                        </p:cTn>
                                        <p:tgtEl>
                                          <p:sndTgt r:embed="rId3" name="laser.wav"/>
                                        </p:tgtEl>
                                      </p:cMediaNode>
                                    </p:audio>
                                  </p:subTnLst>
                                </p:cTn>
                              </p:par>
                            </p:childTnLst>
                          </p:cTn>
                        </p:par>
                      </p:childTnLst>
                    </p:cTn>
                  </p:par>
                  <p:par>
                    <p:cTn id="96" fill="hold">
                      <p:stCondLst>
                        <p:cond delay="indefinite"/>
                      </p:stCondLst>
                      <p:childTnLst>
                        <p:par>
                          <p:cTn id="97" fill="hold">
                            <p:stCondLst>
                              <p:cond delay="0"/>
                            </p:stCondLst>
                            <p:childTnLst>
                              <p:par>
                                <p:cTn id="98" presetID="10" presetClass="entr" presetSubtype="0" fill="hold" grpId="0" nodeType="clickEffect">
                                  <p:stCondLst>
                                    <p:cond delay="0"/>
                                  </p:stCondLst>
                                  <p:childTnLst>
                                    <p:set>
                                      <p:cBhvr>
                                        <p:cTn id="99" dur="1" fill="hold">
                                          <p:stCondLst>
                                            <p:cond delay="0"/>
                                          </p:stCondLst>
                                        </p:cTn>
                                        <p:tgtEl>
                                          <p:spTgt spid="81"/>
                                        </p:tgtEl>
                                        <p:attrNameLst>
                                          <p:attrName>style.visibility</p:attrName>
                                        </p:attrNameLst>
                                      </p:cBhvr>
                                      <p:to>
                                        <p:strVal val="visible"/>
                                      </p:to>
                                    </p:set>
                                    <p:animEffect transition="in" filter="fade">
                                      <p:cBhvr>
                                        <p:cTn id="100" dur="500"/>
                                        <p:tgtEl>
                                          <p:spTgt spid="81"/>
                                        </p:tgtEl>
                                      </p:cBhvr>
                                    </p:animEffect>
                                  </p:childTnLst>
                                  <p:subTnLst>
                                    <p:audio>
                                      <p:cMediaNode>
                                        <p:cTn display="0" masterRel="sameClick">
                                          <p:stCondLst>
                                            <p:cond evt="begin" delay="0">
                                              <p:tn val="98"/>
                                            </p:cond>
                                          </p:stCondLst>
                                          <p:endCondLst>
                                            <p:cond evt="onStopAudio" delay="0">
                                              <p:tgtEl>
                                                <p:sldTgt/>
                                              </p:tgtEl>
                                            </p:cond>
                                          </p:endCondLst>
                                        </p:cTn>
                                        <p:tgtEl>
                                          <p:sndTgt r:embed="rId3" name="laser.wav"/>
                                        </p:tgtEl>
                                      </p:cMediaNode>
                                    </p:audio>
                                  </p:subTnLst>
                                </p:cTn>
                              </p:par>
                            </p:childTnLst>
                          </p:cTn>
                        </p:par>
                      </p:childTnLst>
                    </p:cTn>
                  </p:par>
                  <p:par>
                    <p:cTn id="101" fill="hold">
                      <p:stCondLst>
                        <p:cond delay="indefinite"/>
                      </p:stCondLst>
                      <p:childTnLst>
                        <p:par>
                          <p:cTn id="102" fill="hold">
                            <p:stCondLst>
                              <p:cond delay="0"/>
                            </p:stCondLst>
                            <p:childTnLst>
                              <p:par>
                                <p:cTn id="103" presetID="10" presetClass="entr" presetSubtype="0" fill="hold" grpId="0" nodeType="clickEffect">
                                  <p:stCondLst>
                                    <p:cond delay="0"/>
                                  </p:stCondLst>
                                  <p:childTnLst>
                                    <p:set>
                                      <p:cBhvr>
                                        <p:cTn id="104" dur="1" fill="hold">
                                          <p:stCondLst>
                                            <p:cond delay="0"/>
                                          </p:stCondLst>
                                        </p:cTn>
                                        <p:tgtEl>
                                          <p:spTgt spid="82"/>
                                        </p:tgtEl>
                                        <p:attrNameLst>
                                          <p:attrName>style.visibility</p:attrName>
                                        </p:attrNameLst>
                                      </p:cBhvr>
                                      <p:to>
                                        <p:strVal val="visible"/>
                                      </p:to>
                                    </p:set>
                                    <p:animEffect transition="in" filter="fade">
                                      <p:cBhvr>
                                        <p:cTn id="105" dur="500"/>
                                        <p:tgtEl>
                                          <p:spTgt spid="82"/>
                                        </p:tgtEl>
                                      </p:cBhvr>
                                    </p:animEffect>
                                  </p:childTnLst>
                                  <p:subTnLst>
                                    <p:audio>
                                      <p:cMediaNode>
                                        <p:cTn display="0" masterRel="sameClick">
                                          <p:stCondLst>
                                            <p:cond evt="begin" delay="0">
                                              <p:tn val="103"/>
                                            </p:cond>
                                          </p:stCondLst>
                                          <p:endCondLst>
                                            <p:cond evt="onStopAudio" delay="0">
                                              <p:tgtEl>
                                                <p:sldTgt/>
                                              </p:tgtEl>
                                            </p:cond>
                                          </p:endCondLst>
                                        </p:cTn>
                                        <p:tgtEl>
                                          <p:sndTgt r:embed="rId3" name="laser.wav"/>
                                        </p:tgtEl>
                                      </p:cMediaNode>
                                    </p:audio>
                                  </p:subTnLst>
                                </p:cTn>
                              </p:par>
                            </p:childTnLst>
                          </p:cTn>
                        </p:par>
                      </p:childTnLst>
                    </p:cTn>
                  </p:par>
                </p:childTnLst>
              </p:cTn>
              <p:nextCondLst>
                <p:cond evt="onClick" delay="0">
                  <p:tgtEl>
                    <p:spTgt spid="83"/>
                  </p:tgtEl>
                </p:cond>
              </p:nextCondLst>
            </p:seq>
          </p:childTnLst>
        </p:cTn>
      </p:par>
    </p:tnLst>
    <p:bldLst>
      <p:bldP spid="11" grpId="0" bldLvl="0" animBg="1"/>
      <p:bldP spid="12" grpId="0" bldLvl="0" animBg="1"/>
      <p:bldP spid="13" grpId="0" bldLvl="0" animBg="1"/>
      <p:bldP spid="14" grpId="0" bldLvl="0" animBg="1"/>
      <p:bldP spid="15" grpId="0" bldLvl="0" animBg="1"/>
      <p:bldP spid="37" grpId="0" bldLvl="0" animBg="1"/>
      <p:bldP spid="38" grpId="0" bldLvl="0" animBg="1"/>
      <p:bldP spid="41" grpId="0" bldLvl="0" animBg="1"/>
      <p:bldP spid="42" grpId="0" bldLvl="0" animBg="1"/>
      <p:bldP spid="43" grpId="0" bldLvl="0" animBg="1"/>
      <p:bldP spid="64" grpId="0" bldLvl="0" animBg="1"/>
      <p:bldP spid="65" grpId="0" bldLvl="0" animBg="1"/>
      <p:bldP spid="66" grpId="0" bldLvl="0" animBg="1"/>
      <p:bldP spid="67" grpId="0" bldLvl="0" animBg="1"/>
      <p:bldP spid="68" grpId="0" bldLvl="0" animBg="1"/>
      <p:bldP spid="76" grpId="0" bldLvl="0" animBg="1"/>
      <p:bldP spid="78" grpId="0" bldLvl="0" animBg="1"/>
      <p:bldP spid="79" grpId="0" bldLvl="0" animBg="1"/>
      <p:bldP spid="81" grpId="0" bldLvl="0" animBg="1"/>
      <p:bldP spid="82" grpId="0"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雨, 自然, 室内&#10;&#10;描述已自动生成"/>
          <p:cNvPicPr>
            <a:picLocks noChangeAspect="1"/>
          </p:cNvPicPr>
          <p:nvPr/>
        </p:nvPicPr>
        <p:blipFill rotWithShape="1">
          <a:blip r:embed="rId2">
            <a:extLst>
              <a:ext uri="{28A0092B-C50C-407E-A947-70E740481C1C}">
                <a14:useLocalDpi xmlns:a14="http://schemas.microsoft.com/office/drawing/2010/main" val="0"/>
              </a:ext>
            </a:extLst>
          </a:blip>
          <a:srcRect t="13306" b="49147"/>
          <a:stretch>
            <a:fillRect/>
          </a:stretch>
        </p:blipFill>
        <p:spPr>
          <a:xfrm>
            <a:off x="20" y="10"/>
            <a:ext cx="12191980" cy="6857990"/>
          </a:xfrm>
          <a:prstGeom prst="rect">
            <a:avLst/>
          </a:prstGeom>
        </p:spPr>
      </p:pic>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rcRect r="50862"/>
          <a:stretch>
            <a:fillRect/>
          </a:stretch>
        </p:blipFill>
        <p:spPr>
          <a:xfrm>
            <a:off x="-137795" y="2411730"/>
            <a:ext cx="3884295" cy="4446270"/>
          </a:xfrm>
          <a:prstGeom prst="rect">
            <a:avLst/>
          </a:prstGeom>
        </p:spPr>
      </p:pic>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rcRect t="29885"/>
          <a:stretch>
            <a:fillRect/>
          </a:stretch>
        </p:blipFill>
        <p:spPr>
          <a:xfrm>
            <a:off x="2782570" y="368300"/>
            <a:ext cx="9409430" cy="6597650"/>
          </a:xfrm>
          <a:prstGeom prst="rect">
            <a:avLst/>
          </a:prstGeom>
        </p:spPr>
      </p:pic>
      <p:sp>
        <p:nvSpPr>
          <p:cNvPr id="5" name="矩形: 圆角 13"/>
          <p:cNvSpPr/>
          <p:nvPr/>
        </p:nvSpPr>
        <p:spPr>
          <a:xfrm>
            <a:off x="3489325" y="1163320"/>
            <a:ext cx="8036560" cy="675640"/>
          </a:xfrm>
          <a:prstGeom prst="roundRect">
            <a:avLst>
              <a:gd name="adj" fmla="val 0"/>
            </a:avLst>
          </a:prstGeom>
          <a:noFill/>
          <a:ln>
            <a:noFill/>
          </a:ln>
          <a:extLst>
            <a:ext uri="{909E8E84-426E-40DD-AFC4-6F175D3DCCD1}">
              <a14:hiddenFill xmlns:a14="http://schemas.microsoft.com/office/drawing/2010/main">
                <a:solidFill>
                  <a:srgbClr val="FFECB0"/>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20000"/>
              </a:lnSpc>
              <a:spcBef>
                <a:spcPts val="0"/>
              </a:spcBef>
              <a:spcAft>
                <a:spcPts val="0"/>
              </a:spcAft>
              <a:buClrTx/>
              <a:buSzTx/>
              <a:buFontTx/>
              <a:buNone/>
              <a:tabLst/>
              <a:defRPr/>
            </a:pPr>
            <a:r>
              <a:rPr kumimoji="0" lang="en-US" altLang="zh-CN" sz="4000" b="1" i="0" u="none" strike="noStrike" kern="1200" cap="none" spc="0" normalizeH="0" baseline="0" noProof="0" dirty="0" err="1">
                <a:ln>
                  <a:noFill/>
                </a:ln>
                <a:solidFill>
                  <a:prstClr val="black"/>
                </a:solidFill>
                <a:effectLst/>
                <a:uLnTx/>
                <a:uFillTx/>
                <a:latin typeface="Calibri" panose="020F0502020204030204" charset="0"/>
                <a:ea typeface="Microsoft YaHei" panose="020B0503020204020204" pitchFamily="34" charset="-122"/>
                <a:cs typeface="Calibri" panose="020F0502020204030204" charset="0"/>
                <a:sym typeface="迷你简细行楷" panose="02010609000101010101" charset="-122"/>
              </a:rPr>
              <a:t>Thứ</a:t>
            </a:r>
            <a:r>
              <a:rPr kumimoji="0" lang="en-US" altLang="zh-CN" sz="4000" b="1" i="0" u="none" strike="noStrike" kern="1200" cap="none" spc="0" normalizeH="0" baseline="0" noProof="0" dirty="0">
                <a:ln>
                  <a:noFill/>
                </a:ln>
                <a:solidFill>
                  <a:prstClr val="black"/>
                </a:solidFill>
                <a:effectLst/>
                <a:uLnTx/>
                <a:uFillTx/>
                <a:latin typeface="Calibri" panose="020F0502020204030204" charset="0"/>
                <a:ea typeface="Microsoft YaHei" panose="020B0503020204020204" pitchFamily="34" charset="-122"/>
                <a:cs typeface="Calibri" panose="020F0502020204030204" charset="0"/>
                <a:sym typeface="迷你简细行楷" panose="02010609000101010101" charset="-122"/>
              </a:rPr>
              <a:t> … </a:t>
            </a:r>
            <a:r>
              <a:rPr kumimoji="0" lang="en-US" altLang="zh-CN" sz="4000" b="1" i="0" u="none" strike="noStrike" kern="1200" cap="none" spc="0" normalizeH="0" baseline="0" noProof="0" dirty="0" err="1">
                <a:ln>
                  <a:noFill/>
                </a:ln>
                <a:solidFill>
                  <a:prstClr val="black"/>
                </a:solidFill>
                <a:effectLst/>
                <a:uLnTx/>
                <a:uFillTx/>
                <a:latin typeface="Calibri" panose="020F0502020204030204" charset="0"/>
                <a:ea typeface="Microsoft YaHei" panose="020B0503020204020204" pitchFamily="34" charset="-122"/>
                <a:cs typeface="Calibri" panose="020F0502020204030204" charset="0"/>
                <a:sym typeface="迷你简细行楷" panose="02010609000101010101" charset="-122"/>
              </a:rPr>
              <a:t>ngày</a:t>
            </a:r>
            <a:r>
              <a:rPr kumimoji="0" lang="en-US" altLang="zh-CN" sz="4000" b="1" i="0" u="none" strike="noStrike" kern="1200" cap="none" spc="0" normalizeH="0" baseline="0" noProof="0" dirty="0">
                <a:ln>
                  <a:noFill/>
                </a:ln>
                <a:solidFill>
                  <a:prstClr val="black"/>
                </a:solidFill>
                <a:effectLst/>
                <a:uLnTx/>
                <a:uFillTx/>
                <a:latin typeface="Calibri" panose="020F0502020204030204" charset="0"/>
                <a:ea typeface="Microsoft YaHei" panose="020B0503020204020204" pitchFamily="34" charset="-122"/>
                <a:cs typeface="Calibri" panose="020F0502020204030204" charset="0"/>
                <a:sym typeface="迷你简细行楷" panose="02010609000101010101" charset="-122"/>
              </a:rPr>
              <a:t> … </a:t>
            </a:r>
            <a:r>
              <a:rPr kumimoji="0" lang="en-US" altLang="zh-CN" sz="4000" b="1" i="0" u="none" strike="noStrike" kern="1200" cap="none" spc="0" normalizeH="0" baseline="0" noProof="0" dirty="0" err="1">
                <a:ln>
                  <a:noFill/>
                </a:ln>
                <a:solidFill>
                  <a:prstClr val="black"/>
                </a:solidFill>
                <a:effectLst/>
                <a:uLnTx/>
                <a:uFillTx/>
                <a:latin typeface="Calibri" panose="020F0502020204030204" charset="0"/>
                <a:ea typeface="Microsoft YaHei" panose="020B0503020204020204" pitchFamily="34" charset="-122"/>
                <a:cs typeface="Calibri" panose="020F0502020204030204" charset="0"/>
                <a:sym typeface="迷你简细行楷" panose="02010609000101010101" charset="-122"/>
              </a:rPr>
              <a:t>tháng</a:t>
            </a:r>
            <a:r>
              <a:rPr kumimoji="0" lang="en-US" altLang="zh-CN" sz="4000" b="1" i="0" u="none" strike="noStrike" kern="1200" cap="none" spc="0" normalizeH="0" baseline="0" noProof="0" dirty="0">
                <a:ln>
                  <a:noFill/>
                </a:ln>
                <a:solidFill>
                  <a:prstClr val="black"/>
                </a:solidFill>
                <a:effectLst/>
                <a:uLnTx/>
                <a:uFillTx/>
                <a:latin typeface="Calibri" panose="020F0502020204030204" charset="0"/>
                <a:ea typeface="Microsoft YaHei" panose="020B0503020204020204" pitchFamily="34" charset="-122"/>
                <a:cs typeface="Calibri" panose="020F0502020204030204" charset="0"/>
                <a:sym typeface="迷你简细行楷" panose="02010609000101010101" charset="-122"/>
              </a:rPr>
              <a:t> … </a:t>
            </a:r>
            <a:r>
              <a:rPr kumimoji="0" lang="en-US" altLang="zh-CN" sz="4000" b="1" i="0" u="none" strike="noStrike" kern="1200" cap="none" spc="0" normalizeH="0" baseline="0" noProof="0" err="1">
                <a:ln>
                  <a:noFill/>
                </a:ln>
                <a:solidFill>
                  <a:prstClr val="black"/>
                </a:solidFill>
                <a:effectLst/>
                <a:uLnTx/>
                <a:uFillTx/>
                <a:latin typeface="Calibri" panose="020F0502020204030204" charset="0"/>
                <a:ea typeface="Microsoft YaHei" panose="020B0503020204020204" pitchFamily="34" charset="-122"/>
                <a:cs typeface="Calibri" panose="020F0502020204030204" charset="0"/>
                <a:sym typeface="迷你简细行楷" panose="02010609000101010101" charset="-122"/>
              </a:rPr>
              <a:t>năm</a:t>
            </a:r>
            <a:r>
              <a:rPr kumimoji="0" lang="en-US" altLang="zh-CN" sz="4000" b="1" i="0" u="none" strike="noStrike" kern="1200" cap="none" spc="0" normalizeH="0" baseline="0" noProof="0">
                <a:ln>
                  <a:noFill/>
                </a:ln>
                <a:solidFill>
                  <a:prstClr val="black"/>
                </a:solidFill>
                <a:effectLst/>
                <a:uLnTx/>
                <a:uFillTx/>
                <a:latin typeface="Calibri" panose="020F0502020204030204" charset="0"/>
                <a:ea typeface="Microsoft YaHei" panose="020B0503020204020204" pitchFamily="34" charset="-122"/>
                <a:cs typeface="Calibri" panose="020F0502020204030204" charset="0"/>
                <a:sym typeface="迷你简细行楷" panose="02010609000101010101" charset="-122"/>
              </a:rPr>
              <a:t> 2022</a:t>
            </a:r>
            <a:endParaRPr kumimoji="0" lang="en-US" altLang="zh-CN" sz="4000" b="1" i="0" u="none" strike="noStrike" kern="1200" cap="none" spc="0" normalizeH="0" baseline="0" noProof="0" dirty="0">
              <a:ln>
                <a:noFill/>
              </a:ln>
              <a:solidFill>
                <a:prstClr val="black"/>
              </a:solidFill>
              <a:effectLst/>
              <a:uLnTx/>
              <a:uFillTx/>
              <a:latin typeface="Calibri" panose="020F0502020204030204" charset="0"/>
              <a:ea typeface="Microsoft YaHei" panose="020B0503020204020204" pitchFamily="34" charset="-122"/>
              <a:cs typeface="Calibri" panose="020F0502020204030204" charset="0"/>
              <a:sym typeface="迷你简细行楷" panose="02010609000101010101" charset="-122"/>
            </a:endParaRPr>
          </a:p>
        </p:txBody>
      </p:sp>
      <p:grpSp>
        <p:nvGrpSpPr>
          <p:cNvPr id="7" name="Group 6"/>
          <p:cNvGrpSpPr/>
          <p:nvPr/>
        </p:nvGrpSpPr>
        <p:grpSpPr>
          <a:xfrm>
            <a:off x="6242685" y="1859280"/>
            <a:ext cx="1942465" cy="1042670"/>
            <a:chOff x="7012" y="1646"/>
            <a:chExt cx="3411" cy="1551"/>
          </a:xfrm>
        </p:grpSpPr>
        <p:pic>
          <p:nvPicPr>
            <p:cNvPr id="10" name="Picture 9"/>
            <p:cNvPicPr/>
            <p:nvPr/>
          </p:nvPicPr>
          <p:blipFill>
            <a:blip r:embed="rId5">
              <a:clrChange>
                <a:clrFrom>
                  <a:srgbClr val="F5F5F5">
                    <a:alpha val="100000"/>
                  </a:srgbClr>
                </a:clrFrom>
                <a:clrTo>
                  <a:srgbClr val="F5F5F5">
                    <a:alpha val="100000"/>
                    <a:alpha val="0"/>
                  </a:srgbClr>
                </a:clrTo>
              </a:clrChange>
            </a:blip>
            <a:srcRect t="43206" r="422" b="9687"/>
            <a:stretch>
              <a:fillRect/>
            </a:stretch>
          </p:blipFill>
          <p:spPr>
            <a:xfrm>
              <a:off x="7012" y="1646"/>
              <a:ext cx="3411" cy="1551"/>
            </a:xfrm>
            <a:prstGeom prst="rect">
              <a:avLst/>
            </a:prstGeom>
            <a:noFill/>
            <a:ln w="9525">
              <a:noFill/>
            </a:ln>
          </p:spPr>
        </p:pic>
        <p:sp>
          <p:nvSpPr>
            <p:cNvPr id="11" name="Text Box 10"/>
            <p:cNvSpPr txBox="1"/>
            <p:nvPr/>
          </p:nvSpPr>
          <p:spPr>
            <a:xfrm>
              <a:off x="7704" y="2106"/>
              <a:ext cx="2719" cy="86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Coiny" panose="02000903060500060000" charset="0"/>
                  <a:ea typeface="+mn-ea"/>
                  <a:cs typeface="Coiny" panose="02000903060500060000" charset="0"/>
                </a:rPr>
                <a:t>TOÁN</a:t>
              </a:r>
            </a:p>
          </p:txBody>
        </p:sp>
      </p:grpSp>
      <p:sp>
        <p:nvSpPr>
          <p:cNvPr id="12" name="矩形: 圆角 13">
            <a:extLst>
              <a:ext uri="{FF2B5EF4-FFF2-40B4-BE49-F238E27FC236}">
                <a16:creationId xmlns:a16="http://schemas.microsoft.com/office/drawing/2014/main" id="{AB4F92DC-1AFF-4898-8734-C8D7AD9F8884}"/>
              </a:ext>
            </a:extLst>
          </p:cNvPr>
          <p:cNvSpPr/>
          <p:nvPr/>
        </p:nvSpPr>
        <p:spPr>
          <a:xfrm>
            <a:off x="3605386" y="3927779"/>
            <a:ext cx="8036560" cy="675640"/>
          </a:xfrm>
          <a:prstGeom prst="roundRect">
            <a:avLst>
              <a:gd name="adj" fmla="val 0"/>
            </a:avLst>
          </a:prstGeom>
          <a:noFill/>
          <a:ln>
            <a:noFill/>
          </a:ln>
          <a:extLst>
            <a:ext uri="{909E8E84-426E-40DD-AFC4-6F175D3DCCD1}">
              <a14:hiddenFill xmlns:a14="http://schemas.microsoft.com/office/drawing/2010/main">
                <a:solidFill>
                  <a:srgbClr val="FFECB0"/>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20000"/>
              </a:lnSpc>
              <a:spcBef>
                <a:spcPts val="0"/>
              </a:spcBef>
              <a:spcAft>
                <a:spcPts val="0"/>
              </a:spcAft>
              <a:buClrTx/>
              <a:buSzTx/>
              <a:buFontTx/>
              <a:buNone/>
              <a:tabLst/>
              <a:defRPr/>
            </a:pPr>
            <a:r>
              <a:rPr kumimoji="0" lang="en-US" altLang="zh-CN" sz="4800" b="1" i="0" u="none" strike="noStrike" kern="1200" cap="none" spc="0" normalizeH="0" baseline="0" noProof="0" dirty="0" err="1">
                <a:ln>
                  <a:noFill/>
                </a:ln>
                <a:solidFill>
                  <a:srgbClr val="D80A9B"/>
                </a:solidFill>
                <a:effectLst/>
                <a:uLnTx/>
                <a:uFillTx/>
                <a:latin typeface="Calibri" panose="020F0502020204030204" charset="0"/>
                <a:ea typeface="Microsoft YaHei" panose="020B0503020204020204" pitchFamily="34" charset="-122"/>
                <a:cs typeface="Calibri" panose="020F0502020204030204" charset="0"/>
                <a:sym typeface="迷你简细行楷" panose="02010609000101010101" charset="-122"/>
              </a:rPr>
              <a:t>Tiết</a:t>
            </a:r>
            <a:r>
              <a:rPr kumimoji="0" lang="en-US" altLang="zh-CN" sz="4800" b="1" i="0" u="none" strike="noStrike" kern="1200" cap="none" spc="0" normalizeH="0" baseline="0" noProof="0" dirty="0">
                <a:ln>
                  <a:noFill/>
                </a:ln>
                <a:solidFill>
                  <a:srgbClr val="D80A9B"/>
                </a:solidFill>
                <a:effectLst/>
                <a:uLnTx/>
                <a:uFillTx/>
                <a:latin typeface="Calibri" panose="020F0502020204030204" charset="0"/>
                <a:ea typeface="Microsoft YaHei" panose="020B0503020204020204" pitchFamily="34" charset="-122"/>
                <a:cs typeface="Calibri" panose="020F0502020204030204" charset="0"/>
                <a:sym typeface="迷你简细行楷" panose="02010609000101010101" charset="-122"/>
              </a:rPr>
              <a:t> 1</a:t>
            </a:r>
          </a:p>
        </p:txBody>
      </p:sp>
      <p:pic>
        <p:nvPicPr>
          <p:cNvPr id="8" name="Picture 7">
            <a:extLst>
              <a:ext uri="{FF2B5EF4-FFF2-40B4-BE49-F238E27FC236}">
                <a16:creationId xmlns:a16="http://schemas.microsoft.com/office/drawing/2014/main" id="{7D387664-D666-4423-92F9-B23626AA1F60}"/>
              </a:ext>
            </a:extLst>
          </p:cNvPr>
          <p:cNvPicPr>
            <a:picLocks noChangeAspect="1"/>
          </p:cNvPicPr>
          <p:nvPr/>
        </p:nvPicPr>
        <p:blipFill>
          <a:blip r:embed="rId6"/>
          <a:stretch>
            <a:fillRect/>
          </a:stretch>
        </p:blipFill>
        <p:spPr>
          <a:xfrm>
            <a:off x="3539433" y="3005023"/>
            <a:ext cx="7986452" cy="1024217"/>
          </a:xfrm>
          <a:prstGeom prst="rect">
            <a:avLst/>
          </a:prstGeom>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barn(inVertical)">
                                      <p:cBhvr>
                                        <p:cTn id="1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雨, 自然, 室内&#10;&#10;描述已自动生成"/>
          <p:cNvPicPr>
            <a:picLocks noChangeAspect="1"/>
          </p:cNvPicPr>
          <p:nvPr/>
        </p:nvPicPr>
        <p:blipFill rotWithShape="1">
          <a:blip r:embed="rId5">
            <a:extLst>
              <a:ext uri="{28A0092B-C50C-407E-A947-70E740481C1C}">
                <a14:useLocalDpi xmlns:a14="http://schemas.microsoft.com/office/drawing/2010/main" val="0"/>
              </a:ext>
            </a:extLst>
          </a:blip>
          <a:srcRect t="13306" b="49147"/>
          <a:stretch>
            <a:fillRect/>
          </a:stretch>
        </p:blipFill>
        <p:spPr>
          <a:xfrm>
            <a:off x="20" y="10"/>
            <a:ext cx="12191980" cy="6857990"/>
          </a:xfrm>
          <a:prstGeom prst="rect">
            <a:avLst/>
          </a:prstGeom>
        </p:spPr>
      </p:pic>
      <p:pic>
        <p:nvPicPr>
          <p:cNvPr id="6" name="图片 5"/>
          <p:cNvPicPr>
            <a:picLocks noChangeAspect="1"/>
          </p:cNvPicPr>
          <p:nvPr/>
        </p:nvPicPr>
        <p:blipFill rotWithShape="1">
          <a:blip r:embed="rId6" cstate="print">
            <a:extLst>
              <a:ext uri="{28A0092B-C50C-407E-A947-70E740481C1C}">
                <a14:useLocalDpi xmlns:a14="http://schemas.microsoft.com/office/drawing/2010/main" val="0"/>
              </a:ext>
            </a:extLst>
          </a:blip>
          <a:srcRect r="2816" b="67180"/>
          <a:stretch>
            <a:fillRect/>
          </a:stretch>
        </p:blipFill>
        <p:spPr>
          <a:xfrm>
            <a:off x="-20" y="340639"/>
            <a:ext cx="12192000" cy="6176722"/>
          </a:xfrm>
          <a:prstGeom prst="rect">
            <a:avLst/>
          </a:prstGeom>
        </p:spPr>
      </p:pic>
      <p:grpSp>
        <p:nvGrpSpPr>
          <p:cNvPr id="4" name="Group 3"/>
          <p:cNvGrpSpPr/>
          <p:nvPr/>
        </p:nvGrpSpPr>
        <p:grpSpPr>
          <a:xfrm>
            <a:off x="11506200" y="481965"/>
            <a:ext cx="5235575" cy="2316480"/>
            <a:chOff x="14105" y="810"/>
            <a:chExt cx="8245" cy="3648"/>
          </a:xfrm>
        </p:grpSpPr>
        <p:sp>
          <p:nvSpPr>
            <p:cNvPr id="8" name="Horizontal Scroll 7"/>
            <p:cNvSpPr/>
            <p:nvPr/>
          </p:nvSpPr>
          <p:spPr>
            <a:xfrm>
              <a:off x="14105" y="810"/>
              <a:ext cx="8245" cy="3649"/>
            </a:xfrm>
            <a:prstGeom prst="horizontalScroll">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3" name="Picture 2" descr="Picture4"/>
            <p:cNvPicPr>
              <a:picLocks noChangeAspect="1"/>
            </p:cNvPicPr>
            <p:nvPr/>
          </p:nvPicPr>
          <p:blipFill>
            <a:blip r:embed="rId7"/>
            <a:stretch>
              <a:fillRect/>
            </a:stretch>
          </p:blipFill>
          <p:spPr>
            <a:xfrm>
              <a:off x="14766" y="1814"/>
              <a:ext cx="7584" cy="1642"/>
            </a:xfrm>
            <a:prstGeom prst="rect">
              <a:avLst/>
            </a:prstGeom>
          </p:spPr>
        </p:pic>
      </p:grpSp>
      <p:pic>
        <p:nvPicPr>
          <p:cNvPr id="22" name="图片 4" descr="C:\Users\HP\Downloads\Picture2.pngPicture2"/>
          <p:cNvPicPr>
            <a:picLocks noChangeAspect="1"/>
          </p:cNvPicPr>
          <p:nvPr/>
        </p:nvPicPr>
        <p:blipFill>
          <a:blip r:embed="rId8"/>
          <a:srcRect l="38959" t="25262" r="29770" b="26726"/>
          <a:stretch>
            <a:fillRect/>
          </a:stretch>
        </p:blipFill>
        <p:spPr>
          <a:xfrm>
            <a:off x="10185400" y="67945"/>
            <a:ext cx="2102485" cy="3228340"/>
          </a:xfrm>
          <a:prstGeom prst="rect">
            <a:avLst/>
          </a:prstGeom>
        </p:spPr>
      </p:pic>
      <p:pic>
        <p:nvPicPr>
          <p:cNvPr id="5" name="5c249dca6369b">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348210" y="5436235"/>
            <a:ext cx="1233805" cy="1233805"/>
          </a:xfrm>
          <a:prstGeom prst="rect">
            <a:avLst/>
          </a:prstGeom>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additive="base">
                                        <p:cTn id="6" dur="indefinite" fill="hold"/>
                                        <p:tgtEl>
                                          <p:spTgt spid="5"/>
                                        </p:tgtEl>
                                      </p:cBhvr>
                                    </p:cmd>
                                  </p:childTnLst>
                                </p:cTn>
                              </p:par>
                              <p:par>
                                <p:cTn id="7" presetID="14" presetClass="entr" presetSubtype="10" fill="hold" nodeType="withEffect">
                                  <p:stCondLst>
                                    <p:cond delay="0"/>
                                  </p:stCondLst>
                                  <p:childTnLst>
                                    <p:set>
                                      <p:cBhvr>
                                        <p:cTn id="8" dur="1" fill="hold">
                                          <p:stCondLst>
                                            <p:cond delay="0"/>
                                          </p:stCondLst>
                                        </p:cTn>
                                        <p:tgtEl>
                                          <p:spTgt spid="6"/>
                                        </p:tgtEl>
                                        <p:attrNameLst>
                                          <p:attrName>style.visibility</p:attrName>
                                        </p:attrNameLst>
                                      </p:cBhvr>
                                      <p:to>
                                        <p:strVal val="visible"/>
                                      </p:to>
                                    </p:set>
                                    <p:animEffect transition="in" filter="randombar(horizontal)">
                                      <p:cBhvr>
                                        <p:cTn id="9" dur="500"/>
                                        <p:tgtEl>
                                          <p:spTgt spid="6"/>
                                        </p:tgtEl>
                                      </p:cBhvr>
                                    </p:animEffect>
                                  </p:childTnLst>
                                </p:cTn>
                              </p:par>
                              <p:par>
                                <p:cTn id="10" presetID="32" presetClass="emph" presetSubtype="0" repeatCount="indefinite" fill="hold" nodeType="withEffect">
                                  <p:stCondLst>
                                    <p:cond delay="0"/>
                                  </p:stCondLst>
                                  <p:childTnLst>
                                    <p:animRot by="120000">
                                      <p:cBhvr>
                                        <p:cTn id="11" dur="100" fill="hold">
                                          <p:stCondLst>
                                            <p:cond delay="0"/>
                                          </p:stCondLst>
                                        </p:cTn>
                                        <p:tgtEl>
                                          <p:spTgt spid="22"/>
                                        </p:tgtEl>
                                        <p:attrNameLst>
                                          <p:attrName>r</p:attrName>
                                        </p:attrNameLst>
                                      </p:cBhvr>
                                    </p:animRot>
                                    <p:animRot by="-240000">
                                      <p:cBhvr>
                                        <p:cTn id="12" dur="200" fill="hold">
                                          <p:stCondLst>
                                            <p:cond delay="200"/>
                                          </p:stCondLst>
                                        </p:cTn>
                                        <p:tgtEl>
                                          <p:spTgt spid="22"/>
                                        </p:tgtEl>
                                        <p:attrNameLst>
                                          <p:attrName>r</p:attrName>
                                        </p:attrNameLst>
                                      </p:cBhvr>
                                    </p:animRot>
                                    <p:animRot by="240000">
                                      <p:cBhvr>
                                        <p:cTn id="13" dur="200" fill="hold">
                                          <p:stCondLst>
                                            <p:cond delay="400"/>
                                          </p:stCondLst>
                                        </p:cTn>
                                        <p:tgtEl>
                                          <p:spTgt spid="22"/>
                                        </p:tgtEl>
                                        <p:attrNameLst>
                                          <p:attrName>r</p:attrName>
                                        </p:attrNameLst>
                                      </p:cBhvr>
                                    </p:animRot>
                                    <p:animRot by="-240000">
                                      <p:cBhvr>
                                        <p:cTn id="14" dur="200" fill="hold">
                                          <p:stCondLst>
                                            <p:cond delay="600"/>
                                          </p:stCondLst>
                                        </p:cTn>
                                        <p:tgtEl>
                                          <p:spTgt spid="22"/>
                                        </p:tgtEl>
                                        <p:attrNameLst>
                                          <p:attrName>r</p:attrName>
                                        </p:attrNameLst>
                                      </p:cBhvr>
                                    </p:animRot>
                                    <p:animRot by="120000">
                                      <p:cBhvr>
                                        <p:cTn id="15" dur="200" fill="hold">
                                          <p:stCondLst>
                                            <p:cond delay="800"/>
                                          </p:stCondLst>
                                        </p:cTn>
                                        <p:tgtEl>
                                          <p:spTgt spid="22"/>
                                        </p:tgtEl>
                                        <p:attrNameLst>
                                          <p:attrName>r</p:attrName>
                                        </p:attrNameLst>
                                      </p:cBhvr>
                                    </p:animRot>
                                  </p:childTnLst>
                                </p:cTn>
                              </p:par>
                              <p:par>
                                <p:cTn id="16" presetID="0" presetClass="path" presetSubtype="0" accel="50000" decel="50000" fill="hold" nodeType="withEffect">
                                  <p:stCondLst>
                                    <p:cond delay="0"/>
                                  </p:stCondLst>
                                  <p:childTnLst>
                                    <p:animMotion origin="layout" path="M 0 0 C -0.0818229 0.0108333 -0.321354 -0.0138889 -0.414063 0.101852 C -0.506771 0.217593 -0.239063 0.505556 -0.463542 0.578704 C -0.688021 0.651852 -1.32286 0.499352 -1.53646 0.467593 " pathEditMode="relative" ptsTypes="">
                                      <p:cBhvr>
                                        <p:cTn id="17" dur="5000" fill="hold"/>
                                        <p:tgtEl>
                                          <p:spTgt spid="4"/>
                                        </p:tgtEl>
                                        <p:attrNameLst>
                                          <p:attrName>ppt_x</p:attrName>
                                          <p:attrName>ppt_y</p:attrName>
                                        </p:attrNameLst>
                                      </p:cBhvr>
                                    </p:animMotion>
                                  </p:childTnLst>
                                </p:cTn>
                              </p:par>
                              <p:par>
                                <p:cTn id="18" presetID="0" presetClass="path" presetSubtype="0" accel="50000" decel="50000" fill="hold" nodeType="withEffect">
                                  <p:stCondLst>
                                    <p:cond delay="0"/>
                                  </p:stCondLst>
                                  <p:childTnLst>
                                    <p:animMotion origin="layout" path="M 0 0 C -0.0818229 0.0108333 -0.321354 -0.0138889 -0.414063 0.101852 C -0.506771 0.217593 -0.239063 0.505556 -0.463542 0.578704 C -0.688021 0.651852 -1.32286 0.499352 -1.53646 0.467593 " pathEditMode="relative" ptsTypes="">
                                      <p:cBhvr>
                                        <p:cTn id="19" dur="5000" fill="hold"/>
                                        <p:tgtEl>
                                          <p:spTgt spid="2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20" repeatCount="indefinite" fill="remove"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图片包含 雨, 自然, 室内&#10;&#10;描述已自动生成"/>
          <p:cNvPicPr>
            <a:picLocks noChangeAspect="1"/>
          </p:cNvPicPr>
          <p:nvPr/>
        </p:nvPicPr>
        <p:blipFill rotWithShape="1">
          <a:blip r:embed="rId3">
            <a:extLst>
              <a:ext uri="{28A0092B-C50C-407E-A947-70E740481C1C}">
                <a14:useLocalDpi xmlns:a14="http://schemas.microsoft.com/office/drawing/2010/main" val="0"/>
              </a:ext>
            </a:extLst>
          </a:blip>
          <a:srcRect t="13306" b="49147"/>
          <a:stretch>
            <a:fillRect/>
          </a:stretch>
        </p:blipFill>
        <p:spPr>
          <a:xfrm>
            <a:off x="20" y="10"/>
            <a:ext cx="12191980" cy="6857990"/>
          </a:xfrm>
          <a:prstGeom prst="rect">
            <a:avLst/>
          </a:prstGeom>
        </p:spPr>
      </p:pic>
      <p:pic>
        <p:nvPicPr>
          <p:cNvPr id="6" name="图片 5"/>
          <p:cNvPicPr>
            <a:picLocks noChangeAspect="1"/>
          </p:cNvPicPr>
          <p:nvPr/>
        </p:nvPicPr>
        <p:blipFill rotWithShape="1">
          <a:blip r:embed="rId4" cstate="print">
            <a:extLst>
              <a:ext uri="{28A0092B-C50C-407E-A947-70E740481C1C}">
                <a14:useLocalDpi xmlns:a14="http://schemas.microsoft.com/office/drawing/2010/main" val="0"/>
              </a:ext>
            </a:extLst>
          </a:blip>
          <a:srcRect r="2816" b="67180"/>
          <a:stretch>
            <a:fillRect/>
          </a:stretch>
        </p:blipFill>
        <p:spPr>
          <a:xfrm>
            <a:off x="-20" y="340639"/>
            <a:ext cx="12192000" cy="6176722"/>
          </a:xfrm>
          <a:prstGeom prst="rect">
            <a:avLst/>
          </a:prstGeom>
        </p:spPr>
      </p:pic>
      <p:pic>
        <p:nvPicPr>
          <p:cNvPr id="22" name="图片 4" descr="C:\Users\HP\Downloads\Picture2.pngPicture2"/>
          <p:cNvPicPr>
            <a:picLocks noChangeAspect="1"/>
          </p:cNvPicPr>
          <p:nvPr/>
        </p:nvPicPr>
        <p:blipFill>
          <a:blip r:embed="rId5"/>
          <a:srcRect l="39093" t="17804" r="27160" b="26110"/>
          <a:stretch>
            <a:fillRect/>
          </a:stretch>
        </p:blipFill>
        <p:spPr>
          <a:xfrm>
            <a:off x="450215" y="5027930"/>
            <a:ext cx="897890" cy="1492250"/>
          </a:xfrm>
          <a:prstGeom prst="rect">
            <a:avLst/>
          </a:prstGeom>
        </p:spPr>
      </p:pic>
      <p:grpSp>
        <p:nvGrpSpPr>
          <p:cNvPr id="21" name="Group 20"/>
          <p:cNvGrpSpPr/>
          <p:nvPr/>
        </p:nvGrpSpPr>
        <p:grpSpPr>
          <a:xfrm>
            <a:off x="9362440" y="4469130"/>
            <a:ext cx="3192780" cy="2303780"/>
            <a:chOff x="14744" y="7038"/>
            <a:chExt cx="5028" cy="3628"/>
          </a:xfrm>
        </p:grpSpPr>
        <p:pic>
          <p:nvPicPr>
            <p:cNvPr id="5" name="图片 8" descr="图片包含 电视&#10;&#10;自动生成的说明"/>
            <p:cNvPicPr>
              <a:picLocks noChangeAspect="1"/>
            </p:cNvPicPr>
            <p:nvPr/>
          </p:nvPicPr>
          <p:blipFill rotWithShape="1">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l="19268" t="25647" r="37387" b="35242"/>
            <a:stretch>
              <a:fillRect/>
            </a:stretch>
          </p:blipFill>
          <p:spPr>
            <a:xfrm flipV="1">
              <a:off x="14744" y="7038"/>
              <a:ext cx="5029" cy="3628"/>
            </a:xfrm>
            <a:prstGeom prst="rect">
              <a:avLst/>
            </a:prstGeom>
          </p:spPr>
        </p:pic>
        <p:pic>
          <p:nvPicPr>
            <p:cNvPr id="7" name="Picture 6" descr="Picture16"/>
            <p:cNvPicPr>
              <a:picLocks noChangeAspect="1"/>
            </p:cNvPicPr>
            <p:nvPr/>
          </p:nvPicPr>
          <p:blipFill>
            <a:blip r:embed="rId8"/>
            <a:stretch>
              <a:fillRect/>
            </a:stretch>
          </p:blipFill>
          <p:spPr>
            <a:xfrm>
              <a:off x="15516" y="8561"/>
              <a:ext cx="3485" cy="1411"/>
            </a:xfrm>
            <a:prstGeom prst="rect">
              <a:avLst/>
            </a:prstGeom>
          </p:spPr>
        </p:pic>
      </p:grpSp>
      <p:grpSp>
        <p:nvGrpSpPr>
          <p:cNvPr id="20" name="Group 19"/>
          <p:cNvGrpSpPr/>
          <p:nvPr/>
        </p:nvGrpSpPr>
        <p:grpSpPr>
          <a:xfrm>
            <a:off x="7887970" y="488315"/>
            <a:ext cx="3192780" cy="2303780"/>
            <a:chOff x="12422" y="769"/>
            <a:chExt cx="5028" cy="3628"/>
          </a:xfrm>
        </p:grpSpPr>
        <p:pic>
          <p:nvPicPr>
            <p:cNvPr id="14" name="图片 13" descr="图片包含 电视&#10;&#10;自动生成的说明"/>
            <p:cNvPicPr>
              <a:picLocks noChangeAspect="1"/>
            </p:cNvPicPr>
            <p:nvPr/>
          </p:nvPicPr>
          <p:blipFill rotWithShape="1">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l="19268" t="25647" r="37387" b="35242"/>
            <a:stretch>
              <a:fillRect/>
            </a:stretch>
          </p:blipFill>
          <p:spPr>
            <a:xfrm>
              <a:off x="12422" y="769"/>
              <a:ext cx="5029" cy="3628"/>
            </a:xfrm>
            <a:prstGeom prst="rect">
              <a:avLst/>
            </a:prstGeom>
          </p:spPr>
        </p:pic>
        <p:pic>
          <p:nvPicPr>
            <p:cNvPr id="8" name="Picture 7" descr="Picture15"/>
            <p:cNvPicPr>
              <a:picLocks noChangeAspect="1"/>
            </p:cNvPicPr>
            <p:nvPr/>
          </p:nvPicPr>
          <p:blipFill>
            <a:blip r:embed="rId9"/>
            <a:stretch>
              <a:fillRect/>
            </a:stretch>
          </p:blipFill>
          <p:spPr>
            <a:xfrm>
              <a:off x="13194" y="1109"/>
              <a:ext cx="3485" cy="1411"/>
            </a:xfrm>
            <a:prstGeom prst="rect">
              <a:avLst/>
            </a:prstGeom>
          </p:spPr>
        </p:pic>
      </p:grpSp>
      <p:grpSp>
        <p:nvGrpSpPr>
          <p:cNvPr id="19" name="Group 18"/>
          <p:cNvGrpSpPr/>
          <p:nvPr/>
        </p:nvGrpSpPr>
        <p:grpSpPr>
          <a:xfrm>
            <a:off x="4272280" y="4554220"/>
            <a:ext cx="3192780" cy="2303780"/>
            <a:chOff x="6728" y="7172"/>
            <a:chExt cx="5028" cy="3628"/>
          </a:xfrm>
        </p:grpSpPr>
        <p:pic>
          <p:nvPicPr>
            <p:cNvPr id="3" name="图片 8" descr="图片包含 电视&#10;&#10;自动生成的说明"/>
            <p:cNvPicPr>
              <a:picLocks noChangeAspect="1"/>
            </p:cNvPicPr>
            <p:nvPr/>
          </p:nvPicPr>
          <p:blipFill rotWithShape="1">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l="19268" t="25647" r="37387" b="35242"/>
            <a:stretch>
              <a:fillRect/>
            </a:stretch>
          </p:blipFill>
          <p:spPr>
            <a:xfrm flipH="1" flipV="1">
              <a:off x="6728" y="7172"/>
              <a:ext cx="5029" cy="3628"/>
            </a:xfrm>
            <a:prstGeom prst="rect">
              <a:avLst/>
            </a:prstGeom>
          </p:spPr>
        </p:pic>
        <p:pic>
          <p:nvPicPr>
            <p:cNvPr id="10" name="Picture 9" descr="Picture14"/>
            <p:cNvPicPr>
              <a:picLocks noChangeAspect="1"/>
            </p:cNvPicPr>
            <p:nvPr/>
          </p:nvPicPr>
          <p:blipFill>
            <a:blip r:embed="rId10"/>
            <a:stretch>
              <a:fillRect/>
            </a:stretch>
          </p:blipFill>
          <p:spPr>
            <a:xfrm>
              <a:off x="7858" y="8583"/>
              <a:ext cx="3485" cy="1411"/>
            </a:xfrm>
            <a:prstGeom prst="rect">
              <a:avLst/>
            </a:prstGeom>
          </p:spPr>
        </p:pic>
      </p:grpSp>
      <p:grpSp>
        <p:nvGrpSpPr>
          <p:cNvPr id="18" name="Group 17"/>
          <p:cNvGrpSpPr/>
          <p:nvPr/>
        </p:nvGrpSpPr>
        <p:grpSpPr>
          <a:xfrm>
            <a:off x="4980305" y="0"/>
            <a:ext cx="3192780" cy="2303780"/>
            <a:chOff x="7843" y="0"/>
            <a:chExt cx="5028" cy="3628"/>
          </a:xfrm>
        </p:grpSpPr>
        <p:pic>
          <p:nvPicPr>
            <p:cNvPr id="17" name="图片 16" descr="图片包含 电视&#10;&#10;自动生成的说明"/>
            <p:cNvPicPr>
              <a:picLocks noChangeAspect="1"/>
            </p:cNvPicPr>
            <p:nvPr/>
          </p:nvPicPr>
          <p:blipFill rotWithShape="1">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l="19268" t="25647" r="37387" b="35242"/>
            <a:stretch>
              <a:fillRect/>
            </a:stretch>
          </p:blipFill>
          <p:spPr>
            <a:xfrm>
              <a:off x="7843" y="0"/>
              <a:ext cx="5029" cy="3628"/>
            </a:xfrm>
            <a:prstGeom prst="rect">
              <a:avLst/>
            </a:prstGeom>
          </p:spPr>
        </p:pic>
        <p:pic>
          <p:nvPicPr>
            <p:cNvPr id="11" name="Picture 10" descr="Picture13"/>
            <p:cNvPicPr>
              <a:picLocks noChangeAspect="1"/>
            </p:cNvPicPr>
            <p:nvPr/>
          </p:nvPicPr>
          <p:blipFill>
            <a:blip r:embed="rId11"/>
            <a:stretch>
              <a:fillRect/>
            </a:stretch>
          </p:blipFill>
          <p:spPr>
            <a:xfrm>
              <a:off x="8615" y="354"/>
              <a:ext cx="3485" cy="1411"/>
            </a:xfrm>
            <a:prstGeom prst="rect">
              <a:avLst/>
            </a:prstGeom>
          </p:spPr>
        </p:pic>
      </p:grpSp>
      <p:grpSp>
        <p:nvGrpSpPr>
          <p:cNvPr id="16" name="Group 15"/>
          <p:cNvGrpSpPr/>
          <p:nvPr/>
        </p:nvGrpSpPr>
        <p:grpSpPr>
          <a:xfrm>
            <a:off x="1499235" y="3654425"/>
            <a:ext cx="3192780" cy="2303780"/>
            <a:chOff x="2361" y="5755"/>
            <a:chExt cx="5028" cy="3628"/>
          </a:xfrm>
        </p:grpSpPr>
        <p:pic>
          <p:nvPicPr>
            <p:cNvPr id="9" name="图片 8" descr="图片包含 电视&#10;&#10;自动生成的说明"/>
            <p:cNvPicPr>
              <a:picLocks noChangeAspect="1"/>
            </p:cNvPicPr>
            <p:nvPr/>
          </p:nvPicPr>
          <p:blipFill rotWithShape="1">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l="19268" t="25647" r="37387" b="35242"/>
            <a:stretch>
              <a:fillRect/>
            </a:stretch>
          </p:blipFill>
          <p:spPr>
            <a:xfrm flipH="1" flipV="1">
              <a:off x="2361" y="5755"/>
              <a:ext cx="5029" cy="3628"/>
            </a:xfrm>
            <a:prstGeom prst="rect">
              <a:avLst/>
            </a:prstGeom>
          </p:spPr>
        </p:pic>
        <p:pic>
          <p:nvPicPr>
            <p:cNvPr id="12" name="Picture 11" descr="Picture12"/>
            <p:cNvPicPr>
              <a:picLocks noChangeAspect="1"/>
            </p:cNvPicPr>
            <p:nvPr/>
          </p:nvPicPr>
          <p:blipFill>
            <a:blip r:embed="rId12"/>
            <a:stretch>
              <a:fillRect/>
            </a:stretch>
          </p:blipFill>
          <p:spPr>
            <a:xfrm>
              <a:off x="3577" y="7172"/>
              <a:ext cx="3485" cy="1411"/>
            </a:xfrm>
            <a:prstGeom prst="rect">
              <a:avLst/>
            </a:prstGeom>
          </p:spPr>
        </p:pic>
      </p:grpSp>
      <p:grpSp>
        <p:nvGrpSpPr>
          <p:cNvPr id="15" name="Group 14"/>
          <p:cNvGrpSpPr/>
          <p:nvPr/>
        </p:nvGrpSpPr>
        <p:grpSpPr>
          <a:xfrm>
            <a:off x="1668145" y="1120775"/>
            <a:ext cx="3193415" cy="2303780"/>
            <a:chOff x="2627" y="1765"/>
            <a:chExt cx="5029" cy="3628"/>
          </a:xfrm>
        </p:grpSpPr>
        <p:pic>
          <p:nvPicPr>
            <p:cNvPr id="4" name="图片 3" descr="图片包含 电视&#10;&#10;自动生成的说明"/>
            <p:cNvPicPr>
              <a:picLocks noChangeAspect="1"/>
            </p:cNvPicPr>
            <p:nvPr/>
          </p:nvPicPr>
          <p:blipFill rotWithShape="1">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l="19268" t="25647" r="37387" b="35242"/>
            <a:stretch>
              <a:fillRect/>
            </a:stretch>
          </p:blipFill>
          <p:spPr>
            <a:xfrm>
              <a:off x="2627" y="1765"/>
              <a:ext cx="5029" cy="3628"/>
            </a:xfrm>
            <a:prstGeom prst="rect">
              <a:avLst/>
            </a:prstGeom>
          </p:spPr>
        </p:pic>
        <p:pic>
          <p:nvPicPr>
            <p:cNvPr id="13" name="Picture 12" descr="Picture11"/>
            <p:cNvPicPr>
              <a:picLocks noChangeAspect="1"/>
            </p:cNvPicPr>
            <p:nvPr/>
          </p:nvPicPr>
          <p:blipFill>
            <a:blip r:embed="rId13"/>
            <a:stretch>
              <a:fillRect/>
            </a:stretch>
          </p:blipFill>
          <p:spPr>
            <a:xfrm>
              <a:off x="3292" y="1852"/>
              <a:ext cx="3168" cy="1536"/>
            </a:xfrm>
            <a:prstGeom prst="rect">
              <a:avLst/>
            </a:prstGeom>
          </p:spPr>
        </p:pic>
      </p:grpSp>
      <p:sp>
        <p:nvSpPr>
          <p:cNvPr id="25" name="Text Box 24"/>
          <p:cNvSpPr txBox="1"/>
          <p:nvPr/>
        </p:nvSpPr>
        <p:spPr>
          <a:xfrm>
            <a:off x="2207895" y="2151380"/>
            <a:ext cx="1817370" cy="5835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00B0F0"/>
                </a:solidFill>
                <a:effectLst/>
                <a:uLnTx/>
                <a:uFillTx/>
                <a:latin typeface="iCiel Cadena" panose="02000503000000020004" charset="0"/>
                <a:ea typeface="+mn-ea"/>
                <a:cs typeface="iCiel Cadena" panose="02000503000000020004" charset="0"/>
              </a:rPr>
              <a:t>Sao Thủy</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p:tgtEl>
                                          <p:spTgt spid="15"/>
                                        </p:tgtEl>
                                        <p:attrNameLst>
                                          <p:attrName>ppt_y</p:attrName>
                                        </p:attrNameLst>
                                      </p:cBhvr>
                                      <p:tavLst>
                                        <p:tav tm="0">
                                          <p:val>
                                            <p:strVal val="#ppt_y+#ppt_h*1.125000"/>
                                          </p:val>
                                        </p:tav>
                                        <p:tav tm="100000">
                                          <p:val>
                                            <p:strVal val="#ppt_y"/>
                                          </p:val>
                                        </p:tav>
                                      </p:tavLst>
                                    </p:anim>
                                    <p:animEffect transition="in" filter="wipe(up)">
                                      <p:cBhvr>
                                        <p:cTn id="8" dur="500"/>
                                        <p:tgtEl>
                                          <p:spTgt spid="15"/>
                                        </p:tgtEl>
                                      </p:cBhvr>
                                    </p:animEffect>
                                  </p:childTnLst>
                                </p:cTn>
                              </p:par>
                            </p:childTnLst>
                          </p:cTn>
                        </p:par>
                        <p:par>
                          <p:cTn id="9" fill="hold">
                            <p:stCondLst>
                              <p:cond delay="500"/>
                            </p:stCondLst>
                            <p:childTnLst>
                              <p:par>
                                <p:cTn id="10" presetID="12" presetClass="entr" presetSubtype="1"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p:tgtEl>
                                          <p:spTgt spid="16"/>
                                        </p:tgtEl>
                                        <p:attrNameLst>
                                          <p:attrName>ppt_y</p:attrName>
                                        </p:attrNameLst>
                                      </p:cBhvr>
                                      <p:tavLst>
                                        <p:tav tm="0">
                                          <p:val>
                                            <p:strVal val="#ppt_y-#ppt_h*1.125000"/>
                                          </p:val>
                                        </p:tav>
                                        <p:tav tm="100000">
                                          <p:val>
                                            <p:strVal val="#ppt_y"/>
                                          </p:val>
                                        </p:tav>
                                      </p:tavLst>
                                    </p:anim>
                                    <p:animEffect transition="in" filter="wipe(down)">
                                      <p:cBhvr>
                                        <p:cTn id="13" dur="500"/>
                                        <p:tgtEl>
                                          <p:spTgt spid="16"/>
                                        </p:tgtEl>
                                      </p:cBhvr>
                                    </p:animEffect>
                                  </p:childTnLst>
                                </p:cTn>
                              </p:par>
                            </p:childTnLst>
                          </p:cTn>
                        </p:par>
                        <p:par>
                          <p:cTn id="14" fill="hold">
                            <p:stCondLst>
                              <p:cond delay="1000"/>
                            </p:stCondLst>
                            <p:childTnLst>
                              <p:par>
                                <p:cTn id="15" presetID="12" presetClass="entr" presetSubtype="4" fill="hold" nodeType="after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additive="base">
                                        <p:cTn id="17" dur="500"/>
                                        <p:tgtEl>
                                          <p:spTgt spid="18"/>
                                        </p:tgtEl>
                                        <p:attrNameLst>
                                          <p:attrName>ppt_y</p:attrName>
                                        </p:attrNameLst>
                                      </p:cBhvr>
                                      <p:tavLst>
                                        <p:tav tm="0">
                                          <p:val>
                                            <p:strVal val="#ppt_y+#ppt_h*1.125000"/>
                                          </p:val>
                                        </p:tav>
                                        <p:tav tm="100000">
                                          <p:val>
                                            <p:strVal val="#ppt_y"/>
                                          </p:val>
                                        </p:tav>
                                      </p:tavLst>
                                    </p:anim>
                                    <p:animEffect transition="in" filter="wipe(up)">
                                      <p:cBhvr>
                                        <p:cTn id="18" dur="500"/>
                                        <p:tgtEl>
                                          <p:spTgt spid="18"/>
                                        </p:tgtEl>
                                      </p:cBhvr>
                                    </p:animEffect>
                                  </p:childTnLst>
                                </p:cTn>
                              </p:par>
                            </p:childTnLst>
                          </p:cTn>
                        </p:par>
                        <p:par>
                          <p:cTn id="19" fill="hold">
                            <p:stCondLst>
                              <p:cond delay="1500"/>
                            </p:stCondLst>
                            <p:childTnLst>
                              <p:par>
                                <p:cTn id="20" presetID="12" presetClass="entr" presetSubtype="1" fill="hold" nodeType="after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additive="base">
                                        <p:cTn id="22" dur="500"/>
                                        <p:tgtEl>
                                          <p:spTgt spid="19"/>
                                        </p:tgtEl>
                                        <p:attrNameLst>
                                          <p:attrName>ppt_y</p:attrName>
                                        </p:attrNameLst>
                                      </p:cBhvr>
                                      <p:tavLst>
                                        <p:tav tm="0">
                                          <p:val>
                                            <p:strVal val="#ppt_y-#ppt_h*1.125000"/>
                                          </p:val>
                                        </p:tav>
                                        <p:tav tm="100000">
                                          <p:val>
                                            <p:strVal val="#ppt_y"/>
                                          </p:val>
                                        </p:tav>
                                      </p:tavLst>
                                    </p:anim>
                                    <p:animEffect transition="in" filter="wipe(down)">
                                      <p:cBhvr>
                                        <p:cTn id="23" dur="500"/>
                                        <p:tgtEl>
                                          <p:spTgt spid="19"/>
                                        </p:tgtEl>
                                      </p:cBhvr>
                                    </p:animEffect>
                                  </p:childTnLst>
                                </p:cTn>
                              </p:par>
                            </p:childTnLst>
                          </p:cTn>
                        </p:par>
                        <p:par>
                          <p:cTn id="24" fill="hold">
                            <p:stCondLst>
                              <p:cond delay="2000"/>
                            </p:stCondLst>
                            <p:childTnLst>
                              <p:par>
                                <p:cTn id="25" presetID="12" presetClass="entr" presetSubtype="4" fill="hold" nodeType="after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additive="base">
                                        <p:cTn id="27" dur="500"/>
                                        <p:tgtEl>
                                          <p:spTgt spid="20"/>
                                        </p:tgtEl>
                                        <p:attrNameLst>
                                          <p:attrName>ppt_y</p:attrName>
                                        </p:attrNameLst>
                                      </p:cBhvr>
                                      <p:tavLst>
                                        <p:tav tm="0">
                                          <p:val>
                                            <p:strVal val="#ppt_y+#ppt_h*1.125000"/>
                                          </p:val>
                                        </p:tav>
                                        <p:tav tm="100000">
                                          <p:val>
                                            <p:strVal val="#ppt_y"/>
                                          </p:val>
                                        </p:tav>
                                      </p:tavLst>
                                    </p:anim>
                                    <p:animEffect transition="in" filter="wipe(up)">
                                      <p:cBhvr>
                                        <p:cTn id="28" dur="500"/>
                                        <p:tgtEl>
                                          <p:spTgt spid="20"/>
                                        </p:tgtEl>
                                      </p:cBhvr>
                                    </p:animEffect>
                                  </p:childTnLst>
                                </p:cTn>
                              </p:par>
                            </p:childTnLst>
                          </p:cTn>
                        </p:par>
                        <p:par>
                          <p:cTn id="29" fill="hold">
                            <p:stCondLst>
                              <p:cond delay="2500"/>
                            </p:stCondLst>
                            <p:childTnLst>
                              <p:par>
                                <p:cTn id="30" presetID="12" presetClass="entr" presetSubtype="1" fill="hold" nodeType="afterEffect">
                                  <p:stCondLst>
                                    <p:cond delay="0"/>
                                  </p:stCondLst>
                                  <p:childTnLst>
                                    <p:set>
                                      <p:cBhvr>
                                        <p:cTn id="31" dur="1" fill="hold">
                                          <p:stCondLst>
                                            <p:cond delay="0"/>
                                          </p:stCondLst>
                                        </p:cTn>
                                        <p:tgtEl>
                                          <p:spTgt spid="21"/>
                                        </p:tgtEl>
                                        <p:attrNameLst>
                                          <p:attrName>style.visibility</p:attrName>
                                        </p:attrNameLst>
                                      </p:cBhvr>
                                      <p:to>
                                        <p:strVal val="visible"/>
                                      </p:to>
                                    </p:set>
                                    <p:anim calcmode="lin" valueType="num">
                                      <p:cBhvr additive="base">
                                        <p:cTn id="32" dur="500"/>
                                        <p:tgtEl>
                                          <p:spTgt spid="21"/>
                                        </p:tgtEl>
                                        <p:attrNameLst>
                                          <p:attrName>ppt_y</p:attrName>
                                        </p:attrNameLst>
                                      </p:cBhvr>
                                      <p:tavLst>
                                        <p:tav tm="0">
                                          <p:val>
                                            <p:strVal val="#ppt_y-#ppt_h*1.125000"/>
                                          </p:val>
                                        </p:tav>
                                        <p:tav tm="100000">
                                          <p:val>
                                            <p:strVal val="#ppt_y"/>
                                          </p:val>
                                        </p:tav>
                                      </p:tavLst>
                                    </p:anim>
                                    <p:animEffect transition="in" filter="wipe(down)">
                                      <p:cBhvr>
                                        <p:cTn id="33" dur="500"/>
                                        <p:tgtEl>
                                          <p:spTgt spid="21"/>
                                        </p:tgtEl>
                                      </p:cBhvr>
                                    </p:animEffect>
                                  </p:childTnLst>
                                </p:cTn>
                              </p:par>
                            </p:childTnLst>
                          </p:cTn>
                        </p:par>
                        <p:par>
                          <p:cTn id="34" fill="hold">
                            <p:stCondLst>
                              <p:cond delay="3000"/>
                            </p:stCondLst>
                            <p:childTnLst>
                              <p:par>
                                <p:cTn id="35" presetID="0" presetClass="path" presetSubtype="0" accel="50000" decel="50000" fill="hold" nodeType="afterEffect">
                                  <p:stCondLst>
                                    <p:cond delay="0"/>
                                  </p:stCondLst>
                                  <p:childTnLst>
                                    <p:animMotion origin="layout" path="M 0 0 C -0.00333333 -0.0635185 -0.0272917 -0.25037 -0.00520833 -0.32037 C 0.016875 -0.39037 0.0871875 -0.350463 0.110417 -0.35 " pathEditMode="relative" ptsTypes="">
                                      <p:cBhvr>
                                        <p:cTn id="36" dur="2000" fill="hold"/>
                                        <p:tgtEl>
                                          <p:spTgt spid="22"/>
                                        </p:tgtEl>
                                        <p:attrNameLst>
                                          <p:attrName>ppt_x</p:attrName>
                                          <p:attrName>ppt_y</p:attrName>
                                        </p:attrNameLst>
                                      </p:cBhvr>
                                    </p:animMotion>
                                  </p:childTnLst>
                                </p:cTn>
                              </p:par>
                              <p:par>
                                <p:cTn id="37" presetID="14" presetClass="entr" presetSubtype="10" fill="hold" grpId="0" nodeType="with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randombar(horizontal)">
                                      <p:cBhvr>
                                        <p:cTn id="3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5" grpId="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13" name="Picture 12" descr="Picture1"/>
          <p:cNvPicPr>
            <a:picLocks noChangeAspect="1"/>
          </p:cNvPicPr>
          <p:nvPr/>
        </p:nvPicPr>
        <p:blipFill>
          <a:blip r:embed="rId4"/>
          <a:stretch>
            <a:fillRect/>
          </a:stretch>
        </p:blipFill>
        <p:spPr>
          <a:xfrm>
            <a:off x="3044644" y="2175498"/>
            <a:ext cx="6102711" cy="4187921"/>
          </a:xfrm>
          <a:prstGeom prst="rect">
            <a:avLst/>
          </a:prstGeom>
        </p:spPr>
      </p:pic>
      <p:pic>
        <p:nvPicPr>
          <p:cNvPr id="3" name="Picture 2">
            <a:extLst>
              <a:ext uri="{FF2B5EF4-FFF2-40B4-BE49-F238E27FC236}">
                <a16:creationId xmlns:a16="http://schemas.microsoft.com/office/drawing/2014/main" id="{E236FB36-B675-4131-B89A-51F0D95C04AB}"/>
              </a:ext>
            </a:extLst>
          </p:cNvPr>
          <p:cNvPicPr>
            <a:picLocks noChangeAspect="1"/>
          </p:cNvPicPr>
          <p:nvPr/>
        </p:nvPicPr>
        <p:blipFill>
          <a:blip r:embed="rId5"/>
          <a:stretch>
            <a:fillRect/>
          </a:stretch>
        </p:blipFill>
        <p:spPr>
          <a:xfrm>
            <a:off x="3172713" y="2973945"/>
            <a:ext cx="5846571" cy="2591025"/>
          </a:xfrm>
          <a:prstGeom prst="rect">
            <a:avLst/>
          </a:prstGeom>
        </p:spPr>
      </p:pic>
    </p:spTree>
    <p:extLst>
      <p:ext uri="{BB962C8B-B14F-4D97-AF65-F5344CB8AC3E}">
        <p14:creationId xmlns:p14="http://schemas.microsoft.com/office/powerpoint/2010/main" val="2964196875"/>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2" name="Picture 1" descr="Picture1"/>
          <p:cNvPicPr>
            <a:picLocks noChangeAspect="1"/>
          </p:cNvPicPr>
          <p:nvPr/>
        </p:nvPicPr>
        <p:blipFill>
          <a:blip r:embed="rId4"/>
          <a:stretch>
            <a:fillRect/>
          </a:stretch>
        </p:blipFill>
        <p:spPr>
          <a:xfrm>
            <a:off x="397565" y="-122058"/>
            <a:ext cx="11579087" cy="6929892"/>
          </a:xfrm>
          <a:prstGeom prst="rect">
            <a:avLst/>
          </a:prstGeom>
        </p:spPr>
      </p:pic>
      <p:pic>
        <p:nvPicPr>
          <p:cNvPr id="4" name="Picture 3">
            <a:extLst>
              <a:ext uri="{FF2B5EF4-FFF2-40B4-BE49-F238E27FC236}">
                <a16:creationId xmlns:a16="http://schemas.microsoft.com/office/drawing/2014/main" id="{85A7324A-21F7-48EB-8922-D19E5EA72E44}"/>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40000"/>
                    </a14:imgEffect>
                  </a14:imgLayer>
                </a14:imgProps>
              </a:ext>
            </a:extLst>
          </a:blip>
          <a:stretch>
            <a:fillRect/>
          </a:stretch>
        </p:blipFill>
        <p:spPr>
          <a:xfrm>
            <a:off x="7618255" y="302245"/>
            <a:ext cx="3952875" cy="3562350"/>
          </a:xfrm>
          <a:prstGeom prst="rect">
            <a:avLst/>
          </a:prstGeom>
        </p:spPr>
      </p:pic>
      <p:pic>
        <p:nvPicPr>
          <p:cNvPr id="19" name="Picture 18" descr="Picture3">
            <a:extLst>
              <a:ext uri="{FF2B5EF4-FFF2-40B4-BE49-F238E27FC236}">
                <a16:creationId xmlns:a16="http://schemas.microsoft.com/office/drawing/2014/main" id="{FD37FFE2-3B0D-400C-8BD5-8B328040C327}"/>
              </a:ext>
            </a:extLst>
          </p:cNvPr>
          <p:cNvPicPr>
            <a:picLocks noChangeAspect="1"/>
          </p:cNvPicPr>
          <p:nvPr/>
        </p:nvPicPr>
        <p:blipFill>
          <a:blip r:embed="rId7"/>
          <a:srcRect l="39964" t="30048" r="31983" b="28356"/>
          <a:stretch>
            <a:fillRect/>
          </a:stretch>
        </p:blipFill>
        <p:spPr>
          <a:xfrm>
            <a:off x="970841" y="2751778"/>
            <a:ext cx="1517177" cy="2249675"/>
          </a:xfrm>
          <a:prstGeom prst="rect">
            <a:avLst/>
          </a:prstGeom>
        </p:spPr>
      </p:pic>
      <p:sp>
        <p:nvSpPr>
          <p:cNvPr id="6" name="Speech Bubble: Rectangle with Corners Rounded 5">
            <a:extLst>
              <a:ext uri="{FF2B5EF4-FFF2-40B4-BE49-F238E27FC236}">
                <a16:creationId xmlns:a16="http://schemas.microsoft.com/office/drawing/2014/main" id="{DE813D15-779C-41D2-AB58-C169369D53A7}"/>
              </a:ext>
            </a:extLst>
          </p:cNvPr>
          <p:cNvSpPr/>
          <p:nvPr/>
        </p:nvSpPr>
        <p:spPr>
          <a:xfrm>
            <a:off x="1105786" y="945397"/>
            <a:ext cx="3138007" cy="1658679"/>
          </a:xfrm>
          <a:prstGeom prst="wedgeRoundRectCallou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err="1"/>
              <a:t>Mỗi</a:t>
            </a:r>
            <a:r>
              <a:rPr lang="en-US" sz="2400" dirty="0"/>
              <a:t> </a:t>
            </a:r>
            <a:r>
              <a:rPr lang="en-US" sz="2400" dirty="0" err="1"/>
              <a:t>đội</a:t>
            </a:r>
            <a:r>
              <a:rPr lang="en-US" sz="2400" dirty="0"/>
              <a:t> </a:t>
            </a:r>
            <a:r>
              <a:rPr lang="en-US" sz="2400" dirty="0" err="1"/>
              <a:t>múa</a:t>
            </a:r>
            <a:r>
              <a:rPr lang="en-US" sz="2400" dirty="0"/>
              <a:t> </a:t>
            </a:r>
            <a:r>
              <a:rPr lang="en-US" sz="2400" dirty="0" err="1"/>
              <a:t>rồng</a:t>
            </a:r>
            <a:r>
              <a:rPr lang="en-US" sz="2400" dirty="0"/>
              <a:t> </a:t>
            </a:r>
            <a:r>
              <a:rPr lang="en-US" sz="2400" dirty="0" err="1"/>
              <a:t>có</a:t>
            </a:r>
            <a:r>
              <a:rPr lang="en-US" sz="2400" dirty="0"/>
              <a:t> 9 </a:t>
            </a:r>
            <a:r>
              <a:rPr lang="en-US" sz="2400" dirty="0" err="1"/>
              <a:t>người</a:t>
            </a:r>
            <a:r>
              <a:rPr lang="en-US" sz="2400" dirty="0"/>
              <a:t>. </a:t>
            </a:r>
            <a:r>
              <a:rPr lang="en-US" sz="2400" dirty="0" err="1"/>
              <a:t>Hỏi</a:t>
            </a:r>
            <a:r>
              <a:rPr lang="en-US" sz="2400" dirty="0"/>
              <a:t> 2 </a:t>
            </a:r>
            <a:r>
              <a:rPr lang="en-US" sz="2400" dirty="0" err="1"/>
              <a:t>đội</a:t>
            </a:r>
            <a:r>
              <a:rPr lang="en-US" sz="2400" dirty="0"/>
              <a:t> </a:t>
            </a:r>
            <a:r>
              <a:rPr lang="en-US" sz="2400" dirty="0" err="1"/>
              <a:t>múa</a:t>
            </a:r>
            <a:r>
              <a:rPr lang="en-US" sz="2400" dirty="0"/>
              <a:t> </a:t>
            </a:r>
            <a:r>
              <a:rPr lang="en-US" sz="2400" dirty="0" err="1"/>
              <a:t>rồng</a:t>
            </a:r>
            <a:r>
              <a:rPr lang="en-US" sz="2400" dirty="0"/>
              <a:t> </a:t>
            </a:r>
            <a:r>
              <a:rPr lang="en-US" sz="2400" dirty="0" err="1"/>
              <a:t>có</a:t>
            </a:r>
            <a:r>
              <a:rPr lang="en-US" sz="2400" dirty="0"/>
              <a:t> bao </a:t>
            </a:r>
            <a:r>
              <a:rPr lang="en-US" sz="2400" dirty="0" err="1"/>
              <a:t>nhiêu</a:t>
            </a:r>
            <a:r>
              <a:rPr lang="en-US" sz="2400" dirty="0"/>
              <a:t> </a:t>
            </a:r>
            <a:r>
              <a:rPr lang="en-US" sz="2400" dirty="0" err="1"/>
              <a:t>người</a:t>
            </a:r>
            <a:r>
              <a:rPr lang="en-US" sz="2400" dirty="0"/>
              <a:t>?</a:t>
            </a:r>
          </a:p>
        </p:txBody>
      </p:sp>
      <p:sp>
        <p:nvSpPr>
          <p:cNvPr id="21" name="TextBox 20">
            <a:extLst>
              <a:ext uri="{FF2B5EF4-FFF2-40B4-BE49-F238E27FC236}">
                <a16:creationId xmlns:a16="http://schemas.microsoft.com/office/drawing/2014/main" id="{7D2A8359-429D-4691-BC90-28CEDD5B789D}"/>
              </a:ext>
            </a:extLst>
          </p:cNvPr>
          <p:cNvSpPr txBox="1"/>
          <p:nvPr/>
        </p:nvSpPr>
        <p:spPr>
          <a:xfrm>
            <a:off x="4470871" y="2605526"/>
            <a:ext cx="2741862" cy="783193"/>
          </a:xfrm>
          <a:prstGeom prst="roundRect">
            <a:avLst/>
          </a:prstGeom>
          <a:solidFill>
            <a:schemeClr val="accent2">
              <a:lumMod val="40000"/>
              <a:lumOff val="60000"/>
            </a:schemeClr>
          </a:solidFill>
          <a:ln w="19050">
            <a:solidFill>
              <a:srgbClr val="FFC000"/>
            </a:solidFill>
          </a:ln>
          <a:effectLst>
            <a:outerShdw blurRad="50800" dist="38100" dir="2700000" algn="tl"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9 x 2 = ?</a:t>
            </a:r>
          </a:p>
        </p:txBody>
      </p:sp>
      <p:sp>
        <p:nvSpPr>
          <p:cNvPr id="22" name="Rectangle: Rounded Corners 21">
            <a:extLst>
              <a:ext uri="{FF2B5EF4-FFF2-40B4-BE49-F238E27FC236}">
                <a16:creationId xmlns:a16="http://schemas.microsoft.com/office/drawing/2014/main" id="{AB73DEDF-5155-4ED0-BD45-28D395111A12}"/>
              </a:ext>
            </a:extLst>
          </p:cNvPr>
          <p:cNvSpPr/>
          <p:nvPr/>
        </p:nvSpPr>
        <p:spPr>
          <a:xfrm>
            <a:off x="4293546" y="3673073"/>
            <a:ext cx="3137868" cy="701007"/>
          </a:xfrm>
          <a:prstGeom prst="roundRect">
            <a:avLst/>
          </a:prstGeom>
          <a:noFill/>
          <a:ln w="57150">
            <a:solidFill>
              <a:srgbClr val="F2649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002060"/>
                </a:solidFill>
                <a:latin typeface="Arial" panose="020B0604020202020204" pitchFamily="34" charset="0"/>
                <a:cs typeface="Arial" panose="020B0604020202020204" pitchFamily="34" charset="0"/>
              </a:rPr>
              <a:t>9 + 9 = 18</a:t>
            </a:r>
          </a:p>
        </p:txBody>
      </p:sp>
      <p:sp>
        <p:nvSpPr>
          <p:cNvPr id="23" name="Rectangle: Rounded Corners 22">
            <a:extLst>
              <a:ext uri="{FF2B5EF4-FFF2-40B4-BE49-F238E27FC236}">
                <a16:creationId xmlns:a16="http://schemas.microsoft.com/office/drawing/2014/main" id="{981234F4-1BF2-4980-B27B-DB0E462B7573}"/>
              </a:ext>
            </a:extLst>
          </p:cNvPr>
          <p:cNvSpPr/>
          <p:nvPr/>
        </p:nvSpPr>
        <p:spPr>
          <a:xfrm>
            <a:off x="2562458" y="4720915"/>
            <a:ext cx="2738331" cy="641986"/>
          </a:xfrm>
          <a:prstGeom prst="roundRect">
            <a:avLst/>
          </a:prstGeom>
          <a:noFill/>
          <a:ln w="57150">
            <a:solidFill>
              <a:srgbClr val="F2649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002060"/>
                </a:solidFill>
                <a:latin typeface="Arial" panose="020B0604020202020204" pitchFamily="34" charset="0"/>
                <a:cs typeface="Arial" panose="020B0604020202020204" pitchFamily="34" charset="0"/>
              </a:rPr>
              <a:t>9 x 2 = 18</a:t>
            </a:r>
          </a:p>
        </p:txBody>
      </p:sp>
      <p:cxnSp>
        <p:nvCxnSpPr>
          <p:cNvPr id="24" name="Straight Arrow Connector 23">
            <a:extLst>
              <a:ext uri="{FF2B5EF4-FFF2-40B4-BE49-F238E27FC236}">
                <a16:creationId xmlns:a16="http://schemas.microsoft.com/office/drawing/2014/main" id="{887063B1-7C16-4138-9E9B-E0050F09BAFC}"/>
              </a:ext>
            </a:extLst>
          </p:cNvPr>
          <p:cNvCxnSpPr/>
          <p:nvPr/>
        </p:nvCxnSpPr>
        <p:spPr>
          <a:xfrm>
            <a:off x="5300789" y="5120997"/>
            <a:ext cx="1068340" cy="0"/>
          </a:xfrm>
          <a:prstGeom prst="straightConnector1">
            <a:avLst/>
          </a:prstGeom>
          <a:ln w="57150">
            <a:solidFill>
              <a:srgbClr val="F23ED0"/>
            </a:solidFill>
            <a:tailEnd type="triangle"/>
          </a:ln>
        </p:spPr>
        <p:style>
          <a:lnRef idx="1">
            <a:schemeClr val="accent1"/>
          </a:lnRef>
          <a:fillRef idx="0">
            <a:schemeClr val="accent1"/>
          </a:fillRef>
          <a:effectRef idx="0">
            <a:schemeClr val="accent1"/>
          </a:effectRef>
          <a:fontRef idx="minor">
            <a:schemeClr val="tx1"/>
          </a:fontRef>
        </p:style>
      </p:cxnSp>
      <p:sp>
        <p:nvSpPr>
          <p:cNvPr id="25" name="Rectangle: Rounded Corners 24">
            <a:extLst>
              <a:ext uri="{FF2B5EF4-FFF2-40B4-BE49-F238E27FC236}">
                <a16:creationId xmlns:a16="http://schemas.microsoft.com/office/drawing/2014/main" id="{FEBB3F6C-3CC3-4827-8D50-F8ED96E1811C}"/>
              </a:ext>
            </a:extLst>
          </p:cNvPr>
          <p:cNvSpPr/>
          <p:nvPr/>
        </p:nvSpPr>
        <p:spPr>
          <a:xfrm>
            <a:off x="6388336" y="4689674"/>
            <a:ext cx="2738331" cy="641986"/>
          </a:xfrm>
          <a:prstGeom prst="roundRect">
            <a:avLst/>
          </a:prstGeom>
          <a:noFill/>
          <a:ln w="57150">
            <a:solidFill>
              <a:srgbClr val="F2649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rgbClr val="002060"/>
                </a:solidFill>
                <a:latin typeface="Arial" panose="020B0604020202020204" pitchFamily="34" charset="0"/>
                <a:cs typeface="Arial" panose="020B0604020202020204" pitchFamily="34" charset="0"/>
              </a:rPr>
              <a:t>18 : 9 = 2</a:t>
            </a:r>
          </a:p>
        </p:txBody>
      </p:sp>
    </p:spTree>
    <p:extLst>
      <p:ext uri="{BB962C8B-B14F-4D97-AF65-F5344CB8AC3E}">
        <p14:creationId xmlns:p14="http://schemas.microsoft.com/office/powerpoint/2010/main" val="1512620574"/>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1000"/>
                                        <p:tgtEl>
                                          <p:spTgt spid="21"/>
                                        </p:tgtEl>
                                      </p:cBhvr>
                                    </p:animEffect>
                                    <p:anim calcmode="lin" valueType="num">
                                      <p:cBhvr>
                                        <p:cTn id="20" dur="1000" fill="hold"/>
                                        <p:tgtEl>
                                          <p:spTgt spid="21"/>
                                        </p:tgtEl>
                                        <p:attrNameLst>
                                          <p:attrName>ppt_x</p:attrName>
                                        </p:attrNameLst>
                                      </p:cBhvr>
                                      <p:tavLst>
                                        <p:tav tm="0">
                                          <p:val>
                                            <p:strVal val="#ppt_x"/>
                                          </p:val>
                                        </p:tav>
                                        <p:tav tm="100000">
                                          <p:val>
                                            <p:strVal val="#ppt_x"/>
                                          </p:val>
                                        </p:tav>
                                      </p:tavLst>
                                    </p:anim>
                                    <p:anim calcmode="lin" valueType="num">
                                      <p:cBhvr>
                                        <p:cTn id="21"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37" presetClass="entr" presetSubtype="0" fill="hold" grpId="0" nodeType="click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fade">
                                      <p:cBhvr>
                                        <p:cTn id="26" dur="1000"/>
                                        <p:tgtEl>
                                          <p:spTgt spid="22"/>
                                        </p:tgtEl>
                                      </p:cBhvr>
                                    </p:animEffect>
                                    <p:anim calcmode="lin" valueType="num">
                                      <p:cBhvr>
                                        <p:cTn id="27" dur="1000" fill="hold"/>
                                        <p:tgtEl>
                                          <p:spTgt spid="22"/>
                                        </p:tgtEl>
                                        <p:attrNameLst>
                                          <p:attrName>ppt_x</p:attrName>
                                        </p:attrNameLst>
                                      </p:cBhvr>
                                      <p:tavLst>
                                        <p:tav tm="0">
                                          <p:val>
                                            <p:strVal val="#ppt_x"/>
                                          </p:val>
                                        </p:tav>
                                        <p:tav tm="100000">
                                          <p:val>
                                            <p:strVal val="#ppt_x"/>
                                          </p:val>
                                        </p:tav>
                                      </p:tavLst>
                                    </p:anim>
                                    <p:anim calcmode="lin" valueType="num">
                                      <p:cBhvr>
                                        <p:cTn id="28" dur="900" decel="100000" fill="hold"/>
                                        <p:tgtEl>
                                          <p:spTgt spid="22"/>
                                        </p:tgtEl>
                                        <p:attrNameLst>
                                          <p:attrName>ppt_y</p:attrName>
                                        </p:attrNameLst>
                                      </p:cBhvr>
                                      <p:tavLst>
                                        <p:tav tm="0">
                                          <p:val>
                                            <p:strVal val="#ppt_y+1"/>
                                          </p:val>
                                        </p:tav>
                                        <p:tav tm="100000">
                                          <p:val>
                                            <p:strVal val="#ppt_y-.03"/>
                                          </p:val>
                                        </p:tav>
                                      </p:tavLst>
                                    </p:anim>
                                    <p:anim calcmode="lin" valueType="num">
                                      <p:cBhvr>
                                        <p:cTn id="29" dur="100" accel="100000" fill="hold">
                                          <p:stCondLst>
                                            <p:cond delay="900"/>
                                          </p:stCondLst>
                                        </p:cTn>
                                        <p:tgtEl>
                                          <p:spTgt spid="22"/>
                                        </p:tgtEl>
                                        <p:attrNameLst>
                                          <p:attrName>ppt_y</p:attrName>
                                        </p:attrNameLst>
                                      </p:cBhvr>
                                      <p:tavLst>
                                        <p:tav tm="0">
                                          <p:val>
                                            <p:strVal val="#ppt_y-.03"/>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37" presetClass="entr" presetSubtype="0" fill="hold" grpId="0" nodeType="click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fade">
                                      <p:cBhvr>
                                        <p:cTn id="34" dur="1000"/>
                                        <p:tgtEl>
                                          <p:spTgt spid="23"/>
                                        </p:tgtEl>
                                      </p:cBhvr>
                                    </p:animEffect>
                                    <p:anim calcmode="lin" valueType="num">
                                      <p:cBhvr>
                                        <p:cTn id="35" dur="1000" fill="hold"/>
                                        <p:tgtEl>
                                          <p:spTgt spid="23"/>
                                        </p:tgtEl>
                                        <p:attrNameLst>
                                          <p:attrName>ppt_x</p:attrName>
                                        </p:attrNameLst>
                                      </p:cBhvr>
                                      <p:tavLst>
                                        <p:tav tm="0">
                                          <p:val>
                                            <p:strVal val="#ppt_x"/>
                                          </p:val>
                                        </p:tav>
                                        <p:tav tm="100000">
                                          <p:val>
                                            <p:strVal val="#ppt_x"/>
                                          </p:val>
                                        </p:tav>
                                      </p:tavLst>
                                    </p:anim>
                                    <p:anim calcmode="lin" valueType="num">
                                      <p:cBhvr>
                                        <p:cTn id="36" dur="900" decel="100000" fill="hold"/>
                                        <p:tgtEl>
                                          <p:spTgt spid="23"/>
                                        </p:tgtEl>
                                        <p:attrNameLst>
                                          <p:attrName>ppt_y</p:attrName>
                                        </p:attrNameLst>
                                      </p:cBhvr>
                                      <p:tavLst>
                                        <p:tav tm="0">
                                          <p:val>
                                            <p:strVal val="#ppt_y+1"/>
                                          </p:val>
                                        </p:tav>
                                        <p:tav tm="100000">
                                          <p:val>
                                            <p:strVal val="#ppt_y-.03"/>
                                          </p:val>
                                        </p:tav>
                                      </p:tavLst>
                                    </p:anim>
                                    <p:anim calcmode="lin" valueType="num">
                                      <p:cBhvr>
                                        <p:cTn id="37" dur="100" accel="100000" fill="hold">
                                          <p:stCondLst>
                                            <p:cond delay="900"/>
                                          </p:stCondLst>
                                        </p:cTn>
                                        <p:tgtEl>
                                          <p:spTgt spid="23"/>
                                        </p:tgtEl>
                                        <p:attrNameLst>
                                          <p:attrName>ppt_y</p:attrName>
                                        </p:attrNameLst>
                                      </p:cBhvr>
                                      <p:tavLst>
                                        <p:tav tm="0">
                                          <p:val>
                                            <p:strVal val="#ppt_y-.03"/>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fade">
                                      <p:cBhvr>
                                        <p:cTn id="42" dur="500"/>
                                        <p:tgtEl>
                                          <p:spTgt spid="24"/>
                                        </p:tgtEl>
                                      </p:cBhvr>
                                    </p:animEffect>
                                  </p:childTnLst>
                                </p:cTn>
                              </p:par>
                            </p:childTnLst>
                          </p:cTn>
                        </p:par>
                      </p:childTnLst>
                    </p:cTn>
                  </p:par>
                  <p:par>
                    <p:cTn id="43" fill="hold">
                      <p:stCondLst>
                        <p:cond delay="indefinite"/>
                      </p:stCondLst>
                      <p:childTnLst>
                        <p:par>
                          <p:cTn id="44" fill="hold">
                            <p:stCondLst>
                              <p:cond delay="0"/>
                            </p:stCondLst>
                            <p:childTnLst>
                              <p:par>
                                <p:cTn id="45" presetID="37" presetClass="entr" presetSubtype="0" fill="hold" grpId="0" nodeType="click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fade">
                                      <p:cBhvr>
                                        <p:cTn id="47" dur="1000"/>
                                        <p:tgtEl>
                                          <p:spTgt spid="25"/>
                                        </p:tgtEl>
                                      </p:cBhvr>
                                    </p:animEffect>
                                    <p:anim calcmode="lin" valueType="num">
                                      <p:cBhvr>
                                        <p:cTn id="48" dur="1000" fill="hold"/>
                                        <p:tgtEl>
                                          <p:spTgt spid="25"/>
                                        </p:tgtEl>
                                        <p:attrNameLst>
                                          <p:attrName>ppt_x</p:attrName>
                                        </p:attrNameLst>
                                      </p:cBhvr>
                                      <p:tavLst>
                                        <p:tav tm="0">
                                          <p:val>
                                            <p:strVal val="#ppt_x"/>
                                          </p:val>
                                        </p:tav>
                                        <p:tav tm="100000">
                                          <p:val>
                                            <p:strVal val="#ppt_x"/>
                                          </p:val>
                                        </p:tav>
                                      </p:tavLst>
                                    </p:anim>
                                    <p:anim calcmode="lin" valueType="num">
                                      <p:cBhvr>
                                        <p:cTn id="49" dur="900" decel="100000" fill="hold"/>
                                        <p:tgtEl>
                                          <p:spTgt spid="25"/>
                                        </p:tgtEl>
                                        <p:attrNameLst>
                                          <p:attrName>ppt_y</p:attrName>
                                        </p:attrNameLst>
                                      </p:cBhvr>
                                      <p:tavLst>
                                        <p:tav tm="0">
                                          <p:val>
                                            <p:strVal val="#ppt_y+1"/>
                                          </p:val>
                                        </p:tav>
                                        <p:tav tm="100000">
                                          <p:val>
                                            <p:strVal val="#ppt_y-.03"/>
                                          </p:val>
                                        </p:tav>
                                      </p:tavLst>
                                    </p:anim>
                                    <p:anim calcmode="lin" valueType="num">
                                      <p:cBhvr>
                                        <p:cTn id="50" dur="100" accel="100000" fill="hold">
                                          <p:stCondLst>
                                            <p:cond delay="900"/>
                                          </p:stCondLst>
                                        </p:cTn>
                                        <p:tgtEl>
                                          <p:spTgt spid="2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1" grpId="0" animBg="1"/>
      <p:bldP spid="22" grpId="0" animBg="1"/>
      <p:bldP spid="23" grpId="0" animBg="1"/>
      <p:bldP spid="2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2" name="Picture 1" descr="Picture1"/>
          <p:cNvPicPr>
            <a:picLocks noChangeAspect="1"/>
          </p:cNvPicPr>
          <p:nvPr/>
        </p:nvPicPr>
        <p:blipFill>
          <a:blip r:embed="rId4"/>
          <a:stretch>
            <a:fillRect/>
          </a:stretch>
        </p:blipFill>
        <p:spPr>
          <a:xfrm>
            <a:off x="397565" y="-122058"/>
            <a:ext cx="11579087" cy="6929892"/>
          </a:xfrm>
          <a:prstGeom prst="rect">
            <a:avLst/>
          </a:prstGeom>
        </p:spPr>
      </p:pic>
      <p:sp>
        <p:nvSpPr>
          <p:cNvPr id="11" name="TextBox 10">
            <a:extLst>
              <a:ext uri="{FF2B5EF4-FFF2-40B4-BE49-F238E27FC236}">
                <a16:creationId xmlns:a16="http://schemas.microsoft.com/office/drawing/2014/main" id="{FC6FE054-7240-45C9-8CE9-CE5AA6C82B8E}"/>
              </a:ext>
            </a:extLst>
          </p:cNvPr>
          <p:cNvSpPr txBox="1"/>
          <p:nvPr/>
        </p:nvSpPr>
        <p:spPr>
          <a:xfrm>
            <a:off x="4669838" y="383506"/>
            <a:ext cx="3797670" cy="584775"/>
          </a:xfrm>
          <a:prstGeom prst="rect">
            <a:avLst/>
          </a:prstGeom>
          <a:noFill/>
        </p:spPr>
        <p:txBody>
          <a:bodyPr wrap="square" rtlCol="0">
            <a:spAutoFit/>
          </a:bodyPr>
          <a:lstStyle/>
          <a:p>
            <a:pPr defTabSz="457200"/>
            <a:r>
              <a:rPr lang="en-US" sz="3200" b="1" dirty="0">
                <a:solidFill>
                  <a:srgbClr val="002060"/>
                </a:solidFill>
                <a:latin typeface="Arial" panose="020B0604020202020204" pitchFamily="34" charset="0"/>
                <a:cs typeface="Arial" panose="020B0604020202020204" pitchFamily="34" charset="0"/>
              </a:rPr>
              <a:t>9   x   1   =   9</a:t>
            </a:r>
          </a:p>
        </p:txBody>
      </p:sp>
      <p:sp>
        <p:nvSpPr>
          <p:cNvPr id="12" name="TextBox 11">
            <a:extLst>
              <a:ext uri="{FF2B5EF4-FFF2-40B4-BE49-F238E27FC236}">
                <a16:creationId xmlns:a16="http://schemas.microsoft.com/office/drawing/2014/main" id="{5E5D291F-0D3B-48AF-A2EF-AD6A4C91BD3C}"/>
              </a:ext>
            </a:extLst>
          </p:cNvPr>
          <p:cNvSpPr txBox="1"/>
          <p:nvPr/>
        </p:nvSpPr>
        <p:spPr>
          <a:xfrm>
            <a:off x="4669838" y="911125"/>
            <a:ext cx="3700016" cy="584775"/>
          </a:xfrm>
          <a:prstGeom prst="rect">
            <a:avLst/>
          </a:prstGeom>
          <a:noFill/>
        </p:spPr>
        <p:txBody>
          <a:bodyPr wrap="square" rtlCol="0">
            <a:spAutoFit/>
          </a:bodyPr>
          <a:lstStyle/>
          <a:p>
            <a:pPr defTabSz="457200"/>
            <a:r>
              <a:rPr lang="en-US" sz="3200" b="1" dirty="0">
                <a:solidFill>
                  <a:srgbClr val="002060"/>
                </a:solidFill>
                <a:latin typeface="Arial" panose="020B0604020202020204" pitchFamily="34" charset="0"/>
                <a:cs typeface="Arial" panose="020B0604020202020204" pitchFamily="34" charset="0"/>
              </a:rPr>
              <a:t>9   x   2   =  18</a:t>
            </a:r>
          </a:p>
        </p:txBody>
      </p:sp>
      <p:sp>
        <p:nvSpPr>
          <p:cNvPr id="13" name="TextBox 12">
            <a:extLst>
              <a:ext uri="{FF2B5EF4-FFF2-40B4-BE49-F238E27FC236}">
                <a16:creationId xmlns:a16="http://schemas.microsoft.com/office/drawing/2014/main" id="{3FC70A7B-DB51-438B-9B52-1A7F0E22E4E0}"/>
              </a:ext>
            </a:extLst>
          </p:cNvPr>
          <p:cNvSpPr txBox="1"/>
          <p:nvPr/>
        </p:nvSpPr>
        <p:spPr>
          <a:xfrm>
            <a:off x="4669837" y="1543855"/>
            <a:ext cx="4071949" cy="584775"/>
          </a:xfrm>
          <a:prstGeom prst="rect">
            <a:avLst/>
          </a:prstGeom>
          <a:noFill/>
        </p:spPr>
        <p:txBody>
          <a:bodyPr wrap="square" rtlCol="0">
            <a:spAutoFit/>
          </a:bodyPr>
          <a:lstStyle/>
          <a:p>
            <a:pPr defTabSz="457200"/>
            <a:r>
              <a:rPr lang="en-US" sz="3200" b="1" dirty="0">
                <a:solidFill>
                  <a:srgbClr val="002060"/>
                </a:solidFill>
                <a:latin typeface="Arial" panose="020B0604020202020204" pitchFamily="34" charset="0"/>
                <a:cs typeface="Arial" panose="020B0604020202020204" pitchFamily="34" charset="0"/>
              </a:rPr>
              <a:t>9   x   3   = ….</a:t>
            </a:r>
          </a:p>
        </p:txBody>
      </p:sp>
      <p:sp>
        <p:nvSpPr>
          <p:cNvPr id="14" name="TextBox 13">
            <a:extLst>
              <a:ext uri="{FF2B5EF4-FFF2-40B4-BE49-F238E27FC236}">
                <a16:creationId xmlns:a16="http://schemas.microsoft.com/office/drawing/2014/main" id="{EB4B41C5-48BE-41A1-8C68-7E506A3AB09B}"/>
              </a:ext>
            </a:extLst>
          </p:cNvPr>
          <p:cNvSpPr txBox="1"/>
          <p:nvPr/>
        </p:nvSpPr>
        <p:spPr>
          <a:xfrm>
            <a:off x="4669837" y="2128630"/>
            <a:ext cx="4259310" cy="584775"/>
          </a:xfrm>
          <a:prstGeom prst="rect">
            <a:avLst/>
          </a:prstGeom>
          <a:noFill/>
        </p:spPr>
        <p:txBody>
          <a:bodyPr wrap="square" rtlCol="0">
            <a:spAutoFit/>
          </a:bodyPr>
          <a:lstStyle/>
          <a:p>
            <a:pPr defTabSz="457200"/>
            <a:r>
              <a:rPr lang="en-US" sz="3200" b="1" dirty="0">
                <a:solidFill>
                  <a:srgbClr val="002060"/>
                </a:solidFill>
                <a:latin typeface="Arial" panose="020B0604020202020204" pitchFamily="34" charset="0"/>
                <a:cs typeface="Arial" panose="020B0604020202020204" pitchFamily="34" charset="0"/>
              </a:rPr>
              <a:t>9   x   4   =   ….</a:t>
            </a:r>
          </a:p>
        </p:txBody>
      </p:sp>
      <p:sp>
        <p:nvSpPr>
          <p:cNvPr id="15" name="Rectangle 14">
            <a:extLst>
              <a:ext uri="{FF2B5EF4-FFF2-40B4-BE49-F238E27FC236}">
                <a16:creationId xmlns:a16="http://schemas.microsoft.com/office/drawing/2014/main" id="{E841D289-C470-48A6-996D-E132C658B620}"/>
              </a:ext>
            </a:extLst>
          </p:cNvPr>
          <p:cNvSpPr/>
          <p:nvPr/>
        </p:nvSpPr>
        <p:spPr>
          <a:xfrm>
            <a:off x="1073889" y="851357"/>
            <a:ext cx="2980972" cy="1569660"/>
          </a:xfrm>
          <a:prstGeom prst="rect">
            <a:avLst/>
          </a:prstGeom>
          <a:noFill/>
        </p:spPr>
        <p:txBody>
          <a:bodyPr wrap="square" lIns="91440" tIns="45720" rIns="91440" bIns="45720">
            <a:spAutoFit/>
          </a:bodyPr>
          <a:lstStyle/>
          <a:p>
            <a:pPr algn="ctr" defTabSz="457200"/>
            <a:r>
              <a:rPr lang="en-US" sz="3200" b="1" dirty="0" err="1">
                <a:ln w="22225">
                  <a:solidFill>
                    <a:srgbClr val="FF0000"/>
                  </a:solidFill>
                  <a:prstDash val="solid"/>
                </a:ln>
                <a:solidFill>
                  <a:srgbClr val="FFFF00"/>
                </a:solidFill>
                <a:latin typeface="Arial" panose="020B0604020202020204" pitchFamily="34" charset="0"/>
                <a:cs typeface="Arial" panose="020B0604020202020204" pitchFamily="34" charset="0"/>
              </a:rPr>
              <a:t>Hoàn</a:t>
            </a:r>
            <a:r>
              <a:rPr lang="en-US" sz="3200" b="1" dirty="0">
                <a:ln w="22225">
                  <a:solidFill>
                    <a:srgbClr val="FF0000"/>
                  </a:solidFill>
                  <a:prstDash val="solid"/>
                </a:ln>
                <a:solidFill>
                  <a:srgbClr val="FFFF00"/>
                </a:solidFill>
                <a:latin typeface="Arial" panose="020B0604020202020204" pitchFamily="34" charset="0"/>
                <a:cs typeface="Arial" panose="020B0604020202020204" pitchFamily="34" charset="0"/>
              </a:rPr>
              <a:t> </a:t>
            </a:r>
            <a:r>
              <a:rPr lang="en-US" sz="3200" b="1" dirty="0" err="1">
                <a:ln w="22225">
                  <a:solidFill>
                    <a:srgbClr val="FF0000"/>
                  </a:solidFill>
                  <a:prstDash val="solid"/>
                </a:ln>
                <a:solidFill>
                  <a:srgbClr val="FFFF00"/>
                </a:solidFill>
                <a:latin typeface="Arial" panose="020B0604020202020204" pitchFamily="34" charset="0"/>
                <a:cs typeface="Arial" panose="020B0604020202020204" pitchFamily="34" charset="0"/>
              </a:rPr>
              <a:t>thành</a:t>
            </a:r>
            <a:r>
              <a:rPr lang="en-US" sz="3200" b="1" dirty="0">
                <a:ln w="22225">
                  <a:solidFill>
                    <a:srgbClr val="FF0000"/>
                  </a:solidFill>
                  <a:prstDash val="solid"/>
                </a:ln>
                <a:solidFill>
                  <a:srgbClr val="FFFF00"/>
                </a:solidFill>
                <a:latin typeface="Arial" panose="020B0604020202020204" pitchFamily="34" charset="0"/>
                <a:cs typeface="Arial" panose="020B0604020202020204" pitchFamily="34" charset="0"/>
              </a:rPr>
              <a:t> </a:t>
            </a:r>
            <a:r>
              <a:rPr lang="en-US" sz="3200" b="1" dirty="0" err="1">
                <a:ln w="22225">
                  <a:solidFill>
                    <a:srgbClr val="FF0000"/>
                  </a:solidFill>
                  <a:prstDash val="solid"/>
                </a:ln>
                <a:solidFill>
                  <a:srgbClr val="FFFF00"/>
                </a:solidFill>
                <a:latin typeface="Arial" panose="020B0604020202020204" pitchFamily="34" charset="0"/>
                <a:cs typeface="Arial" panose="020B0604020202020204" pitchFamily="34" charset="0"/>
              </a:rPr>
              <a:t>bảng</a:t>
            </a:r>
            <a:r>
              <a:rPr lang="en-US" sz="3200" b="1" dirty="0">
                <a:ln w="22225">
                  <a:solidFill>
                    <a:srgbClr val="FF0000"/>
                  </a:solidFill>
                  <a:prstDash val="solid"/>
                </a:ln>
                <a:solidFill>
                  <a:srgbClr val="FFFF00"/>
                </a:solidFill>
                <a:latin typeface="Arial" panose="020B0604020202020204" pitchFamily="34" charset="0"/>
                <a:cs typeface="Arial" panose="020B0604020202020204" pitchFamily="34" charset="0"/>
              </a:rPr>
              <a:t> </a:t>
            </a:r>
            <a:r>
              <a:rPr lang="en-US" sz="3200" b="1" dirty="0" err="1">
                <a:ln w="22225">
                  <a:solidFill>
                    <a:srgbClr val="FF0000"/>
                  </a:solidFill>
                  <a:prstDash val="solid"/>
                </a:ln>
                <a:solidFill>
                  <a:srgbClr val="FFFF00"/>
                </a:solidFill>
                <a:latin typeface="Arial" panose="020B0604020202020204" pitchFamily="34" charset="0"/>
                <a:cs typeface="Arial" panose="020B0604020202020204" pitchFamily="34" charset="0"/>
              </a:rPr>
              <a:t>nhân</a:t>
            </a:r>
            <a:r>
              <a:rPr lang="en-US" sz="3200" b="1" dirty="0">
                <a:ln w="22225">
                  <a:solidFill>
                    <a:srgbClr val="FF0000"/>
                  </a:solidFill>
                  <a:prstDash val="solid"/>
                </a:ln>
                <a:solidFill>
                  <a:srgbClr val="FFFF00"/>
                </a:solidFill>
                <a:latin typeface="Arial" panose="020B0604020202020204" pitchFamily="34" charset="0"/>
                <a:cs typeface="Arial" panose="020B0604020202020204" pitchFamily="34" charset="0"/>
              </a:rPr>
              <a:t> 9, chia 9</a:t>
            </a:r>
            <a:endParaRPr lang="en-US" sz="4800" b="1" dirty="0">
              <a:ln w="22225">
                <a:solidFill>
                  <a:srgbClr val="FF0000"/>
                </a:solidFill>
                <a:prstDash val="solid"/>
              </a:ln>
              <a:solidFill>
                <a:srgbClr val="FFFF00"/>
              </a:solidFill>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20E83EC4-BD92-4E86-8503-E4930BF52431}"/>
              </a:ext>
            </a:extLst>
          </p:cNvPr>
          <p:cNvSpPr txBox="1"/>
          <p:nvPr/>
        </p:nvSpPr>
        <p:spPr>
          <a:xfrm>
            <a:off x="4669838" y="2713405"/>
            <a:ext cx="4708560" cy="584775"/>
          </a:xfrm>
          <a:prstGeom prst="rect">
            <a:avLst/>
          </a:prstGeom>
          <a:noFill/>
        </p:spPr>
        <p:txBody>
          <a:bodyPr wrap="square" rtlCol="0">
            <a:spAutoFit/>
          </a:bodyPr>
          <a:lstStyle/>
          <a:p>
            <a:pPr defTabSz="457200"/>
            <a:r>
              <a:rPr lang="en-US" sz="3200" b="1" dirty="0">
                <a:solidFill>
                  <a:srgbClr val="002060"/>
                </a:solidFill>
                <a:latin typeface="Arial" panose="020B0604020202020204" pitchFamily="34" charset="0"/>
                <a:cs typeface="Arial" panose="020B0604020202020204" pitchFamily="34" charset="0"/>
              </a:rPr>
              <a:t>9   x   5   =  ….</a:t>
            </a:r>
          </a:p>
        </p:txBody>
      </p:sp>
      <p:sp>
        <p:nvSpPr>
          <p:cNvPr id="17" name="TextBox 16">
            <a:extLst>
              <a:ext uri="{FF2B5EF4-FFF2-40B4-BE49-F238E27FC236}">
                <a16:creationId xmlns:a16="http://schemas.microsoft.com/office/drawing/2014/main" id="{A9BC041E-E6AB-45E2-BC26-BC4937DCEE21}"/>
              </a:ext>
            </a:extLst>
          </p:cNvPr>
          <p:cNvSpPr txBox="1"/>
          <p:nvPr/>
        </p:nvSpPr>
        <p:spPr>
          <a:xfrm>
            <a:off x="4669837" y="3316687"/>
            <a:ext cx="5129322" cy="584775"/>
          </a:xfrm>
          <a:prstGeom prst="rect">
            <a:avLst/>
          </a:prstGeom>
          <a:noFill/>
        </p:spPr>
        <p:txBody>
          <a:bodyPr wrap="square" rtlCol="0">
            <a:spAutoFit/>
          </a:bodyPr>
          <a:lstStyle/>
          <a:p>
            <a:pPr defTabSz="457200"/>
            <a:r>
              <a:rPr lang="en-US" sz="3200" b="1" dirty="0">
                <a:solidFill>
                  <a:srgbClr val="002060"/>
                </a:solidFill>
                <a:latin typeface="Arial" panose="020B0604020202020204" pitchFamily="34" charset="0"/>
                <a:cs typeface="Arial" panose="020B0604020202020204" pitchFamily="34" charset="0"/>
              </a:rPr>
              <a:t>9   x   6   =  ….</a:t>
            </a:r>
          </a:p>
        </p:txBody>
      </p:sp>
      <p:sp>
        <p:nvSpPr>
          <p:cNvPr id="18" name="TextBox 17">
            <a:extLst>
              <a:ext uri="{FF2B5EF4-FFF2-40B4-BE49-F238E27FC236}">
                <a16:creationId xmlns:a16="http://schemas.microsoft.com/office/drawing/2014/main" id="{A3A06170-62D3-428D-8F31-8B9DD89E1BAD}"/>
              </a:ext>
            </a:extLst>
          </p:cNvPr>
          <p:cNvSpPr txBox="1"/>
          <p:nvPr/>
        </p:nvSpPr>
        <p:spPr>
          <a:xfrm>
            <a:off x="4669838" y="3930910"/>
            <a:ext cx="4836358" cy="584775"/>
          </a:xfrm>
          <a:prstGeom prst="rect">
            <a:avLst/>
          </a:prstGeom>
          <a:noFill/>
        </p:spPr>
        <p:txBody>
          <a:bodyPr wrap="square" rtlCol="0">
            <a:spAutoFit/>
          </a:bodyPr>
          <a:lstStyle/>
          <a:p>
            <a:pPr defTabSz="457200"/>
            <a:r>
              <a:rPr lang="en-US" sz="3200" b="1" dirty="0">
                <a:solidFill>
                  <a:srgbClr val="002060"/>
                </a:solidFill>
                <a:latin typeface="Arial" panose="020B0604020202020204" pitchFamily="34" charset="0"/>
                <a:cs typeface="Arial" panose="020B0604020202020204" pitchFamily="34" charset="0"/>
              </a:rPr>
              <a:t>9   x   7   =  ….</a:t>
            </a:r>
          </a:p>
        </p:txBody>
      </p:sp>
      <p:sp>
        <p:nvSpPr>
          <p:cNvPr id="20" name="TextBox 19">
            <a:extLst>
              <a:ext uri="{FF2B5EF4-FFF2-40B4-BE49-F238E27FC236}">
                <a16:creationId xmlns:a16="http://schemas.microsoft.com/office/drawing/2014/main" id="{12D3F943-9AB2-4623-B44E-182C7C66A7E4}"/>
              </a:ext>
            </a:extLst>
          </p:cNvPr>
          <p:cNvSpPr txBox="1"/>
          <p:nvPr/>
        </p:nvSpPr>
        <p:spPr>
          <a:xfrm>
            <a:off x="4669838" y="4513218"/>
            <a:ext cx="4401352" cy="584775"/>
          </a:xfrm>
          <a:prstGeom prst="rect">
            <a:avLst/>
          </a:prstGeom>
          <a:noFill/>
        </p:spPr>
        <p:txBody>
          <a:bodyPr wrap="square" rtlCol="0">
            <a:spAutoFit/>
          </a:bodyPr>
          <a:lstStyle/>
          <a:p>
            <a:pPr defTabSz="457200"/>
            <a:r>
              <a:rPr lang="en-US" sz="3200" b="1" dirty="0">
                <a:solidFill>
                  <a:srgbClr val="002060"/>
                </a:solidFill>
                <a:latin typeface="Arial" panose="020B0604020202020204" pitchFamily="34" charset="0"/>
                <a:cs typeface="Arial" panose="020B0604020202020204" pitchFamily="34" charset="0"/>
              </a:rPr>
              <a:t>9   x   8   =  ….</a:t>
            </a:r>
          </a:p>
        </p:txBody>
      </p:sp>
      <p:sp>
        <p:nvSpPr>
          <p:cNvPr id="26" name="TextBox 25">
            <a:extLst>
              <a:ext uri="{FF2B5EF4-FFF2-40B4-BE49-F238E27FC236}">
                <a16:creationId xmlns:a16="http://schemas.microsoft.com/office/drawing/2014/main" id="{908AE50D-C5DD-4299-B23A-702B6D1A2EC3}"/>
              </a:ext>
            </a:extLst>
          </p:cNvPr>
          <p:cNvSpPr txBox="1"/>
          <p:nvPr/>
        </p:nvSpPr>
        <p:spPr>
          <a:xfrm>
            <a:off x="4669838" y="5049586"/>
            <a:ext cx="3811666" cy="584775"/>
          </a:xfrm>
          <a:prstGeom prst="rect">
            <a:avLst/>
          </a:prstGeom>
          <a:noFill/>
        </p:spPr>
        <p:txBody>
          <a:bodyPr wrap="square" rtlCol="0">
            <a:spAutoFit/>
          </a:bodyPr>
          <a:lstStyle/>
          <a:p>
            <a:pPr defTabSz="457200"/>
            <a:r>
              <a:rPr lang="en-US" sz="3200" b="1" dirty="0">
                <a:solidFill>
                  <a:srgbClr val="002060"/>
                </a:solidFill>
                <a:latin typeface="Arial" panose="020B0604020202020204" pitchFamily="34" charset="0"/>
                <a:cs typeface="Arial" panose="020B0604020202020204" pitchFamily="34" charset="0"/>
              </a:rPr>
              <a:t>9   x   9   =  ….</a:t>
            </a:r>
          </a:p>
        </p:txBody>
      </p:sp>
      <p:sp>
        <p:nvSpPr>
          <p:cNvPr id="27" name="TextBox 26">
            <a:extLst>
              <a:ext uri="{FF2B5EF4-FFF2-40B4-BE49-F238E27FC236}">
                <a16:creationId xmlns:a16="http://schemas.microsoft.com/office/drawing/2014/main" id="{A48B4958-83E5-46B5-964F-13755E800823}"/>
              </a:ext>
            </a:extLst>
          </p:cNvPr>
          <p:cNvSpPr txBox="1"/>
          <p:nvPr/>
        </p:nvSpPr>
        <p:spPr>
          <a:xfrm>
            <a:off x="4669838" y="5630595"/>
            <a:ext cx="3394624" cy="584775"/>
          </a:xfrm>
          <a:prstGeom prst="rect">
            <a:avLst/>
          </a:prstGeom>
          <a:noFill/>
        </p:spPr>
        <p:txBody>
          <a:bodyPr wrap="square" rtlCol="0">
            <a:spAutoFit/>
          </a:bodyPr>
          <a:lstStyle/>
          <a:p>
            <a:pPr defTabSz="457200"/>
            <a:r>
              <a:rPr lang="en-US" sz="3200" b="1" dirty="0">
                <a:solidFill>
                  <a:srgbClr val="002060"/>
                </a:solidFill>
                <a:latin typeface="Arial" panose="020B0604020202020204" pitchFamily="34" charset="0"/>
                <a:cs typeface="Arial" panose="020B0604020202020204" pitchFamily="34" charset="0"/>
              </a:rPr>
              <a:t>9   x   10 =  ….</a:t>
            </a:r>
          </a:p>
        </p:txBody>
      </p:sp>
      <p:sp>
        <p:nvSpPr>
          <p:cNvPr id="28" name="Rectangle 27">
            <a:extLst>
              <a:ext uri="{FF2B5EF4-FFF2-40B4-BE49-F238E27FC236}">
                <a16:creationId xmlns:a16="http://schemas.microsoft.com/office/drawing/2014/main" id="{260567BE-494E-49AE-A1BF-DCC430A663CD}"/>
              </a:ext>
            </a:extLst>
          </p:cNvPr>
          <p:cNvSpPr/>
          <p:nvPr/>
        </p:nvSpPr>
        <p:spPr>
          <a:xfrm>
            <a:off x="6799492" y="2167395"/>
            <a:ext cx="755035" cy="523220"/>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36</a:t>
            </a:r>
          </a:p>
        </p:txBody>
      </p:sp>
      <p:sp>
        <p:nvSpPr>
          <p:cNvPr id="29" name="Rectangle 28">
            <a:extLst>
              <a:ext uri="{FF2B5EF4-FFF2-40B4-BE49-F238E27FC236}">
                <a16:creationId xmlns:a16="http://schemas.microsoft.com/office/drawing/2014/main" id="{918F2271-56E5-4483-A69D-4690EA96D3DB}"/>
              </a:ext>
            </a:extLst>
          </p:cNvPr>
          <p:cNvSpPr/>
          <p:nvPr/>
        </p:nvSpPr>
        <p:spPr>
          <a:xfrm>
            <a:off x="6787148" y="2780319"/>
            <a:ext cx="767379" cy="523220"/>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45</a:t>
            </a:r>
          </a:p>
        </p:txBody>
      </p:sp>
      <p:sp>
        <p:nvSpPr>
          <p:cNvPr id="30" name="Rectangle 29">
            <a:extLst>
              <a:ext uri="{FF2B5EF4-FFF2-40B4-BE49-F238E27FC236}">
                <a16:creationId xmlns:a16="http://schemas.microsoft.com/office/drawing/2014/main" id="{64DBFB7A-630D-49C0-A642-8F1E2149338F}"/>
              </a:ext>
            </a:extLst>
          </p:cNvPr>
          <p:cNvSpPr/>
          <p:nvPr/>
        </p:nvSpPr>
        <p:spPr>
          <a:xfrm>
            <a:off x="6779452" y="3376912"/>
            <a:ext cx="775075" cy="523220"/>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54</a:t>
            </a:r>
          </a:p>
        </p:txBody>
      </p:sp>
      <p:sp>
        <p:nvSpPr>
          <p:cNvPr id="31" name="Rectangle 30">
            <a:extLst>
              <a:ext uri="{FF2B5EF4-FFF2-40B4-BE49-F238E27FC236}">
                <a16:creationId xmlns:a16="http://schemas.microsoft.com/office/drawing/2014/main" id="{C8C89BCD-1500-43EF-A119-7525967E7BA6}"/>
              </a:ext>
            </a:extLst>
          </p:cNvPr>
          <p:cNvSpPr/>
          <p:nvPr/>
        </p:nvSpPr>
        <p:spPr>
          <a:xfrm>
            <a:off x="6799492" y="3943390"/>
            <a:ext cx="755035" cy="523220"/>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63</a:t>
            </a:r>
          </a:p>
        </p:txBody>
      </p:sp>
      <p:sp>
        <p:nvSpPr>
          <p:cNvPr id="32" name="Rectangle 31">
            <a:extLst>
              <a:ext uri="{FF2B5EF4-FFF2-40B4-BE49-F238E27FC236}">
                <a16:creationId xmlns:a16="http://schemas.microsoft.com/office/drawing/2014/main" id="{AED833E0-8A3F-4483-9E58-CD0ADC0F0812}"/>
              </a:ext>
            </a:extLst>
          </p:cNvPr>
          <p:cNvSpPr/>
          <p:nvPr/>
        </p:nvSpPr>
        <p:spPr>
          <a:xfrm>
            <a:off x="6799539" y="4528165"/>
            <a:ext cx="754939" cy="523220"/>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72</a:t>
            </a:r>
          </a:p>
        </p:txBody>
      </p:sp>
      <p:sp>
        <p:nvSpPr>
          <p:cNvPr id="33" name="Rectangle 32">
            <a:extLst>
              <a:ext uri="{FF2B5EF4-FFF2-40B4-BE49-F238E27FC236}">
                <a16:creationId xmlns:a16="http://schemas.microsoft.com/office/drawing/2014/main" id="{D92CAE5A-A92F-47F2-8293-635BAFAD6AB5}"/>
              </a:ext>
            </a:extLst>
          </p:cNvPr>
          <p:cNvSpPr/>
          <p:nvPr/>
        </p:nvSpPr>
        <p:spPr>
          <a:xfrm>
            <a:off x="6789519" y="5093870"/>
            <a:ext cx="754939" cy="523220"/>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81</a:t>
            </a:r>
          </a:p>
        </p:txBody>
      </p:sp>
      <p:sp>
        <p:nvSpPr>
          <p:cNvPr id="34" name="Rectangle 33">
            <a:extLst>
              <a:ext uri="{FF2B5EF4-FFF2-40B4-BE49-F238E27FC236}">
                <a16:creationId xmlns:a16="http://schemas.microsoft.com/office/drawing/2014/main" id="{62708AB0-D414-473D-A50B-48AA35889A3D}"/>
              </a:ext>
            </a:extLst>
          </p:cNvPr>
          <p:cNvSpPr/>
          <p:nvPr/>
        </p:nvSpPr>
        <p:spPr>
          <a:xfrm>
            <a:off x="6801399" y="5661372"/>
            <a:ext cx="767651" cy="523220"/>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90</a:t>
            </a:r>
          </a:p>
        </p:txBody>
      </p:sp>
      <p:sp>
        <p:nvSpPr>
          <p:cNvPr id="38" name="Rectangle 37">
            <a:extLst>
              <a:ext uri="{FF2B5EF4-FFF2-40B4-BE49-F238E27FC236}">
                <a16:creationId xmlns:a16="http://schemas.microsoft.com/office/drawing/2014/main" id="{C21A0B3B-F153-4B2F-9CB1-3A51C403A779}"/>
              </a:ext>
            </a:extLst>
          </p:cNvPr>
          <p:cNvSpPr/>
          <p:nvPr/>
        </p:nvSpPr>
        <p:spPr>
          <a:xfrm>
            <a:off x="6799492" y="1521065"/>
            <a:ext cx="717715" cy="523220"/>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27</a:t>
            </a:r>
          </a:p>
        </p:txBody>
      </p:sp>
      <p:sp>
        <p:nvSpPr>
          <p:cNvPr id="39" name="Arrow: Right 38">
            <a:extLst>
              <a:ext uri="{FF2B5EF4-FFF2-40B4-BE49-F238E27FC236}">
                <a16:creationId xmlns:a16="http://schemas.microsoft.com/office/drawing/2014/main" id="{0BE2FE0B-7B1C-46EF-BB1F-4DD67D2D3B74}"/>
              </a:ext>
            </a:extLst>
          </p:cNvPr>
          <p:cNvSpPr/>
          <p:nvPr/>
        </p:nvSpPr>
        <p:spPr>
          <a:xfrm>
            <a:off x="7592351" y="2508560"/>
            <a:ext cx="778718" cy="677923"/>
          </a:xfrm>
          <a:prstGeom prst="rightArrow">
            <a:avLst/>
          </a:prstGeom>
          <a:solidFill>
            <a:srgbClr val="7030A0"/>
          </a:solidFill>
          <a:ln w="15875" cap="flat" cmpd="sng" algn="ctr">
            <a:solidFill>
              <a:srgbClr val="1CADE4">
                <a:shade val="50000"/>
              </a:srgbClr>
            </a:solid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2060"/>
              </a:solidFill>
              <a:effectLst/>
              <a:uLnTx/>
              <a:uFillTx/>
              <a:latin typeface="Tw Cen MT" panose="020B0602020104020603"/>
              <a:ea typeface="+mn-ea"/>
              <a:cs typeface="+mn-cs"/>
            </a:endParaRPr>
          </a:p>
        </p:txBody>
      </p:sp>
      <p:sp>
        <p:nvSpPr>
          <p:cNvPr id="40" name="TextBox 39">
            <a:extLst>
              <a:ext uri="{FF2B5EF4-FFF2-40B4-BE49-F238E27FC236}">
                <a16:creationId xmlns:a16="http://schemas.microsoft.com/office/drawing/2014/main" id="{36D39A55-3258-493F-AEB5-ACB71AE53A7F}"/>
              </a:ext>
            </a:extLst>
          </p:cNvPr>
          <p:cNvSpPr txBox="1"/>
          <p:nvPr/>
        </p:nvSpPr>
        <p:spPr>
          <a:xfrm>
            <a:off x="8265049" y="382098"/>
            <a:ext cx="3797670" cy="584775"/>
          </a:xfrm>
          <a:prstGeom prst="rect">
            <a:avLst/>
          </a:prstGeom>
          <a:noFill/>
        </p:spPr>
        <p:txBody>
          <a:bodyPr wrap="square" rtlCol="0">
            <a:spAutoFit/>
          </a:bodyPr>
          <a:lstStyle/>
          <a:p>
            <a:pPr defTabSz="457200"/>
            <a:r>
              <a:rPr lang="en-US" sz="3200" b="1" dirty="0">
                <a:solidFill>
                  <a:srgbClr val="002060"/>
                </a:solidFill>
                <a:latin typeface="Arial" panose="020B0604020202020204" pitchFamily="34" charset="0"/>
                <a:cs typeface="Arial" panose="020B0604020202020204" pitchFamily="34" charset="0"/>
              </a:rPr>
              <a:t> 9  :  9  =  1</a:t>
            </a:r>
          </a:p>
        </p:txBody>
      </p:sp>
      <p:sp>
        <p:nvSpPr>
          <p:cNvPr id="41" name="TextBox 40">
            <a:extLst>
              <a:ext uri="{FF2B5EF4-FFF2-40B4-BE49-F238E27FC236}">
                <a16:creationId xmlns:a16="http://schemas.microsoft.com/office/drawing/2014/main" id="{B794C56D-2A7A-4296-A7A6-B81F671B068F}"/>
              </a:ext>
            </a:extLst>
          </p:cNvPr>
          <p:cNvSpPr txBox="1"/>
          <p:nvPr/>
        </p:nvSpPr>
        <p:spPr>
          <a:xfrm>
            <a:off x="8276636" y="919701"/>
            <a:ext cx="3700016" cy="584775"/>
          </a:xfrm>
          <a:prstGeom prst="rect">
            <a:avLst/>
          </a:prstGeom>
          <a:noFill/>
        </p:spPr>
        <p:txBody>
          <a:bodyPr wrap="square" rtlCol="0">
            <a:spAutoFit/>
          </a:bodyPr>
          <a:lstStyle/>
          <a:p>
            <a:pPr defTabSz="457200"/>
            <a:r>
              <a:rPr lang="en-US" sz="3200" b="1" dirty="0">
                <a:solidFill>
                  <a:srgbClr val="002060"/>
                </a:solidFill>
                <a:latin typeface="Arial" panose="020B0604020202020204" pitchFamily="34" charset="0"/>
                <a:cs typeface="Arial" panose="020B0604020202020204" pitchFamily="34" charset="0"/>
              </a:rPr>
              <a:t>18 :  9  =  2</a:t>
            </a:r>
          </a:p>
        </p:txBody>
      </p:sp>
      <p:sp>
        <p:nvSpPr>
          <p:cNvPr id="42" name="TextBox 41">
            <a:extLst>
              <a:ext uri="{FF2B5EF4-FFF2-40B4-BE49-F238E27FC236}">
                <a16:creationId xmlns:a16="http://schemas.microsoft.com/office/drawing/2014/main" id="{4863C9EF-B18B-49A2-AA22-A2B0AD2BDD27}"/>
              </a:ext>
            </a:extLst>
          </p:cNvPr>
          <p:cNvSpPr txBox="1"/>
          <p:nvPr/>
        </p:nvSpPr>
        <p:spPr>
          <a:xfrm>
            <a:off x="8288251" y="1543854"/>
            <a:ext cx="4071949" cy="584775"/>
          </a:xfrm>
          <a:prstGeom prst="rect">
            <a:avLst/>
          </a:prstGeom>
          <a:noFill/>
        </p:spPr>
        <p:txBody>
          <a:bodyPr wrap="square" rtlCol="0">
            <a:spAutoFit/>
          </a:bodyPr>
          <a:lstStyle/>
          <a:p>
            <a:pPr defTabSz="457200"/>
            <a:r>
              <a:rPr lang="en-US" sz="3200" b="1" dirty="0">
                <a:solidFill>
                  <a:srgbClr val="002060"/>
                </a:solidFill>
                <a:latin typeface="Arial" panose="020B0604020202020204" pitchFamily="34" charset="0"/>
                <a:cs typeface="Arial" panose="020B0604020202020204" pitchFamily="34" charset="0"/>
              </a:rPr>
              <a:t>27 :  9  = ….</a:t>
            </a:r>
          </a:p>
        </p:txBody>
      </p:sp>
      <p:sp>
        <p:nvSpPr>
          <p:cNvPr id="43" name="TextBox 42">
            <a:extLst>
              <a:ext uri="{FF2B5EF4-FFF2-40B4-BE49-F238E27FC236}">
                <a16:creationId xmlns:a16="http://schemas.microsoft.com/office/drawing/2014/main" id="{223EA174-0188-4E10-A42C-26BA4AB5FCBB}"/>
              </a:ext>
            </a:extLst>
          </p:cNvPr>
          <p:cNvSpPr txBox="1"/>
          <p:nvPr/>
        </p:nvSpPr>
        <p:spPr>
          <a:xfrm>
            <a:off x="8169503" y="2110123"/>
            <a:ext cx="4190697" cy="584775"/>
          </a:xfrm>
          <a:prstGeom prst="rect">
            <a:avLst/>
          </a:prstGeom>
          <a:noFill/>
        </p:spPr>
        <p:txBody>
          <a:bodyPr wrap="square" rtlCol="0">
            <a:spAutoFit/>
          </a:bodyPr>
          <a:lstStyle/>
          <a:p>
            <a:pPr defTabSz="457200"/>
            <a:r>
              <a:rPr lang="en-US" sz="3200" b="1" dirty="0">
                <a:solidFill>
                  <a:srgbClr val="002060"/>
                </a:solidFill>
                <a:latin typeface="Arial" panose="020B0604020202020204" pitchFamily="34" charset="0"/>
                <a:cs typeface="Arial" panose="020B0604020202020204" pitchFamily="34" charset="0"/>
              </a:rPr>
              <a:t> 36 :  9  = ….</a:t>
            </a:r>
          </a:p>
        </p:txBody>
      </p:sp>
      <p:sp>
        <p:nvSpPr>
          <p:cNvPr id="44" name="TextBox 43">
            <a:extLst>
              <a:ext uri="{FF2B5EF4-FFF2-40B4-BE49-F238E27FC236}">
                <a16:creationId xmlns:a16="http://schemas.microsoft.com/office/drawing/2014/main" id="{D7059A0F-7545-4478-B5C9-2E5CB23A41D6}"/>
              </a:ext>
            </a:extLst>
          </p:cNvPr>
          <p:cNvSpPr txBox="1"/>
          <p:nvPr/>
        </p:nvSpPr>
        <p:spPr>
          <a:xfrm>
            <a:off x="8310606" y="2675197"/>
            <a:ext cx="4071949" cy="584775"/>
          </a:xfrm>
          <a:prstGeom prst="rect">
            <a:avLst/>
          </a:prstGeom>
          <a:noFill/>
        </p:spPr>
        <p:txBody>
          <a:bodyPr wrap="square" rtlCol="0">
            <a:spAutoFit/>
          </a:bodyPr>
          <a:lstStyle/>
          <a:p>
            <a:pPr defTabSz="457200"/>
            <a:r>
              <a:rPr lang="en-US" sz="3200" b="1" dirty="0">
                <a:solidFill>
                  <a:srgbClr val="002060"/>
                </a:solidFill>
                <a:latin typeface="Arial" panose="020B0604020202020204" pitchFamily="34" charset="0"/>
                <a:cs typeface="Arial" panose="020B0604020202020204" pitchFamily="34" charset="0"/>
              </a:rPr>
              <a:t>45 :  9  = ….</a:t>
            </a:r>
          </a:p>
        </p:txBody>
      </p:sp>
      <p:sp>
        <p:nvSpPr>
          <p:cNvPr id="45" name="TextBox 44">
            <a:extLst>
              <a:ext uri="{FF2B5EF4-FFF2-40B4-BE49-F238E27FC236}">
                <a16:creationId xmlns:a16="http://schemas.microsoft.com/office/drawing/2014/main" id="{E8CECED5-7BB2-439D-AEB3-F26A9AEF6806}"/>
              </a:ext>
            </a:extLst>
          </p:cNvPr>
          <p:cNvSpPr txBox="1"/>
          <p:nvPr/>
        </p:nvSpPr>
        <p:spPr>
          <a:xfrm>
            <a:off x="8303851" y="3240271"/>
            <a:ext cx="4071949" cy="584775"/>
          </a:xfrm>
          <a:prstGeom prst="rect">
            <a:avLst/>
          </a:prstGeom>
          <a:noFill/>
        </p:spPr>
        <p:txBody>
          <a:bodyPr wrap="square" rtlCol="0">
            <a:spAutoFit/>
          </a:bodyPr>
          <a:lstStyle/>
          <a:p>
            <a:pPr defTabSz="457200"/>
            <a:r>
              <a:rPr lang="en-US" sz="3200" b="1" dirty="0">
                <a:solidFill>
                  <a:srgbClr val="002060"/>
                </a:solidFill>
                <a:latin typeface="Arial" panose="020B0604020202020204" pitchFamily="34" charset="0"/>
                <a:cs typeface="Arial" panose="020B0604020202020204" pitchFamily="34" charset="0"/>
              </a:rPr>
              <a:t>54 :  9  = ….</a:t>
            </a:r>
          </a:p>
        </p:txBody>
      </p:sp>
      <p:sp>
        <p:nvSpPr>
          <p:cNvPr id="46" name="TextBox 45">
            <a:extLst>
              <a:ext uri="{FF2B5EF4-FFF2-40B4-BE49-F238E27FC236}">
                <a16:creationId xmlns:a16="http://schemas.microsoft.com/office/drawing/2014/main" id="{2C235189-C165-4641-AF0E-9211AD05B6E8}"/>
              </a:ext>
            </a:extLst>
          </p:cNvPr>
          <p:cNvSpPr txBox="1"/>
          <p:nvPr/>
        </p:nvSpPr>
        <p:spPr>
          <a:xfrm>
            <a:off x="8297096" y="3794326"/>
            <a:ext cx="4071949" cy="584775"/>
          </a:xfrm>
          <a:prstGeom prst="rect">
            <a:avLst/>
          </a:prstGeom>
          <a:noFill/>
        </p:spPr>
        <p:txBody>
          <a:bodyPr wrap="square" rtlCol="0">
            <a:spAutoFit/>
          </a:bodyPr>
          <a:lstStyle/>
          <a:p>
            <a:pPr defTabSz="457200"/>
            <a:r>
              <a:rPr lang="en-US" sz="3200" b="1" dirty="0">
                <a:solidFill>
                  <a:srgbClr val="002060"/>
                </a:solidFill>
                <a:latin typeface="Arial" panose="020B0604020202020204" pitchFamily="34" charset="0"/>
                <a:cs typeface="Arial" panose="020B0604020202020204" pitchFamily="34" charset="0"/>
              </a:rPr>
              <a:t>63 :  9  = ….</a:t>
            </a:r>
          </a:p>
        </p:txBody>
      </p:sp>
      <p:sp>
        <p:nvSpPr>
          <p:cNvPr id="47" name="TextBox 46">
            <a:extLst>
              <a:ext uri="{FF2B5EF4-FFF2-40B4-BE49-F238E27FC236}">
                <a16:creationId xmlns:a16="http://schemas.microsoft.com/office/drawing/2014/main" id="{5AF2F719-FCE5-42EB-B811-AA114DD41894}"/>
              </a:ext>
            </a:extLst>
          </p:cNvPr>
          <p:cNvSpPr txBox="1"/>
          <p:nvPr/>
        </p:nvSpPr>
        <p:spPr>
          <a:xfrm>
            <a:off x="8316822" y="4464811"/>
            <a:ext cx="4071949" cy="584775"/>
          </a:xfrm>
          <a:prstGeom prst="rect">
            <a:avLst/>
          </a:prstGeom>
          <a:noFill/>
        </p:spPr>
        <p:txBody>
          <a:bodyPr wrap="square" rtlCol="0">
            <a:spAutoFit/>
          </a:bodyPr>
          <a:lstStyle/>
          <a:p>
            <a:pPr defTabSz="457200"/>
            <a:r>
              <a:rPr lang="en-US" sz="3200" b="1" dirty="0">
                <a:solidFill>
                  <a:srgbClr val="002060"/>
                </a:solidFill>
                <a:latin typeface="Arial" panose="020B0604020202020204" pitchFamily="34" charset="0"/>
                <a:cs typeface="Arial" panose="020B0604020202020204" pitchFamily="34" charset="0"/>
              </a:rPr>
              <a:t>72 :  9  = ….</a:t>
            </a:r>
          </a:p>
        </p:txBody>
      </p:sp>
      <p:sp>
        <p:nvSpPr>
          <p:cNvPr id="48" name="TextBox 47">
            <a:extLst>
              <a:ext uri="{FF2B5EF4-FFF2-40B4-BE49-F238E27FC236}">
                <a16:creationId xmlns:a16="http://schemas.microsoft.com/office/drawing/2014/main" id="{179B6EC4-6C01-4877-BC97-3DB84AB276D6}"/>
              </a:ext>
            </a:extLst>
          </p:cNvPr>
          <p:cNvSpPr txBox="1"/>
          <p:nvPr/>
        </p:nvSpPr>
        <p:spPr>
          <a:xfrm>
            <a:off x="8336793" y="4998712"/>
            <a:ext cx="4071949" cy="584775"/>
          </a:xfrm>
          <a:prstGeom prst="rect">
            <a:avLst/>
          </a:prstGeom>
          <a:noFill/>
        </p:spPr>
        <p:txBody>
          <a:bodyPr wrap="square" rtlCol="0">
            <a:spAutoFit/>
          </a:bodyPr>
          <a:lstStyle/>
          <a:p>
            <a:pPr defTabSz="457200"/>
            <a:r>
              <a:rPr lang="en-US" sz="3200" b="1" dirty="0">
                <a:solidFill>
                  <a:srgbClr val="002060"/>
                </a:solidFill>
                <a:latin typeface="Arial" panose="020B0604020202020204" pitchFamily="34" charset="0"/>
                <a:cs typeface="Arial" panose="020B0604020202020204" pitchFamily="34" charset="0"/>
              </a:rPr>
              <a:t>81 :  9  = ….</a:t>
            </a:r>
          </a:p>
        </p:txBody>
      </p:sp>
      <p:sp>
        <p:nvSpPr>
          <p:cNvPr id="49" name="TextBox 48">
            <a:extLst>
              <a:ext uri="{FF2B5EF4-FFF2-40B4-BE49-F238E27FC236}">
                <a16:creationId xmlns:a16="http://schemas.microsoft.com/office/drawing/2014/main" id="{51DE75F1-2D36-4671-BC6C-A5279BE90040}"/>
              </a:ext>
            </a:extLst>
          </p:cNvPr>
          <p:cNvSpPr txBox="1"/>
          <p:nvPr/>
        </p:nvSpPr>
        <p:spPr>
          <a:xfrm>
            <a:off x="8326718" y="5521091"/>
            <a:ext cx="4071949" cy="584775"/>
          </a:xfrm>
          <a:prstGeom prst="rect">
            <a:avLst/>
          </a:prstGeom>
          <a:noFill/>
        </p:spPr>
        <p:txBody>
          <a:bodyPr wrap="square" rtlCol="0">
            <a:spAutoFit/>
          </a:bodyPr>
          <a:lstStyle/>
          <a:p>
            <a:pPr defTabSz="457200"/>
            <a:r>
              <a:rPr lang="en-US" sz="3200" b="1" dirty="0">
                <a:solidFill>
                  <a:srgbClr val="002060"/>
                </a:solidFill>
                <a:latin typeface="Arial" panose="020B0604020202020204" pitchFamily="34" charset="0"/>
                <a:cs typeface="Arial" panose="020B0604020202020204" pitchFamily="34" charset="0"/>
              </a:rPr>
              <a:t>90 :  9  = ….</a:t>
            </a:r>
          </a:p>
        </p:txBody>
      </p:sp>
      <p:sp>
        <p:nvSpPr>
          <p:cNvPr id="50" name="Rectangle 49">
            <a:extLst>
              <a:ext uri="{FF2B5EF4-FFF2-40B4-BE49-F238E27FC236}">
                <a16:creationId xmlns:a16="http://schemas.microsoft.com/office/drawing/2014/main" id="{110028F4-89B3-4B33-A450-885F58A38870}"/>
              </a:ext>
            </a:extLst>
          </p:cNvPr>
          <p:cNvSpPr/>
          <p:nvPr/>
        </p:nvSpPr>
        <p:spPr>
          <a:xfrm>
            <a:off x="10134477" y="1495900"/>
            <a:ext cx="666329" cy="523220"/>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3</a:t>
            </a:r>
          </a:p>
        </p:txBody>
      </p:sp>
      <p:sp>
        <p:nvSpPr>
          <p:cNvPr id="51" name="Rectangle 50">
            <a:extLst>
              <a:ext uri="{FF2B5EF4-FFF2-40B4-BE49-F238E27FC236}">
                <a16:creationId xmlns:a16="http://schemas.microsoft.com/office/drawing/2014/main" id="{3F05A59A-38A8-4060-B3EA-2F409CDFE7A2}"/>
              </a:ext>
            </a:extLst>
          </p:cNvPr>
          <p:cNvSpPr/>
          <p:nvPr/>
        </p:nvSpPr>
        <p:spPr>
          <a:xfrm>
            <a:off x="10134477" y="2093259"/>
            <a:ext cx="666329" cy="523220"/>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4</a:t>
            </a:r>
          </a:p>
        </p:txBody>
      </p:sp>
      <p:sp>
        <p:nvSpPr>
          <p:cNvPr id="52" name="Rectangle 51">
            <a:extLst>
              <a:ext uri="{FF2B5EF4-FFF2-40B4-BE49-F238E27FC236}">
                <a16:creationId xmlns:a16="http://schemas.microsoft.com/office/drawing/2014/main" id="{D5C8080F-4A7B-440C-9C0C-2A88EDD44BE9}"/>
              </a:ext>
            </a:extLst>
          </p:cNvPr>
          <p:cNvSpPr/>
          <p:nvPr/>
        </p:nvSpPr>
        <p:spPr>
          <a:xfrm>
            <a:off x="10134477" y="2675489"/>
            <a:ext cx="666329" cy="523220"/>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5</a:t>
            </a:r>
          </a:p>
        </p:txBody>
      </p:sp>
      <p:sp>
        <p:nvSpPr>
          <p:cNvPr id="53" name="Rectangle 52">
            <a:extLst>
              <a:ext uri="{FF2B5EF4-FFF2-40B4-BE49-F238E27FC236}">
                <a16:creationId xmlns:a16="http://schemas.microsoft.com/office/drawing/2014/main" id="{7C630915-253C-478C-B0D3-BD5B76D58977}"/>
              </a:ext>
            </a:extLst>
          </p:cNvPr>
          <p:cNvSpPr/>
          <p:nvPr/>
        </p:nvSpPr>
        <p:spPr>
          <a:xfrm>
            <a:off x="10132017" y="3260742"/>
            <a:ext cx="666329" cy="523220"/>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6</a:t>
            </a:r>
          </a:p>
        </p:txBody>
      </p:sp>
      <p:sp>
        <p:nvSpPr>
          <p:cNvPr id="54" name="Rectangle 53">
            <a:extLst>
              <a:ext uri="{FF2B5EF4-FFF2-40B4-BE49-F238E27FC236}">
                <a16:creationId xmlns:a16="http://schemas.microsoft.com/office/drawing/2014/main" id="{BA1659CF-C1D9-49E6-A228-2A5DB1FF8A8B}"/>
              </a:ext>
            </a:extLst>
          </p:cNvPr>
          <p:cNvSpPr/>
          <p:nvPr/>
        </p:nvSpPr>
        <p:spPr>
          <a:xfrm>
            <a:off x="10132017" y="3831999"/>
            <a:ext cx="666329" cy="523220"/>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7</a:t>
            </a:r>
          </a:p>
        </p:txBody>
      </p:sp>
      <p:sp>
        <p:nvSpPr>
          <p:cNvPr id="55" name="Rectangle 54">
            <a:extLst>
              <a:ext uri="{FF2B5EF4-FFF2-40B4-BE49-F238E27FC236}">
                <a16:creationId xmlns:a16="http://schemas.microsoft.com/office/drawing/2014/main" id="{32A4A071-D062-401A-98E7-F38947B6CC69}"/>
              </a:ext>
            </a:extLst>
          </p:cNvPr>
          <p:cNvSpPr/>
          <p:nvPr/>
        </p:nvSpPr>
        <p:spPr>
          <a:xfrm>
            <a:off x="10132017" y="4440929"/>
            <a:ext cx="666329" cy="523220"/>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8</a:t>
            </a:r>
          </a:p>
        </p:txBody>
      </p:sp>
      <p:sp>
        <p:nvSpPr>
          <p:cNvPr id="56" name="Rectangle 55">
            <a:extLst>
              <a:ext uri="{FF2B5EF4-FFF2-40B4-BE49-F238E27FC236}">
                <a16:creationId xmlns:a16="http://schemas.microsoft.com/office/drawing/2014/main" id="{36F96D4A-86D7-40E6-879A-6A3A520C3466}"/>
              </a:ext>
            </a:extLst>
          </p:cNvPr>
          <p:cNvSpPr/>
          <p:nvPr/>
        </p:nvSpPr>
        <p:spPr>
          <a:xfrm>
            <a:off x="10132017" y="5017291"/>
            <a:ext cx="666329" cy="523220"/>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9</a:t>
            </a:r>
          </a:p>
        </p:txBody>
      </p:sp>
      <p:sp>
        <p:nvSpPr>
          <p:cNvPr id="57" name="Rectangle 56">
            <a:extLst>
              <a:ext uri="{FF2B5EF4-FFF2-40B4-BE49-F238E27FC236}">
                <a16:creationId xmlns:a16="http://schemas.microsoft.com/office/drawing/2014/main" id="{635D98D2-9C88-4F72-B5AD-1A2B131902FA}"/>
              </a:ext>
            </a:extLst>
          </p:cNvPr>
          <p:cNvSpPr/>
          <p:nvPr/>
        </p:nvSpPr>
        <p:spPr>
          <a:xfrm>
            <a:off x="10140949" y="5589701"/>
            <a:ext cx="666329" cy="523220"/>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10</a:t>
            </a:r>
          </a:p>
        </p:txBody>
      </p:sp>
      <p:grpSp>
        <p:nvGrpSpPr>
          <p:cNvPr id="58" name="Group 57">
            <a:extLst>
              <a:ext uri="{FF2B5EF4-FFF2-40B4-BE49-F238E27FC236}">
                <a16:creationId xmlns:a16="http://schemas.microsoft.com/office/drawing/2014/main" id="{9300CBB1-7C9B-48D3-8382-98F9F1EBF062}"/>
              </a:ext>
            </a:extLst>
          </p:cNvPr>
          <p:cNvGrpSpPr/>
          <p:nvPr/>
        </p:nvGrpSpPr>
        <p:grpSpPr>
          <a:xfrm flipH="1">
            <a:off x="285943" y="1903228"/>
            <a:ext cx="3399698" cy="2798066"/>
            <a:chOff x="8031612" y="156491"/>
            <a:chExt cx="3657600" cy="3657600"/>
          </a:xfrm>
        </p:grpSpPr>
        <p:pic>
          <p:nvPicPr>
            <p:cNvPr id="59" name="Picture 58" descr="A picture containing light&#10;&#10;Description automatically generated">
              <a:extLst>
                <a:ext uri="{FF2B5EF4-FFF2-40B4-BE49-F238E27FC236}">
                  <a16:creationId xmlns:a16="http://schemas.microsoft.com/office/drawing/2014/main" id="{D299107B-E772-4759-A1EB-7E1AE747B31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8031612" y="156491"/>
              <a:ext cx="3657600" cy="3657600"/>
            </a:xfrm>
            <a:prstGeom prst="rect">
              <a:avLst/>
            </a:prstGeom>
          </p:spPr>
        </p:pic>
        <p:sp>
          <p:nvSpPr>
            <p:cNvPr id="60" name="TextBox 59">
              <a:extLst>
                <a:ext uri="{FF2B5EF4-FFF2-40B4-BE49-F238E27FC236}">
                  <a16:creationId xmlns:a16="http://schemas.microsoft.com/office/drawing/2014/main" id="{EA3AAC47-4A3C-40D6-A670-DA234831A98E}"/>
                </a:ext>
              </a:extLst>
            </p:cNvPr>
            <p:cNvSpPr txBox="1"/>
            <p:nvPr/>
          </p:nvSpPr>
          <p:spPr>
            <a:xfrm>
              <a:off x="8788112" y="1416409"/>
              <a:ext cx="2144600" cy="148859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400" b="1" dirty="0" err="1">
                  <a:solidFill>
                    <a:srgbClr val="FF2727"/>
                  </a:solidFill>
                  <a:latin typeface="Calibri" panose="020F0502020204030204"/>
                </a:rPr>
                <a:t>Thảo</a:t>
              </a:r>
              <a:r>
                <a:rPr lang="en-US" sz="3400" b="1" dirty="0">
                  <a:solidFill>
                    <a:srgbClr val="FF2727"/>
                  </a:solidFill>
                  <a:latin typeface="Calibri" panose="020F0502020204030204"/>
                </a:rPr>
                <a:t> </a:t>
              </a:r>
              <a:r>
                <a:rPr lang="en-US" sz="3400" b="1" dirty="0" err="1">
                  <a:solidFill>
                    <a:srgbClr val="FF2727"/>
                  </a:solidFill>
                  <a:latin typeface="Calibri" panose="020F0502020204030204"/>
                </a:rPr>
                <a:t>luận</a:t>
              </a:r>
              <a:r>
                <a:rPr lang="en-US" sz="3400" b="1" dirty="0">
                  <a:solidFill>
                    <a:srgbClr val="FF2727"/>
                  </a:solidFill>
                  <a:latin typeface="Calibri" panose="020F0502020204030204"/>
                </a:rPr>
                <a:t> </a:t>
              </a:r>
              <a:r>
                <a:rPr lang="en-US" sz="3400" b="1" dirty="0" err="1">
                  <a:solidFill>
                    <a:srgbClr val="FF2727"/>
                  </a:solidFill>
                  <a:latin typeface="Calibri" panose="020F0502020204030204"/>
                </a:rPr>
                <a:t>nhóm</a:t>
              </a:r>
              <a:r>
                <a:rPr lang="en-US" sz="3400" b="1" dirty="0">
                  <a:solidFill>
                    <a:srgbClr val="FF2727"/>
                  </a:solidFill>
                  <a:latin typeface="Calibri" panose="020F0502020204030204"/>
                </a:rPr>
                <a:t> </a:t>
              </a:r>
              <a:r>
                <a:rPr lang="en-US" sz="3400" b="1" dirty="0" err="1">
                  <a:solidFill>
                    <a:srgbClr val="FF2727"/>
                  </a:solidFill>
                  <a:latin typeface="Calibri" panose="020F0502020204030204"/>
                </a:rPr>
                <a:t>đôi</a:t>
              </a:r>
              <a:endParaRPr kumimoji="0" lang="en-US" sz="3400" b="1" i="0" u="none" strike="noStrike" kern="1200" cap="none" spc="0" normalizeH="0" baseline="0" noProof="0" dirty="0">
                <a:ln>
                  <a:noFill/>
                </a:ln>
                <a:solidFill>
                  <a:srgbClr val="FF2727"/>
                </a:solidFill>
                <a:effectLst/>
                <a:uLnTx/>
                <a:uFillTx/>
                <a:latin typeface="Calibri" panose="020F0502020204030204"/>
                <a:ea typeface="+mn-ea"/>
                <a:cs typeface="+mn-cs"/>
              </a:endParaRPr>
            </a:p>
          </p:txBody>
        </p:sp>
      </p:grpSp>
      <p:pic>
        <p:nvPicPr>
          <p:cNvPr id="61" name="Picture 60" descr="A couple of children's toys&#10;&#10;Description automatically generated with low confidence">
            <a:extLst>
              <a:ext uri="{FF2B5EF4-FFF2-40B4-BE49-F238E27FC236}">
                <a16:creationId xmlns:a16="http://schemas.microsoft.com/office/drawing/2014/main" id="{10C8A48B-1EDE-478D-BE64-3FA01B823C4E}"/>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12764" b="85930" l="6600" r="86000">
                        <a14:foregroundMark x1="28600" y1="18191" x2="41300" y2="74472"/>
                        <a14:foregroundMark x1="34000" y1="17588" x2="34000" y2="59799"/>
                        <a14:foregroundMark x1="17300" y1="26935" x2="20000" y2="22915"/>
                        <a14:foregroundMark x1="42000" y1="21608" x2="48600" y2="22211"/>
                        <a14:foregroundMark x1="36000" y1="53769" x2="34600" y2="64422"/>
                        <a14:foregroundMark x1="26000" y1="56382" x2="26000" y2="71859"/>
                        <a14:foregroundMark x1="22000" y1="55075" x2="24000" y2="71859"/>
                        <a14:foregroundMark x1="22600" y1="69849" x2="50000" y2="71156"/>
                        <a14:foregroundMark x1="37300" y1="55075" x2="43300" y2="73166"/>
                        <a14:foregroundMark x1="43300" y1="48342" x2="48600" y2="65829"/>
                        <a14:foregroundMark x1="44600" y1="54372" x2="46600" y2="73869"/>
                        <a14:foregroundMark x1="28000" y1="42312" x2="38600" y2="69146"/>
                        <a14:foregroundMark x1="34600" y1="37688" x2="43300" y2="59095"/>
                        <a14:foregroundMark x1="33300" y1="41709" x2="43300" y2="59095"/>
                        <a14:foregroundMark x1="56600" y1="28241" x2="76600" y2="64422"/>
                        <a14:foregroundMark x1="71300" y1="31658" x2="75300" y2="62412"/>
                        <a14:foregroundMark x1="57300" y1="12864" x2="64600" y2="55779"/>
                        <a14:foregroundMark x1="62600" y1="51759" x2="66000" y2="71859"/>
                        <a14:foregroundMark x1="66000" y1="71859" x2="66000" y2="71859"/>
                        <a14:foregroundMark x1="63300" y1="67136" x2="67300" y2="70452"/>
                        <a14:foregroundMark x1="55001" y1="55045" x2="64000" y2="59095"/>
                        <a14:foregroundMark x1="50600" y1="53065" x2="51599" y2="53515"/>
                        <a14:foregroundMark x1="70000" y1="59095" x2="80000" y2="64422"/>
                        <a14:foregroundMark x1="74600" y1="34975" x2="78600" y2="59799"/>
                        <a14:foregroundMark x1="72000" y1="51759" x2="74600" y2="85930"/>
                        <a14:foregroundMark x1="50600" y1="71156" x2="77300" y2="73166"/>
                        <a14:foregroundMark x1="55001" y1="56204" x2="57300" y2="57085"/>
                        <a14:foregroundMark x1="24000" y1="44322" x2="51599" y2="54900"/>
                        <a14:foregroundMark x1="30000" y1="25628" x2="48600" y2="47035"/>
                        <a14:foregroundMark x1="10000" y1="17588" x2="28000" y2="43719"/>
                        <a14:foregroundMark x1="18600" y1="16181" x2="34000" y2="38291"/>
                        <a14:foregroundMark x1="34000" y1="38291" x2="34000" y2="38291"/>
                        <a14:foregroundMark x1="16875" y1="18995" x2="27300" y2="32965"/>
                        <a14:foregroundMark x1="15300" y1="16884" x2="16875" y2="18995"/>
                        <a14:foregroundMark x1="27300" y1="32965" x2="27300" y2="32965"/>
                        <a14:foregroundMark x1="20600" y1="22211" x2="38000" y2="44322"/>
                        <a14:foregroundMark x1="10600" y1="18191" x2="42000" y2="34975"/>
                        <a14:foregroundMark x1="23300" y1="24221" x2="42100" y2="24121"/>
                        <a14:foregroundMark x1="42100" y1="24121" x2="51300" y2="24221"/>
                        <a14:foregroundMark x1="22600" y1="18894" x2="48100" y2="18593"/>
                        <a14:foregroundMark x1="57577" y1="18747" x2="66600" y2="18894"/>
                        <a14:foregroundMark x1="48100" y1="18593" x2="54101" y2="18691"/>
                        <a14:foregroundMark x1="57219" y1="16884" x2="80600" y2="16884"/>
                        <a14:foregroundMark x1="25300" y1="16884" x2="53755" y2="16884"/>
                        <a14:foregroundMark x1="34000" y1="51055" x2="51599" y2="55913"/>
                        <a14:foregroundMark x1="25300" y1="57085" x2="44000" y2="57387"/>
                        <a14:foregroundMark x1="55001" y1="56630" x2="58600" y2="56382"/>
                        <a14:foregroundMark x1="44000" y1="57387" x2="51599" y2="56864"/>
                        <a14:foregroundMark x1="35300" y1="61809" x2="51599" y2="62377"/>
                        <a14:foregroundMark x1="8956" y1="34889" x2="15300" y2="67136"/>
                        <a14:foregroundMark x1="6600" y1="22915" x2="7674" y2="28372"/>
                        <a14:foregroundMark x1="20600" y1="30955" x2="25300" y2="54372"/>
                        <a14:foregroundMark x1="25300" y1="54372" x2="25300" y2="54372"/>
                        <a14:foregroundMark x1="60600" y1="44322" x2="71300" y2="58392"/>
                        <a14:foregroundMark x1="71300" y1="58392" x2="71300" y2="58392"/>
                        <a14:foregroundMark x1="86000" y1="43719" x2="86000" y2="43719"/>
                        <a14:backgroundMark x1="18000" y1="39095" x2="18000" y2="50452"/>
                        <a14:backgroundMark x1="52000" y1="33769" x2="56600" y2="36382"/>
                        <a14:backgroundMark x1="6000" y1="29045" x2="18600" y2="43116"/>
                        <a14:backgroundMark x1="53300" y1="52462" x2="53300" y2="63216"/>
                        <a14:backgroundMark x1="54600" y1="12261" x2="57300" y2="26332"/>
                        <a14:backgroundMark x1="16600" y1="18995" x2="16600" y2="18995"/>
                      </a14:backgroundRemoval>
                    </a14:imgEffect>
                  </a14:imgLayer>
                </a14:imgProps>
              </a:ext>
              <a:ext uri="{28A0092B-C50C-407E-A947-70E740481C1C}">
                <a14:useLocalDpi xmlns:a14="http://schemas.microsoft.com/office/drawing/2010/main" val="0"/>
              </a:ext>
            </a:extLst>
          </a:blip>
          <a:srcRect l="13137" t="13605" r="10128" b="23342"/>
          <a:stretch/>
        </p:blipFill>
        <p:spPr>
          <a:xfrm>
            <a:off x="1742179" y="4422627"/>
            <a:ext cx="2192478" cy="1792533"/>
          </a:xfrm>
          <a:prstGeom prst="rect">
            <a:avLst/>
          </a:prstGeom>
        </p:spPr>
      </p:pic>
    </p:spTree>
    <p:extLst>
      <p:ext uri="{BB962C8B-B14F-4D97-AF65-F5344CB8AC3E}">
        <p14:creationId xmlns:p14="http://schemas.microsoft.com/office/powerpoint/2010/main" val="1269670674"/>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additive="base">
                                        <p:cTn id="10" dur="500"/>
                                        <p:tgtEl>
                                          <p:spTgt spid="11"/>
                                        </p:tgtEl>
                                        <p:attrNameLst>
                                          <p:attrName>ppt_x</p:attrName>
                                        </p:attrNameLst>
                                      </p:cBhvr>
                                      <p:tavLst>
                                        <p:tav tm="0">
                                          <p:val>
                                            <p:strVal val="#ppt_x-#ppt_w*1.125000"/>
                                          </p:val>
                                        </p:tav>
                                        <p:tav tm="100000">
                                          <p:val>
                                            <p:strVal val="#ppt_x"/>
                                          </p:val>
                                        </p:tav>
                                      </p:tavLst>
                                    </p:anim>
                                    <p:animEffect transition="in" filter="wipe(right)">
                                      <p:cBhvr>
                                        <p:cTn id="11" dur="500"/>
                                        <p:tgtEl>
                                          <p:spTgt spid="11"/>
                                        </p:tgtEl>
                                      </p:cBhvr>
                                    </p:animEffect>
                                  </p:childTnLst>
                                </p:cTn>
                              </p:par>
                              <p:par>
                                <p:cTn id="12" presetID="12" presetClass="entr" presetSubtype="8" fill="hold" grpId="0" nodeType="with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additive="base">
                                        <p:cTn id="14" dur="500"/>
                                        <p:tgtEl>
                                          <p:spTgt spid="12"/>
                                        </p:tgtEl>
                                        <p:attrNameLst>
                                          <p:attrName>ppt_x</p:attrName>
                                        </p:attrNameLst>
                                      </p:cBhvr>
                                      <p:tavLst>
                                        <p:tav tm="0">
                                          <p:val>
                                            <p:strVal val="#ppt_x-#ppt_w*1.125000"/>
                                          </p:val>
                                        </p:tav>
                                        <p:tav tm="100000">
                                          <p:val>
                                            <p:strVal val="#ppt_x"/>
                                          </p:val>
                                        </p:tav>
                                      </p:tavLst>
                                    </p:anim>
                                    <p:animEffect transition="in" filter="wipe(right)">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2" presetClass="entr" presetSubtype="8"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 calcmode="lin" valueType="num">
                                      <p:cBhvr additive="base">
                                        <p:cTn id="20" dur="500"/>
                                        <p:tgtEl>
                                          <p:spTgt spid="14"/>
                                        </p:tgtEl>
                                        <p:attrNameLst>
                                          <p:attrName>ppt_x</p:attrName>
                                        </p:attrNameLst>
                                      </p:cBhvr>
                                      <p:tavLst>
                                        <p:tav tm="0">
                                          <p:val>
                                            <p:strVal val="#ppt_x-#ppt_w*1.125000"/>
                                          </p:val>
                                        </p:tav>
                                        <p:tav tm="100000">
                                          <p:val>
                                            <p:strVal val="#ppt_x"/>
                                          </p:val>
                                        </p:tav>
                                      </p:tavLst>
                                    </p:anim>
                                    <p:animEffect transition="in" filter="wipe(right)">
                                      <p:cBhvr>
                                        <p:cTn id="21" dur="500"/>
                                        <p:tgtEl>
                                          <p:spTgt spid="14"/>
                                        </p:tgtEl>
                                      </p:cBhvr>
                                    </p:animEffect>
                                  </p:childTnLst>
                                </p:cTn>
                              </p:par>
                              <p:par>
                                <p:cTn id="22" presetID="12" presetClass="entr" presetSubtype="8"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additive="base">
                                        <p:cTn id="24" dur="500"/>
                                        <p:tgtEl>
                                          <p:spTgt spid="13"/>
                                        </p:tgtEl>
                                        <p:attrNameLst>
                                          <p:attrName>ppt_x</p:attrName>
                                        </p:attrNameLst>
                                      </p:cBhvr>
                                      <p:tavLst>
                                        <p:tav tm="0">
                                          <p:val>
                                            <p:strVal val="#ppt_x-#ppt_w*1.125000"/>
                                          </p:val>
                                        </p:tav>
                                        <p:tav tm="100000">
                                          <p:val>
                                            <p:strVal val="#ppt_x"/>
                                          </p:val>
                                        </p:tav>
                                      </p:tavLst>
                                    </p:anim>
                                    <p:animEffect transition="in" filter="wipe(right)">
                                      <p:cBhvr>
                                        <p:cTn id="25" dur="500"/>
                                        <p:tgtEl>
                                          <p:spTgt spid="13"/>
                                        </p:tgtEl>
                                      </p:cBhvr>
                                    </p:animEffect>
                                  </p:childTnLst>
                                </p:cTn>
                              </p:par>
                              <p:par>
                                <p:cTn id="26" presetID="12" presetClass="entr" presetSubtype="8" fill="hold" grpId="0" nodeType="withEffect">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cBhvr additive="base">
                                        <p:cTn id="28" dur="500"/>
                                        <p:tgtEl>
                                          <p:spTgt spid="16"/>
                                        </p:tgtEl>
                                        <p:attrNameLst>
                                          <p:attrName>ppt_x</p:attrName>
                                        </p:attrNameLst>
                                      </p:cBhvr>
                                      <p:tavLst>
                                        <p:tav tm="0">
                                          <p:val>
                                            <p:strVal val="#ppt_x-#ppt_w*1.125000"/>
                                          </p:val>
                                        </p:tav>
                                        <p:tav tm="100000">
                                          <p:val>
                                            <p:strVal val="#ppt_x"/>
                                          </p:val>
                                        </p:tav>
                                      </p:tavLst>
                                    </p:anim>
                                    <p:animEffect transition="in" filter="wipe(right)">
                                      <p:cBhvr>
                                        <p:cTn id="29" dur="500"/>
                                        <p:tgtEl>
                                          <p:spTgt spid="16"/>
                                        </p:tgtEl>
                                      </p:cBhvr>
                                    </p:animEffect>
                                  </p:childTnLst>
                                </p:cTn>
                              </p:par>
                              <p:par>
                                <p:cTn id="30" presetID="12" presetClass="entr" presetSubtype="8" fill="hold" grpId="0" nodeType="withEffect">
                                  <p:stCondLst>
                                    <p:cond delay="0"/>
                                  </p:stCondLst>
                                  <p:childTnLst>
                                    <p:set>
                                      <p:cBhvr>
                                        <p:cTn id="31" dur="1" fill="hold">
                                          <p:stCondLst>
                                            <p:cond delay="0"/>
                                          </p:stCondLst>
                                        </p:cTn>
                                        <p:tgtEl>
                                          <p:spTgt spid="17"/>
                                        </p:tgtEl>
                                        <p:attrNameLst>
                                          <p:attrName>style.visibility</p:attrName>
                                        </p:attrNameLst>
                                      </p:cBhvr>
                                      <p:to>
                                        <p:strVal val="visible"/>
                                      </p:to>
                                    </p:set>
                                    <p:anim calcmode="lin" valueType="num">
                                      <p:cBhvr additive="base">
                                        <p:cTn id="32" dur="500"/>
                                        <p:tgtEl>
                                          <p:spTgt spid="17"/>
                                        </p:tgtEl>
                                        <p:attrNameLst>
                                          <p:attrName>ppt_x</p:attrName>
                                        </p:attrNameLst>
                                      </p:cBhvr>
                                      <p:tavLst>
                                        <p:tav tm="0">
                                          <p:val>
                                            <p:strVal val="#ppt_x-#ppt_w*1.125000"/>
                                          </p:val>
                                        </p:tav>
                                        <p:tav tm="100000">
                                          <p:val>
                                            <p:strVal val="#ppt_x"/>
                                          </p:val>
                                        </p:tav>
                                      </p:tavLst>
                                    </p:anim>
                                    <p:animEffect transition="in" filter="wipe(right)">
                                      <p:cBhvr>
                                        <p:cTn id="33" dur="500"/>
                                        <p:tgtEl>
                                          <p:spTgt spid="17"/>
                                        </p:tgtEl>
                                      </p:cBhvr>
                                    </p:animEffect>
                                  </p:childTnLst>
                                </p:cTn>
                              </p:par>
                              <p:par>
                                <p:cTn id="34" presetID="12" presetClass="entr" presetSubtype="8" fill="hold" grpId="0" nodeType="withEffect">
                                  <p:stCondLst>
                                    <p:cond delay="0"/>
                                  </p:stCondLst>
                                  <p:childTnLst>
                                    <p:set>
                                      <p:cBhvr>
                                        <p:cTn id="35" dur="1" fill="hold">
                                          <p:stCondLst>
                                            <p:cond delay="0"/>
                                          </p:stCondLst>
                                        </p:cTn>
                                        <p:tgtEl>
                                          <p:spTgt spid="18"/>
                                        </p:tgtEl>
                                        <p:attrNameLst>
                                          <p:attrName>style.visibility</p:attrName>
                                        </p:attrNameLst>
                                      </p:cBhvr>
                                      <p:to>
                                        <p:strVal val="visible"/>
                                      </p:to>
                                    </p:set>
                                    <p:anim calcmode="lin" valueType="num">
                                      <p:cBhvr additive="base">
                                        <p:cTn id="36" dur="500"/>
                                        <p:tgtEl>
                                          <p:spTgt spid="18"/>
                                        </p:tgtEl>
                                        <p:attrNameLst>
                                          <p:attrName>ppt_x</p:attrName>
                                        </p:attrNameLst>
                                      </p:cBhvr>
                                      <p:tavLst>
                                        <p:tav tm="0">
                                          <p:val>
                                            <p:strVal val="#ppt_x-#ppt_w*1.125000"/>
                                          </p:val>
                                        </p:tav>
                                        <p:tav tm="100000">
                                          <p:val>
                                            <p:strVal val="#ppt_x"/>
                                          </p:val>
                                        </p:tav>
                                      </p:tavLst>
                                    </p:anim>
                                    <p:animEffect transition="in" filter="wipe(right)">
                                      <p:cBhvr>
                                        <p:cTn id="37" dur="500"/>
                                        <p:tgtEl>
                                          <p:spTgt spid="18"/>
                                        </p:tgtEl>
                                      </p:cBhvr>
                                    </p:animEffect>
                                  </p:childTnLst>
                                </p:cTn>
                              </p:par>
                              <p:par>
                                <p:cTn id="38" presetID="12" presetClass="entr" presetSubtype="8" fill="hold" grpId="0" nodeType="withEffect">
                                  <p:stCondLst>
                                    <p:cond delay="0"/>
                                  </p:stCondLst>
                                  <p:childTnLst>
                                    <p:set>
                                      <p:cBhvr>
                                        <p:cTn id="39" dur="1" fill="hold">
                                          <p:stCondLst>
                                            <p:cond delay="0"/>
                                          </p:stCondLst>
                                        </p:cTn>
                                        <p:tgtEl>
                                          <p:spTgt spid="20"/>
                                        </p:tgtEl>
                                        <p:attrNameLst>
                                          <p:attrName>style.visibility</p:attrName>
                                        </p:attrNameLst>
                                      </p:cBhvr>
                                      <p:to>
                                        <p:strVal val="visible"/>
                                      </p:to>
                                    </p:set>
                                    <p:anim calcmode="lin" valueType="num">
                                      <p:cBhvr additive="base">
                                        <p:cTn id="40" dur="500"/>
                                        <p:tgtEl>
                                          <p:spTgt spid="20"/>
                                        </p:tgtEl>
                                        <p:attrNameLst>
                                          <p:attrName>ppt_x</p:attrName>
                                        </p:attrNameLst>
                                      </p:cBhvr>
                                      <p:tavLst>
                                        <p:tav tm="0">
                                          <p:val>
                                            <p:strVal val="#ppt_x-#ppt_w*1.125000"/>
                                          </p:val>
                                        </p:tav>
                                        <p:tav tm="100000">
                                          <p:val>
                                            <p:strVal val="#ppt_x"/>
                                          </p:val>
                                        </p:tav>
                                      </p:tavLst>
                                    </p:anim>
                                    <p:animEffect transition="in" filter="wipe(right)">
                                      <p:cBhvr>
                                        <p:cTn id="41" dur="500"/>
                                        <p:tgtEl>
                                          <p:spTgt spid="20"/>
                                        </p:tgtEl>
                                      </p:cBhvr>
                                    </p:animEffect>
                                  </p:childTnLst>
                                </p:cTn>
                              </p:par>
                              <p:par>
                                <p:cTn id="42" presetID="12" presetClass="entr" presetSubtype="8" fill="hold" grpId="0" nodeType="withEffect">
                                  <p:stCondLst>
                                    <p:cond delay="0"/>
                                  </p:stCondLst>
                                  <p:childTnLst>
                                    <p:set>
                                      <p:cBhvr>
                                        <p:cTn id="43" dur="1" fill="hold">
                                          <p:stCondLst>
                                            <p:cond delay="0"/>
                                          </p:stCondLst>
                                        </p:cTn>
                                        <p:tgtEl>
                                          <p:spTgt spid="26"/>
                                        </p:tgtEl>
                                        <p:attrNameLst>
                                          <p:attrName>style.visibility</p:attrName>
                                        </p:attrNameLst>
                                      </p:cBhvr>
                                      <p:to>
                                        <p:strVal val="visible"/>
                                      </p:to>
                                    </p:set>
                                    <p:anim calcmode="lin" valueType="num">
                                      <p:cBhvr additive="base">
                                        <p:cTn id="44" dur="500"/>
                                        <p:tgtEl>
                                          <p:spTgt spid="26"/>
                                        </p:tgtEl>
                                        <p:attrNameLst>
                                          <p:attrName>ppt_x</p:attrName>
                                        </p:attrNameLst>
                                      </p:cBhvr>
                                      <p:tavLst>
                                        <p:tav tm="0">
                                          <p:val>
                                            <p:strVal val="#ppt_x-#ppt_w*1.125000"/>
                                          </p:val>
                                        </p:tav>
                                        <p:tav tm="100000">
                                          <p:val>
                                            <p:strVal val="#ppt_x"/>
                                          </p:val>
                                        </p:tav>
                                      </p:tavLst>
                                    </p:anim>
                                    <p:animEffect transition="in" filter="wipe(right)">
                                      <p:cBhvr>
                                        <p:cTn id="45" dur="500"/>
                                        <p:tgtEl>
                                          <p:spTgt spid="26"/>
                                        </p:tgtEl>
                                      </p:cBhvr>
                                    </p:animEffect>
                                  </p:childTnLst>
                                </p:cTn>
                              </p:par>
                              <p:par>
                                <p:cTn id="46" presetID="12" presetClass="entr" presetSubtype="8" fill="hold" grpId="0" nodeType="withEffect">
                                  <p:stCondLst>
                                    <p:cond delay="0"/>
                                  </p:stCondLst>
                                  <p:childTnLst>
                                    <p:set>
                                      <p:cBhvr>
                                        <p:cTn id="47" dur="1" fill="hold">
                                          <p:stCondLst>
                                            <p:cond delay="0"/>
                                          </p:stCondLst>
                                        </p:cTn>
                                        <p:tgtEl>
                                          <p:spTgt spid="27"/>
                                        </p:tgtEl>
                                        <p:attrNameLst>
                                          <p:attrName>style.visibility</p:attrName>
                                        </p:attrNameLst>
                                      </p:cBhvr>
                                      <p:to>
                                        <p:strVal val="visible"/>
                                      </p:to>
                                    </p:set>
                                    <p:anim calcmode="lin" valueType="num">
                                      <p:cBhvr additive="base">
                                        <p:cTn id="48" dur="500"/>
                                        <p:tgtEl>
                                          <p:spTgt spid="27"/>
                                        </p:tgtEl>
                                        <p:attrNameLst>
                                          <p:attrName>ppt_x</p:attrName>
                                        </p:attrNameLst>
                                      </p:cBhvr>
                                      <p:tavLst>
                                        <p:tav tm="0">
                                          <p:val>
                                            <p:strVal val="#ppt_x-#ppt_w*1.125000"/>
                                          </p:val>
                                        </p:tav>
                                        <p:tav tm="100000">
                                          <p:val>
                                            <p:strVal val="#ppt_x"/>
                                          </p:val>
                                        </p:tav>
                                      </p:tavLst>
                                    </p:anim>
                                    <p:animEffect transition="in" filter="wipe(right)">
                                      <p:cBhvr>
                                        <p:cTn id="49" dur="500"/>
                                        <p:tgtEl>
                                          <p:spTgt spid="27"/>
                                        </p:tgtEl>
                                      </p:cBhvr>
                                    </p:animEffect>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nodeType="clickEffect">
                                  <p:stCondLst>
                                    <p:cond delay="0"/>
                                  </p:stCondLst>
                                  <p:childTnLst>
                                    <p:set>
                                      <p:cBhvr>
                                        <p:cTn id="53" dur="1" fill="hold">
                                          <p:stCondLst>
                                            <p:cond delay="0"/>
                                          </p:stCondLst>
                                        </p:cTn>
                                        <p:tgtEl>
                                          <p:spTgt spid="61"/>
                                        </p:tgtEl>
                                        <p:attrNameLst>
                                          <p:attrName>style.visibility</p:attrName>
                                        </p:attrNameLst>
                                      </p:cBhvr>
                                      <p:to>
                                        <p:strVal val="visible"/>
                                      </p:to>
                                    </p:set>
                                    <p:anim calcmode="lin" valueType="num">
                                      <p:cBhvr additive="base">
                                        <p:cTn id="54" dur="500" fill="hold"/>
                                        <p:tgtEl>
                                          <p:spTgt spid="61"/>
                                        </p:tgtEl>
                                        <p:attrNameLst>
                                          <p:attrName>ppt_x</p:attrName>
                                        </p:attrNameLst>
                                      </p:cBhvr>
                                      <p:tavLst>
                                        <p:tav tm="0">
                                          <p:val>
                                            <p:strVal val="#ppt_x"/>
                                          </p:val>
                                        </p:tav>
                                        <p:tav tm="100000">
                                          <p:val>
                                            <p:strVal val="#ppt_x"/>
                                          </p:val>
                                        </p:tav>
                                      </p:tavLst>
                                    </p:anim>
                                    <p:anim calcmode="lin" valueType="num">
                                      <p:cBhvr additive="base">
                                        <p:cTn id="55" dur="500" fill="hold"/>
                                        <p:tgtEl>
                                          <p:spTgt spid="61"/>
                                        </p:tgtEl>
                                        <p:attrNameLst>
                                          <p:attrName>ppt_y</p:attrName>
                                        </p:attrNameLst>
                                      </p:cBhvr>
                                      <p:tavLst>
                                        <p:tav tm="0">
                                          <p:val>
                                            <p:strVal val="1+#ppt_h/2"/>
                                          </p:val>
                                        </p:tav>
                                        <p:tav tm="100000">
                                          <p:val>
                                            <p:strVal val="#ppt_y"/>
                                          </p:val>
                                        </p:tav>
                                      </p:tavLst>
                                    </p:anim>
                                  </p:childTnLst>
                                </p:cTn>
                              </p:par>
                              <p:par>
                                <p:cTn id="56" presetID="2" presetClass="entr" presetSubtype="4" fill="hold" nodeType="withEffect">
                                  <p:stCondLst>
                                    <p:cond delay="0"/>
                                  </p:stCondLst>
                                  <p:childTnLst>
                                    <p:set>
                                      <p:cBhvr>
                                        <p:cTn id="57" dur="1" fill="hold">
                                          <p:stCondLst>
                                            <p:cond delay="0"/>
                                          </p:stCondLst>
                                        </p:cTn>
                                        <p:tgtEl>
                                          <p:spTgt spid="58"/>
                                        </p:tgtEl>
                                        <p:attrNameLst>
                                          <p:attrName>style.visibility</p:attrName>
                                        </p:attrNameLst>
                                      </p:cBhvr>
                                      <p:to>
                                        <p:strVal val="visible"/>
                                      </p:to>
                                    </p:set>
                                    <p:anim calcmode="lin" valueType="num">
                                      <p:cBhvr additive="base">
                                        <p:cTn id="58" dur="500" fill="hold"/>
                                        <p:tgtEl>
                                          <p:spTgt spid="58"/>
                                        </p:tgtEl>
                                        <p:attrNameLst>
                                          <p:attrName>ppt_x</p:attrName>
                                        </p:attrNameLst>
                                      </p:cBhvr>
                                      <p:tavLst>
                                        <p:tav tm="0">
                                          <p:val>
                                            <p:strVal val="#ppt_x"/>
                                          </p:val>
                                        </p:tav>
                                        <p:tav tm="100000">
                                          <p:val>
                                            <p:strVal val="#ppt_x"/>
                                          </p:val>
                                        </p:tav>
                                      </p:tavLst>
                                    </p:anim>
                                    <p:anim calcmode="lin" valueType="num">
                                      <p:cBhvr additive="base">
                                        <p:cTn id="59" dur="500" fill="hold"/>
                                        <p:tgtEl>
                                          <p:spTgt spid="58"/>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12" presetClass="entr" presetSubtype="2" fill="hold" grpId="0" nodeType="clickEffect">
                                  <p:stCondLst>
                                    <p:cond delay="0"/>
                                  </p:stCondLst>
                                  <p:childTnLst>
                                    <p:set>
                                      <p:cBhvr>
                                        <p:cTn id="63" dur="1" fill="hold">
                                          <p:stCondLst>
                                            <p:cond delay="0"/>
                                          </p:stCondLst>
                                        </p:cTn>
                                        <p:tgtEl>
                                          <p:spTgt spid="38"/>
                                        </p:tgtEl>
                                        <p:attrNameLst>
                                          <p:attrName>style.visibility</p:attrName>
                                        </p:attrNameLst>
                                      </p:cBhvr>
                                      <p:to>
                                        <p:strVal val="visible"/>
                                      </p:to>
                                    </p:set>
                                    <p:anim calcmode="lin" valueType="num">
                                      <p:cBhvr additive="base">
                                        <p:cTn id="64" dur="500"/>
                                        <p:tgtEl>
                                          <p:spTgt spid="38"/>
                                        </p:tgtEl>
                                        <p:attrNameLst>
                                          <p:attrName>ppt_x</p:attrName>
                                        </p:attrNameLst>
                                      </p:cBhvr>
                                      <p:tavLst>
                                        <p:tav tm="0">
                                          <p:val>
                                            <p:strVal val="#ppt_x+#ppt_w*1.125000"/>
                                          </p:val>
                                        </p:tav>
                                        <p:tav tm="100000">
                                          <p:val>
                                            <p:strVal val="#ppt_x"/>
                                          </p:val>
                                        </p:tav>
                                      </p:tavLst>
                                    </p:anim>
                                    <p:animEffect transition="in" filter="wipe(left)">
                                      <p:cBhvr>
                                        <p:cTn id="65" dur="500"/>
                                        <p:tgtEl>
                                          <p:spTgt spid="38"/>
                                        </p:tgtEl>
                                      </p:cBhvr>
                                    </p:animEffect>
                                  </p:childTnLst>
                                </p:cTn>
                              </p:par>
                            </p:childTnLst>
                          </p:cTn>
                        </p:par>
                      </p:childTnLst>
                    </p:cTn>
                  </p:par>
                  <p:par>
                    <p:cTn id="66" fill="hold">
                      <p:stCondLst>
                        <p:cond delay="indefinite"/>
                      </p:stCondLst>
                      <p:childTnLst>
                        <p:par>
                          <p:cTn id="67" fill="hold">
                            <p:stCondLst>
                              <p:cond delay="0"/>
                            </p:stCondLst>
                            <p:childTnLst>
                              <p:par>
                                <p:cTn id="68" presetID="12" presetClass="entr" presetSubtype="2" fill="hold" grpId="0" nodeType="clickEffect">
                                  <p:stCondLst>
                                    <p:cond delay="0"/>
                                  </p:stCondLst>
                                  <p:childTnLst>
                                    <p:set>
                                      <p:cBhvr>
                                        <p:cTn id="69" dur="1" fill="hold">
                                          <p:stCondLst>
                                            <p:cond delay="0"/>
                                          </p:stCondLst>
                                        </p:cTn>
                                        <p:tgtEl>
                                          <p:spTgt spid="28"/>
                                        </p:tgtEl>
                                        <p:attrNameLst>
                                          <p:attrName>style.visibility</p:attrName>
                                        </p:attrNameLst>
                                      </p:cBhvr>
                                      <p:to>
                                        <p:strVal val="visible"/>
                                      </p:to>
                                    </p:set>
                                    <p:anim calcmode="lin" valueType="num">
                                      <p:cBhvr additive="base">
                                        <p:cTn id="70" dur="500"/>
                                        <p:tgtEl>
                                          <p:spTgt spid="28"/>
                                        </p:tgtEl>
                                        <p:attrNameLst>
                                          <p:attrName>ppt_x</p:attrName>
                                        </p:attrNameLst>
                                      </p:cBhvr>
                                      <p:tavLst>
                                        <p:tav tm="0">
                                          <p:val>
                                            <p:strVal val="#ppt_x+#ppt_w*1.125000"/>
                                          </p:val>
                                        </p:tav>
                                        <p:tav tm="100000">
                                          <p:val>
                                            <p:strVal val="#ppt_x"/>
                                          </p:val>
                                        </p:tav>
                                      </p:tavLst>
                                    </p:anim>
                                    <p:animEffect transition="in" filter="wipe(left)">
                                      <p:cBhvr>
                                        <p:cTn id="71" dur="500"/>
                                        <p:tgtEl>
                                          <p:spTgt spid="28"/>
                                        </p:tgtEl>
                                      </p:cBhvr>
                                    </p:animEffect>
                                  </p:childTnLst>
                                </p:cTn>
                              </p:par>
                            </p:childTnLst>
                          </p:cTn>
                        </p:par>
                      </p:childTnLst>
                    </p:cTn>
                  </p:par>
                  <p:par>
                    <p:cTn id="72" fill="hold">
                      <p:stCondLst>
                        <p:cond delay="indefinite"/>
                      </p:stCondLst>
                      <p:childTnLst>
                        <p:par>
                          <p:cTn id="73" fill="hold">
                            <p:stCondLst>
                              <p:cond delay="0"/>
                            </p:stCondLst>
                            <p:childTnLst>
                              <p:par>
                                <p:cTn id="74" presetID="12" presetClass="entr" presetSubtype="2" fill="hold" grpId="0" nodeType="clickEffect">
                                  <p:stCondLst>
                                    <p:cond delay="0"/>
                                  </p:stCondLst>
                                  <p:childTnLst>
                                    <p:set>
                                      <p:cBhvr>
                                        <p:cTn id="75" dur="1" fill="hold">
                                          <p:stCondLst>
                                            <p:cond delay="0"/>
                                          </p:stCondLst>
                                        </p:cTn>
                                        <p:tgtEl>
                                          <p:spTgt spid="29"/>
                                        </p:tgtEl>
                                        <p:attrNameLst>
                                          <p:attrName>style.visibility</p:attrName>
                                        </p:attrNameLst>
                                      </p:cBhvr>
                                      <p:to>
                                        <p:strVal val="visible"/>
                                      </p:to>
                                    </p:set>
                                    <p:anim calcmode="lin" valueType="num">
                                      <p:cBhvr additive="base">
                                        <p:cTn id="76" dur="500"/>
                                        <p:tgtEl>
                                          <p:spTgt spid="29"/>
                                        </p:tgtEl>
                                        <p:attrNameLst>
                                          <p:attrName>ppt_x</p:attrName>
                                        </p:attrNameLst>
                                      </p:cBhvr>
                                      <p:tavLst>
                                        <p:tav tm="0">
                                          <p:val>
                                            <p:strVal val="#ppt_x+#ppt_w*1.125000"/>
                                          </p:val>
                                        </p:tav>
                                        <p:tav tm="100000">
                                          <p:val>
                                            <p:strVal val="#ppt_x"/>
                                          </p:val>
                                        </p:tav>
                                      </p:tavLst>
                                    </p:anim>
                                    <p:animEffect transition="in" filter="wipe(left)">
                                      <p:cBhvr>
                                        <p:cTn id="77" dur="500"/>
                                        <p:tgtEl>
                                          <p:spTgt spid="29"/>
                                        </p:tgtEl>
                                      </p:cBhvr>
                                    </p:animEffect>
                                  </p:childTnLst>
                                </p:cTn>
                              </p:par>
                            </p:childTnLst>
                          </p:cTn>
                        </p:par>
                      </p:childTnLst>
                    </p:cTn>
                  </p:par>
                  <p:par>
                    <p:cTn id="78" fill="hold">
                      <p:stCondLst>
                        <p:cond delay="indefinite"/>
                      </p:stCondLst>
                      <p:childTnLst>
                        <p:par>
                          <p:cTn id="79" fill="hold">
                            <p:stCondLst>
                              <p:cond delay="0"/>
                            </p:stCondLst>
                            <p:childTnLst>
                              <p:par>
                                <p:cTn id="80" presetID="12" presetClass="entr" presetSubtype="2" fill="hold" grpId="0" nodeType="clickEffect">
                                  <p:stCondLst>
                                    <p:cond delay="0"/>
                                  </p:stCondLst>
                                  <p:childTnLst>
                                    <p:set>
                                      <p:cBhvr>
                                        <p:cTn id="81" dur="1" fill="hold">
                                          <p:stCondLst>
                                            <p:cond delay="0"/>
                                          </p:stCondLst>
                                        </p:cTn>
                                        <p:tgtEl>
                                          <p:spTgt spid="30"/>
                                        </p:tgtEl>
                                        <p:attrNameLst>
                                          <p:attrName>style.visibility</p:attrName>
                                        </p:attrNameLst>
                                      </p:cBhvr>
                                      <p:to>
                                        <p:strVal val="visible"/>
                                      </p:to>
                                    </p:set>
                                    <p:anim calcmode="lin" valueType="num">
                                      <p:cBhvr additive="base">
                                        <p:cTn id="82" dur="500"/>
                                        <p:tgtEl>
                                          <p:spTgt spid="30"/>
                                        </p:tgtEl>
                                        <p:attrNameLst>
                                          <p:attrName>ppt_x</p:attrName>
                                        </p:attrNameLst>
                                      </p:cBhvr>
                                      <p:tavLst>
                                        <p:tav tm="0">
                                          <p:val>
                                            <p:strVal val="#ppt_x+#ppt_w*1.125000"/>
                                          </p:val>
                                        </p:tav>
                                        <p:tav tm="100000">
                                          <p:val>
                                            <p:strVal val="#ppt_x"/>
                                          </p:val>
                                        </p:tav>
                                      </p:tavLst>
                                    </p:anim>
                                    <p:animEffect transition="in" filter="wipe(left)">
                                      <p:cBhvr>
                                        <p:cTn id="83" dur="500"/>
                                        <p:tgtEl>
                                          <p:spTgt spid="30"/>
                                        </p:tgtEl>
                                      </p:cBhvr>
                                    </p:animEffect>
                                  </p:childTnLst>
                                </p:cTn>
                              </p:par>
                            </p:childTnLst>
                          </p:cTn>
                        </p:par>
                      </p:childTnLst>
                    </p:cTn>
                  </p:par>
                  <p:par>
                    <p:cTn id="84" fill="hold">
                      <p:stCondLst>
                        <p:cond delay="indefinite"/>
                      </p:stCondLst>
                      <p:childTnLst>
                        <p:par>
                          <p:cTn id="85" fill="hold">
                            <p:stCondLst>
                              <p:cond delay="0"/>
                            </p:stCondLst>
                            <p:childTnLst>
                              <p:par>
                                <p:cTn id="86" presetID="12" presetClass="entr" presetSubtype="2" fill="hold" grpId="0" nodeType="clickEffect">
                                  <p:stCondLst>
                                    <p:cond delay="0"/>
                                  </p:stCondLst>
                                  <p:childTnLst>
                                    <p:set>
                                      <p:cBhvr>
                                        <p:cTn id="87" dur="1" fill="hold">
                                          <p:stCondLst>
                                            <p:cond delay="0"/>
                                          </p:stCondLst>
                                        </p:cTn>
                                        <p:tgtEl>
                                          <p:spTgt spid="31"/>
                                        </p:tgtEl>
                                        <p:attrNameLst>
                                          <p:attrName>style.visibility</p:attrName>
                                        </p:attrNameLst>
                                      </p:cBhvr>
                                      <p:to>
                                        <p:strVal val="visible"/>
                                      </p:to>
                                    </p:set>
                                    <p:anim calcmode="lin" valueType="num">
                                      <p:cBhvr additive="base">
                                        <p:cTn id="88" dur="500"/>
                                        <p:tgtEl>
                                          <p:spTgt spid="31"/>
                                        </p:tgtEl>
                                        <p:attrNameLst>
                                          <p:attrName>ppt_x</p:attrName>
                                        </p:attrNameLst>
                                      </p:cBhvr>
                                      <p:tavLst>
                                        <p:tav tm="0">
                                          <p:val>
                                            <p:strVal val="#ppt_x+#ppt_w*1.125000"/>
                                          </p:val>
                                        </p:tav>
                                        <p:tav tm="100000">
                                          <p:val>
                                            <p:strVal val="#ppt_x"/>
                                          </p:val>
                                        </p:tav>
                                      </p:tavLst>
                                    </p:anim>
                                    <p:animEffect transition="in" filter="wipe(left)">
                                      <p:cBhvr>
                                        <p:cTn id="89" dur="500"/>
                                        <p:tgtEl>
                                          <p:spTgt spid="31"/>
                                        </p:tgtEl>
                                      </p:cBhvr>
                                    </p:animEffect>
                                  </p:childTnLst>
                                </p:cTn>
                              </p:par>
                            </p:childTnLst>
                          </p:cTn>
                        </p:par>
                      </p:childTnLst>
                    </p:cTn>
                  </p:par>
                  <p:par>
                    <p:cTn id="90" fill="hold">
                      <p:stCondLst>
                        <p:cond delay="indefinite"/>
                      </p:stCondLst>
                      <p:childTnLst>
                        <p:par>
                          <p:cTn id="91" fill="hold">
                            <p:stCondLst>
                              <p:cond delay="0"/>
                            </p:stCondLst>
                            <p:childTnLst>
                              <p:par>
                                <p:cTn id="92" presetID="12" presetClass="entr" presetSubtype="2" fill="hold" grpId="0" nodeType="clickEffect">
                                  <p:stCondLst>
                                    <p:cond delay="0"/>
                                  </p:stCondLst>
                                  <p:childTnLst>
                                    <p:set>
                                      <p:cBhvr>
                                        <p:cTn id="93" dur="1" fill="hold">
                                          <p:stCondLst>
                                            <p:cond delay="0"/>
                                          </p:stCondLst>
                                        </p:cTn>
                                        <p:tgtEl>
                                          <p:spTgt spid="32"/>
                                        </p:tgtEl>
                                        <p:attrNameLst>
                                          <p:attrName>style.visibility</p:attrName>
                                        </p:attrNameLst>
                                      </p:cBhvr>
                                      <p:to>
                                        <p:strVal val="visible"/>
                                      </p:to>
                                    </p:set>
                                    <p:anim calcmode="lin" valueType="num">
                                      <p:cBhvr additive="base">
                                        <p:cTn id="94" dur="500"/>
                                        <p:tgtEl>
                                          <p:spTgt spid="32"/>
                                        </p:tgtEl>
                                        <p:attrNameLst>
                                          <p:attrName>ppt_x</p:attrName>
                                        </p:attrNameLst>
                                      </p:cBhvr>
                                      <p:tavLst>
                                        <p:tav tm="0">
                                          <p:val>
                                            <p:strVal val="#ppt_x+#ppt_w*1.125000"/>
                                          </p:val>
                                        </p:tav>
                                        <p:tav tm="100000">
                                          <p:val>
                                            <p:strVal val="#ppt_x"/>
                                          </p:val>
                                        </p:tav>
                                      </p:tavLst>
                                    </p:anim>
                                    <p:animEffect transition="in" filter="wipe(left)">
                                      <p:cBhvr>
                                        <p:cTn id="95" dur="500"/>
                                        <p:tgtEl>
                                          <p:spTgt spid="32"/>
                                        </p:tgtEl>
                                      </p:cBhvr>
                                    </p:animEffect>
                                  </p:childTnLst>
                                </p:cTn>
                              </p:par>
                            </p:childTnLst>
                          </p:cTn>
                        </p:par>
                      </p:childTnLst>
                    </p:cTn>
                  </p:par>
                  <p:par>
                    <p:cTn id="96" fill="hold">
                      <p:stCondLst>
                        <p:cond delay="indefinite"/>
                      </p:stCondLst>
                      <p:childTnLst>
                        <p:par>
                          <p:cTn id="97" fill="hold">
                            <p:stCondLst>
                              <p:cond delay="0"/>
                            </p:stCondLst>
                            <p:childTnLst>
                              <p:par>
                                <p:cTn id="98" presetID="12" presetClass="entr" presetSubtype="2" fill="hold" grpId="0" nodeType="clickEffect">
                                  <p:stCondLst>
                                    <p:cond delay="0"/>
                                  </p:stCondLst>
                                  <p:childTnLst>
                                    <p:set>
                                      <p:cBhvr>
                                        <p:cTn id="99" dur="1" fill="hold">
                                          <p:stCondLst>
                                            <p:cond delay="0"/>
                                          </p:stCondLst>
                                        </p:cTn>
                                        <p:tgtEl>
                                          <p:spTgt spid="33"/>
                                        </p:tgtEl>
                                        <p:attrNameLst>
                                          <p:attrName>style.visibility</p:attrName>
                                        </p:attrNameLst>
                                      </p:cBhvr>
                                      <p:to>
                                        <p:strVal val="visible"/>
                                      </p:to>
                                    </p:set>
                                    <p:anim calcmode="lin" valueType="num">
                                      <p:cBhvr additive="base">
                                        <p:cTn id="100" dur="500"/>
                                        <p:tgtEl>
                                          <p:spTgt spid="33"/>
                                        </p:tgtEl>
                                        <p:attrNameLst>
                                          <p:attrName>ppt_x</p:attrName>
                                        </p:attrNameLst>
                                      </p:cBhvr>
                                      <p:tavLst>
                                        <p:tav tm="0">
                                          <p:val>
                                            <p:strVal val="#ppt_x+#ppt_w*1.125000"/>
                                          </p:val>
                                        </p:tav>
                                        <p:tav tm="100000">
                                          <p:val>
                                            <p:strVal val="#ppt_x"/>
                                          </p:val>
                                        </p:tav>
                                      </p:tavLst>
                                    </p:anim>
                                    <p:animEffect transition="in" filter="wipe(left)">
                                      <p:cBhvr>
                                        <p:cTn id="101" dur="500"/>
                                        <p:tgtEl>
                                          <p:spTgt spid="33"/>
                                        </p:tgtEl>
                                      </p:cBhvr>
                                    </p:animEffect>
                                  </p:childTnLst>
                                </p:cTn>
                              </p:par>
                            </p:childTnLst>
                          </p:cTn>
                        </p:par>
                      </p:childTnLst>
                    </p:cTn>
                  </p:par>
                  <p:par>
                    <p:cTn id="102" fill="hold">
                      <p:stCondLst>
                        <p:cond delay="indefinite"/>
                      </p:stCondLst>
                      <p:childTnLst>
                        <p:par>
                          <p:cTn id="103" fill="hold">
                            <p:stCondLst>
                              <p:cond delay="0"/>
                            </p:stCondLst>
                            <p:childTnLst>
                              <p:par>
                                <p:cTn id="104" presetID="12" presetClass="entr" presetSubtype="2" fill="hold" grpId="0" nodeType="clickEffect">
                                  <p:stCondLst>
                                    <p:cond delay="0"/>
                                  </p:stCondLst>
                                  <p:childTnLst>
                                    <p:set>
                                      <p:cBhvr>
                                        <p:cTn id="105" dur="1" fill="hold">
                                          <p:stCondLst>
                                            <p:cond delay="0"/>
                                          </p:stCondLst>
                                        </p:cTn>
                                        <p:tgtEl>
                                          <p:spTgt spid="34"/>
                                        </p:tgtEl>
                                        <p:attrNameLst>
                                          <p:attrName>style.visibility</p:attrName>
                                        </p:attrNameLst>
                                      </p:cBhvr>
                                      <p:to>
                                        <p:strVal val="visible"/>
                                      </p:to>
                                    </p:set>
                                    <p:anim calcmode="lin" valueType="num">
                                      <p:cBhvr additive="base">
                                        <p:cTn id="106" dur="500"/>
                                        <p:tgtEl>
                                          <p:spTgt spid="34"/>
                                        </p:tgtEl>
                                        <p:attrNameLst>
                                          <p:attrName>ppt_x</p:attrName>
                                        </p:attrNameLst>
                                      </p:cBhvr>
                                      <p:tavLst>
                                        <p:tav tm="0">
                                          <p:val>
                                            <p:strVal val="#ppt_x+#ppt_w*1.125000"/>
                                          </p:val>
                                        </p:tav>
                                        <p:tav tm="100000">
                                          <p:val>
                                            <p:strVal val="#ppt_x"/>
                                          </p:val>
                                        </p:tav>
                                      </p:tavLst>
                                    </p:anim>
                                    <p:animEffect transition="in" filter="wipe(left)">
                                      <p:cBhvr>
                                        <p:cTn id="107" dur="500"/>
                                        <p:tgtEl>
                                          <p:spTgt spid="34"/>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4" fill="hold" grpId="0" nodeType="clickEffect">
                                  <p:stCondLst>
                                    <p:cond delay="0"/>
                                  </p:stCondLst>
                                  <p:childTnLst>
                                    <p:set>
                                      <p:cBhvr>
                                        <p:cTn id="111" dur="1" fill="hold">
                                          <p:stCondLst>
                                            <p:cond delay="0"/>
                                          </p:stCondLst>
                                        </p:cTn>
                                        <p:tgtEl>
                                          <p:spTgt spid="39"/>
                                        </p:tgtEl>
                                        <p:attrNameLst>
                                          <p:attrName>style.visibility</p:attrName>
                                        </p:attrNameLst>
                                      </p:cBhvr>
                                      <p:to>
                                        <p:strVal val="visible"/>
                                      </p:to>
                                    </p:set>
                                    <p:animEffect transition="in" filter="wipe(down)">
                                      <p:cBhvr>
                                        <p:cTn id="112" dur="500"/>
                                        <p:tgtEl>
                                          <p:spTgt spid="39"/>
                                        </p:tgtEl>
                                      </p:cBhvr>
                                    </p:animEffect>
                                  </p:childTnLst>
                                </p:cTn>
                              </p:par>
                              <p:par>
                                <p:cTn id="113" presetID="12" presetClass="entr" presetSubtype="8" fill="hold" grpId="0" nodeType="withEffect">
                                  <p:stCondLst>
                                    <p:cond delay="0"/>
                                  </p:stCondLst>
                                  <p:childTnLst>
                                    <p:set>
                                      <p:cBhvr>
                                        <p:cTn id="114" dur="1" fill="hold">
                                          <p:stCondLst>
                                            <p:cond delay="0"/>
                                          </p:stCondLst>
                                        </p:cTn>
                                        <p:tgtEl>
                                          <p:spTgt spid="40"/>
                                        </p:tgtEl>
                                        <p:attrNameLst>
                                          <p:attrName>style.visibility</p:attrName>
                                        </p:attrNameLst>
                                      </p:cBhvr>
                                      <p:to>
                                        <p:strVal val="visible"/>
                                      </p:to>
                                    </p:set>
                                    <p:anim calcmode="lin" valueType="num">
                                      <p:cBhvr additive="base">
                                        <p:cTn id="115" dur="500"/>
                                        <p:tgtEl>
                                          <p:spTgt spid="40"/>
                                        </p:tgtEl>
                                        <p:attrNameLst>
                                          <p:attrName>ppt_x</p:attrName>
                                        </p:attrNameLst>
                                      </p:cBhvr>
                                      <p:tavLst>
                                        <p:tav tm="0">
                                          <p:val>
                                            <p:strVal val="#ppt_x-#ppt_w*1.125000"/>
                                          </p:val>
                                        </p:tav>
                                        <p:tav tm="100000">
                                          <p:val>
                                            <p:strVal val="#ppt_x"/>
                                          </p:val>
                                        </p:tav>
                                      </p:tavLst>
                                    </p:anim>
                                    <p:animEffect transition="in" filter="wipe(right)">
                                      <p:cBhvr>
                                        <p:cTn id="116" dur="500"/>
                                        <p:tgtEl>
                                          <p:spTgt spid="40"/>
                                        </p:tgtEl>
                                      </p:cBhvr>
                                    </p:animEffect>
                                  </p:childTnLst>
                                </p:cTn>
                              </p:par>
                              <p:par>
                                <p:cTn id="117" presetID="12" presetClass="entr" presetSubtype="8" fill="hold" grpId="0" nodeType="withEffect">
                                  <p:stCondLst>
                                    <p:cond delay="0"/>
                                  </p:stCondLst>
                                  <p:childTnLst>
                                    <p:set>
                                      <p:cBhvr>
                                        <p:cTn id="118" dur="1" fill="hold">
                                          <p:stCondLst>
                                            <p:cond delay="0"/>
                                          </p:stCondLst>
                                        </p:cTn>
                                        <p:tgtEl>
                                          <p:spTgt spid="41"/>
                                        </p:tgtEl>
                                        <p:attrNameLst>
                                          <p:attrName>style.visibility</p:attrName>
                                        </p:attrNameLst>
                                      </p:cBhvr>
                                      <p:to>
                                        <p:strVal val="visible"/>
                                      </p:to>
                                    </p:set>
                                    <p:anim calcmode="lin" valueType="num">
                                      <p:cBhvr additive="base">
                                        <p:cTn id="119" dur="500"/>
                                        <p:tgtEl>
                                          <p:spTgt spid="41"/>
                                        </p:tgtEl>
                                        <p:attrNameLst>
                                          <p:attrName>ppt_x</p:attrName>
                                        </p:attrNameLst>
                                      </p:cBhvr>
                                      <p:tavLst>
                                        <p:tav tm="0">
                                          <p:val>
                                            <p:strVal val="#ppt_x-#ppt_w*1.125000"/>
                                          </p:val>
                                        </p:tav>
                                        <p:tav tm="100000">
                                          <p:val>
                                            <p:strVal val="#ppt_x"/>
                                          </p:val>
                                        </p:tav>
                                      </p:tavLst>
                                    </p:anim>
                                    <p:animEffect transition="in" filter="wipe(right)">
                                      <p:cBhvr>
                                        <p:cTn id="120" dur="500"/>
                                        <p:tgtEl>
                                          <p:spTgt spid="41"/>
                                        </p:tgtEl>
                                      </p:cBhvr>
                                    </p:animEffect>
                                  </p:childTnLst>
                                </p:cTn>
                              </p:par>
                              <p:par>
                                <p:cTn id="121" presetID="12" presetClass="entr" presetSubtype="8" fill="hold" grpId="0" nodeType="withEffect">
                                  <p:stCondLst>
                                    <p:cond delay="0"/>
                                  </p:stCondLst>
                                  <p:childTnLst>
                                    <p:set>
                                      <p:cBhvr>
                                        <p:cTn id="122" dur="1" fill="hold">
                                          <p:stCondLst>
                                            <p:cond delay="0"/>
                                          </p:stCondLst>
                                        </p:cTn>
                                        <p:tgtEl>
                                          <p:spTgt spid="42"/>
                                        </p:tgtEl>
                                        <p:attrNameLst>
                                          <p:attrName>style.visibility</p:attrName>
                                        </p:attrNameLst>
                                      </p:cBhvr>
                                      <p:to>
                                        <p:strVal val="visible"/>
                                      </p:to>
                                    </p:set>
                                    <p:anim calcmode="lin" valueType="num">
                                      <p:cBhvr additive="base">
                                        <p:cTn id="123" dur="500"/>
                                        <p:tgtEl>
                                          <p:spTgt spid="42"/>
                                        </p:tgtEl>
                                        <p:attrNameLst>
                                          <p:attrName>ppt_x</p:attrName>
                                        </p:attrNameLst>
                                      </p:cBhvr>
                                      <p:tavLst>
                                        <p:tav tm="0">
                                          <p:val>
                                            <p:strVal val="#ppt_x-#ppt_w*1.125000"/>
                                          </p:val>
                                        </p:tav>
                                        <p:tav tm="100000">
                                          <p:val>
                                            <p:strVal val="#ppt_x"/>
                                          </p:val>
                                        </p:tav>
                                      </p:tavLst>
                                    </p:anim>
                                    <p:animEffect transition="in" filter="wipe(right)">
                                      <p:cBhvr>
                                        <p:cTn id="124" dur="500"/>
                                        <p:tgtEl>
                                          <p:spTgt spid="42"/>
                                        </p:tgtEl>
                                      </p:cBhvr>
                                    </p:animEffect>
                                  </p:childTnLst>
                                </p:cTn>
                              </p:par>
                              <p:par>
                                <p:cTn id="125" presetID="12" presetClass="entr" presetSubtype="8" fill="hold" grpId="0" nodeType="withEffect">
                                  <p:stCondLst>
                                    <p:cond delay="0"/>
                                  </p:stCondLst>
                                  <p:childTnLst>
                                    <p:set>
                                      <p:cBhvr>
                                        <p:cTn id="126" dur="1" fill="hold">
                                          <p:stCondLst>
                                            <p:cond delay="0"/>
                                          </p:stCondLst>
                                        </p:cTn>
                                        <p:tgtEl>
                                          <p:spTgt spid="43"/>
                                        </p:tgtEl>
                                        <p:attrNameLst>
                                          <p:attrName>style.visibility</p:attrName>
                                        </p:attrNameLst>
                                      </p:cBhvr>
                                      <p:to>
                                        <p:strVal val="visible"/>
                                      </p:to>
                                    </p:set>
                                    <p:anim calcmode="lin" valueType="num">
                                      <p:cBhvr additive="base">
                                        <p:cTn id="127" dur="500"/>
                                        <p:tgtEl>
                                          <p:spTgt spid="43"/>
                                        </p:tgtEl>
                                        <p:attrNameLst>
                                          <p:attrName>ppt_x</p:attrName>
                                        </p:attrNameLst>
                                      </p:cBhvr>
                                      <p:tavLst>
                                        <p:tav tm="0">
                                          <p:val>
                                            <p:strVal val="#ppt_x-#ppt_w*1.125000"/>
                                          </p:val>
                                        </p:tav>
                                        <p:tav tm="100000">
                                          <p:val>
                                            <p:strVal val="#ppt_x"/>
                                          </p:val>
                                        </p:tav>
                                      </p:tavLst>
                                    </p:anim>
                                    <p:animEffect transition="in" filter="wipe(right)">
                                      <p:cBhvr>
                                        <p:cTn id="128" dur="500"/>
                                        <p:tgtEl>
                                          <p:spTgt spid="43"/>
                                        </p:tgtEl>
                                      </p:cBhvr>
                                    </p:animEffect>
                                  </p:childTnLst>
                                </p:cTn>
                              </p:par>
                              <p:par>
                                <p:cTn id="129" presetID="12" presetClass="entr" presetSubtype="8" fill="hold" grpId="0" nodeType="withEffect">
                                  <p:stCondLst>
                                    <p:cond delay="0"/>
                                  </p:stCondLst>
                                  <p:childTnLst>
                                    <p:set>
                                      <p:cBhvr>
                                        <p:cTn id="130" dur="1" fill="hold">
                                          <p:stCondLst>
                                            <p:cond delay="0"/>
                                          </p:stCondLst>
                                        </p:cTn>
                                        <p:tgtEl>
                                          <p:spTgt spid="44"/>
                                        </p:tgtEl>
                                        <p:attrNameLst>
                                          <p:attrName>style.visibility</p:attrName>
                                        </p:attrNameLst>
                                      </p:cBhvr>
                                      <p:to>
                                        <p:strVal val="visible"/>
                                      </p:to>
                                    </p:set>
                                    <p:anim calcmode="lin" valueType="num">
                                      <p:cBhvr additive="base">
                                        <p:cTn id="131" dur="500"/>
                                        <p:tgtEl>
                                          <p:spTgt spid="44"/>
                                        </p:tgtEl>
                                        <p:attrNameLst>
                                          <p:attrName>ppt_x</p:attrName>
                                        </p:attrNameLst>
                                      </p:cBhvr>
                                      <p:tavLst>
                                        <p:tav tm="0">
                                          <p:val>
                                            <p:strVal val="#ppt_x-#ppt_w*1.125000"/>
                                          </p:val>
                                        </p:tav>
                                        <p:tav tm="100000">
                                          <p:val>
                                            <p:strVal val="#ppt_x"/>
                                          </p:val>
                                        </p:tav>
                                      </p:tavLst>
                                    </p:anim>
                                    <p:animEffect transition="in" filter="wipe(right)">
                                      <p:cBhvr>
                                        <p:cTn id="132" dur="500"/>
                                        <p:tgtEl>
                                          <p:spTgt spid="44"/>
                                        </p:tgtEl>
                                      </p:cBhvr>
                                    </p:animEffect>
                                  </p:childTnLst>
                                </p:cTn>
                              </p:par>
                              <p:par>
                                <p:cTn id="133" presetID="12" presetClass="entr" presetSubtype="8" fill="hold" grpId="0" nodeType="withEffect">
                                  <p:stCondLst>
                                    <p:cond delay="0"/>
                                  </p:stCondLst>
                                  <p:childTnLst>
                                    <p:set>
                                      <p:cBhvr>
                                        <p:cTn id="134" dur="1" fill="hold">
                                          <p:stCondLst>
                                            <p:cond delay="0"/>
                                          </p:stCondLst>
                                        </p:cTn>
                                        <p:tgtEl>
                                          <p:spTgt spid="45"/>
                                        </p:tgtEl>
                                        <p:attrNameLst>
                                          <p:attrName>style.visibility</p:attrName>
                                        </p:attrNameLst>
                                      </p:cBhvr>
                                      <p:to>
                                        <p:strVal val="visible"/>
                                      </p:to>
                                    </p:set>
                                    <p:anim calcmode="lin" valueType="num">
                                      <p:cBhvr additive="base">
                                        <p:cTn id="135" dur="500"/>
                                        <p:tgtEl>
                                          <p:spTgt spid="45"/>
                                        </p:tgtEl>
                                        <p:attrNameLst>
                                          <p:attrName>ppt_x</p:attrName>
                                        </p:attrNameLst>
                                      </p:cBhvr>
                                      <p:tavLst>
                                        <p:tav tm="0">
                                          <p:val>
                                            <p:strVal val="#ppt_x-#ppt_w*1.125000"/>
                                          </p:val>
                                        </p:tav>
                                        <p:tav tm="100000">
                                          <p:val>
                                            <p:strVal val="#ppt_x"/>
                                          </p:val>
                                        </p:tav>
                                      </p:tavLst>
                                    </p:anim>
                                    <p:animEffect transition="in" filter="wipe(right)">
                                      <p:cBhvr>
                                        <p:cTn id="136" dur="500"/>
                                        <p:tgtEl>
                                          <p:spTgt spid="45"/>
                                        </p:tgtEl>
                                      </p:cBhvr>
                                    </p:animEffect>
                                  </p:childTnLst>
                                </p:cTn>
                              </p:par>
                              <p:par>
                                <p:cTn id="137" presetID="12" presetClass="entr" presetSubtype="8" fill="hold" grpId="0" nodeType="withEffect">
                                  <p:stCondLst>
                                    <p:cond delay="0"/>
                                  </p:stCondLst>
                                  <p:childTnLst>
                                    <p:set>
                                      <p:cBhvr>
                                        <p:cTn id="138" dur="1" fill="hold">
                                          <p:stCondLst>
                                            <p:cond delay="0"/>
                                          </p:stCondLst>
                                        </p:cTn>
                                        <p:tgtEl>
                                          <p:spTgt spid="46"/>
                                        </p:tgtEl>
                                        <p:attrNameLst>
                                          <p:attrName>style.visibility</p:attrName>
                                        </p:attrNameLst>
                                      </p:cBhvr>
                                      <p:to>
                                        <p:strVal val="visible"/>
                                      </p:to>
                                    </p:set>
                                    <p:anim calcmode="lin" valueType="num">
                                      <p:cBhvr additive="base">
                                        <p:cTn id="139" dur="500"/>
                                        <p:tgtEl>
                                          <p:spTgt spid="46"/>
                                        </p:tgtEl>
                                        <p:attrNameLst>
                                          <p:attrName>ppt_x</p:attrName>
                                        </p:attrNameLst>
                                      </p:cBhvr>
                                      <p:tavLst>
                                        <p:tav tm="0">
                                          <p:val>
                                            <p:strVal val="#ppt_x-#ppt_w*1.125000"/>
                                          </p:val>
                                        </p:tav>
                                        <p:tav tm="100000">
                                          <p:val>
                                            <p:strVal val="#ppt_x"/>
                                          </p:val>
                                        </p:tav>
                                      </p:tavLst>
                                    </p:anim>
                                    <p:animEffect transition="in" filter="wipe(right)">
                                      <p:cBhvr>
                                        <p:cTn id="140" dur="500"/>
                                        <p:tgtEl>
                                          <p:spTgt spid="46"/>
                                        </p:tgtEl>
                                      </p:cBhvr>
                                    </p:animEffect>
                                  </p:childTnLst>
                                </p:cTn>
                              </p:par>
                              <p:par>
                                <p:cTn id="141" presetID="12" presetClass="entr" presetSubtype="8" fill="hold" grpId="0" nodeType="withEffect">
                                  <p:stCondLst>
                                    <p:cond delay="0"/>
                                  </p:stCondLst>
                                  <p:childTnLst>
                                    <p:set>
                                      <p:cBhvr>
                                        <p:cTn id="142" dur="1" fill="hold">
                                          <p:stCondLst>
                                            <p:cond delay="0"/>
                                          </p:stCondLst>
                                        </p:cTn>
                                        <p:tgtEl>
                                          <p:spTgt spid="47"/>
                                        </p:tgtEl>
                                        <p:attrNameLst>
                                          <p:attrName>style.visibility</p:attrName>
                                        </p:attrNameLst>
                                      </p:cBhvr>
                                      <p:to>
                                        <p:strVal val="visible"/>
                                      </p:to>
                                    </p:set>
                                    <p:anim calcmode="lin" valueType="num">
                                      <p:cBhvr additive="base">
                                        <p:cTn id="143" dur="500"/>
                                        <p:tgtEl>
                                          <p:spTgt spid="47"/>
                                        </p:tgtEl>
                                        <p:attrNameLst>
                                          <p:attrName>ppt_x</p:attrName>
                                        </p:attrNameLst>
                                      </p:cBhvr>
                                      <p:tavLst>
                                        <p:tav tm="0">
                                          <p:val>
                                            <p:strVal val="#ppt_x-#ppt_w*1.125000"/>
                                          </p:val>
                                        </p:tav>
                                        <p:tav tm="100000">
                                          <p:val>
                                            <p:strVal val="#ppt_x"/>
                                          </p:val>
                                        </p:tav>
                                      </p:tavLst>
                                    </p:anim>
                                    <p:animEffect transition="in" filter="wipe(right)">
                                      <p:cBhvr>
                                        <p:cTn id="144" dur="500"/>
                                        <p:tgtEl>
                                          <p:spTgt spid="47"/>
                                        </p:tgtEl>
                                      </p:cBhvr>
                                    </p:animEffect>
                                  </p:childTnLst>
                                </p:cTn>
                              </p:par>
                              <p:par>
                                <p:cTn id="145" presetID="12" presetClass="entr" presetSubtype="8" fill="hold" grpId="0" nodeType="withEffect">
                                  <p:stCondLst>
                                    <p:cond delay="0"/>
                                  </p:stCondLst>
                                  <p:childTnLst>
                                    <p:set>
                                      <p:cBhvr>
                                        <p:cTn id="146" dur="1" fill="hold">
                                          <p:stCondLst>
                                            <p:cond delay="0"/>
                                          </p:stCondLst>
                                        </p:cTn>
                                        <p:tgtEl>
                                          <p:spTgt spid="48"/>
                                        </p:tgtEl>
                                        <p:attrNameLst>
                                          <p:attrName>style.visibility</p:attrName>
                                        </p:attrNameLst>
                                      </p:cBhvr>
                                      <p:to>
                                        <p:strVal val="visible"/>
                                      </p:to>
                                    </p:set>
                                    <p:anim calcmode="lin" valueType="num">
                                      <p:cBhvr additive="base">
                                        <p:cTn id="147" dur="500"/>
                                        <p:tgtEl>
                                          <p:spTgt spid="48"/>
                                        </p:tgtEl>
                                        <p:attrNameLst>
                                          <p:attrName>ppt_x</p:attrName>
                                        </p:attrNameLst>
                                      </p:cBhvr>
                                      <p:tavLst>
                                        <p:tav tm="0">
                                          <p:val>
                                            <p:strVal val="#ppt_x-#ppt_w*1.125000"/>
                                          </p:val>
                                        </p:tav>
                                        <p:tav tm="100000">
                                          <p:val>
                                            <p:strVal val="#ppt_x"/>
                                          </p:val>
                                        </p:tav>
                                      </p:tavLst>
                                    </p:anim>
                                    <p:animEffect transition="in" filter="wipe(right)">
                                      <p:cBhvr>
                                        <p:cTn id="148" dur="500"/>
                                        <p:tgtEl>
                                          <p:spTgt spid="48"/>
                                        </p:tgtEl>
                                      </p:cBhvr>
                                    </p:animEffect>
                                  </p:childTnLst>
                                </p:cTn>
                              </p:par>
                              <p:par>
                                <p:cTn id="149" presetID="12" presetClass="entr" presetSubtype="8" fill="hold" grpId="0" nodeType="withEffect">
                                  <p:stCondLst>
                                    <p:cond delay="0"/>
                                  </p:stCondLst>
                                  <p:childTnLst>
                                    <p:set>
                                      <p:cBhvr>
                                        <p:cTn id="150" dur="1" fill="hold">
                                          <p:stCondLst>
                                            <p:cond delay="0"/>
                                          </p:stCondLst>
                                        </p:cTn>
                                        <p:tgtEl>
                                          <p:spTgt spid="49"/>
                                        </p:tgtEl>
                                        <p:attrNameLst>
                                          <p:attrName>style.visibility</p:attrName>
                                        </p:attrNameLst>
                                      </p:cBhvr>
                                      <p:to>
                                        <p:strVal val="visible"/>
                                      </p:to>
                                    </p:set>
                                    <p:anim calcmode="lin" valueType="num">
                                      <p:cBhvr additive="base">
                                        <p:cTn id="151" dur="500"/>
                                        <p:tgtEl>
                                          <p:spTgt spid="49"/>
                                        </p:tgtEl>
                                        <p:attrNameLst>
                                          <p:attrName>ppt_x</p:attrName>
                                        </p:attrNameLst>
                                      </p:cBhvr>
                                      <p:tavLst>
                                        <p:tav tm="0">
                                          <p:val>
                                            <p:strVal val="#ppt_x-#ppt_w*1.125000"/>
                                          </p:val>
                                        </p:tav>
                                        <p:tav tm="100000">
                                          <p:val>
                                            <p:strVal val="#ppt_x"/>
                                          </p:val>
                                        </p:tav>
                                      </p:tavLst>
                                    </p:anim>
                                    <p:animEffect transition="in" filter="wipe(right)">
                                      <p:cBhvr>
                                        <p:cTn id="152" dur="500"/>
                                        <p:tgtEl>
                                          <p:spTgt spid="49"/>
                                        </p:tgtEl>
                                      </p:cBhvr>
                                    </p:animEffect>
                                  </p:childTnLst>
                                </p:cTn>
                              </p:par>
                            </p:childTnLst>
                          </p:cTn>
                        </p:par>
                      </p:childTnLst>
                    </p:cTn>
                  </p:par>
                  <p:par>
                    <p:cTn id="153" fill="hold">
                      <p:stCondLst>
                        <p:cond delay="indefinite"/>
                      </p:stCondLst>
                      <p:childTnLst>
                        <p:par>
                          <p:cTn id="154" fill="hold">
                            <p:stCondLst>
                              <p:cond delay="0"/>
                            </p:stCondLst>
                            <p:childTnLst>
                              <p:par>
                                <p:cTn id="155" presetID="12" presetClass="entr" presetSubtype="2" fill="hold" grpId="0" nodeType="clickEffect">
                                  <p:stCondLst>
                                    <p:cond delay="0"/>
                                  </p:stCondLst>
                                  <p:childTnLst>
                                    <p:set>
                                      <p:cBhvr>
                                        <p:cTn id="156" dur="1" fill="hold">
                                          <p:stCondLst>
                                            <p:cond delay="0"/>
                                          </p:stCondLst>
                                        </p:cTn>
                                        <p:tgtEl>
                                          <p:spTgt spid="50"/>
                                        </p:tgtEl>
                                        <p:attrNameLst>
                                          <p:attrName>style.visibility</p:attrName>
                                        </p:attrNameLst>
                                      </p:cBhvr>
                                      <p:to>
                                        <p:strVal val="visible"/>
                                      </p:to>
                                    </p:set>
                                    <p:anim calcmode="lin" valueType="num">
                                      <p:cBhvr additive="base">
                                        <p:cTn id="157" dur="500"/>
                                        <p:tgtEl>
                                          <p:spTgt spid="50"/>
                                        </p:tgtEl>
                                        <p:attrNameLst>
                                          <p:attrName>ppt_x</p:attrName>
                                        </p:attrNameLst>
                                      </p:cBhvr>
                                      <p:tavLst>
                                        <p:tav tm="0">
                                          <p:val>
                                            <p:strVal val="#ppt_x+#ppt_w*1.125000"/>
                                          </p:val>
                                        </p:tav>
                                        <p:tav tm="100000">
                                          <p:val>
                                            <p:strVal val="#ppt_x"/>
                                          </p:val>
                                        </p:tav>
                                      </p:tavLst>
                                    </p:anim>
                                    <p:animEffect transition="in" filter="wipe(left)">
                                      <p:cBhvr>
                                        <p:cTn id="158" dur="500"/>
                                        <p:tgtEl>
                                          <p:spTgt spid="50"/>
                                        </p:tgtEl>
                                      </p:cBhvr>
                                    </p:animEffect>
                                  </p:childTnLst>
                                </p:cTn>
                              </p:par>
                            </p:childTnLst>
                          </p:cTn>
                        </p:par>
                      </p:childTnLst>
                    </p:cTn>
                  </p:par>
                  <p:par>
                    <p:cTn id="159" fill="hold">
                      <p:stCondLst>
                        <p:cond delay="indefinite"/>
                      </p:stCondLst>
                      <p:childTnLst>
                        <p:par>
                          <p:cTn id="160" fill="hold">
                            <p:stCondLst>
                              <p:cond delay="0"/>
                            </p:stCondLst>
                            <p:childTnLst>
                              <p:par>
                                <p:cTn id="161" presetID="12" presetClass="entr" presetSubtype="2" fill="hold" grpId="0" nodeType="clickEffect">
                                  <p:stCondLst>
                                    <p:cond delay="0"/>
                                  </p:stCondLst>
                                  <p:childTnLst>
                                    <p:set>
                                      <p:cBhvr>
                                        <p:cTn id="162" dur="1" fill="hold">
                                          <p:stCondLst>
                                            <p:cond delay="0"/>
                                          </p:stCondLst>
                                        </p:cTn>
                                        <p:tgtEl>
                                          <p:spTgt spid="51"/>
                                        </p:tgtEl>
                                        <p:attrNameLst>
                                          <p:attrName>style.visibility</p:attrName>
                                        </p:attrNameLst>
                                      </p:cBhvr>
                                      <p:to>
                                        <p:strVal val="visible"/>
                                      </p:to>
                                    </p:set>
                                    <p:anim calcmode="lin" valueType="num">
                                      <p:cBhvr additive="base">
                                        <p:cTn id="163" dur="500"/>
                                        <p:tgtEl>
                                          <p:spTgt spid="51"/>
                                        </p:tgtEl>
                                        <p:attrNameLst>
                                          <p:attrName>ppt_x</p:attrName>
                                        </p:attrNameLst>
                                      </p:cBhvr>
                                      <p:tavLst>
                                        <p:tav tm="0">
                                          <p:val>
                                            <p:strVal val="#ppt_x+#ppt_w*1.125000"/>
                                          </p:val>
                                        </p:tav>
                                        <p:tav tm="100000">
                                          <p:val>
                                            <p:strVal val="#ppt_x"/>
                                          </p:val>
                                        </p:tav>
                                      </p:tavLst>
                                    </p:anim>
                                    <p:animEffect transition="in" filter="wipe(left)">
                                      <p:cBhvr>
                                        <p:cTn id="164" dur="500"/>
                                        <p:tgtEl>
                                          <p:spTgt spid="51"/>
                                        </p:tgtEl>
                                      </p:cBhvr>
                                    </p:animEffect>
                                  </p:childTnLst>
                                </p:cTn>
                              </p:par>
                            </p:childTnLst>
                          </p:cTn>
                        </p:par>
                      </p:childTnLst>
                    </p:cTn>
                  </p:par>
                  <p:par>
                    <p:cTn id="165" fill="hold">
                      <p:stCondLst>
                        <p:cond delay="indefinite"/>
                      </p:stCondLst>
                      <p:childTnLst>
                        <p:par>
                          <p:cTn id="166" fill="hold">
                            <p:stCondLst>
                              <p:cond delay="0"/>
                            </p:stCondLst>
                            <p:childTnLst>
                              <p:par>
                                <p:cTn id="167" presetID="12" presetClass="entr" presetSubtype="2" fill="hold" grpId="0" nodeType="clickEffect">
                                  <p:stCondLst>
                                    <p:cond delay="0"/>
                                  </p:stCondLst>
                                  <p:childTnLst>
                                    <p:set>
                                      <p:cBhvr>
                                        <p:cTn id="168" dur="1" fill="hold">
                                          <p:stCondLst>
                                            <p:cond delay="0"/>
                                          </p:stCondLst>
                                        </p:cTn>
                                        <p:tgtEl>
                                          <p:spTgt spid="52"/>
                                        </p:tgtEl>
                                        <p:attrNameLst>
                                          <p:attrName>style.visibility</p:attrName>
                                        </p:attrNameLst>
                                      </p:cBhvr>
                                      <p:to>
                                        <p:strVal val="visible"/>
                                      </p:to>
                                    </p:set>
                                    <p:anim calcmode="lin" valueType="num">
                                      <p:cBhvr additive="base">
                                        <p:cTn id="169" dur="500"/>
                                        <p:tgtEl>
                                          <p:spTgt spid="52"/>
                                        </p:tgtEl>
                                        <p:attrNameLst>
                                          <p:attrName>ppt_x</p:attrName>
                                        </p:attrNameLst>
                                      </p:cBhvr>
                                      <p:tavLst>
                                        <p:tav tm="0">
                                          <p:val>
                                            <p:strVal val="#ppt_x+#ppt_w*1.125000"/>
                                          </p:val>
                                        </p:tav>
                                        <p:tav tm="100000">
                                          <p:val>
                                            <p:strVal val="#ppt_x"/>
                                          </p:val>
                                        </p:tav>
                                      </p:tavLst>
                                    </p:anim>
                                    <p:animEffect transition="in" filter="wipe(left)">
                                      <p:cBhvr>
                                        <p:cTn id="170" dur="500"/>
                                        <p:tgtEl>
                                          <p:spTgt spid="52"/>
                                        </p:tgtEl>
                                      </p:cBhvr>
                                    </p:animEffect>
                                  </p:childTnLst>
                                </p:cTn>
                              </p:par>
                            </p:childTnLst>
                          </p:cTn>
                        </p:par>
                      </p:childTnLst>
                    </p:cTn>
                  </p:par>
                  <p:par>
                    <p:cTn id="171" fill="hold">
                      <p:stCondLst>
                        <p:cond delay="indefinite"/>
                      </p:stCondLst>
                      <p:childTnLst>
                        <p:par>
                          <p:cTn id="172" fill="hold">
                            <p:stCondLst>
                              <p:cond delay="0"/>
                            </p:stCondLst>
                            <p:childTnLst>
                              <p:par>
                                <p:cTn id="173" presetID="12" presetClass="entr" presetSubtype="2" fill="hold" grpId="0" nodeType="clickEffect">
                                  <p:stCondLst>
                                    <p:cond delay="0"/>
                                  </p:stCondLst>
                                  <p:childTnLst>
                                    <p:set>
                                      <p:cBhvr>
                                        <p:cTn id="174" dur="1" fill="hold">
                                          <p:stCondLst>
                                            <p:cond delay="0"/>
                                          </p:stCondLst>
                                        </p:cTn>
                                        <p:tgtEl>
                                          <p:spTgt spid="53"/>
                                        </p:tgtEl>
                                        <p:attrNameLst>
                                          <p:attrName>style.visibility</p:attrName>
                                        </p:attrNameLst>
                                      </p:cBhvr>
                                      <p:to>
                                        <p:strVal val="visible"/>
                                      </p:to>
                                    </p:set>
                                    <p:anim calcmode="lin" valueType="num">
                                      <p:cBhvr additive="base">
                                        <p:cTn id="175" dur="500"/>
                                        <p:tgtEl>
                                          <p:spTgt spid="53"/>
                                        </p:tgtEl>
                                        <p:attrNameLst>
                                          <p:attrName>ppt_x</p:attrName>
                                        </p:attrNameLst>
                                      </p:cBhvr>
                                      <p:tavLst>
                                        <p:tav tm="0">
                                          <p:val>
                                            <p:strVal val="#ppt_x+#ppt_w*1.125000"/>
                                          </p:val>
                                        </p:tav>
                                        <p:tav tm="100000">
                                          <p:val>
                                            <p:strVal val="#ppt_x"/>
                                          </p:val>
                                        </p:tav>
                                      </p:tavLst>
                                    </p:anim>
                                    <p:animEffect transition="in" filter="wipe(left)">
                                      <p:cBhvr>
                                        <p:cTn id="176" dur="500"/>
                                        <p:tgtEl>
                                          <p:spTgt spid="53"/>
                                        </p:tgtEl>
                                      </p:cBhvr>
                                    </p:animEffect>
                                  </p:childTnLst>
                                </p:cTn>
                              </p:par>
                            </p:childTnLst>
                          </p:cTn>
                        </p:par>
                      </p:childTnLst>
                    </p:cTn>
                  </p:par>
                  <p:par>
                    <p:cTn id="177" fill="hold">
                      <p:stCondLst>
                        <p:cond delay="indefinite"/>
                      </p:stCondLst>
                      <p:childTnLst>
                        <p:par>
                          <p:cTn id="178" fill="hold">
                            <p:stCondLst>
                              <p:cond delay="0"/>
                            </p:stCondLst>
                            <p:childTnLst>
                              <p:par>
                                <p:cTn id="179" presetID="12" presetClass="entr" presetSubtype="2" fill="hold" grpId="0" nodeType="clickEffect">
                                  <p:stCondLst>
                                    <p:cond delay="0"/>
                                  </p:stCondLst>
                                  <p:childTnLst>
                                    <p:set>
                                      <p:cBhvr>
                                        <p:cTn id="180" dur="1" fill="hold">
                                          <p:stCondLst>
                                            <p:cond delay="0"/>
                                          </p:stCondLst>
                                        </p:cTn>
                                        <p:tgtEl>
                                          <p:spTgt spid="54"/>
                                        </p:tgtEl>
                                        <p:attrNameLst>
                                          <p:attrName>style.visibility</p:attrName>
                                        </p:attrNameLst>
                                      </p:cBhvr>
                                      <p:to>
                                        <p:strVal val="visible"/>
                                      </p:to>
                                    </p:set>
                                    <p:anim calcmode="lin" valueType="num">
                                      <p:cBhvr additive="base">
                                        <p:cTn id="181" dur="500"/>
                                        <p:tgtEl>
                                          <p:spTgt spid="54"/>
                                        </p:tgtEl>
                                        <p:attrNameLst>
                                          <p:attrName>ppt_x</p:attrName>
                                        </p:attrNameLst>
                                      </p:cBhvr>
                                      <p:tavLst>
                                        <p:tav tm="0">
                                          <p:val>
                                            <p:strVal val="#ppt_x+#ppt_w*1.125000"/>
                                          </p:val>
                                        </p:tav>
                                        <p:tav tm="100000">
                                          <p:val>
                                            <p:strVal val="#ppt_x"/>
                                          </p:val>
                                        </p:tav>
                                      </p:tavLst>
                                    </p:anim>
                                    <p:animEffect transition="in" filter="wipe(left)">
                                      <p:cBhvr>
                                        <p:cTn id="182" dur="500"/>
                                        <p:tgtEl>
                                          <p:spTgt spid="54"/>
                                        </p:tgtEl>
                                      </p:cBhvr>
                                    </p:animEffect>
                                  </p:childTnLst>
                                </p:cTn>
                              </p:par>
                            </p:childTnLst>
                          </p:cTn>
                        </p:par>
                      </p:childTnLst>
                    </p:cTn>
                  </p:par>
                  <p:par>
                    <p:cTn id="183" fill="hold">
                      <p:stCondLst>
                        <p:cond delay="indefinite"/>
                      </p:stCondLst>
                      <p:childTnLst>
                        <p:par>
                          <p:cTn id="184" fill="hold">
                            <p:stCondLst>
                              <p:cond delay="0"/>
                            </p:stCondLst>
                            <p:childTnLst>
                              <p:par>
                                <p:cTn id="185" presetID="12" presetClass="entr" presetSubtype="2" fill="hold" grpId="0" nodeType="clickEffect">
                                  <p:stCondLst>
                                    <p:cond delay="0"/>
                                  </p:stCondLst>
                                  <p:childTnLst>
                                    <p:set>
                                      <p:cBhvr>
                                        <p:cTn id="186" dur="1" fill="hold">
                                          <p:stCondLst>
                                            <p:cond delay="0"/>
                                          </p:stCondLst>
                                        </p:cTn>
                                        <p:tgtEl>
                                          <p:spTgt spid="55"/>
                                        </p:tgtEl>
                                        <p:attrNameLst>
                                          <p:attrName>style.visibility</p:attrName>
                                        </p:attrNameLst>
                                      </p:cBhvr>
                                      <p:to>
                                        <p:strVal val="visible"/>
                                      </p:to>
                                    </p:set>
                                    <p:anim calcmode="lin" valueType="num">
                                      <p:cBhvr additive="base">
                                        <p:cTn id="187" dur="500"/>
                                        <p:tgtEl>
                                          <p:spTgt spid="55"/>
                                        </p:tgtEl>
                                        <p:attrNameLst>
                                          <p:attrName>ppt_x</p:attrName>
                                        </p:attrNameLst>
                                      </p:cBhvr>
                                      <p:tavLst>
                                        <p:tav tm="0">
                                          <p:val>
                                            <p:strVal val="#ppt_x+#ppt_w*1.125000"/>
                                          </p:val>
                                        </p:tav>
                                        <p:tav tm="100000">
                                          <p:val>
                                            <p:strVal val="#ppt_x"/>
                                          </p:val>
                                        </p:tav>
                                      </p:tavLst>
                                    </p:anim>
                                    <p:animEffect transition="in" filter="wipe(left)">
                                      <p:cBhvr>
                                        <p:cTn id="188" dur="500"/>
                                        <p:tgtEl>
                                          <p:spTgt spid="55"/>
                                        </p:tgtEl>
                                      </p:cBhvr>
                                    </p:animEffect>
                                  </p:childTnLst>
                                </p:cTn>
                              </p:par>
                            </p:childTnLst>
                          </p:cTn>
                        </p:par>
                      </p:childTnLst>
                    </p:cTn>
                  </p:par>
                  <p:par>
                    <p:cTn id="189" fill="hold">
                      <p:stCondLst>
                        <p:cond delay="indefinite"/>
                      </p:stCondLst>
                      <p:childTnLst>
                        <p:par>
                          <p:cTn id="190" fill="hold">
                            <p:stCondLst>
                              <p:cond delay="0"/>
                            </p:stCondLst>
                            <p:childTnLst>
                              <p:par>
                                <p:cTn id="191" presetID="12" presetClass="entr" presetSubtype="2" fill="hold" grpId="0" nodeType="clickEffect">
                                  <p:stCondLst>
                                    <p:cond delay="0"/>
                                  </p:stCondLst>
                                  <p:childTnLst>
                                    <p:set>
                                      <p:cBhvr>
                                        <p:cTn id="192" dur="1" fill="hold">
                                          <p:stCondLst>
                                            <p:cond delay="0"/>
                                          </p:stCondLst>
                                        </p:cTn>
                                        <p:tgtEl>
                                          <p:spTgt spid="56"/>
                                        </p:tgtEl>
                                        <p:attrNameLst>
                                          <p:attrName>style.visibility</p:attrName>
                                        </p:attrNameLst>
                                      </p:cBhvr>
                                      <p:to>
                                        <p:strVal val="visible"/>
                                      </p:to>
                                    </p:set>
                                    <p:anim calcmode="lin" valueType="num">
                                      <p:cBhvr additive="base">
                                        <p:cTn id="193" dur="500"/>
                                        <p:tgtEl>
                                          <p:spTgt spid="56"/>
                                        </p:tgtEl>
                                        <p:attrNameLst>
                                          <p:attrName>ppt_x</p:attrName>
                                        </p:attrNameLst>
                                      </p:cBhvr>
                                      <p:tavLst>
                                        <p:tav tm="0">
                                          <p:val>
                                            <p:strVal val="#ppt_x+#ppt_w*1.125000"/>
                                          </p:val>
                                        </p:tav>
                                        <p:tav tm="100000">
                                          <p:val>
                                            <p:strVal val="#ppt_x"/>
                                          </p:val>
                                        </p:tav>
                                      </p:tavLst>
                                    </p:anim>
                                    <p:animEffect transition="in" filter="wipe(left)">
                                      <p:cBhvr>
                                        <p:cTn id="194" dur="500"/>
                                        <p:tgtEl>
                                          <p:spTgt spid="56"/>
                                        </p:tgtEl>
                                      </p:cBhvr>
                                    </p:animEffect>
                                  </p:childTnLst>
                                </p:cTn>
                              </p:par>
                            </p:childTnLst>
                          </p:cTn>
                        </p:par>
                      </p:childTnLst>
                    </p:cTn>
                  </p:par>
                  <p:par>
                    <p:cTn id="195" fill="hold">
                      <p:stCondLst>
                        <p:cond delay="indefinite"/>
                      </p:stCondLst>
                      <p:childTnLst>
                        <p:par>
                          <p:cTn id="196" fill="hold">
                            <p:stCondLst>
                              <p:cond delay="0"/>
                            </p:stCondLst>
                            <p:childTnLst>
                              <p:par>
                                <p:cTn id="197" presetID="12" presetClass="entr" presetSubtype="2" fill="hold" grpId="0" nodeType="clickEffect">
                                  <p:stCondLst>
                                    <p:cond delay="0"/>
                                  </p:stCondLst>
                                  <p:childTnLst>
                                    <p:set>
                                      <p:cBhvr>
                                        <p:cTn id="198" dur="1" fill="hold">
                                          <p:stCondLst>
                                            <p:cond delay="0"/>
                                          </p:stCondLst>
                                        </p:cTn>
                                        <p:tgtEl>
                                          <p:spTgt spid="57"/>
                                        </p:tgtEl>
                                        <p:attrNameLst>
                                          <p:attrName>style.visibility</p:attrName>
                                        </p:attrNameLst>
                                      </p:cBhvr>
                                      <p:to>
                                        <p:strVal val="visible"/>
                                      </p:to>
                                    </p:set>
                                    <p:anim calcmode="lin" valueType="num">
                                      <p:cBhvr additive="base">
                                        <p:cTn id="199" dur="500"/>
                                        <p:tgtEl>
                                          <p:spTgt spid="57"/>
                                        </p:tgtEl>
                                        <p:attrNameLst>
                                          <p:attrName>ppt_x</p:attrName>
                                        </p:attrNameLst>
                                      </p:cBhvr>
                                      <p:tavLst>
                                        <p:tav tm="0">
                                          <p:val>
                                            <p:strVal val="#ppt_x+#ppt_w*1.125000"/>
                                          </p:val>
                                        </p:tav>
                                        <p:tav tm="100000">
                                          <p:val>
                                            <p:strVal val="#ppt_x"/>
                                          </p:val>
                                        </p:tav>
                                      </p:tavLst>
                                    </p:anim>
                                    <p:animEffect transition="in" filter="wipe(left)">
                                      <p:cBhvr>
                                        <p:cTn id="200"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6" grpId="0"/>
      <p:bldP spid="17" grpId="0"/>
      <p:bldP spid="18" grpId="0"/>
      <p:bldP spid="20" grpId="0"/>
      <p:bldP spid="26" grpId="0"/>
      <p:bldP spid="27" grpId="0"/>
      <p:bldP spid="28" grpId="0" animBg="1"/>
      <p:bldP spid="29" grpId="0" animBg="1"/>
      <p:bldP spid="30" grpId="0" animBg="1"/>
      <p:bldP spid="31" grpId="0" animBg="1"/>
      <p:bldP spid="32" grpId="0" animBg="1"/>
      <p:bldP spid="33" grpId="0" animBg="1"/>
      <p:bldP spid="34" grpId="0" animBg="1"/>
      <p:bldP spid="38" grpId="0" animBg="1"/>
      <p:bldP spid="39" grpId="0" animBg="1"/>
      <p:bldP spid="40" grpId="0"/>
      <p:bldP spid="41" grpId="0"/>
      <p:bldP spid="42" grpId="0"/>
      <p:bldP spid="43" grpId="0"/>
      <p:bldP spid="44" grpId="0"/>
      <p:bldP spid="45" grpId="0"/>
      <p:bldP spid="46" grpId="0"/>
      <p:bldP spid="47" grpId="0"/>
      <p:bldP spid="48" grpId="0"/>
      <p:bldP spid="49" grpId="0"/>
      <p:bldP spid="50" grpId="0" animBg="1"/>
      <p:bldP spid="51" grpId="0" animBg="1"/>
      <p:bldP spid="52" grpId="0" animBg="1"/>
      <p:bldP spid="53" grpId="0" animBg="1"/>
      <p:bldP spid="54" grpId="0" animBg="1"/>
      <p:bldP spid="55" grpId="0" animBg="1"/>
      <p:bldP spid="56" grpId="0" animBg="1"/>
      <p:bldP spid="5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1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TotalTime>
  <Words>581</Words>
  <Application>Microsoft Office PowerPoint</Application>
  <PresentationFormat>Widescreen</PresentationFormat>
  <Paragraphs>163</Paragraphs>
  <Slides>16</Slides>
  <Notes>12</Notes>
  <HiddenSlides>0</HiddenSlides>
  <MMClips>2</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16</vt:i4>
      </vt:variant>
    </vt:vector>
  </HeadingPairs>
  <TitlesOfParts>
    <vt:vector size="26" baseType="lpstr">
      <vt:lpstr>等线</vt:lpstr>
      <vt:lpstr>Arial</vt:lpstr>
      <vt:lpstr>Calibri</vt:lpstr>
      <vt:lpstr>Coiny</vt:lpstr>
      <vt:lpstr>iCiel Cadena</vt:lpstr>
      <vt:lpstr>Times New Roman</vt:lpstr>
      <vt:lpstr>Tw Cen MT</vt:lpstr>
      <vt:lpstr>Wingdings</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25</cp:revision>
  <dcterms:created xsi:type="dcterms:W3CDTF">2022-06-24T14:54:55Z</dcterms:created>
  <dcterms:modified xsi:type="dcterms:W3CDTF">2022-07-20T02:24:33Z</dcterms:modified>
</cp:coreProperties>
</file>