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1" r:id="rId2"/>
  </p:sldMasterIdLst>
  <p:notesMasterIdLst>
    <p:notesMasterId r:id="rId16"/>
  </p:notesMasterIdLst>
  <p:sldIdLst>
    <p:sldId id="293" r:id="rId3"/>
    <p:sldId id="258" r:id="rId4"/>
    <p:sldId id="259" r:id="rId5"/>
    <p:sldId id="260" r:id="rId6"/>
    <p:sldId id="261" r:id="rId7"/>
    <p:sldId id="262" r:id="rId8"/>
    <p:sldId id="338" r:id="rId9"/>
    <p:sldId id="339" r:id="rId10"/>
    <p:sldId id="342" r:id="rId11"/>
    <p:sldId id="341" r:id="rId12"/>
    <p:sldId id="340" r:id="rId13"/>
    <p:sldId id="343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E47D1-648C-4D62-BC38-B81DE530256F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E158F-0A06-48D4-98C0-4D590453D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66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863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Sau</a:t>
            </a:r>
            <a:r>
              <a:rPr lang="en-US" baseline="0"/>
              <a:t> khi hiện kết quả, thầy cô click vào hộp quá nhận thưởng. Chọn Quay về trờ lại 3 hộp quà</a:t>
            </a:r>
            <a:endParaRPr lang="en-US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460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442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10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209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570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149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027813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9175721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720087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041525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880626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956331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299822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135394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705567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4476274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84160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593263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638961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123681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671894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128140"/>
      </p:ext>
    </p:extLst>
  </p:cSld>
  <p:clrMapOvr>
    <a:masterClrMapping/>
  </p:clrMapOvr>
  <p:transition spd="slow" advClick="0" advTm="1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467918"/>
      </p:ext>
    </p:extLst>
  </p:cSld>
  <p:clrMapOvr>
    <a:masterClrMapping/>
  </p:clrMapOvr>
  <p:transition spd="slow" advClick="0" advTm="1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533998"/>
      </p:ext>
    </p:extLst>
  </p:cSld>
  <p:clrMapOvr>
    <a:masterClrMapping/>
  </p:clrMapOvr>
  <p:transition spd="slow" advClick="0" advTm="1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1814668"/>
      </p:ext>
    </p:extLst>
  </p:cSld>
  <p:clrMapOvr>
    <a:masterClrMapping/>
  </p:clrMapOvr>
  <p:transition spd="slow" advClick="0" advTm="1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294280"/>
      </p:ext>
    </p:extLst>
  </p:cSld>
  <p:clrMapOvr>
    <a:masterClrMapping/>
  </p:clrMapOvr>
  <p:transition spd="slow" advClick="0" advTm="1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753936"/>
      </p:ext>
    </p:extLst>
  </p:cSld>
  <p:clrMapOvr>
    <a:masterClrMapping/>
  </p:clrMapOvr>
  <p:transition spd="slow" advClick="0" advTm="1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854623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89579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508565"/>
      </p:ext>
    </p:extLst>
  </p:cSld>
  <p:clrMapOvr>
    <a:masterClrMapping/>
  </p:clrMapOvr>
  <p:transition spd="slow" advClick="0" advTm="1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8780098"/>
      </p:ext>
    </p:extLst>
  </p:cSld>
  <p:clrMapOvr>
    <a:masterClrMapping/>
  </p:clrMapOvr>
  <p:transition spd="slow" advClick="0" advTm="1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690084"/>
      </p:ext>
    </p:extLst>
  </p:cSld>
  <p:clrMapOvr>
    <a:masterClrMapping/>
  </p:clrMapOvr>
  <p:transition spd="slow" advClick="0" advTm="1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062903"/>
      </p:ext>
    </p:extLst>
  </p:cSld>
  <p:clrMapOvr>
    <a:masterClrMapping/>
  </p:clrMapOvr>
  <p:transition spd="slow" advClick="0" advTm="1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CAC3C58A-CAE9-4DF6-BB6F-2AE4A4B3A2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5950" y="361950"/>
            <a:ext cx="1418927" cy="141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07985"/>
      </p:ext>
    </p:extLst>
  </p:cSld>
  <p:clrMapOvr>
    <a:masterClrMapping/>
  </p:clrMapOvr>
  <p:transition spd="slow" advClick="0" advTm="1000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276417"/>
      </p:ext>
    </p:extLst>
  </p:cSld>
  <p:clrMapOvr>
    <a:masterClrMapping/>
  </p:clrMapOvr>
  <p:transition spd="slow" advClick="0" advTm="1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570189"/>
      </p:ext>
    </p:extLst>
  </p:cSld>
  <p:clrMapOvr>
    <a:masterClrMapping/>
  </p:clrMapOvr>
  <p:transition spd="slow" advClick="0" advTm="1000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221784"/>
      </p:ext>
    </p:extLst>
  </p:cSld>
  <p:clrMapOvr>
    <a:masterClrMapping/>
  </p:clrMapOvr>
  <p:transition spd="slow" advClick="0" advTm="1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607662"/>
      </p:ext>
    </p:extLst>
  </p:cSld>
  <p:clrMapOvr>
    <a:masterClrMapping/>
  </p:clrMapOvr>
  <p:transition spd="slow" advClick="0" advTm="1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226847"/>
      </p:ext>
    </p:extLst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279887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0479547"/>
      </p:ext>
    </p:extLst>
  </p:cSld>
  <p:clrMapOvr>
    <a:masterClrMapping/>
  </p:clrMapOvr>
  <p:transition spd="slow" advClick="0" advTm="1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191058"/>
      </p:ext>
    </p:extLst>
  </p:cSld>
  <p:clrMapOvr>
    <a:masterClrMapping/>
  </p:clrMapOvr>
  <p:transition spd="slow" advClick="0" advTm="1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147810"/>
      </p:ext>
    </p:extLst>
  </p:cSld>
  <p:clrMapOvr>
    <a:masterClrMapping/>
  </p:clrMapOvr>
  <p:transition spd="slow" advClick="0" advTm="1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443987"/>
      </p:ext>
    </p:extLst>
  </p:cSld>
  <p:clrMapOvr>
    <a:masterClrMapping/>
  </p:clrMapOvr>
  <p:transition spd="slow" advClick="0" advTm="100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571993"/>
      </p:ext>
    </p:extLst>
  </p:cSld>
  <p:clrMapOvr>
    <a:masterClrMapping/>
  </p:clrMapOvr>
  <p:transition spd="slow" advClick="0" advTm="100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234267"/>
      </p:ext>
    </p:extLst>
  </p:cSld>
  <p:clrMapOvr>
    <a:masterClrMapping/>
  </p:clrMapOvr>
  <p:transition spd="slow" advClick="0" advTm="100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788501"/>
      </p:ext>
    </p:extLst>
  </p:cSld>
  <p:clrMapOvr>
    <a:masterClrMapping/>
  </p:clrMapOvr>
  <p:transition spd="slow" advClick="0" advTm="100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208506"/>
      </p:ext>
    </p:extLst>
  </p:cSld>
  <p:clrMapOvr>
    <a:masterClrMapping/>
  </p:clrMapOvr>
  <p:transition spd="slow" advClick="0" advTm="100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665662"/>
      </p:ext>
    </p:extLst>
  </p:cSld>
  <p:clrMapOvr>
    <a:masterClrMapping/>
  </p:clrMapOvr>
  <p:transition spd="slow" advClick="0" advTm="1000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796746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257722"/>
      </p:ext>
    </p:extLst>
  </p:cSld>
  <p:clrMapOvr>
    <a:masterClrMapping/>
  </p:clrMapOvr>
  <p:transition spd="slow" advClick="0" advTm="1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903976"/>
      </p:ext>
    </p:extLst>
  </p:cSld>
  <p:clrMapOvr>
    <a:masterClrMapping/>
  </p:clrMapOvr>
  <p:transition spd="slow" advClick="0" advTm="1000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6942907"/>
      </p:ext>
    </p:extLst>
  </p:cSld>
  <p:clrMapOvr>
    <a:masterClrMapping/>
  </p:clrMapOvr>
  <p:transition spd="slow" advClick="0" advTm="100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837957"/>
      </p:ext>
    </p:extLst>
  </p:cSld>
  <p:clrMapOvr>
    <a:masterClrMapping/>
  </p:clrMapOvr>
  <p:transition spd="slow" advClick="0" advTm="1000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01933"/>
      </p:ext>
    </p:extLst>
  </p:cSld>
  <p:clrMapOvr>
    <a:masterClrMapping/>
  </p:clrMapOvr>
  <p:transition spd="slow" advClick="0" advTm="1000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765600"/>
      </p:ext>
    </p:extLst>
  </p:cSld>
  <p:clrMapOvr>
    <a:masterClrMapping/>
  </p:clrMapOvr>
  <p:transition spd="slow" advClick="0" advTm="1000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626716"/>
      </p:ext>
    </p:extLst>
  </p:cSld>
  <p:clrMapOvr>
    <a:masterClrMapping/>
  </p:clrMapOvr>
  <p:transition spd="slow" advClick="0" advTm="1000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188061"/>
      </p:ext>
    </p:extLst>
  </p:cSld>
  <p:clrMapOvr>
    <a:masterClrMapping/>
  </p:clrMapOvr>
  <p:transition spd="slow" advClick="0" advTm="1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182850"/>
      </p:ext>
    </p:extLst>
  </p:cSld>
  <p:clrMapOvr>
    <a:masterClrMapping/>
  </p:clrMapOvr>
  <p:transition spd="slow" advClick="0" advTm="1000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698964"/>
      </p:ext>
    </p:extLst>
  </p:cSld>
  <p:clrMapOvr>
    <a:masterClrMapping/>
  </p:clrMapOvr>
  <p:transition spd="slow" advClick="0" advTm="1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043889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7080883"/>
      </p:ext>
    </p:extLst>
  </p:cSld>
  <p:clrMapOvr>
    <a:masterClrMapping/>
  </p:clrMapOvr>
  <p:transition spd="slow" advClick="0" advTm="1000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297994"/>
      </p:ext>
    </p:extLst>
  </p:cSld>
  <p:clrMapOvr>
    <a:masterClrMapping/>
  </p:clrMapOvr>
  <p:transition spd="slow" advClick="0" advTm="1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658335"/>
      </p:ext>
    </p:extLst>
  </p:cSld>
  <p:clrMapOvr>
    <a:masterClrMapping/>
  </p:clrMapOvr>
  <p:transition spd="slow" advClick="0" advTm="1000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542761"/>
      </p:ext>
    </p:extLst>
  </p:cSld>
  <p:clrMapOvr>
    <a:masterClrMapping/>
  </p:clrMapOvr>
  <p:transition spd="slow" advClick="0" advTm="1000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463287"/>
      </p:ext>
    </p:extLst>
  </p:cSld>
  <p:clrMapOvr>
    <a:masterClrMapping/>
  </p:clrMapOvr>
  <p:transition spd="slow" advClick="0" advTm="1000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0243585"/>
      </p:ext>
    </p:extLst>
  </p:cSld>
  <p:clrMapOvr>
    <a:masterClrMapping/>
  </p:clrMapOvr>
  <p:transition spd="slow" advClick="0" advTm="1000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8420606"/>
      </p:ext>
    </p:extLst>
  </p:cSld>
  <p:clrMapOvr>
    <a:masterClrMapping/>
  </p:clrMapOvr>
  <p:transition spd="slow" advClick="0" advTm="1000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870231"/>
      </p:ext>
    </p:extLst>
  </p:cSld>
  <p:clrMapOvr>
    <a:masterClrMapping/>
  </p:clrMapOvr>
  <p:transition spd="slow" advClick="0" advTm="1000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209018"/>
      </p:ext>
    </p:extLst>
  </p:cSld>
  <p:clrMapOvr>
    <a:masterClrMapping/>
  </p:clrMapOvr>
  <p:transition spd="slow" advClick="0" advTm="1000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259677"/>
      </p:ext>
    </p:extLst>
  </p:cSld>
  <p:clrMapOvr>
    <a:masterClrMapping/>
  </p:clrMapOvr>
  <p:transition spd="slow" advClick="0" advTm="1000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3547948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186999"/>
      </p:ext>
    </p:extLst>
  </p:cSld>
  <p:clrMapOvr>
    <a:masterClrMapping/>
  </p:clrMapOvr>
  <p:transition spd="slow" advClick="0" advTm="1000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06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split orient="vert"/>
      </p:transition>
    </mc:Choice>
    <mc:Fallback xmlns="">
      <p:transition spd="slow" advTm="0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2310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4730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1141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6122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5373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0253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80037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428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47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809233"/>
      </p:ext>
    </p:extLst>
  </p:cSld>
  <p:clrMapOvr>
    <a:masterClrMapping/>
  </p:clrMapOvr>
  <p:transition spd="slow" advClick="0" advTm="1000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74882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65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254189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877610DB-E7B5-483D-9B4C-6D3C576D2BE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30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595AD-C1AF-464B-BF1D-D978AB1522A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9324C-55AC-4911-B37D-63229F4D30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86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A_任意多边形 8"/>
          <p:cNvSpPr/>
          <p:nvPr>
            <p:custDataLst>
              <p:tags r:id="rId1"/>
            </p:custDataLst>
          </p:nvPr>
        </p:nvSpPr>
        <p:spPr bwMode="auto">
          <a:xfrm>
            <a:off x="2397268" y="916404"/>
            <a:ext cx="9103360" cy="5123509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23D3B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PA_文本框 10"/>
          <p:cNvSpPr txBox="1"/>
          <p:nvPr>
            <p:custDataLst>
              <p:tags r:id="rId2"/>
            </p:custDataLst>
          </p:nvPr>
        </p:nvSpPr>
        <p:spPr>
          <a:xfrm>
            <a:off x="2337749" y="3106451"/>
            <a:ext cx="88160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                       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Bảng</a:t>
            </a:r>
            <a:r>
              <a:rPr kumimoji="0" lang="en-US" altLang="zh-CN" sz="4000" b="0" i="0" u="none" strike="noStrike" kern="1200" cap="none" spc="0" normalizeH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nhân</a:t>
            </a:r>
            <a:r>
              <a:rPr kumimoji="0" lang="en-US" altLang="zh-CN" sz="4000" b="0" i="0" u="none" strike="noStrike" kern="1200" cap="none" spc="0" normalizeH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9, </a:t>
            </a:r>
            <a:r>
              <a:rPr kumimoji="0" lang="en-US" altLang="zh-CN" sz="4000" b="0" i="0" u="none" strike="noStrike" kern="1200" cap="none" spc="0" normalizeH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bảng</a:t>
            </a:r>
            <a:r>
              <a:rPr kumimoji="0" lang="en-US" altLang="zh-CN" sz="4000" b="0" i="0" u="none" strike="noStrike" kern="1200" cap="none" spc="0" normalizeH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chia 9</a:t>
            </a:r>
            <a:endParaRPr kumimoji="0" lang="en-US" altLang="zh-CN" sz="4000" b="0" i="0" u="none" strike="noStrike" kern="1200" cap="none" spc="0" normalizeH="0" baseline="0" noProof="0" dirty="0">
              <a:ln w="0"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                      ( </a:t>
            </a:r>
            <a:r>
              <a:rPr kumimoji="0" lang="en-US" altLang="zh-CN" sz="40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Tiết</a:t>
            </a:r>
            <a:r>
              <a:rPr kumimoji="0" lang="en-US" altLang="zh-CN" sz="40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3)</a:t>
            </a:r>
            <a:endParaRPr kumimoji="0" lang="zh-CN" altLang="en-US" sz="4000" b="0" i="0" u="none" strike="noStrike" kern="1200" cap="none" spc="0" normalizeH="0" baseline="0" noProof="0" dirty="0">
              <a:ln w="0"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PA_文本框 11"/>
          <p:cNvSpPr txBox="1"/>
          <p:nvPr>
            <p:custDataLst>
              <p:tags r:id="rId3"/>
            </p:custDataLst>
          </p:nvPr>
        </p:nvSpPr>
        <p:spPr>
          <a:xfrm>
            <a:off x="3342960" y="2661322"/>
            <a:ext cx="6563040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Thứ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ngày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tháng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năm</a:t>
            </a:r>
            <a:r>
              <a:rPr kumimoji="0" lang="en-US" altLang="zh-CN" sz="3000" b="0" i="0" u="none" strike="noStrike" kern="1200" cap="none" spc="0" normalizeH="0" baseline="0" noProof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2022</a:t>
            </a:r>
            <a:endParaRPr kumimoji="0" lang="zh-CN" altLang="en-US" sz="3000" b="0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4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621568" y="7942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3F72734-5882-4560-AA96-EA8EBC38BD3F}"/>
              </a:ext>
            </a:extLst>
          </p:cNvPr>
          <p:cNvSpPr txBox="1"/>
          <p:nvPr/>
        </p:nvSpPr>
        <p:spPr>
          <a:xfrm>
            <a:off x="1240612" y="692622"/>
            <a:ext cx="1054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Table 2">
            <a:extLst>
              <a:ext uri="{FF2B5EF4-FFF2-40B4-BE49-F238E27FC236}">
                <a16:creationId xmlns:a16="http://schemas.microsoft.com/office/drawing/2014/main" id="{A5BCBD81-5BDA-4944-8EBE-6F40231A28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440071"/>
              </p:ext>
            </p:extLst>
          </p:nvPr>
        </p:nvGraphicFramePr>
        <p:xfrm>
          <a:off x="2295525" y="1620181"/>
          <a:ext cx="6913113" cy="2499822"/>
        </p:xfrm>
        <a:graphic>
          <a:graphicData uri="http://schemas.openxmlformats.org/drawingml/2006/table">
            <a:tbl>
              <a:tblPr firstRow="1" bandRow="1"/>
              <a:tblGrid>
                <a:gridCol w="2343150">
                  <a:extLst>
                    <a:ext uri="{9D8B030D-6E8A-4147-A177-3AD203B41FA5}">
                      <a16:colId xmlns:a16="http://schemas.microsoft.com/office/drawing/2014/main" val="1582773303"/>
                    </a:ext>
                  </a:extLst>
                </a:gridCol>
                <a:gridCol w="1317853">
                  <a:extLst>
                    <a:ext uri="{9D8B030D-6E8A-4147-A177-3AD203B41FA5}">
                      <a16:colId xmlns:a16="http://schemas.microsoft.com/office/drawing/2014/main" val="1568185502"/>
                    </a:ext>
                  </a:extLst>
                </a:gridCol>
                <a:gridCol w="1559491">
                  <a:extLst>
                    <a:ext uri="{9D8B030D-6E8A-4147-A177-3AD203B41FA5}">
                      <a16:colId xmlns:a16="http://schemas.microsoft.com/office/drawing/2014/main" val="1128983682"/>
                    </a:ext>
                  </a:extLst>
                </a:gridCol>
                <a:gridCol w="1692619">
                  <a:extLst>
                    <a:ext uri="{9D8B030D-6E8A-4147-A177-3AD203B41FA5}">
                      <a16:colId xmlns:a16="http://schemas.microsoft.com/office/drawing/2014/main" val="4198805853"/>
                    </a:ext>
                  </a:extLst>
                </a:gridCol>
              </a:tblGrid>
              <a:tr h="833274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830308"/>
                  </a:ext>
                </a:extLst>
              </a:tr>
              <a:tr h="833274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2118"/>
                  </a:ext>
                </a:extLst>
              </a:tr>
              <a:tr h="833274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Thương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7911"/>
                  </a:ext>
                </a:extLst>
              </a:tr>
            </a:tbl>
          </a:graphicData>
        </a:graphic>
      </p:graphicFrame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C4C5C3E-6CCA-424E-B962-192F3BDC58FA}"/>
              </a:ext>
            </a:extLst>
          </p:cNvPr>
          <p:cNvSpPr/>
          <p:nvPr/>
        </p:nvSpPr>
        <p:spPr>
          <a:xfrm>
            <a:off x="6323739" y="3407429"/>
            <a:ext cx="901016" cy="61820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Font typeface="Arial"/>
              <a:buNone/>
              <a:defRPr/>
            </a:pPr>
            <a:r>
              <a:rPr lang="en-US" sz="3600" b="1" kern="0" dirty="0">
                <a:solidFill>
                  <a:srgbClr val="FF0000"/>
                </a:solidFill>
                <a:latin typeface="Arial"/>
                <a:cs typeface="Arial" panose="020B0604020202020204" pitchFamily="34" charset="0"/>
                <a:sym typeface="Arial"/>
              </a:rPr>
              <a:t>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31F85AA-3393-41ED-88B0-AD32BCFF31A6}"/>
              </a:ext>
            </a:extLst>
          </p:cNvPr>
          <p:cNvSpPr/>
          <p:nvPr/>
        </p:nvSpPr>
        <p:spPr>
          <a:xfrm>
            <a:off x="7915780" y="3407429"/>
            <a:ext cx="901016" cy="61820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Font typeface="Arial"/>
              <a:buNone/>
              <a:defRPr/>
            </a:pPr>
            <a:r>
              <a:rPr lang="en-US" sz="3600" b="1" kern="0" dirty="0">
                <a:solidFill>
                  <a:srgbClr val="FF0000"/>
                </a:solidFill>
                <a:latin typeface="Arial"/>
                <a:cs typeface="Arial" panose="020B0604020202020204" pitchFamily="34" charset="0"/>
                <a:sym typeface="Arial"/>
              </a:rPr>
              <a:t>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2E9CA0-3EDB-47FA-B9DA-F906694BBAA1}"/>
              </a:ext>
            </a:extLst>
          </p:cNvPr>
          <p:cNvSpPr txBox="1"/>
          <p:nvPr/>
        </p:nvSpPr>
        <p:spPr>
          <a:xfrm>
            <a:off x="1153992" y="1752600"/>
            <a:ext cx="1351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539958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2FB0D4-8A1F-4551-973E-CFAEE8F5EB88}"/>
              </a:ext>
            </a:extLst>
          </p:cNvPr>
          <p:cNvSpPr txBox="1"/>
          <p:nvPr/>
        </p:nvSpPr>
        <p:spPr>
          <a:xfrm>
            <a:off x="628650" y="1000125"/>
            <a:ext cx="11115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Mỗi túi có 9 quả cam. Hỏi 4 túi như vậy có bao nhiêu quả cam?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ABDD29-3A3A-41E9-8D07-E6887DB2E086}"/>
              </a:ext>
            </a:extLst>
          </p:cNvPr>
          <p:cNvCxnSpPr/>
          <p:nvPr/>
        </p:nvCxnSpPr>
        <p:spPr>
          <a:xfrm>
            <a:off x="1219200" y="1466850"/>
            <a:ext cx="40862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7891E7B-B921-4B79-AFE2-E99333A3EACB}"/>
              </a:ext>
            </a:extLst>
          </p:cNvPr>
          <p:cNvCxnSpPr>
            <a:cxnSpLocks/>
          </p:cNvCxnSpPr>
          <p:nvPr/>
        </p:nvCxnSpPr>
        <p:spPr>
          <a:xfrm>
            <a:off x="6315075" y="1466850"/>
            <a:ext cx="8572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F8F0737-A21C-41BA-AB16-1588D53E155D}"/>
              </a:ext>
            </a:extLst>
          </p:cNvPr>
          <p:cNvCxnSpPr>
            <a:cxnSpLocks/>
          </p:cNvCxnSpPr>
          <p:nvPr/>
        </p:nvCxnSpPr>
        <p:spPr>
          <a:xfrm>
            <a:off x="9067800" y="1466850"/>
            <a:ext cx="25050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9AFA217-822E-4F13-BD35-1768671C8F74}"/>
              </a:ext>
            </a:extLst>
          </p:cNvPr>
          <p:cNvCxnSpPr>
            <a:cxnSpLocks/>
          </p:cNvCxnSpPr>
          <p:nvPr/>
        </p:nvCxnSpPr>
        <p:spPr>
          <a:xfrm>
            <a:off x="781050" y="1962150"/>
            <a:ext cx="16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19359562-C1B4-4B6E-B2A9-877AE211D063}"/>
              </a:ext>
            </a:extLst>
          </p:cNvPr>
          <p:cNvSpPr/>
          <p:nvPr/>
        </p:nvSpPr>
        <p:spPr>
          <a:xfrm>
            <a:off x="2619376" y="2384846"/>
            <a:ext cx="7620000" cy="2696210"/>
          </a:xfrm>
          <a:prstGeom prst="roundRect">
            <a:avLst>
              <a:gd name="adj" fmla="val 26580"/>
            </a:avLst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0000"/>
              </a:lnSpc>
            </a:pPr>
            <a:r>
              <a:rPr lang="vi-VN" sz="3200" dirty="0">
                <a:cs typeface="Arial" panose="020B0604020202020204" pitchFamily="34" charset="0"/>
              </a:rPr>
              <a:t>Số quả cam 4 túi như vậy có là: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0000"/>
              </a:lnSpc>
            </a:pPr>
            <a:r>
              <a:rPr lang="nn-NO" sz="3200" dirty="0">
                <a:latin typeface="Arial" panose="020B0604020202020204" pitchFamily="34" charset="0"/>
                <a:cs typeface="Arial" panose="020B0604020202020204" pitchFamily="34" charset="0"/>
              </a:rPr>
              <a:t>9 x 4 = 36 (quả)</a:t>
            </a:r>
          </a:p>
          <a:p>
            <a:pPr lvl="0" algn="ctr">
              <a:lnSpc>
                <a:spcPct val="130000"/>
              </a:lnSpc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36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41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 animBg="1"/>
      <p:bldP spid="3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2FB0D4-8A1F-4551-973E-CFAEE8F5EB88}"/>
              </a:ext>
            </a:extLst>
          </p:cNvPr>
          <p:cNvSpPr txBox="1"/>
          <p:nvPr/>
        </p:nvSpPr>
        <p:spPr>
          <a:xfrm>
            <a:off x="628650" y="1000125"/>
            <a:ext cx="11115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prstClr val="black"/>
                </a:solidFill>
                <a:cs typeface="Arial" panose="020B0604020202020204" pitchFamily="34" charset="0"/>
              </a:rPr>
              <a:t>4. </a:t>
            </a:r>
            <a:r>
              <a:rPr lang="vi-VN" sz="3200" b="1" dirty="0">
                <a:solidFill>
                  <a:prstClr val="black"/>
                </a:solidFill>
                <a:cs typeface="Arial" panose="020B0604020202020204" pitchFamily="34" charset="0"/>
              </a:rPr>
              <a:t>Tìm hai số lớn hơn 1 và có tích là 18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C4BEA7-1554-4E86-828A-BC669456DB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187" y="2085977"/>
            <a:ext cx="4548585" cy="4548585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682C96E7-ACCC-4B8A-8EB5-6B9F58458F3C}"/>
              </a:ext>
            </a:extLst>
          </p:cNvPr>
          <p:cNvSpPr/>
          <p:nvPr/>
        </p:nvSpPr>
        <p:spPr>
          <a:xfrm>
            <a:off x="9465098" y="2163831"/>
            <a:ext cx="1918952" cy="1063047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54EFA-6C82-426B-B505-215BD9C0AD8A}"/>
              </a:ext>
            </a:extLst>
          </p:cNvPr>
          <p:cNvSpPr txBox="1"/>
          <p:nvPr/>
        </p:nvSpPr>
        <p:spPr>
          <a:xfrm>
            <a:off x="1819275" y="1924050"/>
            <a:ext cx="6263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 18 = 2 x 9 = 3 x 6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08198F-D7F6-4CA4-97B8-47C7726A58CB}"/>
              </a:ext>
            </a:extLst>
          </p:cNvPr>
          <p:cNvSpPr txBox="1"/>
          <p:nvPr/>
        </p:nvSpPr>
        <p:spPr>
          <a:xfrm>
            <a:off x="628650" y="2870333"/>
            <a:ext cx="83629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B0F0"/>
                </a:solidFill>
                <a:cs typeface="Arial" panose="020B0604020202020204" pitchFamily="34" charset="0"/>
              </a:rPr>
              <a:t>Vậy hai số lớn hơn 1 và có tích là 18 là 2 và 9 hoặc 3 và 6</a:t>
            </a:r>
            <a:endParaRPr lang="en-US" sz="4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37C2C5D-C29E-4E26-AD4E-9EF344037644}"/>
              </a:ext>
            </a:extLst>
          </p:cNvPr>
          <p:cNvCxnSpPr/>
          <p:nvPr/>
        </p:nvCxnSpPr>
        <p:spPr>
          <a:xfrm>
            <a:off x="3362325" y="1514475"/>
            <a:ext cx="1724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A21C206-2547-4103-9B2E-1AA8D772CA98}"/>
              </a:ext>
            </a:extLst>
          </p:cNvPr>
          <p:cNvCxnSpPr>
            <a:cxnSpLocks/>
          </p:cNvCxnSpPr>
          <p:nvPr/>
        </p:nvCxnSpPr>
        <p:spPr>
          <a:xfrm>
            <a:off x="5953125" y="1514475"/>
            <a:ext cx="21300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8850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7740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40E541-EBA9-4A03-9258-A5B12ED82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112" y="2680497"/>
            <a:ext cx="5066215" cy="5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339F55-FD14-4759-95EE-4BC86FAC1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2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95" y="1095670"/>
            <a:ext cx="4729603" cy="36104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764" y="2328706"/>
            <a:ext cx="3916272" cy="46978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3352" y="1763752"/>
            <a:ext cx="3159268" cy="1892142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cần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hai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củ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cà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rốt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để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chuẩn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bị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bữa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tối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.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giúp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5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nhé</a:t>
            </a:r>
            <a:r>
              <a:rPr kumimoji="0" lang="en-US" sz="25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sp>
        <p:nvSpPr>
          <p:cNvPr id="5" name="Rectangle 4"/>
          <p:cNvSpPr/>
          <p:nvPr/>
        </p:nvSpPr>
        <p:spPr>
          <a:xfrm>
            <a:off x="4419542" y="2267770"/>
            <a:ext cx="3313078" cy="830697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Xin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chào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0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911272" y="1019552"/>
            <a:ext cx="5675661" cy="3762656"/>
            <a:chOff x="1323833" y="429251"/>
            <a:chExt cx="7352881" cy="417469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3833" y="429251"/>
              <a:ext cx="7352881" cy="4174699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710390" y="1866644"/>
              <a:ext cx="4729446" cy="1023929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1200" cap="none" spc="0" normalizeH="0" baseline="0" noProof="0" dirty="0">
                  <a:ln w="0">
                    <a:solidFill>
                      <a:prstClr val="black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-93"/>
                  <a:ea typeface="+mn-ea"/>
                  <a:cs typeface="+mn-cs"/>
                </a:rPr>
                <a:t>KHỞI ĐỘNG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808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322498" y="3878967"/>
            <a:ext cx="3154090" cy="1160622"/>
            <a:chOff x="1557446" y="2449877"/>
            <a:chExt cx="3155231" cy="1161042"/>
          </a:xfrm>
        </p:grpSpPr>
        <p:sp>
          <p:nvSpPr>
            <p:cNvPr id="23" name="Rounded Rectangle 22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54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692908" y="2449877"/>
              <a:ext cx="70564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987603" y="955808"/>
            <a:ext cx="8269933" cy="1885263"/>
            <a:chOff x="1321454" y="-4287"/>
            <a:chExt cx="8272923" cy="1885945"/>
          </a:xfrm>
        </p:grpSpPr>
        <p:sp>
          <p:nvSpPr>
            <p:cNvPr id="27" name="Rounded Rectangle 26"/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161667" y="948314"/>
              <a:ext cx="1661566" cy="5849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9 x 7 = ?</a:t>
              </a:r>
              <a:endParaRPr kumimoji="0" lang="en-US" sz="3200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17007">
              <a:off x="1321454" y="-4287"/>
              <a:ext cx="1806264" cy="1806264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2322498" y="5209492"/>
            <a:ext cx="3154090" cy="1150196"/>
            <a:chOff x="1557446" y="2460307"/>
            <a:chExt cx="3155231" cy="1150612"/>
          </a:xfrm>
        </p:grpSpPr>
        <p:sp>
          <p:nvSpPr>
            <p:cNvPr id="31" name="Rounded Rectangle 30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81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63766" y="2460307"/>
              <a:ext cx="659155" cy="1107996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91354" y="3996345"/>
            <a:ext cx="3154090" cy="1145990"/>
            <a:chOff x="1557446" y="2464515"/>
            <a:chExt cx="3155231" cy="1146404"/>
          </a:xfrm>
        </p:grpSpPr>
        <p:sp>
          <p:nvSpPr>
            <p:cNvPr id="35" name="Rounded Rectangle 34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398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72</a:t>
              </a:r>
              <a:endParaRPr kumimoji="0" lang="en-US" sz="5398" b="0" i="0" u="none" strike="noStrike" kern="0" cap="none" spc="0" normalizeH="0" baseline="0" noProof="0" dirty="0">
                <a:ln w="1905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700386" y="2464515"/>
              <a:ext cx="69923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91354" y="5188192"/>
            <a:ext cx="3154090" cy="1150196"/>
            <a:chOff x="1557446" y="2460307"/>
            <a:chExt cx="3155231" cy="1150612"/>
          </a:xfrm>
        </p:grpSpPr>
        <p:sp>
          <p:nvSpPr>
            <p:cNvPr id="39" name="Rounded Rectangle 38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  63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700386" y="2460307"/>
              <a:ext cx="73770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D</a:t>
              </a: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34" y="3112261"/>
            <a:ext cx="3928474" cy="392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17" y="2346120"/>
            <a:ext cx="3901759" cy="4680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6685359" y="3930988"/>
            <a:ext cx="1510658" cy="1510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330" y="860988"/>
            <a:ext cx="4083874" cy="2971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440687" y="1258981"/>
            <a:ext cx="3603498" cy="1569093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Hoan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hô</a:t>
            </a:r>
            <a:endParaRPr kumimoji="0" lang="en-US" sz="3199" b="1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3199" b="1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1927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322498" y="3878967"/>
            <a:ext cx="3154090" cy="1160622"/>
            <a:chOff x="1557446" y="2449877"/>
            <a:chExt cx="3155231" cy="1161042"/>
          </a:xfrm>
        </p:grpSpPr>
        <p:sp>
          <p:nvSpPr>
            <p:cNvPr id="23" name="Rounded Rectangle 22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9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692908" y="2449877"/>
              <a:ext cx="70564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987603" y="955808"/>
            <a:ext cx="8269932" cy="1885263"/>
            <a:chOff x="1321454" y="-4287"/>
            <a:chExt cx="8272923" cy="1885945"/>
          </a:xfrm>
        </p:grpSpPr>
        <p:sp>
          <p:nvSpPr>
            <p:cNvPr id="27" name="Rounded Rectangle 26"/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310532" y="689984"/>
              <a:ext cx="3279581" cy="10156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998" b="1" i="0" u="none" strike="noStrike" kern="0" cap="none" spc="50" normalizeH="0" baseline="0" noProof="0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90 : 9 = ?</a:t>
              </a:r>
              <a:endParaRPr kumimoji="0" lang="en-US" sz="5998" b="1" i="0" u="none" strike="noStrike" kern="0" cap="none" spc="50" normalizeH="0" baseline="0" noProof="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uLnTx/>
                <a:uFillTx/>
                <a:latin typeface="iCiel Cadena" panose="02000503000000020004" pitchFamily="2" charset="0"/>
                <a:ea typeface="+mn-ea"/>
                <a:cs typeface="Baloo" panose="03080902040302020200" pitchFamily="66" charset="-93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17007">
              <a:off x="1321454" y="-4287"/>
              <a:ext cx="1806264" cy="1806264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2322498" y="5209492"/>
            <a:ext cx="3154090" cy="1150196"/>
            <a:chOff x="1557446" y="2460307"/>
            <a:chExt cx="3155231" cy="1150612"/>
          </a:xfrm>
        </p:grpSpPr>
        <p:sp>
          <p:nvSpPr>
            <p:cNvPr id="31" name="Rounded Rectangle 30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   10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63766" y="2460307"/>
              <a:ext cx="659155" cy="1107996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291354" y="3996345"/>
            <a:ext cx="3154090" cy="1145990"/>
            <a:chOff x="1557446" y="2464515"/>
            <a:chExt cx="3155231" cy="1146404"/>
          </a:xfrm>
        </p:grpSpPr>
        <p:sp>
          <p:nvSpPr>
            <p:cNvPr id="35" name="Rounded Rectangle 34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8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700386" y="2464515"/>
              <a:ext cx="69923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91354" y="5188192"/>
            <a:ext cx="3154090" cy="1150196"/>
            <a:chOff x="1557446" y="2460307"/>
            <a:chExt cx="3155231" cy="1150612"/>
          </a:xfrm>
        </p:grpSpPr>
        <p:sp>
          <p:nvSpPr>
            <p:cNvPr id="39" name="Rounded Rectangle 38"/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398" b="0" i="0" u="none" strike="noStrike" kern="0" cap="none" spc="0" normalizeH="0" baseline="0" noProof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   7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700386" y="2460307"/>
              <a:ext cx="73770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07" tIns="45703" rIns="91407" bIns="45703">
              <a:sp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98" b="1" i="0" u="none" strike="noStrike" kern="0" cap="none" spc="0" normalizeH="0" baseline="0" noProof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effectLst/>
                  <a:uLnTx/>
                  <a:uFillTx/>
                  <a:latin typeface="iCiel Cadena" panose="02000503000000020004" pitchFamily="2" charset="0"/>
                  <a:ea typeface="+mn-ea"/>
                  <a:cs typeface="Baloo" panose="03080902040302020200" pitchFamily="66" charset="-93"/>
                </a:rPr>
                <a:t>D</a:t>
              </a: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34" y="3112261"/>
            <a:ext cx="3928474" cy="392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27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411" y="766802"/>
            <a:ext cx="4083874" cy="2971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90" y="2252637"/>
            <a:ext cx="3734294" cy="44795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7079952" y="3676147"/>
            <a:ext cx="1510658" cy="1510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20295">
            <a:off x="4342842" y="3566557"/>
            <a:ext cx="1510658" cy="15106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36270" y="1115507"/>
            <a:ext cx="3166151" cy="2030591"/>
          </a:xfrm>
          <a:prstGeom prst="rect">
            <a:avLst/>
          </a:prstGeom>
          <a:noFill/>
        </p:spPr>
        <p:txBody>
          <a:bodyPr wrap="square" lIns="91407" tIns="45703" rIns="91407" bIns="45703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thật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giỏi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  <a:p>
            <a:pPr marL="0" marR="0" lvl="0" indent="0" algn="ctr" defTabSz="91412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Tớ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cảm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các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bạn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rất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2799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nhiều</a:t>
            </a:r>
            <a:r>
              <a:rPr kumimoji="0" lang="en-US" sz="2799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7867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" fill="hold">
                                          <p:stCondLst>
                                            <p:cond delay="2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219076"/>
            <a:ext cx="11858171" cy="6467474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FFEF4-0B4F-4DDD-922E-1F68CD3C1B8E}"/>
              </a:ext>
            </a:extLst>
          </p:cNvPr>
          <p:cNvSpPr txBox="1"/>
          <p:nvPr/>
        </p:nvSpPr>
        <p:spPr>
          <a:xfrm>
            <a:off x="866775" y="457200"/>
            <a:ext cx="864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a)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chia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6EF2A76-7D98-4E11-B1BD-8573DE285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295511"/>
              </p:ext>
            </p:extLst>
          </p:nvPr>
        </p:nvGraphicFramePr>
        <p:xfrm>
          <a:off x="4214583" y="1600200"/>
          <a:ext cx="7810502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869">
                  <a:extLst>
                    <a:ext uri="{9D8B030D-6E8A-4147-A177-3AD203B41FA5}">
                      <a16:colId xmlns:a16="http://schemas.microsoft.com/office/drawing/2014/main" val="1349503207"/>
                    </a:ext>
                  </a:extLst>
                </a:gridCol>
                <a:gridCol w="646032">
                  <a:extLst>
                    <a:ext uri="{9D8B030D-6E8A-4147-A177-3AD203B41FA5}">
                      <a16:colId xmlns:a16="http://schemas.microsoft.com/office/drawing/2014/main" val="1654770206"/>
                    </a:ext>
                  </a:extLst>
                </a:gridCol>
                <a:gridCol w="672951">
                  <a:extLst>
                    <a:ext uri="{9D8B030D-6E8A-4147-A177-3AD203B41FA5}">
                      <a16:colId xmlns:a16="http://schemas.microsoft.com/office/drawing/2014/main" val="1078123841"/>
                    </a:ext>
                  </a:extLst>
                </a:gridCol>
                <a:gridCol w="672951">
                  <a:extLst>
                    <a:ext uri="{9D8B030D-6E8A-4147-A177-3AD203B41FA5}">
                      <a16:colId xmlns:a16="http://schemas.microsoft.com/office/drawing/2014/main" val="1787565602"/>
                    </a:ext>
                  </a:extLst>
                </a:gridCol>
                <a:gridCol w="681923">
                  <a:extLst>
                    <a:ext uri="{9D8B030D-6E8A-4147-A177-3AD203B41FA5}">
                      <a16:colId xmlns:a16="http://schemas.microsoft.com/office/drawing/2014/main" val="3937693636"/>
                    </a:ext>
                  </a:extLst>
                </a:gridCol>
                <a:gridCol w="744733">
                  <a:extLst>
                    <a:ext uri="{9D8B030D-6E8A-4147-A177-3AD203B41FA5}">
                      <a16:colId xmlns:a16="http://schemas.microsoft.com/office/drawing/2014/main" val="3217695255"/>
                    </a:ext>
                  </a:extLst>
                </a:gridCol>
                <a:gridCol w="717814">
                  <a:extLst>
                    <a:ext uri="{9D8B030D-6E8A-4147-A177-3AD203B41FA5}">
                      <a16:colId xmlns:a16="http://schemas.microsoft.com/office/drawing/2014/main" val="1800159281"/>
                    </a:ext>
                  </a:extLst>
                </a:gridCol>
                <a:gridCol w="717814">
                  <a:extLst>
                    <a:ext uri="{9D8B030D-6E8A-4147-A177-3AD203B41FA5}">
                      <a16:colId xmlns:a16="http://schemas.microsoft.com/office/drawing/2014/main" val="2317424965"/>
                    </a:ext>
                  </a:extLst>
                </a:gridCol>
                <a:gridCol w="672951">
                  <a:extLst>
                    <a:ext uri="{9D8B030D-6E8A-4147-A177-3AD203B41FA5}">
                      <a16:colId xmlns:a16="http://schemas.microsoft.com/office/drawing/2014/main" val="3307760965"/>
                    </a:ext>
                  </a:extLst>
                </a:gridCol>
                <a:gridCol w="762677">
                  <a:extLst>
                    <a:ext uri="{9D8B030D-6E8A-4147-A177-3AD203B41FA5}">
                      <a16:colId xmlns:a16="http://schemas.microsoft.com/office/drawing/2014/main" val="1631590655"/>
                    </a:ext>
                  </a:extLst>
                </a:gridCol>
                <a:gridCol w="820787">
                  <a:extLst>
                    <a:ext uri="{9D8B030D-6E8A-4147-A177-3AD203B41FA5}">
                      <a16:colId xmlns:a16="http://schemas.microsoft.com/office/drawing/2014/main" val="2317138458"/>
                    </a:ext>
                  </a:extLst>
                </a:gridCol>
              </a:tblGrid>
              <a:tr h="482177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848409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561040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024912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603720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717122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82137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305145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17801"/>
                  </a:ext>
                </a:extLst>
              </a:tr>
              <a:tr h="48217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34764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0BE79EC1-CD27-446E-BB35-C3FB337A717C}"/>
              </a:ext>
            </a:extLst>
          </p:cNvPr>
          <p:cNvSpPr/>
          <p:nvPr/>
        </p:nvSpPr>
        <p:spPr>
          <a:xfrm>
            <a:off x="6297765" y="1641678"/>
            <a:ext cx="512609" cy="42524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A1D97B8-DA5E-4D90-9CB5-439BF2C4B186}"/>
              </a:ext>
            </a:extLst>
          </p:cNvPr>
          <p:cNvSpPr/>
          <p:nvPr/>
        </p:nvSpPr>
        <p:spPr>
          <a:xfrm>
            <a:off x="4343672" y="3266641"/>
            <a:ext cx="386587" cy="3963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43C3645-535B-43B8-A4B0-341D98E8A5DB}"/>
              </a:ext>
            </a:extLst>
          </p:cNvPr>
          <p:cNvCxnSpPr>
            <a:cxnSpLocks/>
          </p:cNvCxnSpPr>
          <p:nvPr/>
        </p:nvCxnSpPr>
        <p:spPr>
          <a:xfrm>
            <a:off x="6722452" y="2066924"/>
            <a:ext cx="0" cy="11707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07D1C22-F176-4F4B-A258-57FCDFD3EA2C}"/>
              </a:ext>
            </a:extLst>
          </p:cNvPr>
          <p:cNvCxnSpPr>
            <a:cxnSpLocks/>
          </p:cNvCxnSpPr>
          <p:nvPr/>
        </p:nvCxnSpPr>
        <p:spPr>
          <a:xfrm>
            <a:off x="4730259" y="3608267"/>
            <a:ext cx="172769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BCBFB079-C8F1-4768-85ED-C73A2A44D14C}"/>
              </a:ext>
            </a:extLst>
          </p:cNvPr>
          <p:cNvSpPr/>
          <p:nvPr/>
        </p:nvSpPr>
        <p:spPr>
          <a:xfrm>
            <a:off x="6335866" y="3237702"/>
            <a:ext cx="526641" cy="3963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6D8BEC7-D543-4762-98B9-6822C2CCB302}"/>
              </a:ext>
            </a:extLst>
          </p:cNvPr>
          <p:cNvSpPr/>
          <p:nvPr/>
        </p:nvSpPr>
        <p:spPr>
          <a:xfrm>
            <a:off x="9224436" y="1650001"/>
            <a:ext cx="386587" cy="416923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B48F589-3F5D-41B7-B313-DB3AEA05A4FA}"/>
              </a:ext>
            </a:extLst>
          </p:cNvPr>
          <p:cNvSpPr/>
          <p:nvPr/>
        </p:nvSpPr>
        <p:spPr>
          <a:xfrm>
            <a:off x="4296757" y="4259264"/>
            <a:ext cx="480416" cy="429827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8636651-83CD-4FD4-B582-B36F13761155}"/>
              </a:ext>
            </a:extLst>
          </p:cNvPr>
          <p:cNvCxnSpPr>
            <a:cxnSpLocks/>
          </p:cNvCxnSpPr>
          <p:nvPr/>
        </p:nvCxnSpPr>
        <p:spPr>
          <a:xfrm flipH="1" flipV="1">
            <a:off x="9596854" y="1984996"/>
            <a:ext cx="42515" cy="227426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112D95D-379A-4A34-9E9B-FD32F3CDB43D}"/>
              </a:ext>
            </a:extLst>
          </p:cNvPr>
          <p:cNvCxnSpPr>
            <a:cxnSpLocks/>
          </p:cNvCxnSpPr>
          <p:nvPr/>
        </p:nvCxnSpPr>
        <p:spPr>
          <a:xfrm>
            <a:off x="4730259" y="4638674"/>
            <a:ext cx="4582426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4EBF83B3-51EA-4989-B144-D8FE5AC4299C}"/>
              </a:ext>
            </a:extLst>
          </p:cNvPr>
          <p:cNvSpPr/>
          <p:nvPr/>
        </p:nvSpPr>
        <p:spPr>
          <a:xfrm>
            <a:off x="9185060" y="4259264"/>
            <a:ext cx="482647" cy="402358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DF30706-1B42-496D-A9D8-97343C79F858}"/>
              </a:ext>
            </a:extLst>
          </p:cNvPr>
          <p:cNvSpPr/>
          <p:nvPr/>
        </p:nvSpPr>
        <p:spPr>
          <a:xfrm>
            <a:off x="166914" y="1341655"/>
            <a:ext cx="4019323" cy="252549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 x 3 = 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dóng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dóng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 x 3 = 12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193672A-986B-4412-81BF-EEB7F11AB773}"/>
              </a:ext>
            </a:extLst>
          </p:cNvPr>
          <p:cNvSpPr/>
          <p:nvPr/>
        </p:nvSpPr>
        <p:spPr>
          <a:xfrm>
            <a:off x="154173" y="4014102"/>
            <a:ext cx="4019323" cy="2525495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42 : 6 = 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6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dóng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42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dóng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42 : 6 = 7</a:t>
            </a:r>
          </a:p>
        </p:txBody>
      </p:sp>
    </p:spTree>
    <p:extLst>
      <p:ext uri="{BB962C8B-B14F-4D97-AF65-F5344CB8AC3E}">
        <p14:creationId xmlns:p14="http://schemas.microsoft.com/office/powerpoint/2010/main" val="90586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6" grpId="0" animBg="1"/>
      <p:bldP spid="28" grpId="0" animBg="1"/>
      <p:bldP spid="31" grpId="0" animBg="1"/>
      <p:bldP spid="34" grpId="0" animBg="1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3036BA-EFBF-4A6F-B096-9AA96F6DE86F}"/>
              </a:ext>
            </a:extLst>
          </p:cNvPr>
          <p:cNvSpPr txBox="1"/>
          <p:nvPr/>
        </p:nvSpPr>
        <p:spPr>
          <a:xfrm>
            <a:off x="962025" y="1057275"/>
            <a:ext cx="1003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chia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9AC4A2-B7D5-4B96-B7E6-A2423536A5D4}"/>
              </a:ext>
            </a:extLst>
          </p:cNvPr>
          <p:cNvSpPr txBox="1"/>
          <p:nvPr/>
        </p:nvSpPr>
        <p:spPr>
          <a:xfrm>
            <a:off x="1647825" y="2129814"/>
            <a:ext cx="935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 x 6          7 x 8            15 : 3           40 : 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A4DD7C-86BA-4309-9EF9-19FD517EAC57}"/>
              </a:ext>
            </a:extLst>
          </p:cNvPr>
          <p:cNvSpPr txBox="1"/>
          <p:nvPr/>
        </p:nvSpPr>
        <p:spPr>
          <a:xfrm>
            <a:off x="600074" y="3429000"/>
            <a:ext cx="1159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6 = 24        7 x 8 = 56       15 : 3 = 5        40 : 5 = 9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575CC06-8E2D-4F82-A40C-F2822C6232B5}"/>
              </a:ext>
            </a:extLst>
          </p:cNvPr>
          <p:cNvGrpSpPr/>
          <p:nvPr/>
        </p:nvGrpSpPr>
        <p:grpSpPr>
          <a:xfrm>
            <a:off x="8395748" y="2363273"/>
            <a:ext cx="4494727" cy="4494727"/>
            <a:chOff x="8710073" y="2588654"/>
            <a:chExt cx="4494727" cy="449472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8E9BC3D-3723-479F-AB16-CF54154B2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0073" y="2588654"/>
              <a:ext cx="4494727" cy="4494727"/>
            </a:xfrm>
            <a:prstGeom prst="rect">
              <a:avLst/>
            </a:prstGeom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09C3EE4-E9AC-45B3-9270-86A0EC34F94C}"/>
                </a:ext>
              </a:extLst>
            </p:cNvPr>
            <p:cNvSpPr/>
            <p:nvPr/>
          </p:nvSpPr>
          <p:spPr>
            <a:xfrm>
              <a:off x="9955370" y="2942355"/>
              <a:ext cx="1967982" cy="721217"/>
            </a:xfrm>
            <a:prstGeom prst="rect">
              <a:avLst/>
            </a:prstGeom>
            <a:solidFill>
              <a:srgbClr val="5380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E3EA668-FE97-401E-8A99-D7E7ED16A699}"/>
              </a:ext>
            </a:extLst>
          </p:cNvPr>
          <p:cNvSpPr txBox="1"/>
          <p:nvPr/>
        </p:nvSpPr>
        <p:spPr>
          <a:xfrm>
            <a:off x="9641045" y="2705683"/>
            <a:ext cx="2236630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rPr>
              <a:t>Bảng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250069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" grpId="0"/>
      <p:bldP spid="40" grpId="0"/>
      <p:bldP spid="4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06330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621568" y="7942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3F72734-5882-4560-AA96-EA8EBC38BD3F}"/>
              </a:ext>
            </a:extLst>
          </p:cNvPr>
          <p:cNvSpPr txBox="1"/>
          <p:nvPr/>
        </p:nvSpPr>
        <p:spPr>
          <a:xfrm>
            <a:off x="1240612" y="692622"/>
            <a:ext cx="1054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5" name="Table 2">
            <a:extLst>
              <a:ext uri="{FF2B5EF4-FFF2-40B4-BE49-F238E27FC236}">
                <a16:creationId xmlns:a16="http://schemas.microsoft.com/office/drawing/2014/main" id="{A5BCBD81-5BDA-4944-8EBE-6F40231A2800}"/>
              </a:ext>
            </a:extLst>
          </p:cNvPr>
          <p:cNvGraphicFramePr>
            <a:graphicFrameLocks noGrp="1"/>
          </p:cNvGraphicFramePr>
          <p:nvPr/>
        </p:nvGraphicFramePr>
        <p:xfrm>
          <a:off x="2573368" y="1629706"/>
          <a:ext cx="6703562" cy="2499822"/>
        </p:xfrm>
        <a:graphic>
          <a:graphicData uri="http://schemas.openxmlformats.org/drawingml/2006/table">
            <a:tbl>
              <a:tblPr firstRow="1" bandRow="1"/>
              <a:tblGrid>
                <a:gridCol w="2065472">
                  <a:extLst>
                    <a:ext uri="{9D8B030D-6E8A-4147-A177-3AD203B41FA5}">
                      <a16:colId xmlns:a16="http://schemas.microsoft.com/office/drawing/2014/main" val="1582773303"/>
                    </a:ext>
                  </a:extLst>
                </a:gridCol>
                <a:gridCol w="1484558">
                  <a:extLst>
                    <a:ext uri="{9D8B030D-6E8A-4147-A177-3AD203B41FA5}">
                      <a16:colId xmlns:a16="http://schemas.microsoft.com/office/drawing/2014/main" val="1568185502"/>
                    </a:ext>
                  </a:extLst>
                </a:gridCol>
                <a:gridCol w="1512220">
                  <a:extLst>
                    <a:ext uri="{9D8B030D-6E8A-4147-A177-3AD203B41FA5}">
                      <a16:colId xmlns:a16="http://schemas.microsoft.com/office/drawing/2014/main" val="1128983682"/>
                    </a:ext>
                  </a:extLst>
                </a:gridCol>
                <a:gridCol w="1641312">
                  <a:extLst>
                    <a:ext uri="{9D8B030D-6E8A-4147-A177-3AD203B41FA5}">
                      <a16:colId xmlns:a16="http://schemas.microsoft.com/office/drawing/2014/main" val="4198805853"/>
                    </a:ext>
                  </a:extLst>
                </a:gridCol>
              </a:tblGrid>
              <a:tr h="833274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kern="1200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830308"/>
                  </a:ext>
                </a:extLst>
              </a:tr>
              <a:tr h="833274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2118"/>
                  </a:ext>
                </a:extLst>
              </a:tr>
              <a:tr h="833274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7911"/>
                  </a:ext>
                </a:extLst>
              </a:tr>
            </a:tbl>
          </a:graphicData>
        </a:graphic>
      </p:graphicFrame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C4C5C3E-6CCA-424E-B962-192F3BDC58FA}"/>
              </a:ext>
            </a:extLst>
          </p:cNvPr>
          <p:cNvSpPr/>
          <p:nvPr/>
        </p:nvSpPr>
        <p:spPr>
          <a:xfrm>
            <a:off x="6514239" y="3407431"/>
            <a:ext cx="901016" cy="61820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45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31F85AA-3393-41ED-88B0-AD32BCFF31A6}"/>
              </a:ext>
            </a:extLst>
          </p:cNvPr>
          <p:cNvSpPr/>
          <p:nvPr/>
        </p:nvSpPr>
        <p:spPr>
          <a:xfrm>
            <a:off x="8002616" y="3407430"/>
            <a:ext cx="901016" cy="61820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56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EFD160-5E82-43C7-B83F-E42C4E28C5D3}"/>
              </a:ext>
            </a:extLst>
          </p:cNvPr>
          <p:cNvSpPr txBox="1"/>
          <p:nvPr/>
        </p:nvSpPr>
        <p:spPr>
          <a:xfrm>
            <a:off x="1153992" y="1752600"/>
            <a:ext cx="1351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523472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502</Words>
  <Application>Microsoft Office PowerPoint</Application>
  <PresentationFormat>Widescreen</PresentationFormat>
  <Paragraphs>193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等线</vt:lpstr>
      <vt:lpstr>等线 Light</vt:lpstr>
      <vt:lpstr>Arial</vt:lpstr>
      <vt:lpstr>Calibri</vt:lpstr>
      <vt:lpstr>Calibri Light</vt:lpstr>
      <vt:lpstr>Coiny</vt:lpstr>
      <vt:lpstr>iCiel Cadena</vt:lpstr>
      <vt:lpstr>Source Han Sans Regular</vt:lpstr>
      <vt:lpstr>UTM Cookies</vt:lpstr>
      <vt:lpstr>千图网拥有20W+精美PPT模板 更多PPT模板下载至：www.58pic.com/office/ppt​​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2022-07-01T06:48:54Z</dcterms:created>
  <dcterms:modified xsi:type="dcterms:W3CDTF">2022-07-01T08:29:05Z</dcterms:modified>
</cp:coreProperties>
</file>