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6.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7.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8.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9.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10.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11.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77" r:id="rId2"/>
    <p:sldMasterId id="2147483697" r:id="rId3"/>
    <p:sldMasterId id="2147483709" r:id="rId4"/>
    <p:sldMasterId id="2147483723" r:id="rId5"/>
    <p:sldMasterId id="2147483735" r:id="rId6"/>
    <p:sldMasterId id="2147483740" r:id="rId7"/>
    <p:sldMasterId id="2147483745" r:id="rId8"/>
    <p:sldMasterId id="2147483780" r:id="rId9"/>
    <p:sldMasterId id="2147483792" r:id="rId10"/>
    <p:sldMasterId id="2147483804" r:id="rId11"/>
    <p:sldMasterId id="2147483818" r:id="rId12"/>
  </p:sldMasterIdLst>
  <p:notesMasterIdLst>
    <p:notesMasterId r:id="rId45"/>
  </p:notesMasterIdLst>
  <p:sldIdLst>
    <p:sldId id="4385" r:id="rId13"/>
    <p:sldId id="4399" r:id="rId14"/>
    <p:sldId id="4403" r:id="rId15"/>
    <p:sldId id="4404" r:id="rId16"/>
    <p:sldId id="258" r:id="rId17"/>
    <p:sldId id="294" r:id="rId18"/>
    <p:sldId id="3942" r:id="rId19"/>
    <p:sldId id="3943" r:id="rId20"/>
    <p:sldId id="3946" r:id="rId21"/>
    <p:sldId id="4395" r:id="rId22"/>
    <p:sldId id="4396" r:id="rId23"/>
    <p:sldId id="4397" r:id="rId24"/>
    <p:sldId id="3945" r:id="rId25"/>
    <p:sldId id="320" r:id="rId26"/>
    <p:sldId id="336" r:id="rId27"/>
    <p:sldId id="332" r:id="rId28"/>
    <p:sldId id="4386" r:id="rId29"/>
    <p:sldId id="4387" r:id="rId30"/>
    <p:sldId id="4405" r:id="rId31"/>
    <p:sldId id="4407" r:id="rId32"/>
    <p:sldId id="4408" r:id="rId33"/>
    <p:sldId id="4412" r:id="rId34"/>
    <p:sldId id="4388" r:id="rId35"/>
    <p:sldId id="4389" r:id="rId36"/>
    <p:sldId id="261" r:id="rId37"/>
    <p:sldId id="259" r:id="rId38"/>
    <p:sldId id="4391" r:id="rId39"/>
    <p:sldId id="4392" r:id="rId40"/>
    <p:sldId id="4393" r:id="rId41"/>
    <p:sldId id="4409" r:id="rId42"/>
    <p:sldId id="4414" r:id="rId43"/>
    <p:sldId id="4415"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0" d="100"/>
          <a:sy n="80" d="100"/>
        </p:scale>
        <p:origin x="85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3" Type="http://schemas.openxmlformats.org/officeDocument/2006/relationships/slideMaster" Target="slideMasters/slideMaster3.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openxmlformats.org/officeDocument/2006/relationships/slide" Target="slides/slide2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slide" Target="slides/slide32.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theme" Target="theme/theme1.xml"/><Relationship Id="rId8" Type="http://schemas.openxmlformats.org/officeDocument/2006/relationships/slideMaster" Target="slideMasters/slideMaster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52D74A-87F4-457D-9E8C-BF104BC0B65D}" type="datetimeFigureOut">
              <a:rPr lang="en-US" smtClean="0"/>
              <a:t>7/21/2023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C2B92F-7645-4D1F-93A2-43A47FF59109}" type="slidenum">
              <a:rPr lang="en-US" smtClean="0"/>
              <a:t>‹#›</a:t>
            </a:fld>
            <a:endParaRPr lang="en-US"/>
          </a:p>
        </p:txBody>
      </p:sp>
    </p:spTree>
    <p:extLst>
      <p:ext uri="{BB962C8B-B14F-4D97-AF65-F5344CB8AC3E}">
        <p14:creationId xmlns:p14="http://schemas.microsoft.com/office/powerpoint/2010/main" val="858038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a:extLst>
              <a:ext uri="{FF2B5EF4-FFF2-40B4-BE49-F238E27FC236}">
                <a16:creationId xmlns:a16="http://schemas.microsoft.com/office/drawing/2014/main" id="{071468B9-4310-6F3A-7E73-2BB1DC81156B}"/>
              </a:ext>
            </a:extLst>
          </p:cNvPr>
          <p:cNvSpPr>
            <a:spLocks noGrp="1" noRot="1" noChangeAspect="1" noChangeArrowheads="1" noTextEdit="1"/>
          </p:cNvSpPr>
          <p:nvPr>
            <p:ph type="sldImg"/>
          </p:nvPr>
        </p:nvSpPr>
        <p:spPr>
          <a:ln/>
        </p:spPr>
      </p:sp>
      <p:sp>
        <p:nvSpPr>
          <p:cNvPr id="116739" name="Notes Placeholder 2">
            <a:extLst>
              <a:ext uri="{FF2B5EF4-FFF2-40B4-BE49-F238E27FC236}">
                <a16:creationId xmlns:a16="http://schemas.microsoft.com/office/drawing/2014/main" id="{AB08C4BE-87F6-C05B-F332-CEA116A62FD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 name="Slide Number Placeholder 3">
            <a:extLst>
              <a:ext uri="{FF2B5EF4-FFF2-40B4-BE49-F238E27FC236}">
                <a16:creationId xmlns:a16="http://schemas.microsoft.com/office/drawing/2014/main" id="{99155CB6-279F-5876-FD6F-79B43B5A339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B6646F-F027-4C58-8200-784C70D7EF8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a:extLst>
              <a:ext uri="{FF2B5EF4-FFF2-40B4-BE49-F238E27FC236}">
                <a16:creationId xmlns:a16="http://schemas.microsoft.com/office/drawing/2014/main" id="{97A5DEF8-6DA9-92A6-AB31-358A7E2B04A0}"/>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5F6A0647-550E-1ECF-3F09-52211E9C3174}"/>
              </a:ext>
            </a:extLst>
          </p:cNvPr>
          <p:cNvSpPr>
            <a:spLocks noGrp="1"/>
          </p:cNvSpPr>
          <p:nvPr>
            <p:ph type="body" idx="1"/>
          </p:nvPr>
        </p:nvSpPr>
        <p:spPr/>
        <p:txBody>
          <a:bodyPr/>
          <a:lstStyle/>
          <a:p>
            <a:pPr>
              <a:defRPr/>
            </a:pP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Chiến</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tranh</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thế</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giới</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đã</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trôi</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qua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rất</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lâu</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nhưng</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hậu</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quả</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của</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nó</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vẫn</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còn</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dai</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dẳng</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nặng</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nề</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với</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bao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mất</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mát</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đau</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thương</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chết</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chóc</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bệnh</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tật</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Do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vậy</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nhân</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loại</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luôn</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đề</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mục</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tiêu</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ngăn</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chặn</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chiến</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tranh</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bảo</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vệ</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hòa</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bình</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vì</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cuộc</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sống</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bình</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yên</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ấm</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no,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hạnh</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phúc</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của</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mọi</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người</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Để</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giúp</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các</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em</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hiểu</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được</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chiến</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tranh</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hòa</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bình</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vì</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sao</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phải</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bảo</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vệ</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hòa</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bình</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trách</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nhiệm</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và</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hành</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động</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của</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mỗi</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người</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mỗi</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quốc</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gia</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như</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thế</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nào</a:t>
            </a:r>
            <a:r>
              <a:rPr lang="en-US"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n-US" dirty="0"/>
          </a:p>
        </p:txBody>
      </p:sp>
      <p:sp>
        <p:nvSpPr>
          <p:cNvPr id="118788" name="Slide Number Placeholder 3">
            <a:extLst>
              <a:ext uri="{FF2B5EF4-FFF2-40B4-BE49-F238E27FC236}">
                <a16:creationId xmlns:a16="http://schemas.microsoft.com/office/drawing/2014/main" id="{5E32CBD2-A5B3-473C-0771-F8FCDB998C3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8248ECD3-CCA9-48CC-9F80-5F3C955416B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幻灯片图像占位符 1">
            <a:extLst>
              <a:ext uri="{FF2B5EF4-FFF2-40B4-BE49-F238E27FC236}">
                <a16:creationId xmlns:a16="http://schemas.microsoft.com/office/drawing/2014/main" id="{CA023F8A-65FF-1F13-A029-048458717E87}"/>
              </a:ext>
            </a:extLst>
          </p:cNvPr>
          <p:cNvSpPr>
            <a:spLocks noGrp="1" noRot="1" noChangeAspect="1" noChangeArrowheads="1" noTextEdit="1"/>
          </p:cNvSpPr>
          <p:nvPr>
            <p:ph type="sldImg"/>
          </p:nvPr>
        </p:nvSpPr>
        <p:spPr>
          <a:ln/>
        </p:spPr>
      </p:sp>
      <p:sp>
        <p:nvSpPr>
          <p:cNvPr id="122883" name="备注占位符 2">
            <a:extLst>
              <a:ext uri="{FF2B5EF4-FFF2-40B4-BE49-F238E27FC236}">
                <a16:creationId xmlns:a16="http://schemas.microsoft.com/office/drawing/2014/main" id="{A912A2D4-E687-AD2C-24E0-B908F34FE0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4" name="灯片编号占位符 3">
            <a:extLst>
              <a:ext uri="{FF2B5EF4-FFF2-40B4-BE49-F238E27FC236}">
                <a16:creationId xmlns:a16="http://schemas.microsoft.com/office/drawing/2014/main" id="{F4D46554-8FBE-3675-AFF8-B2BB782CD43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A3F37A-FD09-4161-920E-8C6A49ED7B7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Thảm</a:t>
            </a:r>
            <a:r>
              <a:rPr lang="en-US" dirty="0"/>
              <a:t> </a:t>
            </a:r>
            <a:r>
              <a:rPr lang="en-US" dirty="0" err="1"/>
              <a:t>sát</a:t>
            </a:r>
            <a:r>
              <a:rPr lang="en-US" dirty="0"/>
              <a:t> </a:t>
            </a:r>
            <a:r>
              <a:rPr lang="en-US" dirty="0" err="1"/>
              <a:t>Mỹ</a:t>
            </a:r>
            <a:r>
              <a:rPr lang="en-US" dirty="0"/>
              <a:t> Lai ở </a:t>
            </a:r>
            <a:r>
              <a:rPr lang="en-US" dirty="0" err="1"/>
              <a:t>tỉnh</a:t>
            </a:r>
            <a:r>
              <a:rPr lang="en-US" dirty="0"/>
              <a:t> </a:t>
            </a:r>
            <a:r>
              <a:rPr lang="en-US" dirty="0" err="1"/>
              <a:t>Quảng</a:t>
            </a:r>
            <a:r>
              <a:rPr lang="en-US" dirty="0"/>
              <a:t> </a:t>
            </a:r>
            <a:r>
              <a:rPr lang="en-US" dirty="0" err="1"/>
              <a:t>Ngãi</a:t>
            </a:r>
            <a:r>
              <a:rPr lang="en-US" dirty="0"/>
              <a:t> do </a:t>
            </a:r>
            <a:r>
              <a:rPr lang="en-US" dirty="0" err="1"/>
              <a:t>Lục</a:t>
            </a:r>
            <a:r>
              <a:rPr lang="en-US" dirty="0"/>
              <a:t> </a:t>
            </a:r>
            <a:r>
              <a:rPr lang="en-US" dirty="0" err="1"/>
              <a:t>quân</a:t>
            </a:r>
            <a:r>
              <a:rPr lang="en-US" dirty="0"/>
              <a:t> </a:t>
            </a:r>
            <a:r>
              <a:rPr lang="en-US" dirty="0" err="1"/>
              <a:t>Hoa</a:t>
            </a:r>
            <a:r>
              <a:rPr lang="en-US" dirty="0"/>
              <a:t> </a:t>
            </a:r>
            <a:r>
              <a:rPr lang="en-US" dirty="0" err="1"/>
              <a:t>Kì</a:t>
            </a:r>
            <a:r>
              <a:rPr lang="en-US" dirty="0"/>
              <a:t> </a:t>
            </a:r>
            <a:r>
              <a:rPr lang="en-US" dirty="0" err="1"/>
              <a:t>thực</a:t>
            </a:r>
            <a:r>
              <a:rPr lang="en-US" dirty="0"/>
              <a:t> </a:t>
            </a:r>
            <a:r>
              <a:rPr lang="en-US" dirty="0" err="1"/>
              <a:t>hiện</a:t>
            </a:r>
            <a:r>
              <a:rPr lang="en-US" dirty="0"/>
              <a:t> </a:t>
            </a:r>
            <a:r>
              <a:rPr lang="en-US" dirty="0" err="1"/>
              <a:t>làm</a:t>
            </a:r>
            <a:r>
              <a:rPr lang="en-US" dirty="0"/>
              <a:t> </a:t>
            </a:r>
            <a:r>
              <a:rPr lang="en-US" dirty="0" err="1"/>
              <a:t>chết</a:t>
            </a:r>
            <a:r>
              <a:rPr lang="en-US" dirty="0"/>
              <a:t> 504 </a:t>
            </a:r>
            <a:r>
              <a:rPr lang="en-US" dirty="0" err="1"/>
              <a:t>người</a:t>
            </a:r>
            <a:r>
              <a:rPr lang="en-US" dirty="0"/>
              <a:t>.</a:t>
            </a:r>
          </a:p>
          <a:p>
            <a:r>
              <a:rPr lang="en-US" dirty="0" err="1"/>
              <a:t>Thảm</a:t>
            </a:r>
            <a:r>
              <a:rPr lang="en-US" dirty="0"/>
              <a:t> </a:t>
            </a:r>
            <a:r>
              <a:rPr lang="en-US" dirty="0" err="1"/>
              <a:t>sát</a:t>
            </a:r>
            <a:r>
              <a:rPr lang="en-US" dirty="0"/>
              <a:t> ở </a:t>
            </a:r>
            <a:r>
              <a:rPr lang="en-US" dirty="0" err="1"/>
              <a:t>Phong</a:t>
            </a:r>
            <a:r>
              <a:rPr lang="en-US" dirty="0"/>
              <a:t> </a:t>
            </a:r>
            <a:r>
              <a:rPr lang="en-US" dirty="0" err="1"/>
              <a:t>Nhất</a:t>
            </a:r>
            <a:r>
              <a:rPr lang="en-US" dirty="0"/>
              <a:t>, </a:t>
            </a:r>
            <a:r>
              <a:rPr lang="en-US" dirty="0" err="1"/>
              <a:t>Phong</a:t>
            </a:r>
            <a:r>
              <a:rPr lang="en-US" dirty="0"/>
              <a:t> </a:t>
            </a:r>
            <a:r>
              <a:rPr lang="en-US" dirty="0" err="1"/>
              <a:t>Nhị</a:t>
            </a:r>
            <a:r>
              <a:rPr lang="en-US" dirty="0"/>
              <a:t> do </a:t>
            </a:r>
            <a:r>
              <a:rPr lang="en-US" dirty="0" err="1"/>
              <a:t>quân</a:t>
            </a:r>
            <a:r>
              <a:rPr lang="en-US" dirty="0"/>
              <a:t> </a:t>
            </a:r>
            <a:r>
              <a:rPr lang="en-US" dirty="0" err="1"/>
              <a:t>đội</a:t>
            </a:r>
            <a:r>
              <a:rPr lang="en-US" dirty="0"/>
              <a:t> </a:t>
            </a:r>
            <a:r>
              <a:rPr lang="en-US" dirty="0" err="1"/>
              <a:t>Hàn</a:t>
            </a:r>
            <a:r>
              <a:rPr lang="en-US" dirty="0"/>
              <a:t> </a:t>
            </a:r>
            <a:r>
              <a:rPr lang="en-US" dirty="0" err="1"/>
              <a:t>Quốc</a:t>
            </a:r>
            <a:r>
              <a:rPr lang="en-US" dirty="0"/>
              <a:t> </a:t>
            </a:r>
            <a:r>
              <a:rPr lang="en-US" dirty="0" err="1"/>
              <a:t>thực</a:t>
            </a:r>
            <a:r>
              <a:rPr lang="en-US" dirty="0"/>
              <a:t> </a:t>
            </a:r>
            <a:r>
              <a:rPr lang="en-US" dirty="0" err="1"/>
              <a:t>hiện</a:t>
            </a:r>
            <a:r>
              <a:rPr lang="en-US" dirty="0"/>
              <a:t> </a:t>
            </a:r>
            <a:r>
              <a:rPr lang="en-US" dirty="0" err="1"/>
              <a:t>làm</a:t>
            </a:r>
            <a:r>
              <a:rPr lang="en-US" dirty="0"/>
              <a:t> </a:t>
            </a:r>
            <a:r>
              <a:rPr lang="en-US" dirty="0" err="1"/>
              <a:t>chết</a:t>
            </a:r>
            <a:r>
              <a:rPr lang="en-US" dirty="0"/>
              <a:t> 280 </a:t>
            </a:r>
            <a:r>
              <a:rPr lang="en-US" dirty="0" err="1"/>
              <a:t>người</a:t>
            </a:r>
            <a:r>
              <a:rPr lang="en-US" dirty="0"/>
              <a:t>. </a:t>
            </a:r>
            <a:r>
              <a:rPr lang="en-US" dirty="0" err="1"/>
              <a:t>Cả</a:t>
            </a:r>
            <a:r>
              <a:rPr lang="en-US" dirty="0"/>
              <a:t> </a:t>
            </a:r>
            <a:r>
              <a:rPr lang="en-US" dirty="0" err="1"/>
              <a:t>hai</a:t>
            </a:r>
            <a:r>
              <a:rPr lang="en-US" dirty="0"/>
              <a:t> </a:t>
            </a:r>
            <a:r>
              <a:rPr lang="en-US" dirty="0" err="1"/>
              <a:t>vụ</a:t>
            </a:r>
            <a:r>
              <a:rPr lang="en-US" dirty="0"/>
              <a:t> </a:t>
            </a:r>
            <a:r>
              <a:rPr lang="en-US" dirty="0" err="1"/>
              <a:t>thảm</a:t>
            </a:r>
            <a:r>
              <a:rPr lang="en-US" dirty="0"/>
              <a:t> </a:t>
            </a:r>
            <a:r>
              <a:rPr lang="en-US" dirty="0" err="1"/>
              <a:t>sát</a:t>
            </a:r>
            <a:r>
              <a:rPr lang="en-US" dirty="0"/>
              <a:t> </a:t>
            </a:r>
            <a:r>
              <a:rPr lang="en-US" dirty="0" err="1"/>
              <a:t>chủ</a:t>
            </a:r>
            <a:r>
              <a:rPr lang="en-US" dirty="0"/>
              <a:t> </a:t>
            </a:r>
            <a:r>
              <a:rPr lang="en-US" dirty="0" err="1"/>
              <a:t>yếu</a:t>
            </a:r>
            <a:r>
              <a:rPr lang="en-US" dirty="0"/>
              <a:t> </a:t>
            </a:r>
            <a:r>
              <a:rPr lang="en-US" dirty="0" err="1"/>
              <a:t>là</a:t>
            </a:r>
            <a:r>
              <a:rPr lang="en-US" dirty="0"/>
              <a:t> </a:t>
            </a:r>
            <a:r>
              <a:rPr lang="en-US" dirty="0" err="1"/>
              <a:t>phụ</a:t>
            </a:r>
            <a:r>
              <a:rPr lang="en-US" dirty="0"/>
              <a:t> </a:t>
            </a:r>
            <a:r>
              <a:rPr lang="en-US" dirty="0" err="1"/>
              <a:t>nữ</a:t>
            </a:r>
            <a:r>
              <a:rPr lang="en-US" dirty="0"/>
              <a:t> </a:t>
            </a:r>
            <a:r>
              <a:rPr lang="en-US" dirty="0" err="1"/>
              <a:t>và</a:t>
            </a:r>
            <a:r>
              <a:rPr lang="en-US" dirty="0"/>
              <a:t> </a:t>
            </a:r>
            <a:r>
              <a:rPr lang="en-US" dirty="0" err="1"/>
              <a:t>trẻ</a:t>
            </a:r>
            <a:r>
              <a:rPr lang="en-US" dirty="0"/>
              <a:t> </a:t>
            </a:r>
            <a:r>
              <a:rPr lang="en-US" dirty="0" err="1"/>
              <a:t>em</a:t>
            </a:r>
            <a:r>
              <a:rPr lang="en-US" dirty="0"/>
              <a:t>.</a:t>
            </a:r>
          </a:p>
        </p:txBody>
      </p:sp>
      <p:sp>
        <p:nvSpPr>
          <p:cNvPr id="4" name="Slide Number Placeholder 3"/>
          <p:cNvSpPr>
            <a:spLocks noGrp="1"/>
          </p:cNvSpPr>
          <p:nvPr>
            <p:ph type="sldNum" sz="quarter" idx="5"/>
          </p:nvPr>
        </p:nvSpPr>
        <p:spPr/>
        <p:txBody>
          <a:bodyPr/>
          <a:lstStyle/>
          <a:p>
            <a:fld id="{17C2B92F-7645-4D1F-93A2-43A47FF59109}" type="slidenum">
              <a:rPr lang="en-US" smtClean="0"/>
              <a:t>18</a:t>
            </a:fld>
            <a:endParaRPr lang="en-US"/>
          </a:p>
        </p:txBody>
      </p:sp>
    </p:spTree>
    <p:extLst>
      <p:ext uri="{BB962C8B-B14F-4D97-AF65-F5344CB8AC3E}">
        <p14:creationId xmlns:p14="http://schemas.microsoft.com/office/powerpoint/2010/main" val="31676987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a:extLst>
              <a:ext uri="{FF2B5EF4-FFF2-40B4-BE49-F238E27FC236}">
                <a16:creationId xmlns:a16="http://schemas.microsoft.com/office/drawing/2014/main" id="{C1C7B673-CAEE-E2AA-AEFC-2F03AFE9DFF4}"/>
              </a:ext>
            </a:extLst>
          </p:cNvPr>
          <p:cNvSpPr>
            <a:spLocks noGrp="1" noRot="1" noChangeAspect="1" noChangeArrowheads="1" noTextEdit="1"/>
          </p:cNvSpPr>
          <p:nvPr>
            <p:ph type="sldImg"/>
          </p:nvPr>
        </p:nvSpPr>
        <p:spPr>
          <a:ln/>
        </p:spPr>
      </p:sp>
      <p:sp>
        <p:nvSpPr>
          <p:cNvPr id="137219" name="Notes Placeholder 2">
            <a:extLst>
              <a:ext uri="{FF2B5EF4-FFF2-40B4-BE49-F238E27FC236}">
                <a16:creationId xmlns:a16="http://schemas.microsoft.com/office/drawing/2014/main" id="{4C1C9877-56A7-97D3-764B-07C828F9F25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solidFill>
                  <a:srgbClr val="FFFFFF"/>
                </a:solidFill>
                <a:latin typeface="Segoe UI Historic" panose="020B0502040204020203" pitchFamily="34" charset="0"/>
              </a:rPr>
              <a:t>C</a:t>
            </a:r>
            <a:r>
              <a:rPr lang="vi-VN" altLang="en-US" dirty="0">
                <a:solidFill>
                  <a:srgbClr val="FFFFFF"/>
                </a:solidFill>
                <a:latin typeface="Segoe UI Historic" panose="020B0502040204020203" pitchFamily="34" charset="0"/>
              </a:rPr>
              <a:t>hiến tranh đã qua đi nhưng tàn tích của nó vẫn còn sót lại. Đâu đó trên đất nước Việt Nam mình vẫn còn bom mìn hay những vật liệu nổ. Vậy các e có biết thế nào là bom mìn hay cách nhận biết và xử lý khi gặp bom mìn hay chưa?</a:t>
            </a:r>
            <a:r>
              <a:rPr lang="en-US" altLang="en-US" dirty="0">
                <a:solidFill>
                  <a:srgbClr val="FFFFFF"/>
                </a:solidFill>
                <a:latin typeface="Segoe UI Historic" panose="020B0502040204020203" pitchFamily="34" charset="0"/>
              </a:rPr>
              <a:t> </a:t>
            </a:r>
            <a:r>
              <a:rPr lang="en-US" altLang="en-US" dirty="0" err="1">
                <a:solidFill>
                  <a:srgbClr val="FFFFFF"/>
                </a:solidFill>
                <a:latin typeface="Segoe UI Historic" panose="020B0502040204020203" pitchFamily="34" charset="0"/>
              </a:rPr>
              <a:t>Chúng</a:t>
            </a:r>
            <a:r>
              <a:rPr lang="en-US" altLang="en-US" dirty="0">
                <a:solidFill>
                  <a:srgbClr val="FFFFFF"/>
                </a:solidFill>
                <a:latin typeface="Segoe UI Historic" panose="020B0502040204020203" pitchFamily="34" charset="0"/>
              </a:rPr>
              <a:t> ta </a:t>
            </a:r>
            <a:r>
              <a:rPr lang="en-US" altLang="en-US" dirty="0" err="1">
                <a:solidFill>
                  <a:srgbClr val="FFFFFF"/>
                </a:solidFill>
                <a:latin typeface="Segoe UI Historic" panose="020B0502040204020203" pitchFamily="34" charset="0"/>
              </a:rPr>
              <a:t>tìm</a:t>
            </a:r>
            <a:r>
              <a:rPr lang="en-US" altLang="en-US" dirty="0">
                <a:solidFill>
                  <a:srgbClr val="FFFFFF"/>
                </a:solidFill>
                <a:latin typeface="Segoe UI Historic" panose="020B0502040204020203" pitchFamily="34" charset="0"/>
              </a:rPr>
              <a:t> </a:t>
            </a:r>
            <a:r>
              <a:rPr lang="en-US" altLang="en-US" dirty="0" err="1">
                <a:solidFill>
                  <a:srgbClr val="FFFFFF"/>
                </a:solidFill>
                <a:latin typeface="Segoe UI Historic" panose="020B0502040204020203" pitchFamily="34" charset="0"/>
              </a:rPr>
              <a:t>hiểu</a:t>
            </a:r>
            <a:r>
              <a:rPr lang="en-US" altLang="en-US" dirty="0">
                <a:solidFill>
                  <a:srgbClr val="FFFFFF"/>
                </a:solidFill>
                <a:latin typeface="Segoe UI Historic" panose="020B0502040204020203" pitchFamily="34" charset="0"/>
              </a:rPr>
              <a:t> </a:t>
            </a:r>
            <a:r>
              <a:rPr lang="en-US" altLang="en-US" dirty="0" err="1">
                <a:solidFill>
                  <a:srgbClr val="FFFFFF"/>
                </a:solidFill>
                <a:latin typeface="Segoe UI Historic" panose="020B0502040204020203" pitchFamily="34" charset="0"/>
              </a:rPr>
              <a:t>sơ</a:t>
            </a:r>
            <a:r>
              <a:rPr lang="en-US" altLang="en-US" dirty="0">
                <a:solidFill>
                  <a:srgbClr val="FFFFFF"/>
                </a:solidFill>
                <a:latin typeface="Segoe UI Historic" panose="020B0502040204020203" pitchFamily="34" charset="0"/>
              </a:rPr>
              <a:t> </a:t>
            </a:r>
            <a:r>
              <a:rPr lang="en-US" altLang="en-US" dirty="0" err="1">
                <a:solidFill>
                  <a:srgbClr val="FFFFFF"/>
                </a:solidFill>
                <a:latin typeface="Segoe UI Historic" panose="020B0502040204020203" pitchFamily="34" charset="0"/>
              </a:rPr>
              <a:t>lược</a:t>
            </a:r>
            <a:r>
              <a:rPr lang="en-US" altLang="en-US" dirty="0">
                <a:solidFill>
                  <a:srgbClr val="FFFFFF"/>
                </a:solidFill>
                <a:latin typeface="Segoe UI Historic" panose="020B0502040204020203" pitchFamily="34" charset="0"/>
              </a:rPr>
              <a:t> </a:t>
            </a:r>
            <a:r>
              <a:rPr lang="en-US" altLang="en-US" dirty="0" err="1">
                <a:solidFill>
                  <a:srgbClr val="FFFFFF"/>
                </a:solidFill>
                <a:latin typeface="Segoe UI Historic" panose="020B0502040204020203" pitchFamily="34" charset="0"/>
              </a:rPr>
              <a:t>về</a:t>
            </a:r>
            <a:r>
              <a:rPr lang="en-US" altLang="en-US" dirty="0">
                <a:solidFill>
                  <a:srgbClr val="FFFFFF"/>
                </a:solidFill>
                <a:latin typeface="Segoe UI Historic" panose="020B0502040204020203" pitchFamily="34" charset="0"/>
              </a:rPr>
              <a:t> </a:t>
            </a:r>
            <a:r>
              <a:rPr lang="en-US" altLang="en-US" dirty="0" err="1">
                <a:solidFill>
                  <a:srgbClr val="FFFFFF"/>
                </a:solidFill>
                <a:latin typeface="Segoe UI Historic" panose="020B0502040204020203" pitchFamily="34" charset="0"/>
              </a:rPr>
              <a:t>nó</a:t>
            </a:r>
            <a:r>
              <a:rPr lang="en-US" altLang="en-US" dirty="0">
                <a:solidFill>
                  <a:srgbClr val="FFFFFF"/>
                </a:solidFill>
                <a:latin typeface="Segoe UI Historic" panose="020B0502040204020203" pitchFamily="34" charset="0"/>
              </a:rPr>
              <a:t> </a:t>
            </a:r>
            <a:r>
              <a:rPr lang="en-US" altLang="en-US" dirty="0" err="1">
                <a:solidFill>
                  <a:srgbClr val="FFFFFF"/>
                </a:solidFill>
                <a:latin typeface="Segoe UI Historic" panose="020B0502040204020203" pitchFamily="34" charset="0"/>
              </a:rPr>
              <a:t>nhé</a:t>
            </a:r>
            <a:r>
              <a:rPr lang="en-US" altLang="en-US" dirty="0">
                <a:solidFill>
                  <a:srgbClr val="FFFFFF"/>
                </a:solidFill>
                <a:latin typeface="Segoe UI Historic" panose="020B0502040204020203" pitchFamily="34" charset="0"/>
              </a:rPr>
              <a:t>. </a:t>
            </a:r>
            <a:endParaRPr lang="en-US" altLang="en-US" dirty="0"/>
          </a:p>
        </p:txBody>
      </p:sp>
      <p:sp>
        <p:nvSpPr>
          <p:cNvPr id="137220" name="Slide Number Placeholder 3">
            <a:extLst>
              <a:ext uri="{FF2B5EF4-FFF2-40B4-BE49-F238E27FC236}">
                <a16:creationId xmlns:a16="http://schemas.microsoft.com/office/drawing/2014/main" id="{7A243DCD-5FB9-CC5D-E84F-55FA1CC2EAC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7D8EEB51-9F3D-495E-B306-0AC7D9AE03CF}"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24</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幻灯片图像占位符 1">
            <a:extLst>
              <a:ext uri="{FF2B5EF4-FFF2-40B4-BE49-F238E27FC236}">
                <a16:creationId xmlns:a16="http://schemas.microsoft.com/office/drawing/2014/main" id="{49A8D6D2-DB17-293C-E3C0-C49CC1068E28}"/>
              </a:ext>
            </a:extLst>
          </p:cNvPr>
          <p:cNvSpPr>
            <a:spLocks noGrp="1" noRot="1" noChangeAspect="1" noChangeArrowheads="1" noTextEdit="1"/>
          </p:cNvSpPr>
          <p:nvPr>
            <p:ph type="sldImg"/>
          </p:nvPr>
        </p:nvSpPr>
        <p:spPr>
          <a:ln/>
        </p:spPr>
      </p:sp>
      <p:sp>
        <p:nvSpPr>
          <p:cNvPr id="146435" name="备注占位符 2">
            <a:extLst>
              <a:ext uri="{FF2B5EF4-FFF2-40B4-BE49-F238E27FC236}">
                <a16:creationId xmlns:a16="http://schemas.microsoft.com/office/drawing/2014/main" id="{F964E1B6-66AD-7CE7-60F7-6FAC2788205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4" name="灯片编号占位符 3">
            <a:extLst>
              <a:ext uri="{FF2B5EF4-FFF2-40B4-BE49-F238E27FC236}">
                <a16:creationId xmlns:a16="http://schemas.microsoft.com/office/drawing/2014/main" id="{EAA5BFEE-91FA-260E-41F2-0E7BE6176D6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0D9896-C052-4A4B-896C-3C53D0A7F3C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a:extLst>
              <a:ext uri="{FF2B5EF4-FFF2-40B4-BE49-F238E27FC236}">
                <a16:creationId xmlns:a16="http://schemas.microsoft.com/office/drawing/2014/main" id="{7815785E-1B31-C0D3-62FB-DF9AA5ABD5B0}"/>
              </a:ext>
            </a:extLst>
          </p:cNvPr>
          <p:cNvSpPr>
            <a:spLocks noGrp="1" noRot="1" noChangeAspect="1" noChangeArrowheads="1" noTextEdit="1"/>
          </p:cNvSpPr>
          <p:nvPr>
            <p:ph type="sldImg"/>
          </p:nvPr>
        </p:nvSpPr>
        <p:spPr>
          <a:ln/>
        </p:spPr>
      </p:sp>
      <p:sp>
        <p:nvSpPr>
          <p:cNvPr id="149507" name="Notes Placeholder 2">
            <a:extLst>
              <a:ext uri="{FF2B5EF4-FFF2-40B4-BE49-F238E27FC236}">
                <a16:creationId xmlns:a16="http://schemas.microsoft.com/office/drawing/2014/main" id="{BEC5220A-1997-67B3-2CDF-5C90D92378B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err="1"/>
              <a:t>Để</a:t>
            </a:r>
            <a:r>
              <a:rPr lang="en-US" altLang="en-US" dirty="0"/>
              <a:t> </a:t>
            </a:r>
            <a:r>
              <a:rPr lang="en-US" altLang="en-US" dirty="0" err="1"/>
              <a:t>bảo</a:t>
            </a:r>
            <a:r>
              <a:rPr lang="en-US" altLang="en-US" dirty="0"/>
              <a:t> </a:t>
            </a:r>
            <a:r>
              <a:rPr lang="en-US" altLang="en-US" dirty="0" err="1"/>
              <a:t>vệ</a:t>
            </a:r>
            <a:r>
              <a:rPr lang="en-US" altLang="en-US" dirty="0"/>
              <a:t> </a:t>
            </a:r>
            <a:r>
              <a:rPr lang="en-US" altLang="en-US" dirty="0" err="1"/>
              <a:t>hòa</a:t>
            </a:r>
            <a:r>
              <a:rPr lang="en-US" altLang="en-US" dirty="0"/>
              <a:t> </a:t>
            </a:r>
            <a:r>
              <a:rPr lang="en-US" altLang="en-US" dirty="0" err="1"/>
              <a:t>bình</a:t>
            </a:r>
            <a:r>
              <a:rPr lang="en-US" altLang="en-US" dirty="0"/>
              <a:t>, </a:t>
            </a:r>
            <a:r>
              <a:rPr lang="en-US" altLang="en-US" dirty="0" err="1"/>
              <a:t>trước</a:t>
            </a:r>
            <a:r>
              <a:rPr lang="en-US" altLang="en-US" dirty="0"/>
              <a:t> </a:t>
            </a:r>
            <a:r>
              <a:rPr lang="en-US" altLang="en-US" dirty="0" err="1"/>
              <a:t>hết</a:t>
            </a:r>
            <a:r>
              <a:rPr lang="en-US" altLang="en-US" dirty="0"/>
              <a:t> </a:t>
            </a:r>
            <a:r>
              <a:rPr lang="en-US" altLang="en-US" dirty="0" err="1"/>
              <a:t>mỗi</a:t>
            </a:r>
            <a:r>
              <a:rPr lang="en-US" altLang="en-US" dirty="0"/>
              <a:t> </a:t>
            </a:r>
            <a:r>
              <a:rPr lang="en-US" altLang="en-US" dirty="0" err="1"/>
              <a:t>người</a:t>
            </a:r>
            <a:r>
              <a:rPr lang="en-US" altLang="en-US" dirty="0"/>
              <a:t> </a:t>
            </a:r>
            <a:r>
              <a:rPr lang="en-US" altLang="en-US" dirty="0" err="1"/>
              <a:t>cần</a:t>
            </a:r>
            <a:r>
              <a:rPr lang="en-US" altLang="en-US" dirty="0"/>
              <a:t> </a:t>
            </a:r>
            <a:r>
              <a:rPr lang="en-US" altLang="en-US" dirty="0" err="1"/>
              <a:t>phải</a:t>
            </a:r>
            <a:r>
              <a:rPr lang="en-US" altLang="en-US" dirty="0"/>
              <a:t> </a:t>
            </a:r>
            <a:r>
              <a:rPr lang="en-US" altLang="en-US" dirty="0" err="1"/>
              <a:t>có</a:t>
            </a:r>
            <a:r>
              <a:rPr lang="en-US" altLang="en-US" dirty="0"/>
              <a:t> </a:t>
            </a:r>
            <a:r>
              <a:rPr lang="en-US" altLang="en-US" dirty="0" err="1"/>
              <a:t>lòng</a:t>
            </a:r>
            <a:r>
              <a:rPr lang="en-US" altLang="en-US" dirty="0"/>
              <a:t> </a:t>
            </a:r>
            <a:r>
              <a:rPr lang="en-US" altLang="en-US" dirty="0" err="1"/>
              <a:t>yêu</a:t>
            </a:r>
            <a:r>
              <a:rPr lang="en-US" altLang="en-US" dirty="0"/>
              <a:t> </a:t>
            </a:r>
            <a:r>
              <a:rPr lang="en-US" altLang="en-US" dirty="0" err="1"/>
              <a:t>hòa</a:t>
            </a:r>
            <a:r>
              <a:rPr lang="en-US" altLang="en-US" dirty="0"/>
              <a:t> </a:t>
            </a:r>
            <a:r>
              <a:rPr lang="en-US" altLang="en-US" dirty="0" err="1"/>
              <a:t>bình</a:t>
            </a:r>
            <a:r>
              <a:rPr lang="en-US" altLang="en-US" dirty="0"/>
              <a:t> </a:t>
            </a:r>
            <a:r>
              <a:rPr lang="en-US" altLang="en-US" dirty="0" err="1"/>
              <a:t>và</a:t>
            </a:r>
            <a:r>
              <a:rPr lang="en-US" altLang="en-US" dirty="0"/>
              <a:t> </a:t>
            </a:r>
            <a:r>
              <a:rPr lang="en-US" altLang="en-US" dirty="0" err="1"/>
              <a:t>thể</a:t>
            </a:r>
            <a:r>
              <a:rPr lang="en-US" altLang="en-US" dirty="0"/>
              <a:t> </a:t>
            </a:r>
            <a:r>
              <a:rPr lang="en-US" altLang="en-US" dirty="0" err="1"/>
              <a:t>hiện</a:t>
            </a:r>
            <a:r>
              <a:rPr lang="en-US" altLang="en-US" dirty="0"/>
              <a:t> </a:t>
            </a:r>
            <a:r>
              <a:rPr lang="en-US" altLang="en-US" dirty="0" err="1"/>
              <a:t>điều</a:t>
            </a:r>
            <a:r>
              <a:rPr lang="en-US" altLang="en-US" dirty="0"/>
              <a:t> </a:t>
            </a:r>
            <a:r>
              <a:rPr lang="en-US" altLang="en-US" dirty="0" err="1"/>
              <a:t>đó</a:t>
            </a:r>
            <a:r>
              <a:rPr lang="en-US" altLang="en-US" dirty="0"/>
              <a:t> </a:t>
            </a:r>
            <a:r>
              <a:rPr lang="en-US" altLang="en-US" dirty="0" err="1"/>
              <a:t>ngay</a:t>
            </a:r>
            <a:r>
              <a:rPr lang="en-US" altLang="en-US" dirty="0"/>
              <a:t> </a:t>
            </a:r>
            <a:r>
              <a:rPr lang="en-US" altLang="en-US" dirty="0" err="1"/>
              <a:t>trong</a:t>
            </a:r>
            <a:r>
              <a:rPr lang="en-US" altLang="en-US" dirty="0"/>
              <a:t> </a:t>
            </a:r>
            <a:r>
              <a:rPr lang="en-US" altLang="en-US" dirty="0" err="1"/>
              <a:t>cuộc</a:t>
            </a:r>
            <a:r>
              <a:rPr lang="en-US" altLang="en-US" dirty="0"/>
              <a:t> </a:t>
            </a:r>
            <a:r>
              <a:rPr lang="en-US" altLang="en-US" dirty="0" err="1"/>
              <a:t>sống</a:t>
            </a:r>
            <a:r>
              <a:rPr lang="en-US" altLang="en-US" dirty="0"/>
              <a:t> </a:t>
            </a:r>
            <a:r>
              <a:rPr lang="en-US" altLang="en-US" dirty="0" err="1"/>
              <a:t>hằng</a:t>
            </a:r>
            <a:r>
              <a:rPr lang="en-US" altLang="en-US" dirty="0"/>
              <a:t> </a:t>
            </a:r>
            <a:r>
              <a:rPr lang="en-US" altLang="en-US" dirty="0" err="1"/>
              <a:t>ngày</a:t>
            </a:r>
            <a:r>
              <a:rPr lang="en-US" altLang="en-US" dirty="0"/>
              <a:t>, </a:t>
            </a:r>
            <a:r>
              <a:rPr lang="en-US" altLang="en-US" dirty="0" err="1"/>
              <a:t>trong</a:t>
            </a:r>
            <a:r>
              <a:rPr lang="en-US" altLang="en-US" dirty="0"/>
              <a:t> </a:t>
            </a:r>
            <a:r>
              <a:rPr lang="en-US" altLang="en-US" dirty="0" err="1"/>
              <a:t>các</a:t>
            </a:r>
            <a:r>
              <a:rPr lang="en-US" altLang="en-US" dirty="0"/>
              <a:t> </a:t>
            </a:r>
            <a:r>
              <a:rPr lang="en-US" altLang="en-US" dirty="0" err="1"/>
              <a:t>mối</a:t>
            </a:r>
            <a:r>
              <a:rPr lang="en-US" altLang="en-US" dirty="0"/>
              <a:t> </a:t>
            </a:r>
            <a:r>
              <a:rPr lang="en-US" altLang="en-US" dirty="0" err="1"/>
              <a:t>quan</a:t>
            </a:r>
            <a:r>
              <a:rPr lang="en-US" altLang="en-US" dirty="0"/>
              <a:t> </a:t>
            </a:r>
            <a:r>
              <a:rPr lang="en-US" altLang="en-US" dirty="0" err="1"/>
              <a:t>hệ</a:t>
            </a:r>
            <a:r>
              <a:rPr lang="en-US" altLang="en-US" dirty="0"/>
              <a:t> </a:t>
            </a:r>
            <a:r>
              <a:rPr lang="en-US" altLang="en-US" dirty="0" err="1"/>
              <a:t>giữa</a:t>
            </a:r>
            <a:r>
              <a:rPr lang="en-US" altLang="en-US" dirty="0"/>
              <a:t> con </a:t>
            </a:r>
            <a:r>
              <a:rPr lang="en-US" altLang="en-US" dirty="0" err="1"/>
              <a:t>người</a:t>
            </a:r>
            <a:r>
              <a:rPr lang="en-US" altLang="en-US" dirty="0"/>
              <a:t> </a:t>
            </a:r>
            <a:r>
              <a:rPr lang="en-US" altLang="en-US" dirty="0" err="1"/>
              <a:t>với</a:t>
            </a:r>
            <a:r>
              <a:rPr lang="en-US" altLang="en-US" dirty="0"/>
              <a:t> con </a:t>
            </a:r>
            <a:r>
              <a:rPr lang="en-US" altLang="en-US" dirty="0" err="1"/>
              <a:t>người</a:t>
            </a:r>
            <a:r>
              <a:rPr lang="en-US" altLang="en-US" dirty="0"/>
              <a:t> , </a:t>
            </a:r>
            <a:r>
              <a:rPr lang="en-US" altLang="en-US" dirty="0" err="1"/>
              <a:t>giữa</a:t>
            </a:r>
            <a:r>
              <a:rPr lang="en-US" altLang="en-US" dirty="0"/>
              <a:t> </a:t>
            </a:r>
            <a:r>
              <a:rPr lang="en-US" altLang="en-US" dirty="0" err="1"/>
              <a:t>các</a:t>
            </a:r>
            <a:r>
              <a:rPr lang="en-US" altLang="en-US" dirty="0"/>
              <a:t> </a:t>
            </a:r>
            <a:r>
              <a:rPr lang="en-US" altLang="en-US" dirty="0" err="1"/>
              <a:t>dân</a:t>
            </a:r>
            <a:r>
              <a:rPr lang="en-US" altLang="en-US" dirty="0"/>
              <a:t> </a:t>
            </a:r>
            <a:r>
              <a:rPr lang="en-US" altLang="en-US" dirty="0" err="1"/>
              <a:t>tộc</a:t>
            </a:r>
            <a:r>
              <a:rPr lang="en-US" altLang="en-US" dirty="0"/>
              <a:t>, </a:t>
            </a:r>
            <a:r>
              <a:rPr lang="en-US" altLang="en-US" dirty="0" err="1"/>
              <a:t>quốc</a:t>
            </a:r>
            <a:r>
              <a:rPr lang="en-US" altLang="en-US" dirty="0"/>
              <a:t> </a:t>
            </a:r>
            <a:r>
              <a:rPr lang="en-US" altLang="en-US" dirty="0" err="1"/>
              <a:t>gia</a:t>
            </a:r>
            <a:r>
              <a:rPr lang="en-US" altLang="en-US" dirty="0"/>
              <a:t> </a:t>
            </a:r>
            <a:r>
              <a:rPr lang="en-US" altLang="en-US" dirty="0" err="1"/>
              <a:t>này</a:t>
            </a:r>
            <a:r>
              <a:rPr lang="en-US" altLang="en-US" dirty="0"/>
              <a:t> </a:t>
            </a:r>
            <a:r>
              <a:rPr lang="en-US" altLang="en-US" dirty="0" err="1"/>
              <a:t>với</a:t>
            </a:r>
            <a:r>
              <a:rPr lang="en-US" altLang="en-US" dirty="0"/>
              <a:t> </a:t>
            </a:r>
            <a:r>
              <a:rPr lang="en-US" altLang="en-US" dirty="0" err="1"/>
              <a:t>các</a:t>
            </a:r>
            <a:r>
              <a:rPr lang="en-US" altLang="en-US" dirty="0"/>
              <a:t> </a:t>
            </a:r>
            <a:r>
              <a:rPr lang="en-US" altLang="en-US" dirty="0" err="1"/>
              <a:t>dân</a:t>
            </a:r>
            <a:r>
              <a:rPr lang="en-US" altLang="en-US" dirty="0"/>
              <a:t> </a:t>
            </a:r>
            <a:r>
              <a:rPr lang="en-US" altLang="en-US" dirty="0" err="1"/>
              <a:t>tộc</a:t>
            </a:r>
            <a:r>
              <a:rPr lang="en-US" altLang="en-US" dirty="0"/>
              <a:t>, </a:t>
            </a:r>
            <a:r>
              <a:rPr lang="en-US" altLang="en-US" dirty="0" err="1"/>
              <a:t>quốc</a:t>
            </a:r>
            <a:r>
              <a:rPr lang="en-US" altLang="en-US" dirty="0"/>
              <a:t> </a:t>
            </a:r>
            <a:r>
              <a:rPr lang="en-US" altLang="en-US" dirty="0" err="1"/>
              <a:t>gia</a:t>
            </a:r>
            <a:r>
              <a:rPr lang="en-US" altLang="en-US" dirty="0"/>
              <a:t> </a:t>
            </a:r>
            <a:r>
              <a:rPr lang="en-US" altLang="en-US" dirty="0" err="1"/>
              <a:t>khác</a:t>
            </a:r>
            <a:r>
              <a:rPr lang="en-US" altLang="en-US" dirty="0"/>
              <a:t>.</a:t>
            </a:r>
          </a:p>
          <a:p>
            <a:endParaRPr lang="en-US" altLang="en-US" dirty="0"/>
          </a:p>
        </p:txBody>
      </p:sp>
      <p:sp>
        <p:nvSpPr>
          <p:cNvPr id="149508" name="Slide Number Placeholder 3">
            <a:extLst>
              <a:ext uri="{FF2B5EF4-FFF2-40B4-BE49-F238E27FC236}">
                <a16:creationId xmlns:a16="http://schemas.microsoft.com/office/drawing/2014/main" id="{F056C461-31DB-99A8-FF43-371C9D56E15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FEFDB043-D214-410C-9E50-001B429181EB}"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28</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fld id="{17C2B92F-7645-4D1F-93A2-43A47FF59109}" type="slidenum">
              <a:rPr lang="en-US" smtClean="0"/>
              <a:t>29</a:t>
            </a:fld>
            <a:endParaRPr lang="en-US"/>
          </a:p>
        </p:txBody>
      </p:sp>
    </p:spTree>
    <p:extLst>
      <p:ext uri="{BB962C8B-B14F-4D97-AF65-F5344CB8AC3E}">
        <p14:creationId xmlns:p14="http://schemas.microsoft.com/office/powerpoint/2010/main" val="960879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Master" Target="../slideMasters/slideMaster1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2.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1.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1.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1.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1.xml.rels><?xml version="1.0" encoding="UTF-8" standalone="yes"?>
<Relationships xmlns="http://schemas.openxmlformats.org/package/2006/relationships"><Relationship Id="rId2" Type="http://schemas.openxmlformats.org/officeDocument/2006/relationships/hyperlink" Target="http://www.1ppt.com/moban/" TargetMode="External"/><Relationship Id="rId1" Type="http://schemas.openxmlformats.org/officeDocument/2006/relationships/slideMaster" Target="../slideMasters/slideMaster1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Master" Target="../slideMasters/slideMaster12.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94370445"/>
      </p:ext>
    </p:extLst>
  </p:cSld>
  <p:clrMapOvr>
    <a:masterClrMapping/>
  </p:clrMapOvr>
  <p:transition spd="slow" advTm="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a:extLst>
              <a:ext uri="{FF2B5EF4-FFF2-40B4-BE49-F238E27FC236}">
                <a16:creationId xmlns:a16="http://schemas.microsoft.com/office/drawing/2014/main" id="{671D1746-2852-BCDF-68D0-09B46C271353}"/>
              </a:ext>
            </a:extLst>
          </p:cNvPr>
          <p:cNvSpPr>
            <a:spLocks noGrp="1"/>
          </p:cNvSpPr>
          <p:nvPr>
            <p:ph type="dt" sz="half" idx="10"/>
          </p:nvPr>
        </p:nvSpPr>
        <p:spPr/>
        <p:txBody>
          <a:bodyPr/>
          <a:lstStyle>
            <a:lvl1pPr>
              <a:defRPr/>
            </a:lvl1pPr>
          </a:lstStyle>
          <a:p>
            <a:pPr>
              <a:defRPr/>
            </a:pPr>
            <a:fld id="{EFB23744-90FF-4BDE-89F4-DBF96D2DE3E1}" type="datetimeFigureOut">
              <a:rPr lang="zh-CN" altLang="en-US"/>
              <a:pPr>
                <a:defRPr/>
              </a:pPr>
              <a:t>2023/7/21</a:t>
            </a:fld>
            <a:endParaRPr lang="zh-CN" altLang="en-US"/>
          </a:p>
        </p:txBody>
      </p:sp>
      <p:sp>
        <p:nvSpPr>
          <p:cNvPr id="4" name="页脚占位符 4">
            <a:extLst>
              <a:ext uri="{FF2B5EF4-FFF2-40B4-BE49-F238E27FC236}">
                <a16:creationId xmlns:a16="http://schemas.microsoft.com/office/drawing/2014/main" id="{B3592BD7-BFC9-3224-2E3E-39C16A568B85}"/>
              </a:ext>
            </a:extLst>
          </p:cNvPr>
          <p:cNvSpPr>
            <a:spLocks noGrp="1"/>
          </p:cNvSpPr>
          <p:nvPr>
            <p:ph type="ftr" sz="quarter" idx="11"/>
          </p:nvPr>
        </p:nvSpPr>
        <p:spPr/>
        <p:txBody>
          <a:bodyPr/>
          <a:lstStyle>
            <a:lvl1pPr>
              <a:defRPr/>
            </a:lvl1pPr>
          </a:lstStyle>
          <a:p>
            <a:pPr>
              <a:defRPr/>
            </a:pPr>
            <a:endParaRPr lang="zh-CN" altLang="en-US"/>
          </a:p>
        </p:txBody>
      </p:sp>
      <p:sp>
        <p:nvSpPr>
          <p:cNvPr id="5" name="灯片编号占位符 5">
            <a:extLst>
              <a:ext uri="{FF2B5EF4-FFF2-40B4-BE49-F238E27FC236}">
                <a16:creationId xmlns:a16="http://schemas.microsoft.com/office/drawing/2014/main" id="{A11FE6C3-B31D-ECF7-652E-0C943976AA49}"/>
              </a:ext>
            </a:extLst>
          </p:cNvPr>
          <p:cNvSpPr>
            <a:spLocks noGrp="1"/>
          </p:cNvSpPr>
          <p:nvPr>
            <p:ph type="sldNum" sz="quarter" idx="12"/>
          </p:nvPr>
        </p:nvSpPr>
        <p:spPr/>
        <p:txBody>
          <a:bodyPr/>
          <a:lstStyle>
            <a:lvl1pPr>
              <a:defRPr/>
            </a:lvl1pPr>
          </a:lstStyle>
          <a:p>
            <a:pPr>
              <a:defRPr/>
            </a:pPr>
            <a:fld id="{2C3E9A18-71DC-45A9-B6FA-C3591B12798F}" type="slidenum">
              <a:rPr lang="zh-CN" altLang="en-US"/>
              <a:pPr>
                <a:defRPr/>
              </a:pPr>
              <a:t>‹#›</a:t>
            </a:fld>
            <a:endParaRPr lang="zh-CN" altLang="en-US"/>
          </a:p>
        </p:txBody>
      </p:sp>
    </p:spTree>
    <p:extLst>
      <p:ext uri="{BB962C8B-B14F-4D97-AF65-F5344CB8AC3E}">
        <p14:creationId xmlns:p14="http://schemas.microsoft.com/office/powerpoint/2010/main" val="216138352"/>
      </p:ext>
    </p:extLst>
  </p:cSld>
  <p:clrMapOvr>
    <a:masterClrMapping/>
  </p:clrMapOvr>
  <p:transition spd="slow" advTm="0">
    <p:fad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0D58DBC5-8040-A7F5-7FDE-E854DD69A68D}"/>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99F86559-AAF1-4894-B054-426FAA18B9C2}" type="datetimeFigureOut">
              <a:rPr lang="zh-CN" altLang="en-US"/>
              <a:pPr>
                <a:defRPr/>
              </a:pPr>
              <a:t>2023/7/21</a:t>
            </a:fld>
            <a:endParaRPr lang="zh-CN" altLang="en-US"/>
          </a:p>
        </p:txBody>
      </p:sp>
      <p:sp>
        <p:nvSpPr>
          <p:cNvPr id="5" name="页脚占位符 4">
            <a:extLst>
              <a:ext uri="{FF2B5EF4-FFF2-40B4-BE49-F238E27FC236}">
                <a16:creationId xmlns:a16="http://schemas.microsoft.com/office/drawing/2014/main" id="{97748A65-71DB-D169-3EDF-FAA93AD49650}"/>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C8F2189F-F4FB-5264-A9E8-3102BCBB07C5}"/>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5BE8C021-A977-4942-9C1A-968508470170}" type="slidenum">
              <a:rPr lang="zh-CN" altLang="en-US"/>
              <a:pPr>
                <a:defRPr/>
              </a:pPr>
              <a:t>‹#›</a:t>
            </a:fld>
            <a:endParaRPr lang="zh-CN" altLang="en-US"/>
          </a:p>
        </p:txBody>
      </p:sp>
    </p:spTree>
    <p:extLst>
      <p:ext uri="{BB962C8B-B14F-4D97-AF65-F5344CB8AC3E}">
        <p14:creationId xmlns:p14="http://schemas.microsoft.com/office/powerpoint/2010/main" val="2661300087"/>
      </p:ext>
    </p:extLst>
  </p:cSld>
  <p:clrMapOvr>
    <a:masterClrMapping/>
  </p:clrMapOvr>
  <p:transition spd="slow" advTm="0">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3322C723-11ED-2322-3923-FE5C8FF97FCF}"/>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B4969317-30FB-4F21-9981-4D0276CE0B3F}" type="datetimeFigureOut">
              <a:rPr lang="zh-CN" altLang="en-US"/>
              <a:pPr>
                <a:defRPr/>
              </a:pPr>
              <a:t>2023/7/21</a:t>
            </a:fld>
            <a:endParaRPr lang="zh-CN" altLang="en-US"/>
          </a:p>
        </p:txBody>
      </p:sp>
      <p:sp>
        <p:nvSpPr>
          <p:cNvPr id="6" name="页脚占位符 5">
            <a:extLst>
              <a:ext uri="{FF2B5EF4-FFF2-40B4-BE49-F238E27FC236}">
                <a16:creationId xmlns:a16="http://schemas.microsoft.com/office/drawing/2014/main" id="{AC30646D-4B16-679F-9F6F-2F9542674718}"/>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zh-CN" altLang="en-US"/>
          </a:p>
        </p:txBody>
      </p:sp>
      <p:sp>
        <p:nvSpPr>
          <p:cNvPr id="7" name="灯片编号占位符 6">
            <a:extLst>
              <a:ext uri="{FF2B5EF4-FFF2-40B4-BE49-F238E27FC236}">
                <a16:creationId xmlns:a16="http://schemas.microsoft.com/office/drawing/2014/main" id="{9BDC8DAF-3493-2254-BEEB-B00F68C805FD}"/>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92725575-6209-4FB1-A9A3-E08A545D4567}" type="slidenum">
              <a:rPr lang="zh-CN" altLang="en-US"/>
              <a:pPr>
                <a:defRPr/>
              </a:pPr>
              <a:t>‹#›</a:t>
            </a:fld>
            <a:endParaRPr lang="zh-CN" altLang="en-US"/>
          </a:p>
        </p:txBody>
      </p:sp>
    </p:spTree>
    <p:extLst>
      <p:ext uri="{BB962C8B-B14F-4D97-AF65-F5344CB8AC3E}">
        <p14:creationId xmlns:p14="http://schemas.microsoft.com/office/powerpoint/2010/main" val="214932719"/>
      </p:ext>
    </p:extLst>
  </p:cSld>
  <p:clrMapOvr>
    <a:masterClrMapping/>
  </p:clrMapOvr>
  <p:transition spd="slow" advTm="0">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4C09F677-A93A-CE35-7C02-0AE126B873C4}"/>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E2B8C206-19F8-4140-88E7-D479D4BCF73B}" type="datetimeFigureOut">
              <a:rPr lang="zh-CN" altLang="en-US"/>
              <a:pPr>
                <a:defRPr/>
              </a:pPr>
              <a:t>2023/7/21</a:t>
            </a:fld>
            <a:endParaRPr lang="zh-CN" altLang="en-US"/>
          </a:p>
        </p:txBody>
      </p:sp>
      <p:sp>
        <p:nvSpPr>
          <p:cNvPr id="8" name="页脚占位符 7">
            <a:extLst>
              <a:ext uri="{FF2B5EF4-FFF2-40B4-BE49-F238E27FC236}">
                <a16:creationId xmlns:a16="http://schemas.microsoft.com/office/drawing/2014/main" id="{AF325898-05C2-E5BD-BA89-83C67C28EDE8}"/>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zh-CN" altLang="en-US"/>
          </a:p>
        </p:txBody>
      </p:sp>
      <p:sp>
        <p:nvSpPr>
          <p:cNvPr id="9" name="灯片编号占位符 8">
            <a:extLst>
              <a:ext uri="{FF2B5EF4-FFF2-40B4-BE49-F238E27FC236}">
                <a16:creationId xmlns:a16="http://schemas.microsoft.com/office/drawing/2014/main" id="{55193E29-9518-90B7-646E-052A7A34BE1C}"/>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CEF97BDC-FD1F-4FC4-803C-C86A6448DCF6}" type="slidenum">
              <a:rPr lang="zh-CN" altLang="en-US"/>
              <a:pPr>
                <a:defRPr/>
              </a:pPr>
              <a:t>‹#›</a:t>
            </a:fld>
            <a:endParaRPr lang="zh-CN" altLang="en-US"/>
          </a:p>
        </p:txBody>
      </p:sp>
    </p:spTree>
    <p:extLst>
      <p:ext uri="{BB962C8B-B14F-4D97-AF65-F5344CB8AC3E}">
        <p14:creationId xmlns:p14="http://schemas.microsoft.com/office/powerpoint/2010/main" val="1672524460"/>
      </p:ext>
    </p:extLst>
  </p:cSld>
  <p:clrMapOvr>
    <a:masterClrMapping/>
  </p:clrMapOvr>
  <p:transition spd="slow" advTm="0">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BC7C4F3-0302-D4BC-E00F-97D0C1E4AC99}"/>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781E38A9-5646-46E7-985B-5FB279B9FDC5}" type="datetimeFigureOut">
              <a:rPr lang="zh-CN" altLang="en-US"/>
              <a:pPr>
                <a:defRPr/>
              </a:pPr>
              <a:t>2023/7/21</a:t>
            </a:fld>
            <a:endParaRPr lang="zh-CN" altLang="en-US"/>
          </a:p>
        </p:txBody>
      </p:sp>
      <p:sp>
        <p:nvSpPr>
          <p:cNvPr id="4" name="页脚占位符 3">
            <a:extLst>
              <a:ext uri="{FF2B5EF4-FFF2-40B4-BE49-F238E27FC236}">
                <a16:creationId xmlns:a16="http://schemas.microsoft.com/office/drawing/2014/main" id="{08439F03-9980-30BC-8CAF-A20D714041B8}"/>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zh-CN" altLang="en-US"/>
          </a:p>
        </p:txBody>
      </p:sp>
      <p:sp>
        <p:nvSpPr>
          <p:cNvPr id="5" name="灯片编号占位符 4">
            <a:extLst>
              <a:ext uri="{FF2B5EF4-FFF2-40B4-BE49-F238E27FC236}">
                <a16:creationId xmlns:a16="http://schemas.microsoft.com/office/drawing/2014/main" id="{87771FD3-ABF6-935E-ECEA-DBB75FF938F9}"/>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666D95CE-5694-41BD-AEC8-2DDFED4D1FFB}" type="slidenum">
              <a:rPr lang="zh-CN" altLang="en-US"/>
              <a:pPr>
                <a:defRPr/>
              </a:pPr>
              <a:t>‹#›</a:t>
            </a:fld>
            <a:endParaRPr lang="zh-CN" altLang="en-US"/>
          </a:p>
        </p:txBody>
      </p:sp>
    </p:spTree>
    <p:extLst>
      <p:ext uri="{BB962C8B-B14F-4D97-AF65-F5344CB8AC3E}">
        <p14:creationId xmlns:p14="http://schemas.microsoft.com/office/powerpoint/2010/main" val="682946022"/>
      </p:ext>
    </p:extLst>
  </p:cSld>
  <p:clrMapOvr>
    <a:masterClrMapping/>
  </p:clrMapOvr>
  <p:transition spd="slow" advTm="0">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80082672-777A-C8ED-BB3B-531C60ACDDA6}"/>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DD6FA90C-B3BC-44E5-B419-9A041A3BA865}" type="datetimeFigureOut">
              <a:rPr lang="zh-CN" altLang="en-US"/>
              <a:pPr>
                <a:defRPr/>
              </a:pPr>
              <a:t>2023/7/21</a:t>
            </a:fld>
            <a:endParaRPr lang="zh-CN" altLang="en-US"/>
          </a:p>
        </p:txBody>
      </p:sp>
      <p:sp>
        <p:nvSpPr>
          <p:cNvPr id="3" name="页脚占位符 2">
            <a:extLst>
              <a:ext uri="{FF2B5EF4-FFF2-40B4-BE49-F238E27FC236}">
                <a16:creationId xmlns:a16="http://schemas.microsoft.com/office/drawing/2014/main" id="{C7A6C13B-3FFA-D62E-EAA7-3FD98AF3F88D}"/>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zh-CN" altLang="en-US"/>
          </a:p>
        </p:txBody>
      </p:sp>
      <p:sp>
        <p:nvSpPr>
          <p:cNvPr id="4" name="灯片编号占位符 3">
            <a:extLst>
              <a:ext uri="{FF2B5EF4-FFF2-40B4-BE49-F238E27FC236}">
                <a16:creationId xmlns:a16="http://schemas.microsoft.com/office/drawing/2014/main" id="{E1C9F1EB-85DB-C51C-6B38-9487FA71353A}"/>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C866CBD3-0EAD-4346-B84D-26F6538094EB}" type="slidenum">
              <a:rPr lang="zh-CN" altLang="en-US"/>
              <a:pPr>
                <a:defRPr/>
              </a:pPr>
              <a:t>‹#›</a:t>
            </a:fld>
            <a:endParaRPr lang="zh-CN" altLang="en-US"/>
          </a:p>
        </p:txBody>
      </p:sp>
    </p:spTree>
    <p:extLst>
      <p:ext uri="{BB962C8B-B14F-4D97-AF65-F5344CB8AC3E}">
        <p14:creationId xmlns:p14="http://schemas.microsoft.com/office/powerpoint/2010/main" val="1548357076"/>
      </p:ext>
    </p:extLst>
  </p:cSld>
  <p:clrMapOvr>
    <a:masterClrMapping/>
  </p:clrMapOvr>
  <p:transition spd="slow" advTm="0">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69B096FC-5D56-6986-D9CA-772C66A1E420}"/>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7BB765BB-903F-4F4F-8ED4-ECEB86D1964F}" type="datetimeFigureOut">
              <a:rPr lang="zh-CN" altLang="en-US"/>
              <a:pPr>
                <a:defRPr/>
              </a:pPr>
              <a:t>2023/7/21</a:t>
            </a:fld>
            <a:endParaRPr lang="zh-CN" altLang="en-US"/>
          </a:p>
        </p:txBody>
      </p:sp>
      <p:sp>
        <p:nvSpPr>
          <p:cNvPr id="6" name="页脚占位符 5">
            <a:extLst>
              <a:ext uri="{FF2B5EF4-FFF2-40B4-BE49-F238E27FC236}">
                <a16:creationId xmlns:a16="http://schemas.microsoft.com/office/drawing/2014/main" id="{A61A5548-2267-E22F-3BDF-25E7769F6988}"/>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zh-CN" altLang="en-US"/>
          </a:p>
        </p:txBody>
      </p:sp>
      <p:sp>
        <p:nvSpPr>
          <p:cNvPr id="7" name="灯片编号占位符 6">
            <a:extLst>
              <a:ext uri="{FF2B5EF4-FFF2-40B4-BE49-F238E27FC236}">
                <a16:creationId xmlns:a16="http://schemas.microsoft.com/office/drawing/2014/main" id="{0F463C18-8536-A0C5-2750-8257F0DB478A}"/>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DD487896-B473-4641-86D4-9F311CF1F6C0}" type="slidenum">
              <a:rPr lang="zh-CN" altLang="en-US"/>
              <a:pPr>
                <a:defRPr/>
              </a:pPr>
              <a:t>‹#›</a:t>
            </a:fld>
            <a:endParaRPr lang="zh-CN" altLang="en-US"/>
          </a:p>
        </p:txBody>
      </p:sp>
    </p:spTree>
    <p:extLst>
      <p:ext uri="{BB962C8B-B14F-4D97-AF65-F5344CB8AC3E}">
        <p14:creationId xmlns:p14="http://schemas.microsoft.com/office/powerpoint/2010/main" val="4158229821"/>
      </p:ext>
    </p:extLst>
  </p:cSld>
  <p:clrMapOvr>
    <a:masterClrMapping/>
  </p:clrMapOvr>
  <p:transition spd="slow" advTm="0">
    <p:fad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F96882DB-7DF0-0050-5805-7EFF2F25C9EF}"/>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7917BCDB-8CF2-45AD-8584-D5E994FBDDC6}" type="datetimeFigureOut">
              <a:rPr lang="zh-CN" altLang="en-US"/>
              <a:pPr>
                <a:defRPr/>
              </a:pPr>
              <a:t>2023/7/21</a:t>
            </a:fld>
            <a:endParaRPr lang="zh-CN" altLang="en-US"/>
          </a:p>
        </p:txBody>
      </p:sp>
      <p:sp>
        <p:nvSpPr>
          <p:cNvPr id="6" name="页脚占位符 5">
            <a:extLst>
              <a:ext uri="{FF2B5EF4-FFF2-40B4-BE49-F238E27FC236}">
                <a16:creationId xmlns:a16="http://schemas.microsoft.com/office/drawing/2014/main" id="{0BD693CD-11A3-F20D-9F6C-CE5F26D45A8F}"/>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zh-CN" altLang="en-US"/>
          </a:p>
        </p:txBody>
      </p:sp>
      <p:sp>
        <p:nvSpPr>
          <p:cNvPr id="7" name="灯片编号占位符 6">
            <a:extLst>
              <a:ext uri="{FF2B5EF4-FFF2-40B4-BE49-F238E27FC236}">
                <a16:creationId xmlns:a16="http://schemas.microsoft.com/office/drawing/2014/main" id="{2B883E63-8783-1A1E-CA6A-9A1F6E50B434}"/>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759060F1-410E-4BEB-881A-7781D650118A}" type="slidenum">
              <a:rPr lang="zh-CN" altLang="en-US"/>
              <a:pPr>
                <a:defRPr/>
              </a:pPr>
              <a:t>‹#›</a:t>
            </a:fld>
            <a:endParaRPr lang="zh-CN" altLang="en-US"/>
          </a:p>
        </p:txBody>
      </p:sp>
    </p:spTree>
    <p:extLst>
      <p:ext uri="{BB962C8B-B14F-4D97-AF65-F5344CB8AC3E}">
        <p14:creationId xmlns:p14="http://schemas.microsoft.com/office/powerpoint/2010/main" val="1564554963"/>
      </p:ext>
    </p:extLst>
  </p:cSld>
  <p:clrMapOvr>
    <a:masterClrMapping/>
  </p:clrMapOvr>
  <p:transition spd="slow" advTm="0">
    <p:fad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50DE17DD-370F-F0AA-0F4F-1590840627A4}"/>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E3AA28AD-49A5-471F-B97A-31B7153DA224}" type="datetimeFigureOut">
              <a:rPr lang="zh-CN" altLang="en-US"/>
              <a:pPr>
                <a:defRPr/>
              </a:pPr>
              <a:t>2023/7/21</a:t>
            </a:fld>
            <a:endParaRPr lang="zh-CN" altLang="en-US"/>
          </a:p>
        </p:txBody>
      </p:sp>
      <p:sp>
        <p:nvSpPr>
          <p:cNvPr id="5" name="页脚占位符 4">
            <a:extLst>
              <a:ext uri="{FF2B5EF4-FFF2-40B4-BE49-F238E27FC236}">
                <a16:creationId xmlns:a16="http://schemas.microsoft.com/office/drawing/2014/main" id="{71DF7790-4E61-92AE-E0EE-7DDC4E9AFA52}"/>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4DC31648-3D97-EBE3-EB19-90D95D34ADF4}"/>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CB4A16BE-7164-4D00-9162-AE2DEB000357}" type="slidenum">
              <a:rPr lang="zh-CN" altLang="en-US"/>
              <a:pPr>
                <a:defRPr/>
              </a:pPr>
              <a:t>‹#›</a:t>
            </a:fld>
            <a:endParaRPr lang="zh-CN" altLang="en-US"/>
          </a:p>
        </p:txBody>
      </p:sp>
    </p:spTree>
    <p:extLst>
      <p:ext uri="{BB962C8B-B14F-4D97-AF65-F5344CB8AC3E}">
        <p14:creationId xmlns:p14="http://schemas.microsoft.com/office/powerpoint/2010/main" val="3481687236"/>
      </p:ext>
    </p:extLst>
  </p:cSld>
  <p:clrMapOvr>
    <a:masterClrMapping/>
  </p:clrMapOvr>
  <p:transition spd="slow" advTm="0">
    <p:fad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9E82379-B6FB-0BF7-8874-626634C5F677}"/>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B5241AAA-E02D-4B1B-978C-8991C0C4890D}" type="datetimeFigureOut">
              <a:rPr lang="zh-CN" altLang="en-US"/>
              <a:pPr>
                <a:defRPr/>
              </a:pPr>
              <a:t>2023/7/21</a:t>
            </a:fld>
            <a:endParaRPr lang="zh-CN" altLang="en-US"/>
          </a:p>
        </p:txBody>
      </p:sp>
      <p:sp>
        <p:nvSpPr>
          <p:cNvPr id="5" name="页脚占位符 4">
            <a:extLst>
              <a:ext uri="{FF2B5EF4-FFF2-40B4-BE49-F238E27FC236}">
                <a16:creationId xmlns:a16="http://schemas.microsoft.com/office/drawing/2014/main" id="{81D3301F-F52D-55BA-F24B-6721FFCA7BD7}"/>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8996F9A7-5CDF-5EDC-A015-5647764576D1}"/>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D319035A-ACF1-4889-A321-2D572CBABC9A}" type="slidenum">
              <a:rPr lang="zh-CN" altLang="en-US"/>
              <a:pPr>
                <a:defRPr/>
              </a:pPr>
              <a:t>‹#›</a:t>
            </a:fld>
            <a:endParaRPr lang="zh-CN" altLang="en-US"/>
          </a:p>
        </p:txBody>
      </p:sp>
    </p:spTree>
    <p:extLst>
      <p:ext uri="{BB962C8B-B14F-4D97-AF65-F5344CB8AC3E}">
        <p14:creationId xmlns:p14="http://schemas.microsoft.com/office/powerpoint/2010/main" val="3899273202"/>
      </p:ext>
    </p:extLst>
  </p:cSld>
  <p:clrMapOvr>
    <a:masterClrMapping/>
  </p:clrMapOvr>
  <p:transition spd="slow" advTm="0">
    <p:fad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pic>
        <p:nvPicPr>
          <p:cNvPr id="2" name="图片 2">
            <a:extLst>
              <a:ext uri="{FF2B5EF4-FFF2-40B4-BE49-F238E27FC236}">
                <a16:creationId xmlns:a16="http://schemas.microsoft.com/office/drawing/2014/main" id="{A32274AD-54F0-A448-9CB3-E33317ADC42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68525" y="0"/>
            <a:ext cx="10023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14">
            <a:extLst>
              <a:ext uri="{FF2B5EF4-FFF2-40B4-BE49-F238E27FC236}">
                <a16:creationId xmlns:a16="http://schemas.microsoft.com/office/drawing/2014/main" id="{EFDB160A-A0E2-7FB3-2BFD-0388158AD3E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l="72719"/>
          <a:stretch>
            <a:fillRect/>
          </a:stretch>
        </p:blipFill>
        <p:spPr bwMode="auto">
          <a:xfrm>
            <a:off x="0" y="0"/>
            <a:ext cx="21891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37189225-9484-AA45-2595-2B19BC079B72}"/>
              </a:ext>
            </a:extLst>
          </p:cNvPr>
          <p:cNvSpPr/>
          <p:nvPr userDrawn="1"/>
        </p:nvSpPr>
        <p:spPr>
          <a:xfrm>
            <a:off x="10965648" y="6396335"/>
            <a:ext cx="1107996" cy="461665"/>
          </a:xfrm>
          <a:prstGeom prst="rect">
            <a:avLst/>
          </a:prstGeom>
          <a:noFill/>
        </p:spPr>
        <p:txBody>
          <a:bodyPr wrap="none">
            <a:spAutoFit/>
          </a:bodyPr>
          <a:lstStyle/>
          <a:p>
            <a:pPr algn="ctr">
              <a:defRPr/>
            </a:pPr>
            <a:r>
              <a:rPr lang="en-US"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lgerian" panose="04020705040A02060702" pitchFamily="82" charset="0"/>
              </a:rPr>
              <a:t>KTUTS</a:t>
            </a:r>
          </a:p>
        </p:txBody>
      </p:sp>
    </p:spTree>
    <p:extLst>
      <p:ext uri="{BB962C8B-B14F-4D97-AF65-F5344CB8AC3E}">
        <p14:creationId xmlns:p14="http://schemas.microsoft.com/office/powerpoint/2010/main" val="521362650"/>
      </p:ext>
    </p:extLst>
  </p:cSld>
  <p:clrMapOvr>
    <a:masterClrMapping/>
  </p:clrMapOvr>
  <p:transition spd="slow" advTm="0">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EE93329B-8E0B-18FE-55EE-67215F3C3848}"/>
              </a:ext>
            </a:extLst>
          </p:cNvPr>
          <p:cNvSpPr>
            <a:spLocks noGrp="1"/>
          </p:cNvSpPr>
          <p:nvPr>
            <p:ph type="dt" sz="half" idx="10"/>
          </p:nvPr>
        </p:nvSpPr>
        <p:spPr/>
        <p:txBody>
          <a:bodyPr/>
          <a:lstStyle>
            <a:lvl1pPr>
              <a:defRPr/>
            </a:lvl1pPr>
          </a:lstStyle>
          <a:p>
            <a:pPr>
              <a:defRPr/>
            </a:pPr>
            <a:fld id="{D411F5EF-B374-481D-84E1-8E28B5288D02}" type="datetimeFigureOut">
              <a:rPr lang="zh-CN" altLang="en-US"/>
              <a:pPr>
                <a:defRPr/>
              </a:pPr>
              <a:t>2023/7/21</a:t>
            </a:fld>
            <a:endParaRPr lang="zh-CN" altLang="en-US"/>
          </a:p>
        </p:txBody>
      </p:sp>
      <p:sp>
        <p:nvSpPr>
          <p:cNvPr id="3" name="页脚占位符 4">
            <a:extLst>
              <a:ext uri="{FF2B5EF4-FFF2-40B4-BE49-F238E27FC236}">
                <a16:creationId xmlns:a16="http://schemas.microsoft.com/office/drawing/2014/main" id="{E560415A-B9B8-AA66-DEF7-918C4CC2A738}"/>
              </a:ext>
            </a:extLst>
          </p:cNvPr>
          <p:cNvSpPr>
            <a:spLocks noGrp="1"/>
          </p:cNvSpPr>
          <p:nvPr>
            <p:ph type="ftr" sz="quarter" idx="11"/>
          </p:nvPr>
        </p:nvSpPr>
        <p:spPr/>
        <p:txBody>
          <a:bodyPr/>
          <a:lstStyle>
            <a:lvl1pPr>
              <a:defRPr/>
            </a:lvl1pPr>
          </a:lstStyle>
          <a:p>
            <a:pPr>
              <a:defRPr/>
            </a:pPr>
            <a:endParaRPr lang="zh-CN" altLang="en-US"/>
          </a:p>
        </p:txBody>
      </p:sp>
      <p:sp>
        <p:nvSpPr>
          <p:cNvPr id="4" name="灯片编号占位符 5">
            <a:extLst>
              <a:ext uri="{FF2B5EF4-FFF2-40B4-BE49-F238E27FC236}">
                <a16:creationId xmlns:a16="http://schemas.microsoft.com/office/drawing/2014/main" id="{805183B3-C1B2-C191-10F1-F78DE11BC136}"/>
              </a:ext>
            </a:extLst>
          </p:cNvPr>
          <p:cNvSpPr>
            <a:spLocks noGrp="1"/>
          </p:cNvSpPr>
          <p:nvPr>
            <p:ph type="sldNum" sz="quarter" idx="12"/>
          </p:nvPr>
        </p:nvSpPr>
        <p:spPr/>
        <p:txBody>
          <a:bodyPr/>
          <a:lstStyle>
            <a:lvl1pPr>
              <a:defRPr/>
            </a:lvl1pPr>
          </a:lstStyle>
          <a:p>
            <a:pPr>
              <a:defRPr/>
            </a:pPr>
            <a:fld id="{9334A0AF-13AF-4369-8AFF-B57C7025A9B7}" type="slidenum">
              <a:rPr lang="zh-CN" altLang="en-US"/>
              <a:pPr>
                <a:defRPr/>
              </a:pPr>
              <a:t>‹#›</a:t>
            </a:fld>
            <a:endParaRPr lang="zh-CN" altLang="en-US"/>
          </a:p>
        </p:txBody>
      </p:sp>
    </p:spTree>
    <p:extLst>
      <p:ext uri="{BB962C8B-B14F-4D97-AF65-F5344CB8AC3E}">
        <p14:creationId xmlns:p14="http://schemas.microsoft.com/office/powerpoint/2010/main" val="3773154042"/>
      </p:ext>
    </p:extLst>
  </p:cSld>
  <p:clrMapOvr>
    <a:masterClrMapping/>
  </p:clrMapOvr>
  <p:transition spd="slow" advTm="0">
    <p:fad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46022574"/>
      </p:ext>
    </p:extLst>
  </p:cSld>
  <p:clrMapOvr>
    <a:masterClrMapping/>
  </p:clrMapOvr>
  <p:transition spd="slow" advTm="0">
    <p:fad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54933640"/>
      </p:ext>
    </p:extLst>
  </p:cSld>
  <p:clrMapOvr>
    <a:masterClrMapping/>
  </p:clrMapOvr>
  <p:transition spd="slow" advTm="0">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94BD89B2-CA5F-01E0-A848-98CDB96B4B30}"/>
              </a:ext>
            </a:extLst>
          </p:cNvPr>
          <p:cNvSpPr>
            <a:spLocks noGrp="1"/>
          </p:cNvSpPr>
          <p:nvPr>
            <p:ph type="dt" sz="half" idx="10"/>
          </p:nvPr>
        </p:nvSpPr>
        <p:spPr/>
        <p:txBody>
          <a:bodyPr/>
          <a:lstStyle>
            <a:lvl1pPr>
              <a:defRPr/>
            </a:lvl1pPr>
          </a:lstStyle>
          <a:p>
            <a:pPr>
              <a:defRPr/>
            </a:pPr>
            <a:fld id="{34A299AA-C97A-4AC1-8FFB-1CA2C9EEADA2}" type="datetimeFigureOut">
              <a:rPr lang="zh-CN" altLang="en-US"/>
              <a:pPr>
                <a:defRPr/>
              </a:pPr>
              <a:t>2023/7/21</a:t>
            </a:fld>
            <a:endParaRPr lang="zh-CN" altLang="en-US"/>
          </a:p>
        </p:txBody>
      </p:sp>
      <p:sp>
        <p:nvSpPr>
          <p:cNvPr id="6" name="页脚占位符 4">
            <a:extLst>
              <a:ext uri="{FF2B5EF4-FFF2-40B4-BE49-F238E27FC236}">
                <a16:creationId xmlns:a16="http://schemas.microsoft.com/office/drawing/2014/main" id="{0D741E9D-0EF8-16E5-0314-0E621818F61F}"/>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D6F861C4-AE4A-164A-DF87-EB3D1EEDD511}"/>
              </a:ext>
            </a:extLst>
          </p:cNvPr>
          <p:cNvSpPr>
            <a:spLocks noGrp="1"/>
          </p:cNvSpPr>
          <p:nvPr>
            <p:ph type="sldNum" sz="quarter" idx="12"/>
          </p:nvPr>
        </p:nvSpPr>
        <p:spPr/>
        <p:txBody>
          <a:bodyPr/>
          <a:lstStyle>
            <a:lvl1pPr>
              <a:defRPr/>
            </a:lvl1pPr>
          </a:lstStyle>
          <a:p>
            <a:pPr>
              <a:defRPr/>
            </a:pPr>
            <a:fld id="{39F00B71-EF83-4CDC-9AA3-8409A65FF64E}" type="slidenum">
              <a:rPr lang="zh-CN" altLang="en-US"/>
              <a:pPr>
                <a:defRPr/>
              </a:pPr>
              <a:t>‹#›</a:t>
            </a:fld>
            <a:endParaRPr lang="zh-CN" altLang="en-US"/>
          </a:p>
        </p:txBody>
      </p:sp>
    </p:spTree>
    <p:extLst>
      <p:ext uri="{BB962C8B-B14F-4D97-AF65-F5344CB8AC3E}">
        <p14:creationId xmlns:p14="http://schemas.microsoft.com/office/powerpoint/2010/main" val="2492070191"/>
      </p:ext>
    </p:extLst>
  </p:cSld>
  <p:clrMapOvr>
    <a:masterClrMapping/>
  </p:clrMapOvr>
  <p:transition spd="slow" advTm="0">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F35D1B82-0F70-C068-2E99-BCDD1B0920D2}"/>
              </a:ext>
            </a:extLst>
          </p:cNvPr>
          <p:cNvSpPr>
            <a:spLocks noGrp="1"/>
          </p:cNvSpPr>
          <p:nvPr>
            <p:ph type="dt" sz="half" idx="10"/>
          </p:nvPr>
        </p:nvSpPr>
        <p:spPr/>
        <p:txBody>
          <a:bodyPr/>
          <a:lstStyle>
            <a:lvl1pPr>
              <a:defRPr/>
            </a:lvl1pPr>
          </a:lstStyle>
          <a:p>
            <a:pPr>
              <a:defRPr/>
            </a:pPr>
            <a:fld id="{E9A6F8D1-F6E1-43C5-A8C5-3F591AFE0AED}" type="datetimeFigureOut">
              <a:rPr lang="zh-CN" altLang="en-US"/>
              <a:pPr>
                <a:defRPr/>
              </a:pPr>
              <a:t>2023/7/21</a:t>
            </a:fld>
            <a:endParaRPr lang="zh-CN" altLang="en-US"/>
          </a:p>
        </p:txBody>
      </p:sp>
      <p:sp>
        <p:nvSpPr>
          <p:cNvPr id="6" name="页脚占位符 4">
            <a:extLst>
              <a:ext uri="{FF2B5EF4-FFF2-40B4-BE49-F238E27FC236}">
                <a16:creationId xmlns:a16="http://schemas.microsoft.com/office/drawing/2014/main" id="{4CCEF3CC-5104-B52B-59CF-B528656B6FA3}"/>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D350E568-16CF-D3BC-10B1-645B7949796C}"/>
              </a:ext>
            </a:extLst>
          </p:cNvPr>
          <p:cNvSpPr>
            <a:spLocks noGrp="1"/>
          </p:cNvSpPr>
          <p:nvPr>
            <p:ph type="sldNum" sz="quarter" idx="12"/>
          </p:nvPr>
        </p:nvSpPr>
        <p:spPr/>
        <p:txBody>
          <a:bodyPr/>
          <a:lstStyle>
            <a:lvl1pPr>
              <a:defRPr/>
            </a:lvl1pPr>
          </a:lstStyle>
          <a:p>
            <a:pPr>
              <a:defRPr/>
            </a:pPr>
            <a:fld id="{A13E75E9-EC05-44BB-A3CC-277740318667}" type="slidenum">
              <a:rPr lang="zh-CN" altLang="en-US"/>
              <a:pPr>
                <a:defRPr/>
              </a:pPr>
              <a:t>‹#›</a:t>
            </a:fld>
            <a:endParaRPr lang="zh-CN" altLang="en-US"/>
          </a:p>
        </p:txBody>
      </p:sp>
    </p:spTree>
    <p:extLst>
      <p:ext uri="{BB962C8B-B14F-4D97-AF65-F5344CB8AC3E}">
        <p14:creationId xmlns:p14="http://schemas.microsoft.com/office/powerpoint/2010/main" val="3071407347"/>
      </p:ext>
    </p:extLst>
  </p:cSld>
  <p:clrMapOvr>
    <a:masterClrMapping/>
  </p:clrMapOvr>
  <p:transition spd="slow" advTm="0">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C81EEF3-92F4-D48A-4AD6-D89415A23200}"/>
              </a:ext>
            </a:extLst>
          </p:cNvPr>
          <p:cNvSpPr>
            <a:spLocks noGrp="1"/>
          </p:cNvSpPr>
          <p:nvPr>
            <p:ph type="dt" sz="half" idx="10"/>
          </p:nvPr>
        </p:nvSpPr>
        <p:spPr/>
        <p:txBody>
          <a:bodyPr/>
          <a:lstStyle>
            <a:lvl1pPr>
              <a:defRPr/>
            </a:lvl1pPr>
          </a:lstStyle>
          <a:p>
            <a:pPr>
              <a:defRPr/>
            </a:pPr>
            <a:fld id="{9DAB8B6C-3C19-4FEE-9F6F-A99B1A6D4436}" type="datetimeFigureOut">
              <a:rPr lang="zh-CN" altLang="en-US"/>
              <a:pPr>
                <a:defRPr/>
              </a:pPr>
              <a:t>2023/7/21</a:t>
            </a:fld>
            <a:endParaRPr lang="zh-CN" altLang="en-US"/>
          </a:p>
        </p:txBody>
      </p:sp>
      <p:sp>
        <p:nvSpPr>
          <p:cNvPr id="5" name="页脚占位符 4">
            <a:extLst>
              <a:ext uri="{FF2B5EF4-FFF2-40B4-BE49-F238E27FC236}">
                <a16:creationId xmlns:a16="http://schemas.microsoft.com/office/drawing/2014/main" id="{7036649D-1893-9B1F-F677-C227CD805851}"/>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44936553-EB8C-BBD7-D045-5403FD50DAC2}"/>
              </a:ext>
            </a:extLst>
          </p:cNvPr>
          <p:cNvSpPr>
            <a:spLocks noGrp="1"/>
          </p:cNvSpPr>
          <p:nvPr>
            <p:ph type="sldNum" sz="quarter" idx="12"/>
          </p:nvPr>
        </p:nvSpPr>
        <p:spPr/>
        <p:txBody>
          <a:bodyPr/>
          <a:lstStyle>
            <a:lvl1pPr>
              <a:defRPr/>
            </a:lvl1pPr>
          </a:lstStyle>
          <a:p>
            <a:pPr>
              <a:defRPr/>
            </a:pPr>
            <a:fld id="{6C402D42-A681-4585-AB66-3514C486C752}" type="slidenum">
              <a:rPr lang="zh-CN" altLang="en-US"/>
              <a:pPr>
                <a:defRPr/>
              </a:pPr>
              <a:t>‹#›</a:t>
            </a:fld>
            <a:endParaRPr lang="zh-CN" altLang="en-US"/>
          </a:p>
        </p:txBody>
      </p:sp>
    </p:spTree>
    <p:extLst>
      <p:ext uri="{BB962C8B-B14F-4D97-AF65-F5344CB8AC3E}">
        <p14:creationId xmlns:p14="http://schemas.microsoft.com/office/powerpoint/2010/main" val="3658276282"/>
      </p:ext>
    </p:extLst>
  </p:cSld>
  <p:clrMapOvr>
    <a:masterClrMapping/>
  </p:clrMapOvr>
  <p:transition spd="slow" advTm="0">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DD8EDAF-9BEB-F20E-9B42-2BB6079CD6DE}"/>
              </a:ext>
            </a:extLst>
          </p:cNvPr>
          <p:cNvSpPr>
            <a:spLocks noGrp="1"/>
          </p:cNvSpPr>
          <p:nvPr>
            <p:ph type="dt" sz="half" idx="10"/>
          </p:nvPr>
        </p:nvSpPr>
        <p:spPr/>
        <p:txBody>
          <a:bodyPr/>
          <a:lstStyle>
            <a:lvl1pPr>
              <a:defRPr/>
            </a:lvl1pPr>
          </a:lstStyle>
          <a:p>
            <a:pPr>
              <a:defRPr/>
            </a:pPr>
            <a:fld id="{EF63A9AF-6837-4849-9B23-38AF5F52885C}" type="datetimeFigureOut">
              <a:rPr lang="zh-CN" altLang="en-US"/>
              <a:pPr>
                <a:defRPr/>
              </a:pPr>
              <a:t>2023/7/21</a:t>
            </a:fld>
            <a:endParaRPr lang="zh-CN" altLang="en-US"/>
          </a:p>
        </p:txBody>
      </p:sp>
      <p:sp>
        <p:nvSpPr>
          <p:cNvPr id="5" name="页脚占位符 4">
            <a:extLst>
              <a:ext uri="{FF2B5EF4-FFF2-40B4-BE49-F238E27FC236}">
                <a16:creationId xmlns:a16="http://schemas.microsoft.com/office/drawing/2014/main" id="{7A487992-B38F-0ED1-7A9E-D3BE3801E103}"/>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AC9ACFD9-16B6-E441-3BC7-84CFBD977949}"/>
              </a:ext>
            </a:extLst>
          </p:cNvPr>
          <p:cNvSpPr>
            <a:spLocks noGrp="1"/>
          </p:cNvSpPr>
          <p:nvPr>
            <p:ph type="sldNum" sz="quarter" idx="12"/>
          </p:nvPr>
        </p:nvSpPr>
        <p:spPr/>
        <p:txBody>
          <a:bodyPr/>
          <a:lstStyle>
            <a:lvl1pPr>
              <a:defRPr/>
            </a:lvl1pPr>
          </a:lstStyle>
          <a:p>
            <a:pPr>
              <a:defRPr/>
            </a:pPr>
            <a:fld id="{17BB9D0C-ED10-4B86-93CE-F6B89413C863}" type="slidenum">
              <a:rPr lang="zh-CN" altLang="en-US"/>
              <a:pPr>
                <a:defRPr/>
              </a:pPr>
              <a:t>‹#›</a:t>
            </a:fld>
            <a:endParaRPr lang="zh-CN" altLang="en-US"/>
          </a:p>
        </p:txBody>
      </p:sp>
    </p:spTree>
    <p:extLst>
      <p:ext uri="{BB962C8B-B14F-4D97-AF65-F5344CB8AC3E}">
        <p14:creationId xmlns:p14="http://schemas.microsoft.com/office/powerpoint/2010/main" val="966652265"/>
      </p:ext>
    </p:extLst>
  </p:cSld>
  <p:clrMapOvr>
    <a:masterClrMapping/>
  </p:clrMapOvr>
  <p:transition spd="slow" advTm="0">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0459D13E-35F9-B3BD-478C-246C0C9A8BAF}"/>
              </a:ext>
            </a:extLst>
          </p:cNvPr>
          <p:cNvSpPr>
            <a:spLocks noGrp="1"/>
          </p:cNvSpPr>
          <p:nvPr>
            <p:ph type="dt" sz="half" idx="10"/>
          </p:nvPr>
        </p:nvSpPr>
        <p:spPr/>
        <p:txBody>
          <a:bodyPr/>
          <a:lstStyle>
            <a:lvl1pPr>
              <a:defRPr/>
            </a:lvl1pPr>
          </a:lstStyle>
          <a:p>
            <a:pPr>
              <a:defRPr/>
            </a:pPr>
            <a:fld id="{E3F85782-DB17-48D8-9764-14A9FA23B45F}" type="datetimeFigureOut">
              <a:rPr lang="zh-CN" altLang="en-US"/>
              <a:pPr>
                <a:defRPr/>
              </a:pPr>
              <a:t>2023/7/21</a:t>
            </a:fld>
            <a:endParaRPr lang="zh-CN" altLang="en-US"/>
          </a:p>
        </p:txBody>
      </p:sp>
      <p:sp>
        <p:nvSpPr>
          <p:cNvPr id="5" name="页脚占位符 4">
            <a:extLst>
              <a:ext uri="{FF2B5EF4-FFF2-40B4-BE49-F238E27FC236}">
                <a16:creationId xmlns:a16="http://schemas.microsoft.com/office/drawing/2014/main" id="{F4A649EF-2534-A9EA-A23D-9289E3E86B74}"/>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47C4F5B4-46F1-375D-B778-0848754B65CE}"/>
              </a:ext>
            </a:extLst>
          </p:cNvPr>
          <p:cNvSpPr>
            <a:spLocks noGrp="1"/>
          </p:cNvSpPr>
          <p:nvPr>
            <p:ph type="sldNum" sz="quarter" idx="12"/>
          </p:nvPr>
        </p:nvSpPr>
        <p:spPr/>
        <p:txBody>
          <a:bodyPr/>
          <a:lstStyle>
            <a:lvl1pPr>
              <a:defRPr/>
            </a:lvl1pPr>
          </a:lstStyle>
          <a:p>
            <a:pPr>
              <a:defRPr/>
            </a:pPr>
            <a:fld id="{9CDBB850-73CF-4AAC-9029-B91A28CE79C6}" type="slidenum">
              <a:rPr lang="zh-CN" altLang="en-US"/>
              <a:pPr>
                <a:defRPr/>
              </a:pPr>
              <a:t>‹#›</a:t>
            </a:fld>
            <a:endParaRPr lang="zh-CN" altLang="en-US"/>
          </a:p>
        </p:txBody>
      </p:sp>
    </p:spTree>
    <p:extLst>
      <p:ext uri="{BB962C8B-B14F-4D97-AF65-F5344CB8AC3E}">
        <p14:creationId xmlns:p14="http://schemas.microsoft.com/office/powerpoint/2010/main" val="3740651063"/>
      </p:ext>
    </p:extLst>
  </p:cSld>
  <p:clrMapOvr>
    <a:masterClrMapping/>
  </p:clrMapOvr>
  <p:transition spd="slow" advTm="0">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0EBA4ED-E810-DA3E-25E8-609C22A39B11}"/>
              </a:ext>
            </a:extLst>
          </p:cNvPr>
          <p:cNvSpPr>
            <a:spLocks noGrp="1"/>
          </p:cNvSpPr>
          <p:nvPr>
            <p:ph type="dt" sz="half" idx="10"/>
          </p:nvPr>
        </p:nvSpPr>
        <p:spPr/>
        <p:txBody>
          <a:bodyPr/>
          <a:lstStyle>
            <a:lvl1pPr>
              <a:defRPr/>
            </a:lvl1pPr>
          </a:lstStyle>
          <a:p>
            <a:pPr>
              <a:defRPr/>
            </a:pPr>
            <a:fld id="{86360DE5-94E8-4111-9A2D-0404FF4DBBF2}" type="datetimeFigureOut">
              <a:rPr lang="zh-CN" altLang="en-US"/>
              <a:pPr>
                <a:defRPr/>
              </a:pPr>
              <a:t>2023/7/21</a:t>
            </a:fld>
            <a:endParaRPr lang="zh-CN" altLang="en-US"/>
          </a:p>
        </p:txBody>
      </p:sp>
      <p:sp>
        <p:nvSpPr>
          <p:cNvPr id="5" name="页脚占位符 4">
            <a:extLst>
              <a:ext uri="{FF2B5EF4-FFF2-40B4-BE49-F238E27FC236}">
                <a16:creationId xmlns:a16="http://schemas.microsoft.com/office/drawing/2014/main" id="{894E33BD-EE7C-04F1-F5F4-E33C64BCA2D3}"/>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FABE0D6F-0319-6233-457A-E09B613CC31F}"/>
              </a:ext>
            </a:extLst>
          </p:cNvPr>
          <p:cNvSpPr>
            <a:spLocks noGrp="1"/>
          </p:cNvSpPr>
          <p:nvPr>
            <p:ph type="sldNum" sz="quarter" idx="12"/>
          </p:nvPr>
        </p:nvSpPr>
        <p:spPr/>
        <p:txBody>
          <a:bodyPr/>
          <a:lstStyle>
            <a:lvl1pPr>
              <a:defRPr/>
            </a:lvl1pPr>
          </a:lstStyle>
          <a:p>
            <a:pPr>
              <a:defRPr/>
            </a:pPr>
            <a:fld id="{82C4A1B0-906C-4572-8059-642304136971}" type="slidenum">
              <a:rPr lang="zh-CN" altLang="en-US"/>
              <a:pPr>
                <a:defRPr/>
              </a:pPr>
              <a:t>‹#›</a:t>
            </a:fld>
            <a:endParaRPr lang="zh-CN" altLang="en-US"/>
          </a:p>
        </p:txBody>
      </p:sp>
    </p:spTree>
    <p:extLst>
      <p:ext uri="{BB962C8B-B14F-4D97-AF65-F5344CB8AC3E}">
        <p14:creationId xmlns:p14="http://schemas.microsoft.com/office/powerpoint/2010/main" val="2223095415"/>
      </p:ext>
    </p:extLst>
  </p:cSld>
  <p:clrMapOvr>
    <a:masterClrMapping/>
  </p:clrMapOvr>
  <p:transition spd="slow" advTm="0">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391B618F-2EF9-C06F-A420-D15D99141F36}"/>
              </a:ext>
            </a:extLst>
          </p:cNvPr>
          <p:cNvSpPr>
            <a:spLocks noGrp="1"/>
          </p:cNvSpPr>
          <p:nvPr>
            <p:ph type="dt" sz="half" idx="10"/>
          </p:nvPr>
        </p:nvSpPr>
        <p:spPr/>
        <p:txBody>
          <a:bodyPr/>
          <a:lstStyle>
            <a:lvl1pPr>
              <a:defRPr/>
            </a:lvl1pPr>
          </a:lstStyle>
          <a:p>
            <a:pPr>
              <a:defRPr/>
            </a:pPr>
            <a:fld id="{547A4546-91C1-4737-B458-6C1714DC2482}" type="datetimeFigureOut">
              <a:rPr lang="zh-CN" altLang="en-US"/>
              <a:pPr>
                <a:defRPr/>
              </a:pPr>
              <a:t>2023/7/21</a:t>
            </a:fld>
            <a:endParaRPr lang="zh-CN" altLang="en-US"/>
          </a:p>
        </p:txBody>
      </p:sp>
      <p:sp>
        <p:nvSpPr>
          <p:cNvPr id="5" name="页脚占位符 4">
            <a:extLst>
              <a:ext uri="{FF2B5EF4-FFF2-40B4-BE49-F238E27FC236}">
                <a16:creationId xmlns:a16="http://schemas.microsoft.com/office/drawing/2014/main" id="{D1C171B4-BACE-9416-65EC-559AFFDCFA19}"/>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10EBB26B-5FC2-6812-92D7-5881411E76EF}"/>
              </a:ext>
            </a:extLst>
          </p:cNvPr>
          <p:cNvSpPr>
            <a:spLocks noGrp="1"/>
          </p:cNvSpPr>
          <p:nvPr>
            <p:ph type="sldNum" sz="quarter" idx="12"/>
          </p:nvPr>
        </p:nvSpPr>
        <p:spPr/>
        <p:txBody>
          <a:bodyPr/>
          <a:lstStyle>
            <a:lvl1pPr>
              <a:defRPr/>
            </a:lvl1pPr>
          </a:lstStyle>
          <a:p>
            <a:pPr>
              <a:defRPr/>
            </a:pPr>
            <a:fld id="{1493CA01-5C63-47C9-9A2B-0DE54F9F61CC}" type="slidenum">
              <a:rPr lang="zh-CN" altLang="en-US"/>
              <a:pPr>
                <a:defRPr/>
              </a:pPr>
              <a:t>‹#›</a:t>
            </a:fld>
            <a:endParaRPr lang="zh-CN" altLang="en-US"/>
          </a:p>
        </p:txBody>
      </p:sp>
    </p:spTree>
    <p:extLst>
      <p:ext uri="{BB962C8B-B14F-4D97-AF65-F5344CB8AC3E}">
        <p14:creationId xmlns:p14="http://schemas.microsoft.com/office/powerpoint/2010/main" val="372906676"/>
      </p:ext>
    </p:extLst>
  </p:cSld>
  <p:clrMapOvr>
    <a:masterClrMapping/>
  </p:clrMapOvr>
  <p:transition spd="slow" advTm="0">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3">
            <a:extLst>
              <a:ext uri="{FF2B5EF4-FFF2-40B4-BE49-F238E27FC236}">
                <a16:creationId xmlns:a16="http://schemas.microsoft.com/office/drawing/2014/main" id="{1F7516F0-C791-DC98-F988-2D2A6160C27D}"/>
              </a:ext>
            </a:extLst>
          </p:cNvPr>
          <p:cNvSpPr>
            <a:spLocks noGrp="1"/>
          </p:cNvSpPr>
          <p:nvPr>
            <p:ph type="dt" sz="half" idx="10"/>
          </p:nvPr>
        </p:nvSpPr>
        <p:spPr/>
        <p:txBody>
          <a:bodyPr/>
          <a:lstStyle>
            <a:lvl1pPr>
              <a:defRPr/>
            </a:lvl1pPr>
          </a:lstStyle>
          <a:p>
            <a:pPr>
              <a:defRPr/>
            </a:pPr>
            <a:fld id="{C0B49147-B3F3-4646-B8DF-B074FA9D8371}" type="datetimeFigureOut">
              <a:rPr lang="zh-CN" altLang="en-US"/>
              <a:pPr>
                <a:defRPr/>
              </a:pPr>
              <a:t>2023/7/21</a:t>
            </a:fld>
            <a:endParaRPr lang="zh-CN" altLang="en-US"/>
          </a:p>
        </p:txBody>
      </p:sp>
      <p:sp>
        <p:nvSpPr>
          <p:cNvPr id="6" name="页脚占位符 4">
            <a:extLst>
              <a:ext uri="{FF2B5EF4-FFF2-40B4-BE49-F238E27FC236}">
                <a16:creationId xmlns:a16="http://schemas.microsoft.com/office/drawing/2014/main" id="{2AD60EA5-B4A8-0CBC-FAC4-8E31BC8D9FE0}"/>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9FF174AF-E088-F083-29A9-7BF77729F93E}"/>
              </a:ext>
            </a:extLst>
          </p:cNvPr>
          <p:cNvSpPr>
            <a:spLocks noGrp="1"/>
          </p:cNvSpPr>
          <p:nvPr>
            <p:ph type="sldNum" sz="quarter" idx="12"/>
          </p:nvPr>
        </p:nvSpPr>
        <p:spPr/>
        <p:txBody>
          <a:bodyPr/>
          <a:lstStyle>
            <a:lvl1pPr>
              <a:defRPr/>
            </a:lvl1pPr>
          </a:lstStyle>
          <a:p>
            <a:pPr>
              <a:defRPr/>
            </a:pPr>
            <a:fld id="{7E1A0D29-7DD3-4A4E-B57F-08C4BDB7BAD8}" type="slidenum">
              <a:rPr lang="zh-CN" altLang="en-US"/>
              <a:pPr>
                <a:defRPr/>
              </a:pPr>
              <a:t>‹#›</a:t>
            </a:fld>
            <a:endParaRPr lang="zh-CN" altLang="en-US"/>
          </a:p>
        </p:txBody>
      </p:sp>
    </p:spTree>
    <p:extLst>
      <p:ext uri="{BB962C8B-B14F-4D97-AF65-F5344CB8AC3E}">
        <p14:creationId xmlns:p14="http://schemas.microsoft.com/office/powerpoint/2010/main" val="363588655"/>
      </p:ext>
    </p:extLst>
  </p:cSld>
  <p:clrMapOvr>
    <a:masterClrMapping/>
  </p:clrMapOvr>
  <p:transition spd="slow" advTm="0">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5405648"/>
      </p:ext>
    </p:extLst>
  </p:cSld>
  <p:clrMapOvr>
    <a:masterClrMapping/>
  </p:clrMapOvr>
  <p:transition spd="slow" advTm="0">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3">
            <a:extLst>
              <a:ext uri="{FF2B5EF4-FFF2-40B4-BE49-F238E27FC236}">
                <a16:creationId xmlns:a16="http://schemas.microsoft.com/office/drawing/2014/main" id="{9AFCB7B9-6BAE-EDE0-058B-8F0CB054464E}"/>
              </a:ext>
            </a:extLst>
          </p:cNvPr>
          <p:cNvSpPr>
            <a:spLocks noGrp="1"/>
          </p:cNvSpPr>
          <p:nvPr>
            <p:ph type="dt" sz="half" idx="10"/>
          </p:nvPr>
        </p:nvSpPr>
        <p:spPr/>
        <p:txBody>
          <a:bodyPr/>
          <a:lstStyle>
            <a:lvl1pPr>
              <a:defRPr/>
            </a:lvl1pPr>
          </a:lstStyle>
          <a:p>
            <a:pPr>
              <a:defRPr/>
            </a:pPr>
            <a:fld id="{F2A1656C-D3C8-478D-AFFE-FBE4B2E40D49}" type="datetimeFigureOut">
              <a:rPr lang="zh-CN" altLang="en-US"/>
              <a:pPr>
                <a:defRPr/>
              </a:pPr>
              <a:t>2023/7/21</a:t>
            </a:fld>
            <a:endParaRPr lang="zh-CN" altLang="en-US"/>
          </a:p>
        </p:txBody>
      </p:sp>
      <p:sp>
        <p:nvSpPr>
          <p:cNvPr id="8" name="页脚占位符 4">
            <a:extLst>
              <a:ext uri="{FF2B5EF4-FFF2-40B4-BE49-F238E27FC236}">
                <a16:creationId xmlns:a16="http://schemas.microsoft.com/office/drawing/2014/main" id="{BF7560EE-0119-24BD-C740-20DD1F67261A}"/>
              </a:ext>
            </a:extLst>
          </p:cNvPr>
          <p:cNvSpPr>
            <a:spLocks noGrp="1"/>
          </p:cNvSpPr>
          <p:nvPr>
            <p:ph type="ftr" sz="quarter" idx="11"/>
          </p:nvPr>
        </p:nvSpPr>
        <p:spPr/>
        <p:txBody>
          <a:bodyPr/>
          <a:lstStyle>
            <a:lvl1pPr>
              <a:defRPr/>
            </a:lvl1pPr>
          </a:lstStyle>
          <a:p>
            <a:pPr>
              <a:defRPr/>
            </a:pPr>
            <a:endParaRPr lang="zh-CN" altLang="en-US"/>
          </a:p>
        </p:txBody>
      </p:sp>
      <p:sp>
        <p:nvSpPr>
          <p:cNvPr id="9" name="灯片编号占位符 5">
            <a:extLst>
              <a:ext uri="{FF2B5EF4-FFF2-40B4-BE49-F238E27FC236}">
                <a16:creationId xmlns:a16="http://schemas.microsoft.com/office/drawing/2014/main" id="{AE10D95B-2711-10D5-50E5-458541B2A324}"/>
              </a:ext>
            </a:extLst>
          </p:cNvPr>
          <p:cNvSpPr>
            <a:spLocks noGrp="1"/>
          </p:cNvSpPr>
          <p:nvPr>
            <p:ph type="sldNum" sz="quarter" idx="12"/>
          </p:nvPr>
        </p:nvSpPr>
        <p:spPr/>
        <p:txBody>
          <a:bodyPr/>
          <a:lstStyle>
            <a:lvl1pPr>
              <a:defRPr/>
            </a:lvl1pPr>
          </a:lstStyle>
          <a:p>
            <a:pPr>
              <a:defRPr/>
            </a:pPr>
            <a:fld id="{0A201280-C288-4765-ABEA-EC58B0D58862}" type="slidenum">
              <a:rPr lang="zh-CN" altLang="en-US"/>
              <a:pPr>
                <a:defRPr/>
              </a:pPr>
              <a:t>‹#›</a:t>
            </a:fld>
            <a:endParaRPr lang="zh-CN" altLang="en-US"/>
          </a:p>
        </p:txBody>
      </p:sp>
    </p:spTree>
    <p:extLst>
      <p:ext uri="{BB962C8B-B14F-4D97-AF65-F5344CB8AC3E}">
        <p14:creationId xmlns:p14="http://schemas.microsoft.com/office/powerpoint/2010/main" val="781122390"/>
      </p:ext>
    </p:extLst>
  </p:cSld>
  <p:clrMapOvr>
    <a:masterClrMapping/>
  </p:clrMapOvr>
  <p:transition spd="slow" advTm="0">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a:extLst>
              <a:ext uri="{FF2B5EF4-FFF2-40B4-BE49-F238E27FC236}">
                <a16:creationId xmlns:a16="http://schemas.microsoft.com/office/drawing/2014/main" id="{7EF61879-7E30-D7A0-17A6-A3FE838A7CC7}"/>
              </a:ext>
            </a:extLst>
          </p:cNvPr>
          <p:cNvSpPr>
            <a:spLocks noGrp="1"/>
          </p:cNvSpPr>
          <p:nvPr>
            <p:ph type="dt" sz="half" idx="10"/>
          </p:nvPr>
        </p:nvSpPr>
        <p:spPr/>
        <p:txBody>
          <a:bodyPr/>
          <a:lstStyle>
            <a:lvl1pPr>
              <a:defRPr/>
            </a:lvl1pPr>
          </a:lstStyle>
          <a:p>
            <a:pPr>
              <a:defRPr/>
            </a:pPr>
            <a:fld id="{08928CB4-686D-401A-9086-09B44105F074}" type="datetimeFigureOut">
              <a:rPr lang="zh-CN" altLang="en-US"/>
              <a:pPr>
                <a:defRPr/>
              </a:pPr>
              <a:t>2023/7/21</a:t>
            </a:fld>
            <a:endParaRPr lang="zh-CN" altLang="en-US"/>
          </a:p>
        </p:txBody>
      </p:sp>
      <p:sp>
        <p:nvSpPr>
          <p:cNvPr id="4" name="页脚占位符 4">
            <a:extLst>
              <a:ext uri="{FF2B5EF4-FFF2-40B4-BE49-F238E27FC236}">
                <a16:creationId xmlns:a16="http://schemas.microsoft.com/office/drawing/2014/main" id="{3BDCE248-7130-64A1-B509-FFBFCEF84710}"/>
              </a:ext>
            </a:extLst>
          </p:cNvPr>
          <p:cNvSpPr>
            <a:spLocks noGrp="1"/>
          </p:cNvSpPr>
          <p:nvPr>
            <p:ph type="ftr" sz="quarter" idx="11"/>
          </p:nvPr>
        </p:nvSpPr>
        <p:spPr/>
        <p:txBody>
          <a:bodyPr/>
          <a:lstStyle>
            <a:lvl1pPr>
              <a:defRPr/>
            </a:lvl1pPr>
          </a:lstStyle>
          <a:p>
            <a:pPr>
              <a:defRPr/>
            </a:pPr>
            <a:endParaRPr lang="zh-CN" altLang="en-US"/>
          </a:p>
        </p:txBody>
      </p:sp>
      <p:sp>
        <p:nvSpPr>
          <p:cNvPr id="5" name="灯片编号占位符 5">
            <a:extLst>
              <a:ext uri="{FF2B5EF4-FFF2-40B4-BE49-F238E27FC236}">
                <a16:creationId xmlns:a16="http://schemas.microsoft.com/office/drawing/2014/main" id="{0E2400F7-2E20-1DB3-E335-DF1FA8D82D3C}"/>
              </a:ext>
            </a:extLst>
          </p:cNvPr>
          <p:cNvSpPr>
            <a:spLocks noGrp="1"/>
          </p:cNvSpPr>
          <p:nvPr>
            <p:ph type="sldNum" sz="quarter" idx="12"/>
          </p:nvPr>
        </p:nvSpPr>
        <p:spPr/>
        <p:txBody>
          <a:bodyPr/>
          <a:lstStyle>
            <a:lvl1pPr>
              <a:defRPr/>
            </a:lvl1pPr>
          </a:lstStyle>
          <a:p>
            <a:pPr>
              <a:defRPr/>
            </a:pPr>
            <a:fld id="{40DC2E60-ACCE-4208-BF28-95736120A481}" type="slidenum">
              <a:rPr lang="zh-CN" altLang="en-US"/>
              <a:pPr>
                <a:defRPr/>
              </a:pPr>
              <a:t>‹#›</a:t>
            </a:fld>
            <a:endParaRPr lang="zh-CN" altLang="en-US"/>
          </a:p>
        </p:txBody>
      </p:sp>
    </p:spTree>
    <p:extLst>
      <p:ext uri="{BB962C8B-B14F-4D97-AF65-F5344CB8AC3E}">
        <p14:creationId xmlns:p14="http://schemas.microsoft.com/office/powerpoint/2010/main" val="722685585"/>
      </p:ext>
    </p:extLst>
  </p:cSld>
  <p:clrMapOvr>
    <a:masterClrMapping/>
  </p:clrMapOvr>
  <p:transition spd="slow" advTm="0">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B3F0E7CD-46CD-ED8D-C3B7-7FE4026A8525}"/>
              </a:ext>
            </a:extLst>
          </p:cNvPr>
          <p:cNvSpPr>
            <a:spLocks noGrp="1"/>
          </p:cNvSpPr>
          <p:nvPr>
            <p:ph type="dt" sz="half" idx="10"/>
          </p:nvPr>
        </p:nvSpPr>
        <p:spPr/>
        <p:txBody>
          <a:bodyPr/>
          <a:lstStyle>
            <a:lvl1pPr>
              <a:defRPr/>
            </a:lvl1pPr>
          </a:lstStyle>
          <a:p>
            <a:pPr>
              <a:defRPr/>
            </a:pPr>
            <a:fld id="{00D1807F-E6AB-4E53-804A-1226FFF8141D}" type="datetimeFigureOut">
              <a:rPr lang="zh-CN" altLang="en-US"/>
              <a:pPr>
                <a:defRPr/>
              </a:pPr>
              <a:t>2023/7/21</a:t>
            </a:fld>
            <a:endParaRPr lang="zh-CN" altLang="en-US"/>
          </a:p>
        </p:txBody>
      </p:sp>
      <p:sp>
        <p:nvSpPr>
          <p:cNvPr id="3" name="页脚占位符 4">
            <a:extLst>
              <a:ext uri="{FF2B5EF4-FFF2-40B4-BE49-F238E27FC236}">
                <a16:creationId xmlns:a16="http://schemas.microsoft.com/office/drawing/2014/main" id="{CEA20879-AA6D-3F4A-6C75-D7D0BF6D5760}"/>
              </a:ext>
            </a:extLst>
          </p:cNvPr>
          <p:cNvSpPr>
            <a:spLocks noGrp="1"/>
          </p:cNvSpPr>
          <p:nvPr>
            <p:ph type="ftr" sz="quarter" idx="11"/>
          </p:nvPr>
        </p:nvSpPr>
        <p:spPr/>
        <p:txBody>
          <a:bodyPr/>
          <a:lstStyle>
            <a:lvl1pPr>
              <a:defRPr/>
            </a:lvl1pPr>
          </a:lstStyle>
          <a:p>
            <a:pPr>
              <a:defRPr/>
            </a:pPr>
            <a:endParaRPr lang="zh-CN" altLang="en-US"/>
          </a:p>
        </p:txBody>
      </p:sp>
      <p:sp>
        <p:nvSpPr>
          <p:cNvPr id="4" name="灯片编号占位符 5">
            <a:extLst>
              <a:ext uri="{FF2B5EF4-FFF2-40B4-BE49-F238E27FC236}">
                <a16:creationId xmlns:a16="http://schemas.microsoft.com/office/drawing/2014/main" id="{50CE972B-7999-BFB0-F420-6899DEFC718A}"/>
              </a:ext>
            </a:extLst>
          </p:cNvPr>
          <p:cNvSpPr>
            <a:spLocks noGrp="1"/>
          </p:cNvSpPr>
          <p:nvPr>
            <p:ph type="sldNum" sz="quarter" idx="12"/>
          </p:nvPr>
        </p:nvSpPr>
        <p:spPr/>
        <p:txBody>
          <a:bodyPr/>
          <a:lstStyle>
            <a:lvl1pPr>
              <a:defRPr/>
            </a:lvl1pPr>
          </a:lstStyle>
          <a:p>
            <a:pPr>
              <a:defRPr/>
            </a:pPr>
            <a:fld id="{FE1A518B-BD22-4400-A49D-15506BF96A3D}" type="slidenum">
              <a:rPr lang="zh-CN" altLang="en-US"/>
              <a:pPr>
                <a:defRPr/>
              </a:pPr>
              <a:t>‹#›</a:t>
            </a:fld>
            <a:endParaRPr lang="zh-CN" altLang="en-US"/>
          </a:p>
        </p:txBody>
      </p:sp>
    </p:spTree>
    <p:extLst>
      <p:ext uri="{BB962C8B-B14F-4D97-AF65-F5344CB8AC3E}">
        <p14:creationId xmlns:p14="http://schemas.microsoft.com/office/powerpoint/2010/main" val="4065820856"/>
      </p:ext>
    </p:extLst>
  </p:cSld>
  <p:clrMapOvr>
    <a:masterClrMapping/>
  </p:clrMapOvr>
  <p:transition spd="slow" advTm="0">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EDD90AC3-74D3-461B-0CE3-A940EEE409ED}"/>
              </a:ext>
            </a:extLst>
          </p:cNvPr>
          <p:cNvSpPr>
            <a:spLocks noGrp="1"/>
          </p:cNvSpPr>
          <p:nvPr>
            <p:ph type="dt" sz="half" idx="10"/>
          </p:nvPr>
        </p:nvSpPr>
        <p:spPr/>
        <p:txBody>
          <a:bodyPr/>
          <a:lstStyle>
            <a:lvl1pPr>
              <a:defRPr/>
            </a:lvl1pPr>
          </a:lstStyle>
          <a:p>
            <a:pPr>
              <a:defRPr/>
            </a:pPr>
            <a:fld id="{18B75DE5-9FB4-48CB-A599-017720DE7435}" type="datetimeFigureOut">
              <a:rPr lang="zh-CN" altLang="en-US"/>
              <a:pPr>
                <a:defRPr/>
              </a:pPr>
              <a:t>2023/7/21</a:t>
            </a:fld>
            <a:endParaRPr lang="zh-CN" altLang="en-US"/>
          </a:p>
        </p:txBody>
      </p:sp>
      <p:sp>
        <p:nvSpPr>
          <p:cNvPr id="6" name="页脚占位符 4">
            <a:extLst>
              <a:ext uri="{FF2B5EF4-FFF2-40B4-BE49-F238E27FC236}">
                <a16:creationId xmlns:a16="http://schemas.microsoft.com/office/drawing/2014/main" id="{56EA0F12-00CD-AACB-257F-E165C4364B2C}"/>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D884F33D-C88C-512C-9FC6-A17AAE798420}"/>
              </a:ext>
            </a:extLst>
          </p:cNvPr>
          <p:cNvSpPr>
            <a:spLocks noGrp="1"/>
          </p:cNvSpPr>
          <p:nvPr>
            <p:ph type="sldNum" sz="quarter" idx="12"/>
          </p:nvPr>
        </p:nvSpPr>
        <p:spPr/>
        <p:txBody>
          <a:bodyPr/>
          <a:lstStyle>
            <a:lvl1pPr>
              <a:defRPr/>
            </a:lvl1pPr>
          </a:lstStyle>
          <a:p>
            <a:pPr>
              <a:defRPr/>
            </a:pPr>
            <a:fld id="{667BE769-8F72-4DA4-950A-08801970B0F2}" type="slidenum">
              <a:rPr lang="zh-CN" altLang="en-US"/>
              <a:pPr>
                <a:defRPr/>
              </a:pPr>
              <a:t>‹#›</a:t>
            </a:fld>
            <a:endParaRPr lang="zh-CN" altLang="en-US"/>
          </a:p>
        </p:txBody>
      </p:sp>
    </p:spTree>
    <p:extLst>
      <p:ext uri="{BB962C8B-B14F-4D97-AF65-F5344CB8AC3E}">
        <p14:creationId xmlns:p14="http://schemas.microsoft.com/office/powerpoint/2010/main" val="639377493"/>
      </p:ext>
    </p:extLst>
  </p:cSld>
  <p:clrMapOvr>
    <a:masterClrMapping/>
  </p:clrMapOvr>
  <p:transition spd="slow" advTm="0">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A563EA7A-7CCF-42A0-1FAF-26C8BC8C255B}"/>
              </a:ext>
            </a:extLst>
          </p:cNvPr>
          <p:cNvSpPr>
            <a:spLocks noGrp="1"/>
          </p:cNvSpPr>
          <p:nvPr>
            <p:ph type="dt" sz="half" idx="10"/>
          </p:nvPr>
        </p:nvSpPr>
        <p:spPr/>
        <p:txBody>
          <a:bodyPr/>
          <a:lstStyle>
            <a:lvl1pPr>
              <a:defRPr/>
            </a:lvl1pPr>
          </a:lstStyle>
          <a:p>
            <a:pPr>
              <a:defRPr/>
            </a:pPr>
            <a:fld id="{D051B29D-61DA-4011-A3FC-F482C1A590C6}" type="datetimeFigureOut">
              <a:rPr lang="zh-CN" altLang="en-US"/>
              <a:pPr>
                <a:defRPr/>
              </a:pPr>
              <a:t>2023/7/21</a:t>
            </a:fld>
            <a:endParaRPr lang="zh-CN" altLang="en-US"/>
          </a:p>
        </p:txBody>
      </p:sp>
      <p:sp>
        <p:nvSpPr>
          <p:cNvPr id="6" name="页脚占位符 4">
            <a:extLst>
              <a:ext uri="{FF2B5EF4-FFF2-40B4-BE49-F238E27FC236}">
                <a16:creationId xmlns:a16="http://schemas.microsoft.com/office/drawing/2014/main" id="{C42A7C55-C161-41DB-C2E1-E55394D7A1DE}"/>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58E97D33-30F4-8A43-F8B7-8F2EF2910F58}"/>
              </a:ext>
            </a:extLst>
          </p:cNvPr>
          <p:cNvSpPr>
            <a:spLocks noGrp="1"/>
          </p:cNvSpPr>
          <p:nvPr>
            <p:ph type="sldNum" sz="quarter" idx="12"/>
          </p:nvPr>
        </p:nvSpPr>
        <p:spPr/>
        <p:txBody>
          <a:bodyPr/>
          <a:lstStyle>
            <a:lvl1pPr>
              <a:defRPr/>
            </a:lvl1pPr>
          </a:lstStyle>
          <a:p>
            <a:pPr>
              <a:defRPr/>
            </a:pPr>
            <a:fld id="{84223812-5664-4EED-BAEA-664E99EB2D00}" type="slidenum">
              <a:rPr lang="zh-CN" altLang="en-US"/>
              <a:pPr>
                <a:defRPr/>
              </a:pPr>
              <a:t>‹#›</a:t>
            </a:fld>
            <a:endParaRPr lang="zh-CN" altLang="en-US"/>
          </a:p>
        </p:txBody>
      </p:sp>
    </p:spTree>
    <p:extLst>
      <p:ext uri="{BB962C8B-B14F-4D97-AF65-F5344CB8AC3E}">
        <p14:creationId xmlns:p14="http://schemas.microsoft.com/office/powerpoint/2010/main" val="922793820"/>
      </p:ext>
    </p:extLst>
  </p:cSld>
  <p:clrMapOvr>
    <a:masterClrMapping/>
  </p:clrMapOvr>
  <p:transition spd="slow" advTm="0">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1B3EF41-3815-E72F-5CB9-F4D86A6AF40A}"/>
              </a:ext>
            </a:extLst>
          </p:cNvPr>
          <p:cNvSpPr>
            <a:spLocks noGrp="1"/>
          </p:cNvSpPr>
          <p:nvPr>
            <p:ph type="dt" sz="half" idx="10"/>
          </p:nvPr>
        </p:nvSpPr>
        <p:spPr/>
        <p:txBody>
          <a:bodyPr/>
          <a:lstStyle>
            <a:lvl1pPr>
              <a:defRPr/>
            </a:lvl1pPr>
          </a:lstStyle>
          <a:p>
            <a:pPr>
              <a:defRPr/>
            </a:pPr>
            <a:fld id="{E8075DEB-B425-4A87-9810-990EA04A5D41}" type="datetimeFigureOut">
              <a:rPr lang="zh-CN" altLang="en-US"/>
              <a:pPr>
                <a:defRPr/>
              </a:pPr>
              <a:t>2023/7/21</a:t>
            </a:fld>
            <a:endParaRPr lang="zh-CN" altLang="en-US"/>
          </a:p>
        </p:txBody>
      </p:sp>
      <p:sp>
        <p:nvSpPr>
          <p:cNvPr id="5" name="页脚占位符 4">
            <a:extLst>
              <a:ext uri="{FF2B5EF4-FFF2-40B4-BE49-F238E27FC236}">
                <a16:creationId xmlns:a16="http://schemas.microsoft.com/office/drawing/2014/main" id="{527BE42F-C2B7-9DC4-5DD5-97FC95D9AFC0}"/>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8FCA16FA-831A-11FF-D81B-4A6CB0EF368F}"/>
              </a:ext>
            </a:extLst>
          </p:cNvPr>
          <p:cNvSpPr>
            <a:spLocks noGrp="1"/>
          </p:cNvSpPr>
          <p:nvPr>
            <p:ph type="sldNum" sz="quarter" idx="12"/>
          </p:nvPr>
        </p:nvSpPr>
        <p:spPr/>
        <p:txBody>
          <a:bodyPr/>
          <a:lstStyle>
            <a:lvl1pPr>
              <a:defRPr/>
            </a:lvl1pPr>
          </a:lstStyle>
          <a:p>
            <a:pPr>
              <a:defRPr/>
            </a:pPr>
            <a:fld id="{C7C24B2E-335D-4C82-928E-51E7636E6A76}" type="slidenum">
              <a:rPr lang="zh-CN" altLang="en-US"/>
              <a:pPr>
                <a:defRPr/>
              </a:pPr>
              <a:t>‹#›</a:t>
            </a:fld>
            <a:endParaRPr lang="zh-CN" altLang="en-US"/>
          </a:p>
        </p:txBody>
      </p:sp>
    </p:spTree>
    <p:extLst>
      <p:ext uri="{BB962C8B-B14F-4D97-AF65-F5344CB8AC3E}">
        <p14:creationId xmlns:p14="http://schemas.microsoft.com/office/powerpoint/2010/main" val="753158897"/>
      </p:ext>
    </p:extLst>
  </p:cSld>
  <p:clrMapOvr>
    <a:masterClrMapping/>
  </p:clrMapOvr>
  <p:transition spd="slow" advTm="0">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9D92F98-41E8-E8A0-45F6-A1FD8FADC6F5}"/>
              </a:ext>
            </a:extLst>
          </p:cNvPr>
          <p:cNvSpPr>
            <a:spLocks noGrp="1"/>
          </p:cNvSpPr>
          <p:nvPr>
            <p:ph type="dt" sz="half" idx="10"/>
          </p:nvPr>
        </p:nvSpPr>
        <p:spPr/>
        <p:txBody>
          <a:bodyPr/>
          <a:lstStyle>
            <a:lvl1pPr>
              <a:defRPr/>
            </a:lvl1pPr>
          </a:lstStyle>
          <a:p>
            <a:pPr>
              <a:defRPr/>
            </a:pPr>
            <a:fld id="{548276AB-261F-4B97-94E5-0EA45FB39DC0}" type="datetimeFigureOut">
              <a:rPr lang="zh-CN" altLang="en-US"/>
              <a:pPr>
                <a:defRPr/>
              </a:pPr>
              <a:t>2023/7/21</a:t>
            </a:fld>
            <a:endParaRPr lang="zh-CN" altLang="en-US"/>
          </a:p>
        </p:txBody>
      </p:sp>
      <p:sp>
        <p:nvSpPr>
          <p:cNvPr id="5" name="页脚占位符 4">
            <a:extLst>
              <a:ext uri="{FF2B5EF4-FFF2-40B4-BE49-F238E27FC236}">
                <a16:creationId xmlns:a16="http://schemas.microsoft.com/office/drawing/2014/main" id="{7E1EAE0D-0982-E6BB-6299-D546F5B1E870}"/>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FBD91AD2-BE7E-E0EB-FE03-A74B4B912848}"/>
              </a:ext>
            </a:extLst>
          </p:cNvPr>
          <p:cNvSpPr>
            <a:spLocks noGrp="1"/>
          </p:cNvSpPr>
          <p:nvPr>
            <p:ph type="sldNum" sz="quarter" idx="12"/>
          </p:nvPr>
        </p:nvSpPr>
        <p:spPr/>
        <p:txBody>
          <a:bodyPr/>
          <a:lstStyle>
            <a:lvl1pPr>
              <a:defRPr/>
            </a:lvl1pPr>
          </a:lstStyle>
          <a:p>
            <a:pPr>
              <a:defRPr/>
            </a:pPr>
            <a:fld id="{89F24593-380A-4AF4-83EA-648DE337F6A1}" type="slidenum">
              <a:rPr lang="zh-CN" altLang="en-US"/>
              <a:pPr>
                <a:defRPr/>
              </a:pPr>
              <a:t>‹#›</a:t>
            </a:fld>
            <a:endParaRPr lang="zh-CN" altLang="en-US"/>
          </a:p>
        </p:txBody>
      </p:sp>
    </p:spTree>
    <p:extLst>
      <p:ext uri="{BB962C8B-B14F-4D97-AF65-F5344CB8AC3E}">
        <p14:creationId xmlns:p14="http://schemas.microsoft.com/office/powerpoint/2010/main" val="883767958"/>
      </p:ext>
    </p:extLst>
  </p:cSld>
  <p:clrMapOvr>
    <a:masterClrMapping/>
  </p:clrMapOvr>
  <p:transition spd="slow" advTm="0">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2" y="2130429"/>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2" y="3886200"/>
            <a:ext cx="8534400" cy="1752600"/>
          </a:xfrm>
          <a:prstGeom prst="rect">
            <a:avLst/>
          </a:prstGeom>
        </p:spPr>
        <p:txBody>
          <a:bodyPr/>
          <a:lstStyle>
            <a:lvl1pPr marL="0" indent="0" algn="ctr">
              <a:buNone/>
              <a:defRPr>
                <a:solidFill>
                  <a:schemeClr val="tx1">
                    <a:tint val="75000"/>
                  </a:schemeClr>
                </a:solidFill>
              </a:defRPr>
            </a:lvl1pPr>
            <a:lvl2pPr marL="609463" indent="0" algn="ctr">
              <a:buNone/>
              <a:defRPr>
                <a:solidFill>
                  <a:schemeClr val="tx1">
                    <a:tint val="75000"/>
                  </a:schemeClr>
                </a:solidFill>
              </a:defRPr>
            </a:lvl2pPr>
            <a:lvl3pPr marL="1218926" indent="0" algn="ctr">
              <a:buNone/>
              <a:defRPr>
                <a:solidFill>
                  <a:schemeClr val="tx1">
                    <a:tint val="75000"/>
                  </a:schemeClr>
                </a:solidFill>
              </a:defRPr>
            </a:lvl3pPr>
            <a:lvl4pPr marL="1828388" indent="0" algn="ctr">
              <a:buNone/>
              <a:defRPr>
                <a:solidFill>
                  <a:schemeClr val="tx1">
                    <a:tint val="75000"/>
                  </a:schemeClr>
                </a:solidFill>
              </a:defRPr>
            </a:lvl4pPr>
            <a:lvl5pPr marL="2437851" indent="0" algn="ctr">
              <a:buNone/>
              <a:defRPr>
                <a:solidFill>
                  <a:schemeClr val="tx1">
                    <a:tint val="75000"/>
                  </a:schemeClr>
                </a:solidFill>
              </a:defRPr>
            </a:lvl5pPr>
            <a:lvl6pPr marL="3047314" indent="0" algn="ctr">
              <a:buNone/>
              <a:defRPr>
                <a:solidFill>
                  <a:schemeClr val="tx1">
                    <a:tint val="75000"/>
                  </a:schemeClr>
                </a:solidFill>
              </a:defRPr>
            </a:lvl6pPr>
            <a:lvl7pPr marL="3656777" indent="0" algn="ctr">
              <a:buNone/>
              <a:defRPr>
                <a:solidFill>
                  <a:schemeClr val="tx1">
                    <a:tint val="75000"/>
                  </a:schemeClr>
                </a:solidFill>
              </a:defRPr>
            </a:lvl7pPr>
            <a:lvl8pPr marL="4266240" indent="0" algn="ctr">
              <a:buNone/>
              <a:defRPr>
                <a:solidFill>
                  <a:schemeClr val="tx1">
                    <a:tint val="75000"/>
                  </a:schemeClr>
                </a:solidFill>
              </a:defRPr>
            </a:lvl8pPr>
            <a:lvl9pPr marL="4875703"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B1B4868-DB7B-179A-8BE2-297FDFC72592}"/>
              </a:ext>
            </a:extLst>
          </p:cNvPr>
          <p:cNvSpPr>
            <a:spLocks noGrp="1"/>
          </p:cNvSpPr>
          <p:nvPr>
            <p:ph type="dt" sz="half" idx="10"/>
          </p:nvPr>
        </p:nvSpPr>
        <p:spPr>
          <a:xfrm>
            <a:off x="609600" y="6356350"/>
            <a:ext cx="2844800" cy="365125"/>
          </a:xfrm>
          <a:prstGeom prst="rect">
            <a:avLst/>
          </a:prstGeom>
        </p:spPr>
        <p:txBody>
          <a:bodyPr/>
          <a:lstStyle>
            <a:lvl1pPr>
              <a:defRPr>
                <a:solidFill>
                  <a:prstClr val="black">
                    <a:tint val="75000"/>
                  </a:prstClr>
                </a:solidFill>
              </a:defRPr>
            </a:lvl1pPr>
          </a:lstStyle>
          <a:p>
            <a:pPr>
              <a:defRPr/>
            </a:pPr>
            <a:fld id="{406E9206-D2D6-4057-92D4-39C87A03E66D}" type="datetime1">
              <a:rPr lang="en-US" altLang="zh-CN"/>
              <a:pPr>
                <a:defRPr/>
              </a:pPr>
              <a:t>7/21/2023</a:t>
            </a:fld>
            <a:endParaRPr lang="en-US" dirty="0"/>
          </a:p>
        </p:txBody>
      </p:sp>
      <p:sp>
        <p:nvSpPr>
          <p:cNvPr id="5" name="Footer Placeholder 4">
            <a:extLst>
              <a:ext uri="{FF2B5EF4-FFF2-40B4-BE49-F238E27FC236}">
                <a16:creationId xmlns:a16="http://schemas.microsoft.com/office/drawing/2014/main" id="{E5DE8B5E-94AB-F3A9-F66D-945C2FD5B9F1}"/>
              </a:ext>
            </a:extLst>
          </p:cNvPr>
          <p:cNvSpPr>
            <a:spLocks noGrp="1"/>
          </p:cNvSpPr>
          <p:nvPr>
            <p:ph type="ftr" sz="quarter" idx="11"/>
          </p:nvPr>
        </p:nvSpPr>
        <p:spPr>
          <a:xfrm>
            <a:off x="4165600" y="6356350"/>
            <a:ext cx="3860800" cy="365125"/>
          </a:xfrm>
          <a:prstGeom prst="rect">
            <a:avLst/>
          </a:prstGeom>
        </p:spPr>
        <p:txBody>
          <a:bodyPr/>
          <a:lstStyle>
            <a:lvl1pPr>
              <a:defRPr>
                <a:solidFill>
                  <a:prstClr val="black">
                    <a:tint val="75000"/>
                  </a:prstClr>
                </a:solidFill>
              </a:defRPr>
            </a:lvl1pPr>
          </a:lstStyle>
          <a:p>
            <a:pPr>
              <a:defRPr/>
            </a:pPr>
            <a:endParaRPr lang="en-US"/>
          </a:p>
        </p:txBody>
      </p:sp>
      <p:sp>
        <p:nvSpPr>
          <p:cNvPr id="6" name="Slide Number Placeholder 5">
            <a:extLst>
              <a:ext uri="{FF2B5EF4-FFF2-40B4-BE49-F238E27FC236}">
                <a16:creationId xmlns:a16="http://schemas.microsoft.com/office/drawing/2014/main" id="{4C280F59-4B53-8A79-D609-18335A2C863C}"/>
              </a:ext>
            </a:extLst>
          </p:cNvPr>
          <p:cNvSpPr>
            <a:spLocks noGrp="1"/>
          </p:cNvSpPr>
          <p:nvPr>
            <p:ph type="sldNum" sz="quarter" idx="12"/>
          </p:nvPr>
        </p:nvSpPr>
        <p:spPr>
          <a:xfrm>
            <a:off x="8737600" y="6356350"/>
            <a:ext cx="2844800" cy="365125"/>
          </a:xfrm>
          <a:prstGeom prst="rect">
            <a:avLst/>
          </a:prstGeom>
        </p:spPr>
        <p:txBody>
          <a:bodyPr/>
          <a:lstStyle>
            <a:lvl1pPr>
              <a:defRPr>
                <a:solidFill>
                  <a:prstClr val="black">
                    <a:tint val="75000"/>
                  </a:prstClr>
                </a:solidFill>
              </a:defRPr>
            </a:lvl1pPr>
          </a:lstStyle>
          <a:p>
            <a:pPr>
              <a:defRPr/>
            </a:pPr>
            <a:fld id="{6B8B1894-474C-4A29-A6F9-3A084A53B9D8}" type="slidenum">
              <a:rPr lang="en-US"/>
              <a:pPr>
                <a:defRPr/>
              </a:pPr>
              <a:t>‹#›</a:t>
            </a:fld>
            <a:endParaRPr lang="en-US" dirty="0"/>
          </a:p>
        </p:txBody>
      </p:sp>
    </p:spTree>
    <p:extLst>
      <p:ext uri="{BB962C8B-B14F-4D97-AF65-F5344CB8AC3E}">
        <p14:creationId xmlns:p14="http://schemas.microsoft.com/office/powerpoint/2010/main" val="2688904922"/>
      </p:ext>
    </p:extLst>
  </p:cSld>
  <p:clrMapOvr>
    <a:masterClrMapping/>
  </p:clrMapOvr>
  <p:transition spd="slow" advTm="0">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40"/>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1" y="1600202"/>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8FE84-6A33-EEF4-7D85-9895081EF07B}"/>
              </a:ext>
            </a:extLst>
          </p:cNvPr>
          <p:cNvSpPr>
            <a:spLocks noGrp="1"/>
          </p:cNvSpPr>
          <p:nvPr>
            <p:ph type="dt" sz="half" idx="10"/>
          </p:nvPr>
        </p:nvSpPr>
        <p:spPr>
          <a:xfrm>
            <a:off x="609600" y="6356350"/>
            <a:ext cx="2844800" cy="365125"/>
          </a:xfrm>
          <a:prstGeom prst="rect">
            <a:avLst/>
          </a:prstGeom>
        </p:spPr>
        <p:txBody>
          <a:bodyPr/>
          <a:lstStyle>
            <a:lvl1pPr>
              <a:defRPr>
                <a:solidFill>
                  <a:prstClr val="black">
                    <a:tint val="75000"/>
                  </a:prstClr>
                </a:solidFill>
              </a:defRPr>
            </a:lvl1pPr>
          </a:lstStyle>
          <a:p>
            <a:pPr>
              <a:defRPr/>
            </a:pPr>
            <a:fld id="{C052E9E1-D97D-4C90-BB96-FA1ED58B786F}" type="datetime1">
              <a:rPr lang="en-US" altLang="zh-CN"/>
              <a:pPr>
                <a:defRPr/>
              </a:pPr>
              <a:t>7/21/2023</a:t>
            </a:fld>
            <a:endParaRPr lang="en-US" dirty="0"/>
          </a:p>
        </p:txBody>
      </p:sp>
      <p:sp>
        <p:nvSpPr>
          <p:cNvPr id="5" name="Footer Placeholder 4">
            <a:extLst>
              <a:ext uri="{FF2B5EF4-FFF2-40B4-BE49-F238E27FC236}">
                <a16:creationId xmlns:a16="http://schemas.microsoft.com/office/drawing/2014/main" id="{33E3CE3A-66D0-FD8E-250B-4912083F0DC8}"/>
              </a:ext>
            </a:extLst>
          </p:cNvPr>
          <p:cNvSpPr>
            <a:spLocks noGrp="1"/>
          </p:cNvSpPr>
          <p:nvPr>
            <p:ph type="ftr" sz="quarter" idx="11"/>
          </p:nvPr>
        </p:nvSpPr>
        <p:spPr>
          <a:xfrm>
            <a:off x="4165600" y="6356350"/>
            <a:ext cx="3860800" cy="365125"/>
          </a:xfrm>
          <a:prstGeom prst="rect">
            <a:avLst/>
          </a:prstGeom>
        </p:spPr>
        <p:txBody>
          <a:bodyPr/>
          <a:lstStyle>
            <a:lvl1pPr>
              <a:defRPr>
                <a:solidFill>
                  <a:prstClr val="black">
                    <a:tint val="75000"/>
                  </a:prstClr>
                </a:solidFill>
              </a:defRPr>
            </a:lvl1pPr>
          </a:lstStyle>
          <a:p>
            <a:pPr>
              <a:defRPr/>
            </a:pPr>
            <a:endParaRPr lang="en-US"/>
          </a:p>
        </p:txBody>
      </p:sp>
      <p:sp>
        <p:nvSpPr>
          <p:cNvPr id="6" name="Slide Number Placeholder 5">
            <a:extLst>
              <a:ext uri="{FF2B5EF4-FFF2-40B4-BE49-F238E27FC236}">
                <a16:creationId xmlns:a16="http://schemas.microsoft.com/office/drawing/2014/main" id="{3E027CB1-4AC8-BCD2-360C-301C4C1EA73D}"/>
              </a:ext>
            </a:extLst>
          </p:cNvPr>
          <p:cNvSpPr>
            <a:spLocks noGrp="1"/>
          </p:cNvSpPr>
          <p:nvPr>
            <p:ph type="sldNum" sz="quarter" idx="12"/>
          </p:nvPr>
        </p:nvSpPr>
        <p:spPr>
          <a:xfrm>
            <a:off x="8737600" y="6356350"/>
            <a:ext cx="2844800" cy="365125"/>
          </a:xfrm>
          <a:prstGeom prst="rect">
            <a:avLst/>
          </a:prstGeom>
        </p:spPr>
        <p:txBody>
          <a:bodyPr/>
          <a:lstStyle>
            <a:lvl1pPr>
              <a:defRPr>
                <a:solidFill>
                  <a:prstClr val="black">
                    <a:tint val="75000"/>
                  </a:prstClr>
                </a:solidFill>
              </a:defRPr>
            </a:lvl1pPr>
          </a:lstStyle>
          <a:p>
            <a:pPr>
              <a:defRPr/>
            </a:pPr>
            <a:fld id="{0CB0A228-4289-49FB-9DF0-566F073D5C15}" type="slidenum">
              <a:rPr lang="en-US"/>
              <a:pPr>
                <a:defRPr/>
              </a:pPr>
              <a:t>‹#›</a:t>
            </a:fld>
            <a:endParaRPr lang="en-US" dirty="0"/>
          </a:p>
        </p:txBody>
      </p:sp>
    </p:spTree>
    <p:extLst>
      <p:ext uri="{BB962C8B-B14F-4D97-AF65-F5344CB8AC3E}">
        <p14:creationId xmlns:p14="http://schemas.microsoft.com/office/powerpoint/2010/main" val="2267157381"/>
      </p:ext>
    </p:extLst>
  </p:cSld>
  <p:clrMapOvr>
    <a:masterClrMapping/>
  </p:clrMapOvr>
  <p:transition spd="slow" advTm="0">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6" y="4406902"/>
            <a:ext cx="10363200" cy="1362075"/>
          </a:xfrm>
          <a:prstGeom prst="rect">
            <a:avLst/>
          </a:prstGeom>
        </p:spPr>
        <p:txBody>
          <a:bodyPr anchor="t"/>
          <a:lstStyle>
            <a:lvl1pPr algn="l">
              <a:defRPr sz="5399" b="1" cap="all"/>
            </a:lvl1pPr>
          </a:lstStyle>
          <a:p>
            <a:r>
              <a:rPr lang="en-US"/>
              <a:t>Click to edit Master title style</a:t>
            </a:r>
          </a:p>
        </p:txBody>
      </p:sp>
      <p:sp>
        <p:nvSpPr>
          <p:cNvPr id="3" name="Text Placeholder 2"/>
          <p:cNvSpPr>
            <a:spLocks noGrp="1"/>
          </p:cNvSpPr>
          <p:nvPr>
            <p:ph type="body" idx="1"/>
          </p:nvPr>
        </p:nvSpPr>
        <p:spPr>
          <a:xfrm>
            <a:off x="963086" y="2906714"/>
            <a:ext cx="10363200" cy="1500187"/>
          </a:xfrm>
          <a:prstGeom prst="rect">
            <a:avLst/>
          </a:prstGeom>
        </p:spPr>
        <p:txBody>
          <a:bodyPr anchor="b"/>
          <a:lstStyle>
            <a:lvl1pPr marL="0" indent="0">
              <a:buNone/>
              <a:defRPr sz="2699">
                <a:solidFill>
                  <a:schemeClr val="tx1">
                    <a:tint val="75000"/>
                  </a:schemeClr>
                </a:solidFill>
              </a:defRPr>
            </a:lvl1pPr>
            <a:lvl2pPr marL="609463" indent="0">
              <a:buNone/>
              <a:defRPr sz="2400">
                <a:solidFill>
                  <a:schemeClr val="tx1">
                    <a:tint val="75000"/>
                  </a:schemeClr>
                </a:solidFill>
              </a:defRPr>
            </a:lvl2pPr>
            <a:lvl3pPr marL="1218926" indent="0">
              <a:buNone/>
              <a:defRPr sz="2200">
                <a:solidFill>
                  <a:schemeClr val="tx1">
                    <a:tint val="75000"/>
                  </a:schemeClr>
                </a:solidFill>
              </a:defRPr>
            </a:lvl3pPr>
            <a:lvl4pPr marL="1828388" indent="0">
              <a:buNone/>
              <a:defRPr sz="1900">
                <a:solidFill>
                  <a:schemeClr val="tx1">
                    <a:tint val="75000"/>
                  </a:schemeClr>
                </a:solidFill>
              </a:defRPr>
            </a:lvl4pPr>
            <a:lvl5pPr marL="2437851" indent="0">
              <a:buNone/>
              <a:defRPr sz="1900">
                <a:solidFill>
                  <a:schemeClr val="tx1">
                    <a:tint val="75000"/>
                  </a:schemeClr>
                </a:solidFill>
              </a:defRPr>
            </a:lvl5pPr>
            <a:lvl6pPr marL="3047314" indent="0">
              <a:buNone/>
              <a:defRPr sz="1900">
                <a:solidFill>
                  <a:schemeClr val="tx1">
                    <a:tint val="75000"/>
                  </a:schemeClr>
                </a:solidFill>
              </a:defRPr>
            </a:lvl6pPr>
            <a:lvl7pPr marL="3656777" indent="0">
              <a:buNone/>
              <a:defRPr sz="1900">
                <a:solidFill>
                  <a:schemeClr val="tx1">
                    <a:tint val="75000"/>
                  </a:schemeClr>
                </a:solidFill>
              </a:defRPr>
            </a:lvl7pPr>
            <a:lvl8pPr marL="4266240" indent="0">
              <a:buNone/>
              <a:defRPr sz="1900">
                <a:solidFill>
                  <a:schemeClr val="tx1">
                    <a:tint val="75000"/>
                  </a:schemeClr>
                </a:solidFill>
              </a:defRPr>
            </a:lvl8pPr>
            <a:lvl9pPr marL="4875703" indent="0">
              <a:buNone/>
              <a:defRPr sz="19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8C3E530-95AD-66EE-4CAE-87A9214B6D6B}"/>
              </a:ext>
            </a:extLst>
          </p:cNvPr>
          <p:cNvSpPr>
            <a:spLocks noGrp="1"/>
          </p:cNvSpPr>
          <p:nvPr>
            <p:ph type="dt" sz="half" idx="10"/>
          </p:nvPr>
        </p:nvSpPr>
        <p:spPr>
          <a:xfrm>
            <a:off x="609600" y="6356350"/>
            <a:ext cx="2844800" cy="365125"/>
          </a:xfrm>
          <a:prstGeom prst="rect">
            <a:avLst/>
          </a:prstGeom>
        </p:spPr>
        <p:txBody>
          <a:bodyPr/>
          <a:lstStyle>
            <a:lvl1pPr>
              <a:defRPr>
                <a:solidFill>
                  <a:prstClr val="black">
                    <a:tint val="75000"/>
                  </a:prstClr>
                </a:solidFill>
              </a:defRPr>
            </a:lvl1pPr>
          </a:lstStyle>
          <a:p>
            <a:pPr>
              <a:defRPr/>
            </a:pPr>
            <a:fld id="{814779EE-1E16-4CC5-A459-C716090F6017}" type="datetime1">
              <a:rPr lang="en-US" altLang="zh-CN"/>
              <a:pPr>
                <a:defRPr/>
              </a:pPr>
              <a:t>7/21/2023</a:t>
            </a:fld>
            <a:endParaRPr lang="en-US" dirty="0"/>
          </a:p>
        </p:txBody>
      </p:sp>
      <p:sp>
        <p:nvSpPr>
          <p:cNvPr id="5" name="Footer Placeholder 4">
            <a:extLst>
              <a:ext uri="{FF2B5EF4-FFF2-40B4-BE49-F238E27FC236}">
                <a16:creationId xmlns:a16="http://schemas.microsoft.com/office/drawing/2014/main" id="{98718F80-F152-ED95-FA7F-30435B306DD5}"/>
              </a:ext>
            </a:extLst>
          </p:cNvPr>
          <p:cNvSpPr>
            <a:spLocks noGrp="1"/>
          </p:cNvSpPr>
          <p:nvPr>
            <p:ph type="ftr" sz="quarter" idx="11"/>
          </p:nvPr>
        </p:nvSpPr>
        <p:spPr>
          <a:xfrm>
            <a:off x="4165600" y="6356350"/>
            <a:ext cx="3860800" cy="365125"/>
          </a:xfrm>
          <a:prstGeom prst="rect">
            <a:avLst/>
          </a:prstGeom>
        </p:spPr>
        <p:txBody>
          <a:bodyPr/>
          <a:lstStyle>
            <a:lvl1pPr>
              <a:defRPr>
                <a:solidFill>
                  <a:prstClr val="black">
                    <a:tint val="75000"/>
                  </a:prstClr>
                </a:solidFill>
              </a:defRPr>
            </a:lvl1pPr>
          </a:lstStyle>
          <a:p>
            <a:pPr>
              <a:defRPr/>
            </a:pPr>
            <a:endParaRPr lang="en-US"/>
          </a:p>
        </p:txBody>
      </p:sp>
      <p:sp>
        <p:nvSpPr>
          <p:cNvPr id="6" name="Slide Number Placeholder 5">
            <a:extLst>
              <a:ext uri="{FF2B5EF4-FFF2-40B4-BE49-F238E27FC236}">
                <a16:creationId xmlns:a16="http://schemas.microsoft.com/office/drawing/2014/main" id="{EB9A2401-B994-BEF3-28D1-3468D564B229}"/>
              </a:ext>
            </a:extLst>
          </p:cNvPr>
          <p:cNvSpPr>
            <a:spLocks noGrp="1"/>
          </p:cNvSpPr>
          <p:nvPr>
            <p:ph type="sldNum" sz="quarter" idx="12"/>
          </p:nvPr>
        </p:nvSpPr>
        <p:spPr>
          <a:xfrm>
            <a:off x="8737600" y="6356350"/>
            <a:ext cx="2844800" cy="365125"/>
          </a:xfrm>
          <a:prstGeom prst="rect">
            <a:avLst/>
          </a:prstGeom>
        </p:spPr>
        <p:txBody>
          <a:bodyPr/>
          <a:lstStyle>
            <a:lvl1pPr>
              <a:defRPr>
                <a:solidFill>
                  <a:prstClr val="black">
                    <a:tint val="75000"/>
                  </a:prstClr>
                </a:solidFill>
              </a:defRPr>
            </a:lvl1pPr>
          </a:lstStyle>
          <a:p>
            <a:pPr>
              <a:defRPr/>
            </a:pPr>
            <a:fld id="{C200BFB0-A4C8-4B8E-950C-C6EF92B57669}" type="slidenum">
              <a:rPr lang="en-US"/>
              <a:pPr>
                <a:defRPr/>
              </a:pPr>
              <a:t>‹#›</a:t>
            </a:fld>
            <a:endParaRPr lang="en-US" dirty="0"/>
          </a:p>
        </p:txBody>
      </p:sp>
    </p:spTree>
    <p:extLst>
      <p:ext uri="{BB962C8B-B14F-4D97-AF65-F5344CB8AC3E}">
        <p14:creationId xmlns:p14="http://schemas.microsoft.com/office/powerpoint/2010/main" val="2066727278"/>
      </p:ext>
    </p:extLst>
  </p:cSld>
  <p:clrMapOvr>
    <a:masterClrMapping/>
  </p:clrMapOvr>
  <p:transition spd="slow" advTm="0">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9076066"/>
      </p:ext>
    </p:extLst>
  </p:cSld>
  <p:clrMapOvr>
    <a:masterClrMapping/>
  </p:clrMapOvr>
  <p:transition spd="slow" advTm="0">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40"/>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2" y="1600202"/>
            <a:ext cx="5384800" cy="4525963"/>
          </a:xfrm>
          <a:prstGeom prst="rect">
            <a:avLst/>
          </a:prstGeo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2"/>
            <a:ext cx="5384800" cy="4525963"/>
          </a:xfrm>
          <a:prstGeom prst="rect">
            <a:avLst/>
          </a:prstGeo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8741ED6-EDAC-1508-7512-C8004C07AD15}"/>
              </a:ext>
            </a:extLst>
          </p:cNvPr>
          <p:cNvSpPr>
            <a:spLocks noGrp="1"/>
          </p:cNvSpPr>
          <p:nvPr>
            <p:ph type="dt" sz="half" idx="10"/>
          </p:nvPr>
        </p:nvSpPr>
        <p:spPr>
          <a:xfrm>
            <a:off x="609600" y="6356350"/>
            <a:ext cx="2844800" cy="365125"/>
          </a:xfrm>
          <a:prstGeom prst="rect">
            <a:avLst/>
          </a:prstGeom>
        </p:spPr>
        <p:txBody>
          <a:bodyPr/>
          <a:lstStyle>
            <a:lvl1pPr>
              <a:defRPr>
                <a:solidFill>
                  <a:prstClr val="black">
                    <a:tint val="75000"/>
                  </a:prstClr>
                </a:solidFill>
              </a:defRPr>
            </a:lvl1pPr>
          </a:lstStyle>
          <a:p>
            <a:pPr>
              <a:defRPr/>
            </a:pPr>
            <a:fld id="{A3311C9F-D64E-4824-A709-CF61DE4E0BDD}" type="datetime1">
              <a:rPr lang="en-US" altLang="zh-CN"/>
              <a:pPr>
                <a:defRPr/>
              </a:pPr>
              <a:t>7/21/2023</a:t>
            </a:fld>
            <a:endParaRPr lang="en-US" dirty="0"/>
          </a:p>
        </p:txBody>
      </p:sp>
      <p:sp>
        <p:nvSpPr>
          <p:cNvPr id="6" name="Footer Placeholder 5">
            <a:extLst>
              <a:ext uri="{FF2B5EF4-FFF2-40B4-BE49-F238E27FC236}">
                <a16:creationId xmlns:a16="http://schemas.microsoft.com/office/drawing/2014/main" id="{4F69BB93-7E22-38C7-DDCD-0D156B887F79}"/>
              </a:ext>
            </a:extLst>
          </p:cNvPr>
          <p:cNvSpPr>
            <a:spLocks noGrp="1"/>
          </p:cNvSpPr>
          <p:nvPr>
            <p:ph type="ftr" sz="quarter" idx="11"/>
          </p:nvPr>
        </p:nvSpPr>
        <p:spPr>
          <a:xfrm>
            <a:off x="4165600" y="6356350"/>
            <a:ext cx="3860800" cy="365125"/>
          </a:xfrm>
          <a:prstGeom prst="rect">
            <a:avLst/>
          </a:prstGeom>
        </p:spPr>
        <p:txBody>
          <a:bodyPr/>
          <a:lstStyle>
            <a:lvl1pPr>
              <a:defRPr>
                <a:solidFill>
                  <a:prstClr val="black">
                    <a:tint val="75000"/>
                  </a:prstClr>
                </a:solidFill>
              </a:defRPr>
            </a:lvl1pPr>
          </a:lstStyle>
          <a:p>
            <a:pPr>
              <a:defRPr/>
            </a:pPr>
            <a:endParaRPr lang="en-US"/>
          </a:p>
        </p:txBody>
      </p:sp>
      <p:sp>
        <p:nvSpPr>
          <p:cNvPr id="7" name="Slide Number Placeholder 6">
            <a:extLst>
              <a:ext uri="{FF2B5EF4-FFF2-40B4-BE49-F238E27FC236}">
                <a16:creationId xmlns:a16="http://schemas.microsoft.com/office/drawing/2014/main" id="{49B00E6D-0FAF-4172-6126-4DE853E196DD}"/>
              </a:ext>
            </a:extLst>
          </p:cNvPr>
          <p:cNvSpPr>
            <a:spLocks noGrp="1"/>
          </p:cNvSpPr>
          <p:nvPr>
            <p:ph type="sldNum" sz="quarter" idx="12"/>
          </p:nvPr>
        </p:nvSpPr>
        <p:spPr>
          <a:xfrm>
            <a:off x="8737600" y="6356350"/>
            <a:ext cx="2844800" cy="365125"/>
          </a:xfrm>
          <a:prstGeom prst="rect">
            <a:avLst/>
          </a:prstGeom>
        </p:spPr>
        <p:txBody>
          <a:bodyPr/>
          <a:lstStyle>
            <a:lvl1pPr>
              <a:defRPr>
                <a:solidFill>
                  <a:prstClr val="black">
                    <a:tint val="75000"/>
                  </a:prstClr>
                </a:solidFill>
              </a:defRPr>
            </a:lvl1pPr>
          </a:lstStyle>
          <a:p>
            <a:pPr>
              <a:defRPr/>
            </a:pPr>
            <a:fld id="{CE3ECBE9-FABA-4920-BAA3-B2EF698D51E5}" type="slidenum">
              <a:rPr lang="en-US"/>
              <a:pPr>
                <a:defRPr/>
              </a:pPr>
              <a:t>‹#›</a:t>
            </a:fld>
            <a:endParaRPr lang="en-US" dirty="0"/>
          </a:p>
        </p:txBody>
      </p:sp>
    </p:spTree>
    <p:extLst>
      <p:ext uri="{BB962C8B-B14F-4D97-AF65-F5344CB8AC3E}">
        <p14:creationId xmlns:p14="http://schemas.microsoft.com/office/powerpoint/2010/main" val="3042077882"/>
      </p:ext>
    </p:extLst>
  </p:cSld>
  <p:clrMapOvr>
    <a:masterClrMapping/>
  </p:clrMapOvr>
  <p:transition spd="slow" advTm="0">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40"/>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4"/>
            <a:ext cx="5386917" cy="639763"/>
          </a:xfrm>
          <a:prstGeom prst="rect">
            <a:avLst/>
          </a:prstGeo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4" name="Content Placeholder 3"/>
          <p:cNvSpPr>
            <a:spLocks noGrp="1"/>
          </p:cNvSpPr>
          <p:nvPr>
            <p:ph sz="half" idx="2"/>
          </p:nvPr>
        </p:nvSpPr>
        <p:spPr>
          <a:xfrm>
            <a:off x="609601" y="2174877"/>
            <a:ext cx="5386917" cy="3951288"/>
          </a:xfrm>
          <a:prstGeom prst="rect">
            <a:avLst/>
          </a:prstGeo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535114"/>
            <a:ext cx="5389033" cy="639763"/>
          </a:xfrm>
          <a:prstGeom prst="rect">
            <a:avLst/>
          </a:prstGeo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6" name="Content Placeholder 5"/>
          <p:cNvSpPr>
            <a:spLocks noGrp="1"/>
          </p:cNvSpPr>
          <p:nvPr>
            <p:ph sz="quarter" idx="4"/>
          </p:nvPr>
        </p:nvSpPr>
        <p:spPr>
          <a:xfrm>
            <a:off x="6193373" y="2174877"/>
            <a:ext cx="5389033" cy="3951288"/>
          </a:xfrm>
          <a:prstGeom prst="rect">
            <a:avLst/>
          </a:prstGeo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0202390-1094-196A-96A1-543C15878987}"/>
              </a:ext>
            </a:extLst>
          </p:cNvPr>
          <p:cNvSpPr>
            <a:spLocks noGrp="1"/>
          </p:cNvSpPr>
          <p:nvPr>
            <p:ph type="dt" sz="half" idx="10"/>
          </p:nvPr>
        </p:nvSpPr>
        <p:spPr>
          <a:xfrm>
            <a:off x="609600" y="6356350"/>
            <a:ext cx="2844800" cy="365125"/>
          </a:xfrm>
          <a:prstGeom prst="rect">
            <a:avLst/>
          </a:prstGeom>
        </p:spPr>
        <p:txBody>
          <a:bodyPr/>
          <a:lstStyle>
            <a:lvl1pPr>
              <a:defRPr>
                <a:solidFill>
                  <a:prstClr val="black">
                    <a:tint val="75000"/>
                  </a:prstClr>
                </a:solidFill>
              </a:defRPr>
            </a:lvl1pPr>
          </a:lstStyle>
          <a:p>
            <a:pPr>
              <a:defRPr/>
            </a:pPr>
            <a:fld id="{0A4318BD-B3C6-4D4B-B871-C29490A2E55A}" type="datetime1">
              <a:rPr lang="en-US" altLang="zh-CN"/>
              <a:pPr>
                <a:defRPr/>
              </a:pPr>
              <a:t>7/21/2023</a:t>
            </a:fld>
            <a:endParaRPr lang="en-US" dirty="0"/>
          </a:p>
        </p:txBody>
      </p:sp>
      <p:sp>
        <p:nvSpPr>
          <p:cNvPr id="8" name="Footer Placeholder 7">
            <a:extLst>
              <a:ext uri="{FF2B5EF4-FFF2-40B4-BE49-F238E27FC236}">
                <a16:creationId xmlns:a16="http://schemas.microsoft.com/office/drawing/2014/main" id="{0B1A3A7E-D3D3-E7F7-B2A7-6252BF441DE2}"/>
              </a:ext>
            </a:extLst>
          </p:cNvPr>
          <p:cNvSpPr>
            <a:spLocks noGrp="1"/>
          </p:cNvSpPr>
          <p:nvPr>
            <p:ph type="ftr" sz="quarter" idx="11"/>
          </p:nvPr>
        </p:nvSpPr>
        <p:spPr>
          <a:xfrm>
            <a:off x="4165600" y="6356350"/>
            <a:ext cx="3860800" cy="365125"/>
          </a:xfrm>
          <a:prstGeom prst="rect">
            <a:avLst/>
          </a:prstGeom>
        </p:spPr>
        <p:txBody>
          <a:bodyPr/>
          <a:lstStyle>
            <a:lvl1pPr>
              <a:defRPr>
                <a:solidFill>
                  <a:prstClr val="black">
                    <a:tint val="75000"/>
                  </a:prstClr>
                </a:solidFill>
              </a:defRPr>
            </a:lvl1pPr>
          </a:lstStyle>
          <a:p>
            <a:pPr>
              <a:defRPr/>
            </a:pPr>
            <a:endParaRPr lang="en-US"/>
          </a:p>
        </p:txBody>
      </p:sp>
      <p:sp>
        <p:nvSpPr>
          <p:cNvPr id="9" name="Slide Number Placeholder 8">
            <a:extLst>
              <a:ext uri="{FF2B5EF4-FFF2-40B4-BE49-F238E27FC236}">
                <a16:creationId xmlns:a16="http://schemas.microsoft.com/office/drawing/2014/main" id="{6026C3A1-3209-B370-70A8-21A41A1C5CED}"/>
              </a:ext>
            </a:extLst>
          </p:cNvPr>
          <p:cNvSpPr>
            <a:spLocks noGrp="1"/>
          </p:cNvSpPr>
          <p:nvPr>
            <p:ph type="sldNum" sz="quarter" idx="12"/>
          </p:nvPr>
        </p:nvSpPr>
        <p:spPr>
          <a:xfrm>
            <a:off x="8737600" y="6356350"/>
            <a:ext cx="2844800" cy="365125"/>
          </a:xfrm>
          <a:prstGeom prst="rect">
            <a:avLst/>
          </a:prstGeom>
        </p:spPr>
        <p:txBody>
          <a:bodyPr/>
          <a:lstStyle>
            <a:lvl1pPr>
              <a:defRPr>
                <a:solidFill>
                  <a:prstClr val="black">
                    <a:tint val="75000"/>
                  </a:prstClr>
                </a:solidFill>
              </a:defRPr>
            </a:lvl1pPr>
          </a:lstStyle>
          <a:p>
            <a:pPr>
              <a:defRPr/>
            </a:pPr>
            <a:fld id="{C7D185F4-B4F3-4C74-898F-54DBE9458D39}" type="slidenum">
              <a:rPr lang="en-US"/>
              <a:pPr>
                <a:defRPr/>
              </a:pPr>
              <a:t>‹#›</a:t>
            </a:fld>
            <a:endParaRPr lang="en-US" dirty="0"/>
          </a:p>
        </p:txBody>
      </p:sp>
    </p:spTree>
    <p:extLst>
      <p:ext uri="{BB962C8B-B14F-4D97-AF65-F5344CB8AC3E}">
        <p14:creationId xmlns:p14="http://schemas.microsoft.com/office/powerpoint/2010/main" val="532498607"/>
      </p:ext>
    </p:extLst>
  </p:cSld>
  <p:clrMapOvr>
    <a:masterClrMapping/>
  </p:clrMapOvr>
  <p:transition spd="slow" advTm="0">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40"/>
            <a:ext cx="10972800" cy="1143000"/>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CD54A887-48C8-FB44-41E7-E2E15B2ED08B}"/>
              </a:ext>
            </a:extLst>
          </p:cNvPr>
          <p:cNvSpPr>
            <a:spLocks noGrp="1"/>
          </p:cNvSpPr>
          <p:nvPr>
            <p:ph type="dt" sz="half" idx="10"/>
          </p:nvPr>
        </p:nvSpPr>
        <p:spPr>
          <a:xfrm>
            <a:off x="609600" y="6356350"/>
            <a:ext cx="2844800" cy="365125"/>
          </a:xfrm>
          <a:prstGeom prst="rect">
            <a:avLst/>
          </a:prstGeom>
        </p:spPr>
        <p:txBody>
          <a:bodyPr/>
          <a:lstStyle>
            <a:lvl1pPr>
              <a:defRPr>
                <a:solidFill>
                  <a:prstClr val="black">
                    <a:tint val="75000"/>
                  </a:prstClr>
                </a:solidFill>
              </a:defRPr>
            </a:lvl1pPr>
          </a:lstStyle>
          <a:p>
            <a:pPr>
              <a:defRPr/>
            </a:pPr>
            <a:fld id="{E14CAFC4-799C-4CDE-B92B-8C262F06CF3E}" type="datetime1">
              <a:rPr lang="en-US" altLang="zh-CN"/>
              <a:pPr>
                <a:defRPr/>
              </a:pPr>
              <a:t>7/21/2023</a:t>
            </a:fld>
            <a:endParaRPr lang="en-US" dirty="0"/>
          </a:p>
        </p:txBody>
      </p:sp>
      <p:sp>
        <p:nvSpPr>
          <p:cNvPr id="4" name="Footer Placeholder 3">
            <a:extLst>
              <a:ext uri="{FF2B5EF4-FFF2-40B4-BE49-F238E27FC236}">
                <a16:creationId xmlns:a16="http://schemas.microsoft.com/office/drawing/2014/main" id="{27F1B8BF-47AF-7856-6AF3-C871E3851353}"/>
              </a:ext>
            </a:extLst>
          </p:cNvPr>
          <p:cNvSpPr>
            <a:spLocks noGrp="1"/>
          </p:cNvSpPr>
          <p:nvPr>
            <p:ph type="ftr" sz="quarter" idx="11"/>
          </p:nvPr>
        </p:nvSpPr>
        <p:spPr>
          <a:xfrm>
            <a:off x="4165600" y="6356350"/>
            <a:ext cx="3860800" cy="365125"/>
          </a:xfrm>
          <a:prstGeom prst="rect">
            <a:avLst/>
          </a:prstGeom>
        </p:spPr>
        <p:txBody>
          <a:bodyPr/>
          <a:lstStyle>
            <a:lvl1pPr>
              <a:defRPr>
                <a:solidFill>
                  <a:prstClr val="black">
                    <a:tint val="75000"/>
                  </a:prstClr>
                </a:solidFill>
              </a:defRPr>
            </a:lvl1pPr>
          </a:lstStyle>
          <a:p>
            <a:pPr>
              <a:defRPr/>
            </a:pPr>
            <a:endParaRPr lang="en-US"/>
          </a:p>
        </p:txBody>
      </p:sp>
      <p:sp>
        <p:nvSpPr>
          <p:cNvPr id="5" name="Slide Number Placeholder 4">
            <a:extLst>
              <a:ext uri="{FF2B5EF4-FFF2-40B4-BE49-F238E27FC236}">
                <a16:creationId xmlns:a16="http://schemas.microsoft.com/office/drawing/2014/main" id="{B652CC5D-86D7-7343-6571-A8B2E44FAB72}"/>
              </a:ext>
            </a:extLst>
          </p:cNvPr>
          <p:cNvSpPr>
            <a:spLocks noGrp="1"/>
          </p:cNvSpPr>
          <p:nvPr>
            <p:ph type="sldNum" sz="quarter" idx="12"/>
          </p:nvPr>
        </p:nvSpPr>
        <p:spPr>
          <a:xfrm>
            <a:off x="8737600" y="6356350"/>
            <a:ext cx="2844800" cy="365125"/>
          </a:xfrm>
          <a:prstGeom prst="rect">
            <a:avLst/>
          </a:prstGeom>
        </p:spPr>
        <p:txBody>
          <a:bodyPr/>
          <a:lstStyle>
            <a:lvl1pPr>
              <a:defRPr>
                <a:solidFill>
                  <a:prstClr val="black">
                    <a:tint val="75000"/>
                  </a:prstClr>
                </a:solidFill>
              </a:defRPr>
            </a:lvl1pPr>
          </a:lstStyle>
          <a:p>
            <a:pPr>
              <a:defRPr/>
            </a:pPr>
            <a:fld id="{96631869-9EC6-4DB2-960F-2BE9FB089CF5}" type="slidenum">
              <a:rPr lang="en-US"/>
              <a:pPr>
                <a:defRPr/>
              </a:pPr>
              <a:t>‹#›</a:t>
            </a:fld>
            <a:endParaRPr lang="en-US" dirty="0"/>
          </a:p>
        </p:txBody>
      </p:sp>
    </p:spTree>
    <p:extLst>
      <p:ext uri="{BB962C8B-B14F-4D97-AF65-F5344CB8AC3E}">
        <p14:creationId xmlns:p14="http://schemas.microsoft.com/office/powerpoint/2010/main" val="4089526721"/>
      </p:ext>
    </p:extLst>
  </p:cSld>
  <p:clrMapOvr>
    <a:masterClrMapping/>
  </p:clrMapOvr>
  <p:transition spd="slow" advTm="0">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圆角矩形 4">
            <a:extLst>
              <a:ext uri="{FF2B5EF4-FFF2-40B4-BE49-F238E27FC236}">
                <a16:creationId xmlns:a16="http://schemas.microsoft.com/office/drawing/2014/main" id="{B14436FD-69E2-0D3F-3B07-85C113CC76A1}"/>
              </a:ext>
            </a:extLst>
          </p:cNvPr>
          <p:cNvSpPr/>
          <p:nvPr userDrawn="1"/>
        </p:nvSpPr>
        <p:spPr>
          <a:xfrm>
            <a:off x="1139825" y="1031875"/>
            <a:ext cx="9912350" cy="42863"/>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anchor="ctr"/>
          <a:lstStyle/>
          <a:p>
            <a:pPr algn="ctr" defTabSz="914217" eaLnBrk="1" fontAlgn="auto" hangingPunct="1">
              <a:spcBef>
                <a:spcPts val="0"/>
              </a:spcBef>
              <a:spcAft>
                <a:spcPts val="0"/>
              </a:spcAft>
              <a:defRPr/>
            </a:pPr>
            <a:endParaRPr lang="zh-CN" altLang="en-US" sz="1800">
              <a:solidFill>
                <a:srgbClr val="FFFFFF"/>
              </a:solidFill>
            </a:endParaRPr>
          </a:p>
        </p:txBody>
      </p:sp>
      <p:sp>
        <p:nvSpPr>
          <p:cNvPr id="3" name="圆角矩形 5">
            <a:extLst>
              <a:ext uri="{FF2B5EF4-FFF2-40B4-BE49-F238E27FC236}">
                <a16:creationId xmlns:a16="http://schemas.microsoft.com/office/drawing/2014/main" id="{75167DAA-F8F7-1BAB-0ABD-F0CBFE4DE47E}"/>
              </a:ext>
            </a:extLst>
          </p:cNvPr>
          <p:cNvSpPr/>
          <p:nvPr userDrawn="1"/>
        </p:nvSpPr>
        <p:spPr>
          <a:xfrm>
            <a:off x="5900738" y="6451600"/>
            <a:ext cx="390525" cy="22225"/>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anchor="ctr"/>
          <a:lstStyle/>
          <a:p>
            <a:pPr algn="ctr" defTabSz="914217" eaLnBrk="1" fontAlgn="auto" hangingPunct="1">
              <a:spcBef>
                <a:spcPts val="0"/>
              </a:spcBef>
              <a:spcAft>
                <a:spcPts val="0"/>
              </a:spcAft>
              <a:defRPr/>
            </a:pPr>
            <a:endParaRPr lang="zh-CN" altLang="en-US" sz="1800">
              <a:solidFill>
                <a:srgbClr val="FFFFFF"/>
              </a:solidFill>
            </a:endParaRPr>
          </a:p>
        </p:txBody>
      </p:sp>
      <p:sp>
        <p:nvSpPr>
          <p:cNvPr id="4" name="日期占位符 6">
            <a:extLst>
              <a:ext uri="{FF2B5EF4-FFF2-40B4-BE49-F238E27FC236}">
                <a16:creationId xmlns:a16="http://schemas.microsoft.com/office/drawing/2014/main" id="{02867FE8-C9BA-FF1F-8960-AC3C0E1ED54D}"/>
              </a:ext>
            </a:extLst>
          </p:cNvPr>
          <p:cNvSpPr>
            <a:spLocks noGrp="1"/>
          </p:cNvSpPr>
          <p:nvPr>
            <p:ph type="dt" sz="half" idx="10"/>
          </p:nvPr>
        </p:nvSpPr>
        <p:spPr>
          <a:xfrm>
            <a:off x="609600" y="6356350"/>
            <a:ext cx="2844800" cy="365125"/>
          </a:xfrm>
          <a:prstGeom prst="rect">
            <a:avLst/>
          </a:prstGeom>
        </p:spPr>
        <p:txBody>
          <a:bodyPr/>
          <a:lstStyle>
            <a:lvl1pPr>
              <a:defRPr>
                <a:solidFill>
                  <a:prstClr val="black">
                    <a:tint val="75000"/>
                  </a:prstClr>
                </a:solidFill>
              </a:defRPr>
            </a:lvl1pPr>
          </a:lstStyle>
          <a:p>
            <a:pPr>
              <a:defRPr/>
            </a:pPr>
            <a:fld id="{3E729073-8FFE-4F18-B513-07581FC6638E}" type="datetime1">
              <a:rPr lang="en-US" altLang="zh-CN"/>
              <a:pPr>
                <a:defRPr/>
              </a:pPr>
              <a:t>7/21/2023</a:t>
            </a:fld>
            <a:endParaRPr lang="en-US" dirty="0"/>
          </a:p>
        </p:txBody>
      </p:sp>
      <p:sp>
        <p:nvSpPr>
          <p:cNvPr id="5" name="灯片编号占位符 8">
            <a:extLst>
              <a:ext uri="{FF2B5EF4-FFF2-40B4-BE49-F238E27FC236}">
                <a16:creationId xmlns:a16="http://schemas.microsoft.com/office/drawing/2014/main" id="{8B4CCEC8-8C6F-1A4C-D143-8DAD2CF80BA3}"/>
              </a:ext>
            </a:extLst>
          </p:cNvPr>
          <p:cNvSpPr>
            <a:spLocks noGrp="1"/>
          </p:cNvSpPr>
          <p:nvPr>
            <p:ph type="sldNum" sz="quarter" idx="11"/>
          </p:nvPr>
        </p:nvSpPr>
        <p:spPr>
          <a:xfrm>
            <a:off x="4673600" y="6396038"/>
            <a:ext cx="2844800" cy="365125"/>
          </a:xfrm>
          <a:prstGeom prst="rect">
            <a:avLst/>
          </a:prstGeom>
        </p:spPr>
        <p:txBody>
          <a:bodyPr/>
          <a:lstStyle>
            <a:lvl1pPr algn="ctr">
              <a:defRPr>
                <a:solidFill>
                  <a:prstClr val="black">
                    <a:tint val="75000"/>
                  </a:prstClr>
                </a:solidFill>
                <a:latin typeface="ITC Avant Garde Std Bk" panose="020B0502020202020204" pitchFamily="34" charset="0"/>
              </a:defRPr>
            </a:lvl1pPr>
          </a:lstStyle>
          <a:p>
            <a:pPr>
              <a:defRPr/>
            </a:pPr>
            <a:fld id="{2D57D59D-CBCE-4676-9190-ADABF489937E}" type="slidenum">
              <a:rPr lang="en-US"/>
              <a:pPr>
                <a:defRPr/>
              </a:pPr>
              <a:t>‹#›</a:t>
            </a:fld>
            <a:endParaRPr lang="en-US" dirty="0"/>
          </a:p>
        </p:txBody>
      </p:sp>
    </p:spTree>
    <p:extLst>
      <p:ext uri="{BB962C8B-B14F-4D97-AF65-F5344CB8AC3E}">
        <p14:creationId xmlns:p14="http://schemas.microsoft.com/office/powerpoint/2010/main" val="2105519233"/>
      </p:ext>
    </p:extLst>
  </p:cSld>
  <p:clrMapOvr>
    <a:masterClrMapping/>
  </p:clrMapOvr>
  <p:transition spd="slow" advTm="0">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18437"/>
      </p:ext>
    </p:extLst>
  </p:cSld>
  <p:clrMapOvr>
    <a:masterClrMapping/>
  </p:clrMapOvr>
  <p:transition spd="slow" advTm="0">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a:prstGeom prst="rect">
            <a:avLst/>
          </a:prstGeom>
        </p:spPr>
        <p:txBody>
          <a:bodyPr anchor="b"/>
          <a:lstStyle>
            <a:lvl1pPr algn="l">
              <a:defRPr sz="2699" b="1"/>
            </a:lvl1pPr>
          </a:lstStyle>
          <a:p>
            <a:r>
              <a:rPr lang="en-US"/>
              <a:t>Click to edit Master title style</a:t>
            </a:r>
          </a:p>
        </p:txBody>
      </p:sp>
      <p:sp>
        <p:nvSpPr>
          <p:cNvPr id="3" name="Content Placeholder 2"/>
          <p:cNvSpPr>
            <a:spLocks noGrp="1"/>
          </p:cNvSpPr>
          <p:nvPr>
            <p:ph idx="1"/>
          </p:nvPr>
        </p:nvSpPr>
        <p:spPr>
          <a:xfrm>
            <a:off x="4766734" y="273054"/>
            <a:ext cx="6815667" cy="5853113"/>
          </a:xfrm>
          <a:prstGeom prst="rect">
            <a:avLst/>
          </a:prstGeom>
        </p:spPr>
        <p:txBody>
          <a:bodyPr/>
          <a:lstStyle>
            <a:lvl1pPr>
              <a:defRPr sz="4299"/>
            </a:lvl1pPr>
            <a:lvl2pPr>
              <a:defRPr sz="3799"/>
            </a:lvl2pPr>
            <a:lvl3pPr>
              <a:defRPr sz="3199"/>
            </a:lvl3pPr>
            <a:lvl4pPr>
              <a:defRPr sz="2699"/>
            </a:lvl4pPr>
            <a:lvl5pPr>
              <a:defRPr sz="2699"/>
            </a:lvl5pPr>
            <a:lvl6pPr>
              <a:defRPr sz="2699"/>
            </a:lvl6pPr>
            <a:lvl7pPr>
              <a:defRPr sz="2699"/>
            </a:lvl7pPr>
            <a:lvl8pPr>
              <a:defRPr sz="2699"/>
            </a:lvl8pPr>
            <a:lvl9pPr>
              <a:defRPr sz="26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5"/>
            <a:ext cx="4011084" cy="4691063"/>
          </a:xfrm>
          <a:prstGeom prst="rect">
            <a:avLst/>
          </a:prstGeo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a:extLst>
              <a:ext uri="{FF2B5EF4-FFF2-40B4-BE49-F238E27FC236}">
                <a16:creationId xmlns:a16="http://schemas.microsoft.com/office/drawing/2014/main" id="{A7D6CB4C-13B5-8826-ED36-E1E3E6D545F2}"/>
              </a:ext>
            </a:extLst>
          </p:cNvPr>
          <p:cNvSpPr>
            <a:spLocks noGrp="1"/>
          </p:cNvSpPr>
          <p:nvPr>
            <p:ph type="dt" sz="half" idx="10"/>
          </p:nvPr>
        </p:nvSpPr>
        <p:spPr>
          <a:xfrm>
            <a:off x="609600" y="6356350"/>
            <a:ext cx="2844800" cy="365125"/>
          </a:xfrm>
          <a:prstGeom prst="rect">
            <a:avLst/>
          </a:prstGeom>
        </p:spPr>
        <p:txBody>
          <a:bodyPr/>
          <a:lstStyle>
            <a:lvl1pPr>
              <a:defRPr>
                <a:solidFill>
                  <a:prstClr val="black">
                    <a:tint val="75000"/>
                  </a:prstClr>
                </a:solidFill>
              </a:defRPr>
            </a:lvl1pPr>
          </a:lstStyle>
          <a:p>
            <a:pPr>
              <a:defRPr/>
            </a:pPr>
            <a:fld id="{43C7FCF6-76BD-4495-B08F-4C059D2BA31F}" type="datetime1">
              <a:rPr lang="en-US" altLang="zh-CN"/>
              <a:pPr>
                <a:defRPr/>
              </a:pPr>
              <a:t>7/21/2023</a:t>
            </a:fld>
            <a:endParaRPr lang="en-US" dirty="0"/>
          </a:p>
        </p:txBody>
      </p:sp>
      <p:sp>
        <p:nvSpPr>
          <p:cNvPr id="6" name="Footer Placeholder 5">
            <a:extLst>
              <a:ext uri="{FF2B5EF4-FFF2-40B4-BE49-F238E27FC236}">
                <a16:creationId xmlns:a16="http://schemas.microsoft.com/office/drawing/2014/main" id="{EAE5DC8B-8E2C-F0E1-CD57-828A82E099B5}"/>
              </a:ext>
            </a:extLst>
          </p:cNvPr>
          <p:cNvSpPr>
            <a:spLocks noGrp="1"/>
          </p:cNvSpPr>
          <p:nvPr>
            <p:ph type="ftr" sz="quarter" idx="11"/>
          </p:nvPr>
        </p:nvSpPr>
        <p:spPr>
          <a:xfrm>
            <a:off x="4165600" y="6356350"/>
            <a:ext cx="3860800" cy="365125"/>
          </a:xfrm>
          <a:prstGeom prst="rect">
            <a:avLst/>
          </a:prstGeom>
        </p:spPr>
        <p:txBody>
          <a:bodyPr/>
          <a:lstStyle>
            <a:lvl1pPr>
              <a:defRPr>
                <a:solidFill>
                  <a:prstClr val="black">
                    <a:tint val="75000"/>
                  </a:prstClr>
                </a:solidFill>
              </a:defRPr>
            </a:lvl1pPr>
          </a:lstStyle>
          <a:p>
            <a:pPr>
              <a:defRPr/>
            </a:pPr>
            <a:endParaRPr lang="en-US"/>
          </a:p>
        </p:txBody>
      </p:sp>
      <p:sp>
        <p:nvSpPr>
          <p:cNvPr id="7" name="Slide Number Placeholder 6">
            <a:extLst>
              <a:ext uri="{FF2B5EF4-FFF2-40B4-BE49-F238E27FC236}">
                <a16:creationId xmlns:a16="http://schemas.microsoft.com/office/drawing/2014/main" id="{94AEADAD-FA71-8121-91DC-38505A2021C5}"/>
              </a:ext>
            </a:extLst>
          </p:cNvPr>
          <p:cNvSpPr>
            <a:spLocks noGrp="1"/>
          </p:cNvSpPr>
          <p:nvPr>
            <p:ph type="sldNum" sz="quarter" idx="12"/>
          </p:nvPr>
        </p:nvSpPr>
        <p:spPr>
          <a:xfrm>
            <a:off x="8737600" y="6356350"/>
            <a:ext cx="2844800" cy="365125"/>
          </a:xfrm>
          <a:prstGeom prst="rect">
            <a:avLst/>
          </a:prstGeom>
        </p:spPr>
        <p:txBody>
          <a:bodyPr/>
          <a:lstStyle>
            <a:lvl1pPr>
              <a:defRPr>
                <a:solidFill>
                  <a:prstClr val="black">
                    <a:tint val="75000"/>
                  </a:prstClr>
                </a:solidFill>
              </a:defRPr>
            </a:lvl1pPr>
          </a:lstStyle>
          <a:p>
            <a:pPr>
              <a:defRPr/>
            </a:pPr>
            <a:fld id="{31A06330-5CD8-4679-A8F5-695EA7D636D3}" type="slidenum">
              <a:rPr lang="en-US"/>
              <a:pPr>
                <a:defRPr/>
              </a:pPr>
              <a:t>‹#›</a:t>
            </a:fld>
            <a:endParaRPr lang="en-US" dirty="0"/>
          </a:p>
        </p:txBody>
      </p:sp>
    </p:spTree>
    <p:extLst>
      <p:ext uri="{BB962C8B-B14F-4D97-AF65-F5344CB8AC3E}">
        <p14:creationId xmlns:p14="http://schemas.microsoft.com/office/powerpoint/2010/main" val="4221374051"/>
      </p:ext>
    </p:extLst>
  </p:cSld>
  <p:clrMapOvr>
    <a:masterClrMapping/>
  </p:clrMapOvr>
  <p:transition spd="slow" advTm="0">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a:prstGeom prst="rect">
            <a:avLst/>
          </a:prstGeom>
        </p:spPr>
        <p:txBody>
          <a:bodyPr anchor="b"/>
          <a:lstStyle>
            <a:lvl1pPr algn="l">
              <a:defRPr sz="2699" b="1"/>
            </a:lvl1pPr>
          </a:lstStyle>
          <a:p>
            <a:r>
              <a:rPr lang="en-US"/>
              <a:t>Click to edit Master title style</a:t>
            </a:r>
          </a:p>
        </p:txBody>
      </p:sp>
      <p:sp>
        <p:nvSpPr>
          <p:cNvPr id="3" name="Picture Placeholder 2"/>
          <p:cNvSpPr>
            <a:spLocks noGrp="1"/>
          </p:cNvSpPr>
          <p:nvPr>
            <p:ph type="pic" idx="1"/>
          </p:nvPr>
        </p:nvSpPr>
        <p:spPr>
          <a:xfrm>
            <a:off x="2389717" y="612777"/>
            <a:ext cx="7315200" cy="4114800"/>
          </a:xfrm>
          <a:prstGeom prst="rect">
            <a:avLst/>
          </a:prstGeom>
        </p:spPr>
        <p:txBody>
          <a:bodyPr/>
          <a:lstStyle>
            <a:lvl1pPr marL="0" indent="0">
              <a:buNone/>
              <a:defRPr sz="4299"/>
            </a:lvl1pPr>
            <a:lvl2pPr marL="609463" indent="0">
              <a:buNone/>
              <a:defRPr sz="3799"/>
            </a:lvl2pPr>
            <a:lvl3pPr marL="1218926" indent="0">
              <a:buNone/>
              <a:defRPr sz="3199"/>
            </a:lvl3pPr>
            <a:lvl4pPr marL="1828388" indent="0">
              <a:buNone/>
              <a:defRPr sz="2699"/>
            </a:lvl4pPr>
            <a:lvl5pPr marL="2437851" indent="0">
              <a:buNone/>
              <a:defRPr sz="2699"/>
            </a:lvl5pPr>
            <a:lvl6pPr marL="3047314" indent="0">
              <a:buNone/>
              <a:defRPr sz="2699"/>
            </a:lvl6pPr>
            <a:lvl7pPr marL="3656777" indent="0">
              <a:buNone/>
              <a:defRPr sz="2699"/>
            </a:lvl7pPr>
            <a:lvl8pPr marL="4266240" indent="0">
              <a:buNone/>
              <a:defRPr sz="2699"/>
            </a:lvl8pPr>
            <a:lvl9pPr marL="4875703" indent="0">
              <a:buNone/>
              <a:defRPr sz="2699"/>
            </a:lvl9pPr>
          </a:lstStyle>
          <a:p>
            <a:pPr lvl="0"/>
            <a:endParaRPr lang="en-US" noProof="0" dirty="0"/>
          </a:p>
        </p:txBody>
      </p:sp>
      <p:sp>
        <p:nvSpPr>
          <p:cNvPr id="4" name="Text Placeholder 3"/>
          <p:cNvSpPr>
            <a:spLocks noGrp="1"/>
          </p:cNvSpPr>
          <p:nvPr>
            <p:ph type="body" sz="half" idx="2"/>
          </p:nvPr>
        </p:nvSpPr>
        <p:spPr>
          <a:xfrm>
            <a:off x="2389717" y="5367341"/>
            <a:ext cx="7315200" cy="804863"/>
          </a:xfrm>
          <a:prstGeom prst="rect">
            <a:avLst/>
          </a:prstGeo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a:extLst>
              <a:ext uri="{FF2B5EF4-FFF2-40B4-BE49-F238E27FC236}">
                <a16:creationId xmlns:a16="http://schemas.microsoft.com/office/drawing/2014/main" id="{D81C6DA7-5FE3-5C3E-B360-35E2E8472B2A}"/>
              </a:ext>
            </a:extLst>
          </p:cNvPr>
          <p:cNvSpPr>
            <a:spLocks noGrp="1"/>
          </p:cNvSpPr>
          <p:nvPr>
            <p:ph type="dt" sz="half" idx="10"/>
          </p:nvPr>
        </p:nvSpPr>
        <p:spPr>
          <a:xfrm>
            <a:off x="609600" y="6356350"/>
            <a:ext cx="2844800" cy="365125"/>
          </a:xfrm>
          <a:prstGeom prst="rect">
            <a:avLst/>
          </a:prstGeom>
        </p:spPr>
        <p:txBody>
          <a:bodyPr/>
          <a:lstStyle>
            <a:lvl1pPr>
              <a:defRPr>
                <a:solidFill>
                  <a:prstClr val="black">
                    <a:tint val="75000"/>
                  </a:prstClr>
                </a:solidFill>
              </a:defRPr>
            </a:lvl1pPr>
          </a:lstStyle>
          <a:p>
            <a:pPr>
              <a:defRPr/>
            </a:pPr>
            <a:fld id="{E257577C-F53D-4BB9-9408-EB84DEB3CD80}" type="datetime1">
              <a:rPr lang="en-US" altLang="zh-CN"/>
              <a:pPr>
                <a:defRPr/>
              </a:pPr>
              <a:t>7/21/2023</a:t>
            </a:fld>
            <a:endParaRPr lang="en-US" dirty="0"/>
          </a:p>
        </p:txBody>
      </p:sp>
      <p:sp>
        <p:nvSpPr>
          <p:cNvPr id="6" name="Footer Placeholder 5">
            <a:extLst>
              <a:ext uri="{FF2B5EF4-FFF2-40B4-BE49-F238E27FC236}">
                <a16:creationId xmlns:a16="http://schemas.microsoft.com/office/drawing/2014/main" id="{33C825B6-6012-0B41-1012-C960B47C726C}"/>
              </a:ext>
            </a:extLst>
          </p:cNvPr>
          <p:cNvSpPr>
            <a:spLocks noGrp="1"/>
          </p:cNvSpPr>
          <p:nvPr>
            <p:ph type="ftr" sz="quarter" idx="11"/>
          </p:nvPr>
        </p:nvSpPr>
        <p:spPr>
          <a:xfrm>
            <a:off x="4165600" y="6356350"/>
            <a:ext cx="3860800" cy="365125"/>
          </a:xfrm>
          <a:prstGeom prst="rect">
            <a:avLst/>
          </a:prstGeom>
        </p:spPr>
        <p:txBody>
          <a:bodyPr/>
          <a:lstStyle>
            <a:lvl1pPr>
              <a:defRPr>
                <a:solidFill>
                  <a:prstClr val="black">
                    <a:tint val="75000"/>
                  </a:prstClr>
                </a:solidFill>
              </a:defRPr>
            </a:lvl1pPr>
          </a:lstStyle>
          <a:p>
            <a:pPr>
              <a:defRPr/>
            </a:pPr>
            <a:endParaRPr lang="en-US"/>
          </a:p>
        </p:txBody>
      </p:sp>
      <p:sp>
        <p:nvSpPr>
          <p:cNvPr id="7" name="Slide Number Placeholder 6">
            <a:extLst>
              <a:ext uri="{FF2B5EF4-FFF2-40B4-BE49-F238E27FC236}">
                <a16:creationId xmlns:a16="http://schemas.microsoft.com/office/drawing/2014/main" id="{2AABF6C0-C459-A654-3DA7-605C163553A1}"/>
              </a:ext>
            </a:extLst>
          </p:cNvPr>
          <p:cNvSpPr>
            <a:spLocks noGrp="1"/>
          </p:cNvSpPr>
          <p:nvPr>
            <p:ph type="sldNum" sz="quarter" idx="12"/>
          </p:nvPr>
        </p:nvSpPr>
        <p:spPr>
          <a:xfrm>
            <a:off x="8737600" y="6356350"/>
            <a:ext cx="2844800" cy="365125"/>
          </a:xfrm>
          <a:prstGeom prst="rect">
            <a:avLst/>
          </a:prstGeom>
        </p:spPr>
        <p:txBody>
          <a:bodyPr/>
          <a:lstStyle>
            <a:lvl1pPr>
              <a:defRPr>
                <a:solidFill>
                  <a:prstClr val="black">
                    <a:tint val="75000"/>
                  </a:prstClr>
                </a:solidFill>
              </a:defRPr>
            </a:lvl1pPr>
          </a:lstStyle>
          <a:p>
            <a:pPr>
              <a:defRPr/>
            </a:pPr>
            <a:fld id="{259FF03C-03D9-48D1-870F-A6071554006B}" type="slidenum">
              <a:rPr lang="en-US"/>
              <a:pPr>
                <a:defRPr/>
              </a:pPr>
              <a:t>‹#›</a:t>
            </a:fld>
            <a:endParaRPr lang="en-US" dirty="0"/>
          </a:p>
        </p:txBody>
      </p:sp>
    </p:spTree>
    <p:extLst>
      <p:ext uri="{BB962C8B-B14F-4D97-AF65-F5344CB8AC3E}">
        <p14:creationId xmlns:p14="http://schemas.microsoft.com/office/powerpoint/2010/main" val="2575622040"/>
      </p:ext>
    </p:extLst>
  </p:cSld>
  <p:clrMapOvr>
    <a:masterClrMapping/>
  </p:clrMapOvr>
  <p:transition spd="slow" advTm="0">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40"/>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1" y="1600202"/>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E657EB-3D3C-8FCB-1494-DB81F0D84787}"/>
              </a:ext>
            </a:extLst>
          </p:cNvPr>
          <p:cNvSpPr>
            <a:spLocks noGrp="1"/>
          </p:cNvSpPr>
          <p:nvPr>
            <p:ph type="dt" sz="half" idx="10"/>
          </p:nvPr>
        </p:nvSpPr>
        <p:spPr>
          <a:xfrm>
            <a:off x="609600" y="6356350"/>
            <a:ext cx="2844800" cy="365125"/>
          </a:xfrm>
          <a:prstGeom prst="rect">
            <a:avLst/>
          </a:prstGeom>
        </p:spPr>
        <p:txBody>
          <a:bodyPr/>
          <a:lstStyle>
            <a:lvl1pPr>
              <a:defRPr>
                <a:solidFill>
                  <a:prstClr val="black">
                    <a:tint val="75000"/>
                  </a:prstClr>
                </a:solidFill>
              </a:defRPr>
            </a:lvl1pPr>
          </a:lstStyle>
          <a:p>
            <a:pPr>
              <a:defRPr/>
            </a:pPr>
            <a:fld id="{77D58058-BD14-4845-947D-4A9B79A00D09}" type="datetime1">
              <a:rPr lang="en-US" altLang="zh-CN"/>
              <a:pPr>
                <a:defRPr/>
              </a:pPr>
              <a:t>7/21/2023</a:t>
            </a:fld>
            <a:endParaRPr lang="en-US" dirty="0"/>
          </a:p>
        </p:txBody>
      </p:sp>
      <p:sp>
        <p:nvSpPr>
          <p:cNvPr id="5" name="Footer Placeholder 4">
            <a:extLst>
              <a:ext uri="{FF2B5EF4-FFF2-40B4-BE49-F238E27FC236}">
                <a16:creationId xmlns:a16="http://schemas.microsoft.com/office/drawing/2014/main" id="{DA778884-1FB4-80FC-4869-E9EF46BE9DCF}"/>
              </a:ext>
            </a:extLst>
          </p:cNvPr>
          <p:cNvSpPr>
            <a:spLocks noGrp="1"/>
          </p:cNvSpPr>
          <p:nvPr>
            <p:ph type="ftr" sz="quarter" idx="11"/>
          </p:nvPr>
        </p:nvSpPr>
        <p:spPr>
          <a:xfrm>
            <a:off x="4165600" y="6356350"/>
            <a:ext cx="3860800" cy="365125"/>
          </a:xfrm>
          <a:prstGeom prst="rect">
            <a:avLst/>
          </a:prstGeom>
        </p:spPr>
        <p:txBody>
          <a:bodyPr/>
          <a:lstStyle>
            <a:lvl1pPr>
              <a:defRPr>
                <a:solidFill>
                  <a:prstClr val="black">
                    <a:tint val="75000"/>
                  </a:prstClr>
                </a:solidFill>
              </a:defRPr>
            </a:lvl1pPr>
          </a:lstStyle>
          <a:p>
            <a:pPr>
              <a:defRPr/>
            </a:pPr>
            <a:endParaRPr lang="en-US"/>
          </a:p>
        </p:txBody>
      </p:sp>
      <p:sp>
        <p:nvSpPr>
          <p:cNvPr id="6" name="Slide Number Placeholder 5">
            <a:extLst>
              <a:ext uri="{FF2B5EF4-FFF2-40B4-BE49-F238E27FC236}">
                <a16:creationId xmlns:a16="http://schemas.microsoft.com/office/drawing/2014/main" id="{902D4D95-213D-3754-9C57-6756B777CD93}"/>
              </a:ext>
            </a:extLst>
          </p:cNvPr>
          <p:cNvSpPr>
            <a:spLocks noGrp="1"/>
          </p:cNvSpPr>
          <p:nvPr>
            <p:ph type="sldNum" sz="quarter" idx="12"/>
          </p:nvPr>
        </p:nvSpPr>
        <p:spPr>
          <a:xfrm>
            <a:off x="8737600" y="6356350"/>
            <a:ext cx="2844800" cy="365125"/>
          </a:xfrm>
          <a:prstGeom prst="rect">
            <a:avLst/>
          </a:prstGeom>
        </p:spPr>
        <p:txBody>
          <a:bodyPr/>
          <a:lstStyle>
            <a:lvl1pPr>
              <a:defRPr>
                <a:solidFill>
                  <a:prstClr val="black">
                    <a:tint val="75000"/>
                  </a:prstClr>
                </a:solidFill>
              </a:defRPr>
            </a:lvl1pPr>
          </a:lstStyle>
          <a:p>
            <a:pPr>
              <a:defRPr/>
            </a:pPr>
            <a:fld id="{EE78364C-F386-4226-AA98-EC3AFD5646F4}" type="slidenum">
              <a:rPr lang="en-US"/>
              <a:pPr>
                <a:defRPr/>
              </a:pPr>
              <a:t>‹#›</a:t>
            </a:fld>
            <a:endParaRPr lang="en-US" dirty="0"/>
          </a:p>
        </p:txBody>
      </p:sp>
    </p:spTree>
    <p:extLst>
      <p:ext uri="{BB962C8B-B14F-4D97-AF65-F5344CB8AC3E}">
        <p14:creationId xmlns:p14="http://schemas.microsoft.com/office/powerpoint/2010/main" val="496219035"/>
      </p:ext>
    </p:extLst>
  </p:cSld>
  <p:clrMapOvr>
    <a:masterClrMapping/>
  </p:clrMapOvr>
  <p:transition spd="slow" advTm="0">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2" y="274640"/>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A5CE87-F2E7-06B7-13AB-8A8F28DD94F6}"/>
              </a:ext>
            </a:extLst>
          </p:cNvPr>
          <p:cNvSpPr>
            <a:spLocks noGrp="1"/>
          </p:cNvSpPr>
          <p:nvPr>
            <p:ph type="dt" sz="half" idx="10"/>
          </p:nvPr>
        </p:nvSpPr>
        <p:spPr>
          <a:xfrm>
            <a:off x="609600" y="6356350"/>
            <a:ext cx="2844800" cy="365125"/>
          </a:xfrm>
          <a:prstGeom prst="rect">
            <a:avLst/>
          </a:prstGeom>
        </p:spPr>
        <p:txBody>
          <a:bodyPr/>
          <a:lstStyle>
            <a:lvl1pPr>
              <a:defRPr>
                <a:solidFill>
                  <a:prstClr val="black">
                    <a:tint val="75000"/>
                  </a:prstClr>
                </a:solidFill>
              </a:defRPr>
            </a:lvl1pPr>
          </a:lstStyle>
          <a:p>
            <a:pPr>
              <a:defRPr/>
            </a:pPr>
            <a:fld id="{18ECB469-C949-4E3F-B0CB-0C15DA7B7F92}" type="datetime1">
              <a:rPr lang="en-US" altLang="zh-CN"/>
              <a:pPr>
                <a:defRPr/>
              </a:pPr>
              <a:t>7/21/2023</a:t>
            </a:fld>
            <a:endParaRPr lang="en-US" dirty="0"/>
          </a:p>
        </p:txBody>
      </p:sp>
      <p:sp>
        <p:nvSpPr>
          <p:cNvPr id="5" name="Footer Placeholder 4">
            <a:extLst>
              <a:ext uri="{FF2B5EF4-FFF2-40B4-BE49-F238E27FC236}">
                <a16:creationId xmlns:a16="http://schemas.microsoft.com/office/drawing/2014/main" id="{5F679906-0A5B-165A-EAA2-08B81EC1D39F}"/>
              </a:ext>
            </a:extLst>
          </p:cNvPr>
          <p:cNvSpPr>
            <a:spLocks noGrp="1"/>
          </p:cNvSpPr>
          <p:nvPr>
            <p:ph type="ftr" sz="quarter" idx="11"/>
          </p:nvPr>
        </p:nvSpPr>
        <p:spPr>
          <a:xfrm>
            <a:off x="4165600" y="6356350"/>
            <a:ext cx="3860800" cy="365125"/>
          </a:xfrm>
          <a:prstGeom prst="rect">
            <a:avLst/>
          </a:prstGeom>
        </p:spPr>
        <p:txBody>
          <a:bodyPr/>
          <a:lstStyle>
            <a:lvl1pPr>
              <a:defRPr>
                <a:solidFill>
                  <a:prstClr val="black">
                    <a:tint val="75000"/>
                  </a:prstClr>
                </a:solidFill>
              </a:defRPr>
            </a:lvl1pPr>
          </a:lstStyle>
          <a:p>
            <a:pPr>
              <a:defRPr/>
            </a:pPr>
            <a:endParaRPr lang="en-US"/>
          </a:p>
        </p:txBody>
      </p:sp>
      <p:sp>
        <p:nvSpPr>
          <p:cNvPr id="6" name="Slide Number Placeholder 5">
            <a:extLst>
              <a:ext uri="{FF2B5EF4-FFF2-40B4-BE49-F238E27FC236}">
                <a16:creationId xmlns:a16="http://schemas.microsoft.com/office/drawing/2014/main" id="{6076120B-BFEE-1BBD-5AE4-CC4B1B2BDC09}"/>
              </a:ext>
            </a:extLst>
          </p:cNvPr>
          <p:cNvSpPr>
            <a:spLocks noGrp="1"/>
          </p:cNvSpPr>
          <p:nvPr>
            <p:ph type="sldNum" sz="quarter" idx="12"/>
          </p:nvPr>
        </p:nvSpPr>
        <p:spPr>
          <a:xfrm>
            <a:off x="8737600" y="6356350"/>
            <a:ext cx="2844800" cy="365125"/>
          </a:xfrm>
          <a:prstGeom prst="rect">
            <a:avLst/>
          </a:prstGeom>
        </p:spPr>
        <p:txBody>
          <a:bodyPr/>
          <a:lstStyle>
            <a:lvl1pPr>
              <a:defRPr>
                <a:solidFill>
                  <a:prstClr val="black">
                    <a:tint val="75000"/>
                  </a:prstClr>
                </a:solidFill>
              </a:defRPr>
            </a:lvl1pPr>
          </a:lstStyle>
          <a:p>
            <a:pPr>
              <a:defRPr/>
            </a:pPr>
            <a:fld id="{FCB44576-1743-427E-A3FB-B76F9EE8A244}" type="slidenum">
              <a:rPr lang="en-US"/>
              <a:pPr>
                <a:defRPr/>
              </a:pPr>
              <a:t>‹#›</a:t>
            </a:fld>
            <a:endParaRPr lang="en-US" dirty="0"/>
          </a:p>
        </p:txBody>
      </p:sp>
    </p:spTree>
    <p:extLst>
      <p:ext uri="{BB962C8B-B14F-4D97-AF65-F5344CB8AC3E}">
        <p14:creationId xmlns:p14="http://schemas.microsoft.com/office/powerpoint/2010/main" val="3676904035"/>
      </p:ext>
    </p:extLst>
  </p:cSld>
  <p:clrMapOvr>
    <a:masterClrMapping/>
  </p:clrMapOvr>
  <p:transition spd="slow" advTm="0">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2473299"/>
      </p:ext>
    </p:extLst>
  </p:cSld>
  <p:clrMapOvr>
    <a:masterClrMapping/>
  </p:clrMapOvr>
  <p:transition spd="slow" advTm="0">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3764847"/>
      </p:ext>
    </p:extLst>
  </p:cSld>
  <p:clrMapOvr>
    <a:masterClrMapping/>
  </p:clrMapOvr>
  <p:transition spd="slow" advTm="0">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CF15D36-16E7-71B0-98A4-907F35DBEF10}"/>
              </a:ext>
            </a:extLst>
          </p:cNvPr>
          <p:cNvSpPr>
            <a:spLocks noGrp="1"/>
          </p:cNvSpPr>
          <p:nvPr>
            <p:ph type="dt" sz="half" idx="10"/>
          </p:nvPr>
        </p:nvSpPr>
        <p:spPr/>
        <p:txBody>
          <a:bodyPr/>
          <a:lstStyle>
            <a:lvl1pPr>
              <a:defRPr/>
            </a:lvl1pPr>
          </a:lstStyle>
          <a:p>
            <a:pPr>
              <a:defRPr/>
            </a:pPr>
            <a:fld id="{F49B16AC-033C-4EBB-B320-420D893BBB87}" type="datetimeFigureOut">
              <a:rPr lang="en-US"/>
              <a:pPr>
                <a:defRPr/>
              </a:pPr>
              <a:t>7/21/2023</a:t>
            </a:fld>
            <a:endParaRPr lang="en-US"/>
          </a:p>
        </p:txBody>
      </p:sp>
      <p:sp>
        <p:nvSpPr>
          <p:cNvPr id="5" name="Footer Placeholder 4">
            <a:extLst>
              <a:ext uri="{FF2B5EF4-FFF2-40B4-BE49-F238E27FC236}">
                <a16:creationId xmlns:a16="http://schemas.microsoft.com/office/drawing/2014/main" id="{D6A1A54F-435B-D46B-AFC5-70C9087C5CD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E5F4216-76CA-5362-3CC3-88CB8194B831}"/>
              </a:ext>
            </a:extLst>
          </p:cNvPr>
          <p:cNvSpPr>
            <a:spLocks noGrp="1"/>
          </p:cNvSpPr>
          <p:nvPr>
            <p:ph type="sldNum" sz="quarter" idx="12"/>
          </p:nvPr>
        </p:nvSpPr>
        <p:spPr/>
        <p:txBody>
          <a:bodyPr/>
          <a:lstStyle>
            <a:lvl1pPr>
              <a:defRPr/>
            </a:lvl1pPr>
          </a:lstStyle>
          <a:p>
            <a:pPr>
              <a:defRPr/>
            </a:pPr>
            <a:fld id="{CBC3E54A-65AD-4BED-8882-1328F01B2FCA}" type="slidenum">
              <a:rPr lang="en-US"/>
              <a:pPr>
                <a:defRPr/>
              </a:pPr>
              <a:t>‹#›</a:t>
            </a:fld>
            <a:endParaRPr lang="en-US"/>
          </a:p>
        </p:txBody>
      </p:sp>
    </p:spTree>
    <p:extLst>
      <p:ext uri="{BB962C8B-B14F-4D97-AF65-F5344CB8AC3E}">
        <p14:creationId xmlns:p14="http://schemas.microsoft.com/office/powerpoint/2010/main" val="2892529429"/>
      </p:ext>
    </p:extLst>
  </p:cSld>
  <p:clrMapOvr>
    <a:masterClrMapping/>
  </p:clrMapOvr>
  <p:transition spd="slow" advTm="0">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B43527-FE1A-8689-C1C7-53C71892D7F7}"/>
              </a:ext>
            </a:extLst>
          </p:cNvPr>
          <p:cNvSpPr>
            <a:spLocks noGrp="1"/>
          </p:cNvSpPr>
          <p:nvPr>
            <p:ph type="dt" sz="half" idx="10"/>
          </p:nvPr>
        </p:nvSpPr>
        <p:spPr/>
        <p:txBody>
          <a:bodyPr/>
          <a:lstStyle>
            <a:lvl1pPr>
              <a:defRPr/>
            </a:lvl1pPr>
          </a:lstStyle>
          <a:p>
            <a:pPr>
              <a:defRPr/>
            </a:pPr>
            <a:fld id="{FFD20E11-1C87-403A-950E-46C00F46A6C3}" type="datetimeFigureOut">
              <a:rPr lang="en-US"/>
              <a:pPr>
                <a:defRPr/>
              </a:pPr>
              <a:t>7/21/2023</a:t>
            </a:fld>
            <a:endParaRPr lang="en-US"/>
          </a:p>
        </p:txBody>
      </p:sp>
      <p:sp>
        <p:nvSpPr>
          <p:cNvPr id="5" name="Footer Placeholder 4">
            <a:extLst>
              <a:ext uri="{FF2B5EF4-FFF2-40B4-BE49-F238E27FC236}">
                <a16:creationId xmlns:a16="http://schemas.microsoft.com/office/drawing/2014/main" id="{4791077B-D885-3CA5-20F2-45622E7D693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C821783-0BAE-9059-071B-CC498120ADEC}"/>
              </a:ext>
            </a:extLst>
          </p:cNvPr>
          <p:cNvSpPr>
            <a:spLocks noGrp="1"/>
          </p:cNvSpPr>
          <p:nvPr>
            <p:ph type="sldNum" sz="quarter" idx="12"/>
          </p:nvPr>
        </p:nvSpPr>
        <p:spPr/>
        <p:txBody>
          <a:bodyPr/>
          <a:lstStyle>
            <a:lvl1pPr>
              <a:defRPr/>
            </a:lvl1pPr>
          </a:lstStyle>
          <a:p>
            <a:pPr>
              <a:defRPr/>
            </a:pPr>
            <a:fld id="{1353F4BA-487E-42A8-8250-903F3FC0849A}" type="slidenum">
              <a:rPr lang="en-US"/>
              <a:pPr>
                <a:defRPr/>
              </a:pPr>
              <a:t>‹#›</a:t>
            </a:fld>
            <a:endParaRPr lang="en-US"/>
          </a:p>
        </p:txBody>
      </p:sp>
    </p:spTree>
    <p:extLst>
      <p:ext uri="{BB962C8B-B14F-4D97-AF65-F5344CB8AC3E}">
        <p14:creationId xmlns:p14="http://schemas.microsoft.com/office/powerpoint/2010/main" val="2506158203"/>
      </p:ext>
    </p:extLst>
  </p:cSld>
  <p:clrMapOvr>
    <a:masterClrMapping/>
  </p:clrMapOvr>
  <p:transition spd="slow" advTm="0">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CCF9ED9-E096-8619-AECB-0E521EC12632}"/>
              </a:ext>
            </a:extLst>
          </p:cNvPr>
          <p:cNvSpPr>
            <a:spLocks noGrp="1"/>
          </p:cNvSpPr>
          <p:nvPr>
            <p:ph type="dt" sz="half" idx="10"/>
          </p:nvPr>
        </p:nvSpPr>
        <p:spPr/>
        <p:txBody>
          <a:bodyPr/>
          <a:lstStyle>
            <a:lvl1pPr>
              <a:defRPr/>
            </a:lvl1pPr>
          </a:lstStyle>
          <a:p>
            <a:pPr>
              <a:defRPr/>
            </a:pPr>
            <a:fld id="{D77CBB5A-5CD5-45AE-92F2-C7E17C6553CE}" type="datetimeFigureOut">
              <a:rPr lang="en-US"/>
              <a:pPr>
                <a:defRPr/>
              </a:pPr>
              <a:t>7/21/2023</a:t>
            </a:fld>
            <a:endParaRPr lang="en-US"/>
          </a:p>
        </p:txBody>
      </p:sp>
      <p:sp>
        <p:nvSpPr>
          <p:cNvPr id="5" name="Footer Placeholder 4">
            <a:extLst>
              <a:ext uri="{FF2B5EF4-FFF2-40B4-BE49-F238E27FC236}">
                <a16:creationId xmlns:a16="http://schemas.microsoft.com/office/drawing/2014/main" id="{9551679E-74FB-3C88-DFDC-A9510EEB31B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7EF973C-0517-4481-9768-C64272EC4D4D}"/>
              </a:ext>
            </a:extLst>
          </p:cNvPr>
          <p:cNvSpPr>
            <a:spLocks noGrp="1"/>
          </p:cNvSpPr>
          <p:nvPr>
            <p:ph type="sldNum" sz="quarter" idx="12"/>
          </p:nvPr>
        </p:nvSpPr>
        <p:spPr/>
        <p:txBody>
          <a:bodyPr/>
          <a:lstStyle>
            <a:lvl1pPr>
              <a:defRPr/>
            </a:lvl1pPr>
          </a:lstStyle>
          <a:p>
            <a:pPr>
              <a:defRPr/>
            </a:pPr>
            <a:fld id="{AF6BD1FD-F4E0-4FAE-8A0D-11F664A5BB06}" type="slidenum">
              <a:rPr lang="en-US"/>
              <a:pPr>
                <a:defRPr/>
              </a:pPr>
              <a:t>‹#›</a:t>
            </a:fld>
            <a:endParaRPr lang="en-US"/>
          </a:p>
        </p:txBody>
      </p:sp>
    </p:spTree>
    <p:extLst>
      <p:ext uri="{BB962C8B-B14F-4D97-AF65-F5344CB8AC3E}">
        <p14:creationId xmlns:p14="http://schemas.microsoft.com/office/powerpoint/2010/main" val="3805971685"/>
      </p:ext>
    </p:extLst>
  </p:cSld>
  <p:clrMapOvr>
    <a:masterClrMapping/>
  </p:clrMapOvr>
  <p:transition spd="slow" advTm="0">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13FC4FD4-89D5-DCD8-5609-91A3120D05F9}"/>
              </a:ext>
            </a:extLst>
          </p:cNvPr>
          <p:cNvSpPr>
            <a:spLocks noGrp="1"/>
          </p:cNvSpPr>
          <p:nvPr>
            <p:ph type="dt" sz="half" idx="10"/>
          </p:nvPr>
        </p:nvSpPr>
        <p:spPr/>
        <p:txBody>
          <a:bodyPr/>
          <a:lstStyle>
            <a:lvl1pPr>
              <a:defRPr/>
            </a:lvl1pPr>
          </a:lstStyle>
          <a:p>
            <a:pPr>
              <a:defRPr/>
            </a:pPr>
            <a:fld id="{815343FF-0D11-4E80-B9CB-F5A1495A5BE3}" type="datetimeFigureOut">
              <a:rPr lang="en-US"/>
              <a:pPr>
                <a:defRPr/>
              </a:pPr>
              <a:t>7/21/2023</a:t>
            </a:fld>
            <a:endParaRPr lang="en-US"/>
          </a:p>
        </p:txBody>
      </p:sp>
      <p:sp>
        <p:nvSpPr>
          <p:cNvPr id="6" name="Footer Placeholder 4">
            <a:extLst>
              <a:ext uri="{FF2B5EF4-FFF2-40B4-BE49-F238E27FC236}">
                <a16:creationId xmlns:a16="http://schemas.microsoft.com/office/drawing/2014/main" id="{12C5B843-31E0-8FB5-2412-C3CBDDEA8E9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7C07601-3C7F-ADF7-0D49-F7CCA939F7FD}"/>
              </a:ext>
            </a:extLst>
          </p:cNvPr>
          <p:cNvSpPr>
            <a:spLocks noGrp="1"/>
          </p:cNvSpPr>
          <p:nvPr>
            <p:ph type="sldNum" sz="quarter" idx="12"/>
          </p:nvPr>
        </p:nvSpPr>
        <p:spPr/>
        <p:txBody>
          <a:bodyPr/>
          <a:lstStyle>
            <a:lvl1pPr>
              <a:defRPr/>
            </a:lvl1pPr>
          </a:lstStyle>
          <a:p>
            <a:pPr>
              <a:defRPr/>
            </a:pPr>
            <a:fld id="{DEFA80E3-67EA-4DA4-811A-6F7725E835D6}" type="slidenum">
              <a:rPr lang="en-US"/>
              <a:pPr>
                <a:defRPr/>
              </a:pPr>
              <a:t>‹#›</a:t>
            </a:fld>
            <a:endParaRPr lang="en-US"/>
          </a:p>
        </p:txBody>
      </p:sp>
    </p:spTree>
    <p:extLst>
      <p:ext uri="{BB962C8B-B14F-4D97-AF65-F5344CB8AC3E}">
        <p14:creationId xmlns:p14="http://schemas.microsoft.com/office/powerpoint/2010/main" val="4098849352"/>
      </p:ext>
    </p:extLst>
  </p:cSld>
  <p:clrMapOvr>
    <a:masterClrMapping/>
  </p:clrMapOvr>
  <p:transition spd="slow" advTm="0">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1B6E2761-AC24-2BDA-AC59-1F8A67496286}"/>
              </a:ext>
            </a:extLst>
          </p:cNvPr>
          <p:cNvSpPr>
            <a:spLocks noGrp="1"/>
          </p:cNvSpPr>
          <p:nvPr>
            <p:ph type="dt" sz="half" idx="10"/>
          </p:nvPr>
        </p:nvSpPr>
        <p:spPr/>
        <p:txBody>
          <a:bodyPr/>
          <a:lstStyle>
            <a:lvl1pPr>
              <a:defRPr/>
            </a:lvl1pPr>
          </a:lstStyle>
          <a:p>
            <a:pPr>
              <a:defRPr/>
            </a:pPr>
            <a:fld id="{B01AACB7-857E-44F7-B469-61A6616BC126}" type="datetimeFigureOut">
              <a:rPr lang="en-US"/>
              <a:pPr>
                <a:defRPr/>
              </a:pPr>
              <a:t>7/21/2023</a:t>
            </a:fld>
            <a:endParaRPr lang="en-US"/>
          </a:p>
        </p:txBody>
      </p:sp>
      <p:sp>
        <p:nvSpPr>
          <p:cNvPr id="8" name="Footer Placeholder 4">
            <a:extLst>
              <a:ext uri="{FF2B5EF4-FFF2-40B4-BE49-F238E27FC236}">
                <a16:creationId xmlns:a16="http://schemas.microsoft.com/office/drawing/2014/main" id="{734C8B41-549B-3475-A5A4-5D793CFCC00A}"/>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9C632E76-9015-6047-949F-1169CD929210}"/>
              </a:ext>
            </a:extLst>
          </p:cNvPr>
          <p:cNvSpPr>
            <a:spLocks noGrp="1"/>
          </p:cNvSpPr>
          <p:nvPr>
            <p:ph type="sldNum" sz="quarter" idx="12"/>
          </p:nvPr>
        </p:nvSpPr>
        <p:spPr/>
        <p:txBody>
          <a:bodyPr/>
          <a:lstStyle>
            <a:lvl1pPr>
              <a:defRPr/>
            </a:lvl1pPr>
          </a:lstStyle>
          <a:p>
            <a:pPr>
              <a:defRPr/>
            </a:pPr>
            <a:fld id="{F14B5E8D-EA46-4014-885A-1639542D3A54}" type="slidenum">
              <a:rPr lang="en-US"/>
              <a:pPr>
                <a:defRPr/>
              </a:pPr>
              <a:t>‹#›</a:t>
            </a:fld>
            <a:endParaRPr lang="en-US"/>
          </a:p>
        </p:txBody>
      </p:sp>
    </p:spTree>
    <p:extLst>
      <p:ext uri="{BB962C8B-B14F-4D97-AF65-F5344CB8AC3E}">
        <p14:creationId xmlns:p14="http://schemas.microsoft.com/office/powerpoint/2010/main" val="1299383186"/>
      </p:ext>
    </p:extLst>
  </p:cSld>
  <p:clrMapOvr>
    <a:masterClrMapping/>
  </p:clrMapOvr>
  <p:transition spd="slow" advTm="0">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017320C0-D6CC-3823-BBD4-C8B184335DEC}"/>
              </a:ext>
            </a:extLst>
          </p:cNvPr>
          <p:cNvSpPr>
            <a:spLocks noGrp="1"/>
          </p:cNvSpPr>
          <p:nvPr>
            <p:ph type="dt" sz="half" idx="10"/>
          </p:nvPr>
        </p:nvSpPr>
        <p:spPr/>
        <p:txBody>
          <a:bodyPr/>
          <a:lstStyle>
            <a:lvl1pPr>
              <a:defRPr/>
            </a:lvl1pPr>
          </a:lstStyle>
          <a:p>
            <a:pPr>
              <a:defRPr/>
            </a:pPr>
            <a:fld id="{A9E54E52-8DB3-40C9-A51E-A848F0B15AB3}" type="datetimeFigureOut">
              <a:rPr lang="en-US"/>
              <a:pPr>
                <a:defRPr/>
              </a:pPr>
              <a:t>7/21/2023</a:t>
            </a:fld>
            <a:endParaRPr lang="en-US"/>
          </a:p>
        </p:txBody>
      </p:sp>
      <p:sp>
        <p:nvSpPr>
          <p:cNvPr id="4" name="Footer Placeholder 4">
            <a:extLst>
              <a:ext uri="{FF2B5EF4-FFF2-40B4-BE49-F238E27FC236}">
                <a16:creationId xmlns:a16="http://schemas.microsoft.com/office/drawing/2014/main" id="{9C080EEE-F525-32DC-27FB-DDC2076F2C6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E782BC20-358A-3B63-6B72-B953DD870520}"/>
              </a:ext>
            </a:extLst>
          </p:cNvPr>
          <p:cNvSpPr>
            <a:spLocks noGrp="1"/>
          </p:cNvSpPr>
          <p:nvPr>
            <p:ph type="sldNum" sz="quarter" idx="12"/>
          </p:nvPr>
        </p:nvSpPr>
        <p:spPr/>
        <p:txBody>
          <a:bodyPr/>
          <a:lstStyle>
            <a:lvl1pPr>
              <a:defRPr/>
            </a:lvl1pPr>
          </a:lstStyle>
          <a:p>
            <a:pPr>
              <a:defRPr/>
            </a:pPr>
            <a:fld id="{324FB20F-9BC9-48DE-8CC5-0C6AA199EEC9}" type="slidenum">
              <a:rPr lang="en-US"/>
              <a:pPr>
                <a:defRPr/>
              </a:pPr>
              <a:t>‹#›</a:t>
            </a:fld>
            <a:endParaRPr lang="en-US"/>
          </a:p>
        </p:txBody>
      </p:sp>
    </p:spTree>
    <p:extLst>
      <p:ext uri="{BB962C8B-B14F-4D97-AF65-F5344CB8AC3E}">
        <p14:creationId xmlns:p14="http://schemas.microsoft.com/office/powerpoint/2010/main" val="785899913"/>
      </p:ext>
    </p:extLst>
  </p:cSld>
  <p:clrMapOvr>
    <a:masterClrMapping/>
  </p:clrMapOvr>
  <p:transition spd="slow" advTm="0">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DA87BCF-E3E8-5554-1A9F-E88A80963A7E}"/>
              </a:ext>
            </a:extLst>
          </p:cNvPr>
          <p:cNvSpPr>
            <a:spLocks noGrp="1"/>
          </p:cNvSpPr>
          <p:nvPr>
            <p:ph type="dt" sz="half" idx="10"/>
          </p:nvPr>
        </p:nvSpPr>
        <p:spPr/>
        <p:txBody>
          <a:bodyPr/>
          <a:lstStyle>
            <a:lvl1pPr>
              <a:defRPr/>
            </a:lvl1pPr>
          </a:lstStyle>
          <a:p>
            <a:pPr>
              <a:defRPr/>
            </a:pPr>
            <a:fld id="{45A8C93D-F53D-4B5A-A72A-D3D0338EC02D}" type="datetimeFigureOut">
              <a:rPr lang="en-US"/>
              <a:pPr>
                <a:defRPr/>
              </a:pPr>
              <a:t>7/21/2023</a:t>
            </a:fld>
            <a:endParaRPr lang="en-US"/>
          </a:p>
        </p:txBody>
      </p:sp>
      <p:sp>
        <p:nvSpPr>
          <p:cNvPr id="3" name="Footer Placeholder 4">
            <a:extLst>
              <a:ext uri="{FF2B5EF4-FFF2-40B4-BE49-F238E27FC236}">
                <a16:creationId xmlns:a16="http://schemas.microsoft.com/office/drawing/2014/main" id="{DE7AB2CA-5462-E513-5F23-E05490CD2F00}"/>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8F25512B-E709-625F-3322-1A27696D91DC}"/>
              </a:ext>
            </a:extLst>
          </p:cNvPr>
          <p:cNvSpPr>
            <a:spLocks noGrp="1"/>
          </p:cNvSpPr>
          <p:nvPr>
            <p:ph type="sldNum" sz="quarter" idx="12"/>
          </p:nvPr>
        </p:nvSpPr>
        <p:spPr/>
        <p:txBody>
          <a:bodyPr/>
          <a:lstStyle>
            <a:lvl1pPr>
              <a:defRPr/>
            </a:lvl1pPr>
          </a:lstStyle>
          <a:p>
            <a:pPr>
              <a:defRPr/>
            </a:pPr>
            <a:fld id="{895C4A2B-7C10-431D-BCD9-129807BAF461}" type="slidenum">
              <a:rPr lang="en-US"/>
              <a:pPr>
                <a:defRPr/>
              </a:pPr>
              <a:t>‹#›</a:t>
            </a:fld>
            <a:endParaRPr lang="en-US"/>
          </a:p>
        </p:txBody>
      </p:sp>
    </p:spTree>
    <p:extLst>
      <p:ext uri="{BB962C8B-B14F-4D97-AF65-F5344CB8AC3E}">
        <p14:creationId xmlns:p14="http://schemas.microsoft.com/office/powerpoint/2010/main" val="513816439"/>
      </p:ext>
    </p:extLst>
  </p:cSld>
  <p:clrMapOvr>
    <a:masterClrMapping/>
  </p:clrMapOvr>
  <p:transition spd="slow" advTm="0">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8115D8D0-AD40-24EF-8E03-24CBE671D56C}"/>
              </a:ext>
            </a:extLst>
          </p:cNvPr>
          <p:cNvSpPr>
            <a:spLocks noGrp="1"/>
          </p:cNvSpPr>
          <p:nvPr>
            <p:ph type="dt" sz="half" idx="10"/>
          </p:nvPr>
        </p:nvSpPr>
        <p:spPr/>
        <p:txBody>
          <a:bodyPr/>
          <a:lstStyle>
            <a:lvl1pPr>
              <a:defRPr/>
            </a:lvl1pPr>
          </a:lstStyle>
          <a:p>
            <a:pPr>
              <a:defRPr/>
            </a:pPr>
            <a:fld id="{C25C097E-5104-42CD-B7B3-CDAB82D31789}" type="datetimeFigureOut">
              <a:rPr lang="en-US"/>
              <a:pPr>
                <a:defRPr/>
              </a:pPr>
              <a:t>7/21/2023</a:t>
            </a:fld>
            <a:endParaRPr lang="en-US"/>
          </a:p>
        </p:txBody>
      </p:sp>
      <p:sp>
        <p:nvSpPr>
          <p:cNvPr id="6" name="Footer Placeholder 4">
            <a:extLst>
              <a:ext uri="{FF2B5EF4-FFF2-40B4-BE49-F238E27FC236}">
                <a16:creationId xmlns:a16="http://schemas.microsoft.com/office/drawing/2014/main" id="{BEBA1379-490B-300F-17AA-E7FBFA02127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FF1109D-534D-0BCA-151D-AE54B4841059}"/>
              </a:ext>
            </a:extLst>
          </p:cNvPr>
          <p:cNvSpPr>
            <a:spLocks noGrp="1"/>
          </p:cNvSpPr>
          <p:nvPr>
            <p:ph type="sldNum" sz="quarter" idx="12"/>
          </p:nvPr>
        </p:nvSpPr>
        <p:spPr/>
        <p:txBody>
          <a:bodyPr/>
          <a:lstStyle>
            <a:lvl1pPr>
              <a:defRPr/>
            </a:lvl1pPr>
          </a:lstStyle>
          <a:p>
            <a:pPr>
              <a:defRPr/>
            </a:pPr>
            <a:fld id="{B27C248D-CD7A-4FB7-B151-4506837A5187}" type="slidenum">
              <a:rPr lang="en-US"/>
              <a:pPr>
                <a:defRPr/>
              </a:pPr>
              <a:t>‹#›</a:t>
            </a:fld>
            <a:endParaRPr lang="en-US"/>
          </a:p>
        </p:txBody>
      </p:sp>
    </p:spTree>
    <p:extLst>
      <p:ext uri="{BB962C8B-B14F-4D97-AF65-F5344CB8AC3E}">
        <p14:creationId xmlns:p14="http://schemas.microsoft.com/office/powerpoint/2010/main" val="1660003365"/>
      </p:ext>
    </p:extLst>
  </p:cSld>
  <p:clrMapOvr>
    <a:masterClrMapping/>
  </p:clrMapOvr>
  <p:transition spd="slow" advTm="0">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A5B5EE1E-9088-F40D-59B6-FC274B8C9A19}"/>
              </a:ext>
            </a:extLst>
          </p:cNvPr>
          <p:cNvSpPr>
            <a:spLocks noGrp="1"/>
          </p:cNvSpPr>
          <p:nvPr>
            <p:ph type="dt" sz="half" idx="10"/>
          </p:nvPr>
        </p:nvSpPr>
        <p:spPr/>
        <p:txBody>
          <a:bodyPr/>
          <a:lstStyle>
            <a:lvl1pPr>
              <a:defRPr/>
            </a:lvl1pPr>
          </a:lstStyle>
          <a:p>
            <a:pPr>
              <a:defRPr/>
            </a:pPr>
            <a:fld id="{39D8C13D-F7C1-4EDE-8122-6E977258E154}" type="datetimeFigureOut">
              <a:rPr lang="en-US"/>
              <a:pPr>
                <a:defRPr/>
              </a:pPr>
              <a:t>7/21/2023</a:t>
            </a:fld>
            <a:endParaRPr lang="en-US"/>
          </a:p>
        </p:txBody>
      </p:sp>
      <p:sp>
        <p:nvSpPr>
          <p:cNvPr id="6" name="Footer Placeholder 4">
            <a:extLst>
              <a:ext uri="{FF2B5EF4-FFF2-40B4-BE49-F238E27FC236}">
                <a16:creationId xmlns:a16="http://schemas.microsoft.com/office/drawing/2014/main" id="{A7833E50-7969-4C6C-D1ED-980330AB6C6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1F4B637-5BCD-C029-8819-8021CE261751}"/>
              </a:ext>
            </a:extLst>
          </p:cNvPr>
          <p:cNvSpPr>
            <a:spLocks noGrp="1"/>
          </p:cNvSpPr>
          <p:nvPr>
            <p:ph type="sldNum" sz="quarter" idx="12"/>
          </p:nvPr>
        </p:nvSpPr>
        <p:spPr/>
        <p:txBody>
          <a:bodyPr/>
          <a:lstStyle>
            <a:lvl1pPr>
              <a:defRPr/>
            </a:lvl1pPr>
          </a:lstStyle>
          <a:p>
            <a:pPr>
              <a:defRPr/>
            </a:pPr>
            <a:fld id="{9CFB6ADD-7E0C-4E5C-ABED-A189FC08144B}" type="slidenum">
              <a:rPr lang="en-US"/>
              <a:pPr>
                <a:defRPr/>
              </a:pPr>
              <a:t>‹#›</a:t>
            </a:fld>
            <a:endParaRPr lang="en-US"/>
          </a:p>
        </p:txBody>
      </p:sp>
    </p:spTree>
    <p:extLst>
      <p:ext uri="{BB962C8B-B14F-4D97-AF65-F5344CB8AC3E}">
        <p14:creationId xmlns:p14="http://schemas.microsoft.com/office/powerpoint/2010/main" val="3632773286"/>
      </p:ext>
    </p:extLst>
  </p:cSld>
  <p:clrMapOvr>
    <a:masterClrMapping/>
  </p:clrMapOvr>
  <p:transition spd="slow" advTm="0">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001975-4127-37B1-B1C7-B3A09525E383}"/>
              </a:ext>
            </a:extLst>
          </p:cNvPr>
          <p:cNvSpPr>
            <a:spLocks noGrp="1"/>
          </p:cNvSpPr>
          <p:nvPr>
            <p:ph type="dt" sz="half" idx="10"/>
          </p:nvPr>
        </p:nvSpPr>
        <p:spPr/>
        <p:txBody>
          <a:bodyPr/>
          <a:lstStyle>
            <a:lvl1pPr>
              <a:defRPr/>
            </a:lvl1pPr>
          </a:lstStyle>
          <a:p>
            <a:pPr>
              <a:defRPr/>
            </a:pPr>
            <a:fld id="{BF232593-D4B9-47C8-A719-679D0B96609D}" type="datetimeFigureOut">
              <a:rPr lang="en-US"/>
              <a:pPr>
                <a:defRPr/>
              </a:pPr>
              <a:t>7/21/2023</a:t>
            </a:fld>
            <a:endParaRPr lang="en-US"/>
          </a:p>
        </p:txBody>
      </p:sp>
      <p:sp>
        <p:nvSpPr>
          <p:cNvPr id="5" name="Footer Placeholder 4">
            <a:extLst>
              <a:ext uri="{FF2B5EF4-FFF2-40B4-BE49-F238E27FC236}">
                <a16:creationId xmlns:a16="http://schemas.microsoft.com/office/drawing/2014/main" id="{1F712CF8-E83B-6878-C680-DF5A8DD56FA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93A0B65-C1EA-2D6F-5E35-7A2DF9275D59}"/>
              </a:ext>
            </a:extLst>
          </p:cNvPr>
          <p:cNvSpPr>
            <a:spLocks noGrp="1"/>
          </p:cNvSpPr>
          <p:nvPr>
            <p:ph type="sldNum" sz="quarter" idx="12"/>
          </p:nvPr>
        </p:nvSpPr>
        <p:spPr/>
        <p:txBody>
          <a:bodyPr/>
          <a:lstStyle>
            <a:lvl1pPr>
              <a:defRPr/>
            </a:lvl1pPr>
          </a:lstStyle>
          <a:p>
            <a:pPr>
              <a:defRPr/>
            </a:pPr>
            <a:fld id="{79AB51FD-3AE2-498C-9B10-9C49FABAC73B}" type="slidenum">
              <a:rPr lang="en-US"/>
              <a:pPr>
                <a:defRPr/>
              </a:pPr>
              <a:t>‹#›</a:t>
            </a:fld>
            <a:endParaRPr lang="en-US"/>
          </a:p>
        </p:txBody>
      </p:sp>
    </p:spTree>
    <p:extLst>
      <p:ext uri="{BB962C8B-B14F-4D97-AF65-F5344CB8AC3E}">
        <p14:creationId xmlns:p14="http://schemas.microsoft.com/office/powerpoint/2010/main" val="3137044900"/>
      </p:ext>
    </p:extLst>
  </p:cSld>
  <p:clrMapOvr>
    <a:masterClrMapping/>
  </p:clrMapOvr>
  <p:transition spd="slow" advTm="0">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a:extLst>
              <a:ext uri="{FF2B5EF4-FFF2-40B4-BE49-F238E27FC236}">
                <a16:creationId xmlns:a16="http://schemas.microsoft.com/office/drawing/2014/main" id="{FEB80D66-9B79-FAE8-CB4A-84CB70B795E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9289501"/>
      </p:ext>
    </p:extLst>
  </p:cSld>
  <p:clrMapOvr>
    <a:masterClrMapping/>
  </p:clrMapOvr>
  <p:transition spd="slow" advTm="0">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8AC975-19C6-E1D3-9AE3-C796841960E6}"/>
              </a:ext>
            </a:extLst>
          </p:cNvPr>
          <p:cNvSpPr>
            <a:spLocks noGrp="1"/>
          </p:cNvSpPr>
          <p:nvPr>
            <p:ph type="dt" sz="half" idx="10"/>
          </p:nvPr>
        </p:nvSpPr>
        <p:spPr/>
        <p:txBody>
          <a:bodyPr/>
          <a:lstStyle>
            <a:lvl1pPr>
              <a:defRPr/>
            </a:lvl1pPr>
          </a:lstStyle>
          <a:p>
            <a:pPr>
              <a:defRPr/>
            </a:pPr>
            <a:fld id="{7C947260-32F6-4E6F-BBBB-4A319EBC9999}" type="datetimeFigureOut">
              <a:rPr lang="en-US"/>
              <a:pPr>
                <a:defRPr/>
              </a:pPr>
              <a:t>7/21/2023</a:t>
            </a:fld>
            <a:endParaRPr lang="en-US"/>
          </a:p>
        </p:txBody>
      </p:sp>
      <p:sp>
        <p:nvSpPr>
          <p:cNvPr id="5" name="Footer Placeholder 4">
            <a:extLst>
              <a:ext uri="{FF2B5EF4-FFF2-40B4-BE49-F238E27FC236}">
                <a16:creationId xmlns:a16="http://schemas.microsoft.com/office/drawing/2014/main" id="{C778B745-E0F1-F03B-042D-AC0D9C12EF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277504D-7F72-457C-7D59-A1D3DB4C654B}"/>
              </a:ext>
            </a:extLst>
          </p:cNvPr>
          <p:cNvSpPr>
            <a:spLocks noGrp="1"/>
          </p:cNvSpPr>
          <p:nvPr>
            <p:ph type="sldNum" sz="quarter" idx="12"/>
          </p:nvPr>
        </p:nvSpPr>
        <p:spPr/>
        <p:txBody>
          <a:bodyPr/>
          <a:lstStyle>
            <a:lvl1pPr>
              <a:defRPr/>
            </a:lvl1pPr>
          </a:lstStyle>
          <a:p>
            <a:pPr>
              <a:defRPr/>
            </a:pPr>
            <a:fld id="{9B6CB1A7-B125-4E62-B18D-FBC5D4C3FFFA}" type="slidenum">
              <a:rPr lang="en-US"/>
              <a:pPr>
                <a:defRPr/>
              </a:pPr>
              <a:t>‹#›</a:t>
            </a:fld>
            <a:endParaRPr lang="en-US"/>
          </a:p>
        </p:txBody>
      </p:sp>
    </p:spTree>
    <p:extLst>
      <p:ext uri="{BB962C8B-B14F-4D97-AF65-F5344CB8AC3E}">
        <p14:creationId xmlns:p14="http://schemas.microsoft.com/office/powerpoint/2010/main" val="3339485342"/>
      </p:ext>
    </p:extLst>
  </p:cSld>
  <p:clrMapOvr>
    <a:masterClrMapping/>
  </p:clrMapOvr>
  <p:transition spd="slow" advTm="0">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590572"/>
      </p:ext>
    </p:extLst>
  </p:cSld>
  <p:clrMapOvr>
    <a:masterClrMapping/>
  </p:clrMapOvr>
  <p:transition spd="slow" advTm="0">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0D0EF7C9-B68C-844B-0BDA-DE5CFCCC712D}"/>
              </a:ext>
            </a:extLst>
          </p:cNvPr>
          <p:cNvSpPr>
            <a:spLocks noGrp="1"/>
          </p:cNvSpPr>
          <p:nvPr>
            <p:ph type="dt" sz="half" idx="10"/>
          </p:nvPr>
        </p:nvSpPr>
        <p:spPr>
          <a:xfrm>
            <a:off x="0" y="0"/>
            <a:ext cx="0" cy="0"/>
          </a:xfrm>
        </p:spPr>
        <p:txBody>
          <a:bodyPr/>
          <a:lstStyle>
            <a:lvl1pPr>
              <a:defRPr>
                <a:solidFill>
                  <a:prstClr val="black"/>
                </a:solidFill>
              </a:defRPr>
            </a:lvl1pPr>
          </a:lstStyle>
          <a:p>
            <a:pPr>
              <a:defRPr/>
            </a:pPr>
            <a:fld id="{F2F2432E-0E01-489C-AC32-E7D1A8C23629}" type="datetimeFigureOut">
              <a:rPr lang="zh-CN" altLang="en-US"/>
              <a:pPr>
                <a:defRPr/>
              </a:pPr>
              <a:t>2023/7/21</a:t>
            </a:fld>
            <a:endParaRPr lang="zh-CN" altLang="en-US"/>
          </a:p>
        </p:txBody>
      </p:sp>
      <p:sp>
        <p:nvSpPr>
          <p:cNvPr id="5" name="页脚占位符 4">
            <a:extLst>
              <a:ext uri="{FF2B5EF4-FFF2-40B4-BE49-F238E27FC236}">
                <a16:creationId xmlns:a16="http://schemas.microsoft.com/office/drawing/2014/main" id="{72F5EADD-3648-BE14-8E28-2EC3A99DCBF6}"/>
              </a:ext>
            </a:extLst>
          </p:cNvPr>
          <p:cNvSpPr>
            <a:spLocks noGrp="1"/>
          </p:cNvSpPr>
          <p:nvPr>
            <p:ph type="ftr" sz="quarter" idx="11"/>
          </p:nvPr>
        </p:nvSpPr>
        <p:spPr>
          <a:xfrm>
            <a:off x="0" y="0"/>
            <a:ext cx="0" cy="0"/>
          </a:xfrm>
        </p:spPr>
        <p:txBody>
          <a:bodyPr/>
          <a:lstStyle>
            <a:lvl1pPr>
              <a:defRPr>
                <a:solidFill>
                  <a:prstClr val="black"/>
                </a:solidFill>
              </a:defRPr>
            </a:lvl1pPr>
          </a:lstStyle>
          <a:p>
            <a:pPr>
              <a:defRPr/>
            </a:pPr>
            <a:endParaRPr lang="zh-CN" altLang="en-US"/>
          </a:p>
        </p:txBody>
      </p:sp>
      <p:sp>
        <p:nvSpPr>
          <p:cNvPr id="6" name="灯片编号占位符 5">
            <a:extLst>
              <a:ext uri="{FF2B5EF4-FFF2-40B4-BE49-F238E27FC236}">
                <a16:creationId xmlns:a16="http://schemas.microsoft.com/office/drawing/2014/main" id="{FA98395F-7F06-8915-C77A-B2328AE72167}"/>
              </a:ext>
            </a:extLst>
          </p:cNvPr>
          <p:cNvSpPr>
            <a:spLocks noGrp="1"/>
          </p:cNvSpPr>
          <p:nvPr>
            <p:ph type="sldNum" sz="quarter" idx="12"/>
          </p:nvPr>
        </p:nvSpPr>
        <p:spPr>
          <a:xfrm>
            <a:off x="0" y="0"/>
            <a:ext cx="0" cy="0"/>
          </a:xfrm>
        </p:spPr>
        <p:txBody>
          <a:bodyPr/>
          <a:lstStyle>
            <a:lvl1pPr>
              <a:defRPr>
                <a:solidFill>
                  <a:prstClr val="black"/>
                </a:solidFill>
              </a:defRPr>
            </a:lvl1pPr>
          </a:lstStyle>
          <a:p>
            <a:pPr>
              <a:defRPr/>
            </a:pPr>
            <a:fld id="{1C763795-BF9D-403E-AE3C-0DA897A333BE}" type="slidenum">
              <a:rPr lang="zh-CN" altLang="en-US"/>
              <a:pPr>
                <a:defRPr/>
              </a:pPr>
              <a:t>‹#›</a:t>
            </a:fld>
            <a:endParaRPr lang="zh-CN" altLang="en-US"/>
          </a:p>
        </p:txBody>
      </p:sp>
    </p:spTree>
    <p:extLst>
      <p:ext uri="{BB962C8B-B14F-4D97-AF65-F5344CB8AC3E}">
        <p14:creationId xmlns:p14="http://schemas.microsoft.com/office/powerpoint/2010/main" val="2994531635"/>
      </p:ext>
    </p:extLst>
  </p:cSld>
  <p:clrMapOvr>
    <a:masterClrMapping/>
  </p:clrMapOvr>
  <p:transition spd="slow" advTm="0">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229EE3-BB7B-680F-73DC-A795D89FACBC}"/>
              </a:ext>
            </a:extLst>
          </p:cNvPr>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defRPr>
            </a:lvl1pPr>
          </a:lstStyle>
          <a:p>
            <a:pPr>
              <a:defRPr/>
            </a:pPr>
            <a:fld id="{C01914AA-15F1-4B3E-A3A6-7B015F488EC9}" type="datetimeFigureOut">
              <a:rPr lang="en-GB"/>
              <a:pPr>
                <a:defRPr/>
              </a:pPr>
              <a:t>21/07/2023</a:t>
            </a:fld>
            <a:endParaRPr lang="en-GB"/>
          </a:p>
        </p:txBody>
      </p:sp>
      <p:sp>
        <p:nvSpPr>
          <p:cNvPr id="5" name="Footer Placeholder 4">
            <a:extLst>
              <a:ext uri="{FF2B5EF4-FFF2-40B4-BE49-F238E27FC236}">
                <a16:creationId xmlns:a16="http://schemas.microsoft.com/office/drawing/2014/main" id="{7618585D-6DA7-1397-EDF5-5097FBBE83CF}"/>
              </a:ext>
            </a:extLst>
          </p:cNvPr>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a:defRPr/>
            </a:pPr>
            <a:endParaRPr lang="en-GB"/>
          </a:p>
        </p:txBody>
      </p:sp>
      <p:sp>
        <p:nvSpPr>
          <p:cNvPr id="6" name="Slide Number Placeholder 5">
            <a:extLst>
              <a:ext uri="{FF2B5EF4-FFF2-40B4-BE49-F238E27FC236}">
                <a16:creationId xmlns:a16="http://schemas.microsoft.com/office/drawing/2014/main" id="{9DC2EA09-E368-D047-351A-CF48813FF939}"/>
              </a:ext>
            </a:extLst>
          </p:cNvPr>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a:defRPr/>
            </a:pPr>
            <a:fld id="{85710975-E712-48D9-B861-A257C26488D2}" type="slidenum">
              <a:rPr lang="en-GB"/>
              <a:pPr>
                <a:defRPr/>
              </a:pPr>
              <a:t>‹#›</a:t>
            </a:fld>
            <a:endParaRPr lang="en-GB"/>
          </a:p>
        </p:txBody>
      </p:sp>
    </p:spTree>
    <p:extLst>
      <p:ext uri="{BB962C8B-B14F-4D97-AF65-F5344CB8AC3E}">
        <p14:creationId xmlns:p14="http://schemas.microsoft.com/office/powerpoint/2010/main" val="3662185491"/>
      </p:ext>
    </p:extLst>
  </p:cSld>
  <p:clrMapOvr>
    <a:masterClrMapping/>
  </p:clrMapOvr>
  <p:transition spd="slow" advTm="0">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6769122"/>
      </p:ext>
    </p:extLst>
  </p:cSld>
  <p:clrMapOvr>
    <a:masterClrMapping/>
  </p:clrMapOvr>
  <p:transition spd="slow" advTm="0">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847967622"/>
      </p:ext>
    </p:extLst>
  </p:cSld>
  <p:clrMapOvr>
    <a:masterClrMapping/>
  </p:clrMapOvr>
  <p:transition spd="slow" advTm="0">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10DDBDE-DB69-9291-BBE1-40717414B4D7}"/>
              </a:ext>
            </a:extLst>
          </p:cNvPr>
          <p:cNvSpPr>
            <a:spLocks noGrp="1"/>
          </p:cNvSpPr>
          <p:nvPr>
            <p:ph type="dt" sz="half" idx="10"/>
          </p:nvPr>
        </p:nvSpPr>
        <p:spPr>
          <a:xfrm>
            <a:off x="0" y="0"/>
            <a:ext cx="0" cy="0"/>
          </a:xfrm>
        </p:spPr>
        <p:txBody>
          <a:bodyPr/>
          <a:lstStyle>
            <a:lvl1pPr>
              <a:defRPr/>
            </a:lvl1pPr>
          </a:lstStyle>
          <a:p>
            <a:pPr>
              <a:defRPr/>
            </a:pPr>
            <a:fld id="{6DC6B76A-E92E-4A19-A4D1-5F597FBF4145}" type="datetimeFigureOut">
              <a:rPr lang="zh-CN" altLang="en-US"/>
              <a:pPr>
                <a:defRPr/>
              </a:pPr>
              <a:t>2023/7/21</a:t>
            </a:fld>
            <a:endParaRPr lang="zh-CN" altLang="en-US"/>
          </a:p>
        </p:txBody>
      </p:sp>
      <p:sp>
        <p:nvSpPr>
          <p:cNvPr id="5" name="页脚占位符 4">
            <a:extLst>
              <a:ext uri="{FF2B5EF4-FFF2-40B4-BE49-F238E27FC236}">
                <a16:creationId xmlns:a16="http://schemas.microsoft.com/office/drawing/2014/main" id="{E346F34B-0E8C-FD38-4BA4-854E2EBB0C06}"/>
              </a:ext>
            </a:extLst>
          </p:cNvPr>
          <p:cNvSpPr>
            <a:spLocks noGrp="1"/>
          </p:cNvSpPr>
          <p:nvPr>
            <p:ph type="ftr" sz="quarter" idx="11"/>
          </p:nvPr>
        </p:nvSpPr>
        <p:spPr>
          <a:xfrm>
            <a:off x="0" y="0"/>
            <a:ext cx="0" cy="0"/>
          </a:xfrm>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EC0F1C3E-7CF1-92AA-84B4-68F13DEEF22B}"/>
              </a:ext>
            </a:extLst>
          </p:cNvPr>
          <p:cNvSpPr>
            <a:spLocks noGrp="1"/>
          </p:cNvSpPr>
          <p:nvPr>
            <p:ph type="sldNum" sz="quarter" idx="12"/>
          </p:nvPr>
        </p:nvSpPr>
        <p:spPr>
          <a:xfrm>
            <a:off x="0" y="0"/>
            <a:ext cx="0" cy="0"/>
          </a:xfrm>
        </p:spPr>
        <p:txBody>
          <a:bodyPr/>
          <a:lstStyle>
            <a:lvl1pPr>
              <a:defRPr/>
            </a:lvl1pPr>
          </a:lstStyle>
          <a:p>
            <a:pPr>
              <a:defRPr/>
            </a:pPr>
            <a:fld id="{027CB81F-6557-4665-943F-EA784B8C3A00}" type="slidenum">
              <a:rPr lang="zh-CN" altLang="en-US"/>
              <a:pPr>
                <a:defRPr/>
              </a:pPr>
              <a:t>‹#›</a:t>
            </a:fld>
            <a:endParaRPr lang="zh-CN" altLang="en-US"/>
          </a:p>
        </p:txBody>
      </p:sp>
    </p:spTree>
    <p:extLst>
      <p:ext uri="{BB962C8B-B14F-4D97-AF65-F5344CB8AC3E}">
        <p14:creationId xmlns:p14="http://schemas.microsoft.com/office/powerpoint/2010/main" val="2067851796"/>
      </p:ext>
    </p:extLst>
  </p:cSld>
  <p:clrMapOvr>
    <a:masterClrMapping/>
  </p:clrMapOvr>
  <p:transition spd="slow" advTm="0">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D0A10C6-5FC2-1ACE-860E-DA6856CA055E}"/>
              </a:ext>
            </a:extLst>
          </p:cNvPr>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defRPr>
            </a:lvl1pPr>
          </a:lstStyle>
          <a:p>
            <a:pPr>
              <a:defRPr/>
            </a:pPr>
            <a:fld id="{6815DC91-06D7-457E-BF36-9D49A0B83E9C}" type="datetimeFigureOut">
              <a:rPr lang="en-GB"/>
              <a:pPr>
                <a:defRPr/>
              </a:pPr>
              <a:t>21/07/2023</a:t>
            </a:fld>
            <a:endParaRPr lang="en-GB"/>
          </a:p>
        </p:txBody>
      </p:sp>
      <p:sp>
        <p:nvSpPr>
          <p:cNvPr id="5" name="Footer Placeholder 4">
            <a:extLst>
              <a:ext uri="{FF2B5EF4-FFF2-40B4-BE49-F238E27FC236}">
                <a16:creationId xmlns:a16="http://schemas.microsoft.com/office/drawing/2014/main" id="{ECE4E61C-BF33-48B0-FA9F-F1A390E76C37}"/>
              </a:ext>
            </a:extLst>
          </p:cNvPr>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a:defRPr/>
            </a:pPr>
            <a:endParaRPr lang="en-GB"/>
          </a:p>
        </p:txBody>
      </p:sp>
      <p:sp>
        <p:nvSpPr>
          <p:cNvPr id="6" name="Slide Number Placeholder 5">
            <a:extLst>
              <a:ext uri="{FF2B5EF4-FFF2-40B4-BE49-F238E27FC236}">
                <a16:creationId xmlns:a16="http://schemas.microsoft.com/office/drawing/2014/main" id="{92A24DFB-6DE5-9589-84AE-B8F3561CD939}"/>
              </a:ext>
            </a:extLst>
          </p:cNvPr>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a:defRPr/>
            </a:pPr>
            <a:fld id="{EAD31034-6BC2-4AF2-92A5-8DDEC3919A77}" type="slidenum">
              <a:rPr lang="en-GB"/>
              <a:pPr>
                <a:defRPr/>
              </a:pPr>
              <a:t>‹#›</a:t>
            </a:fld>
            <a:endParaRPr lang="en-GB"/>
          </a:p>
        </p:txBody>
      </p:sp>
    </p:spTree>
    <p:extLst>
      <p:ext uri="{BB962C8B-B14F-4D97-AF65-F5344CB8AC3E}">
        <p14:creationId xmlns:p14="http://schemas.microsoft.com/office/powerpoint/2010/main" val="3868707620"/>
      </p:ext>
    </p:extLst>
  </p:cSld>
  <p:clrMapOvr>
    <a:masterClrMapping/>
  </p:clrMapOvr>
  <p:transition spd="slow" advTm="0">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6621569"/>
      </p:ext>
    </p:extLst>
  </p:cSld>
  <p:clrMapOvr>
    <a:masterClrMapping/>
  </p:clrMapOvr>
  <p:transition spd="slow" advTm="0">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5488020"/>
      </p:ext>
    </p:extLst>
  </p:cSld>
  <p:clrMapOvr>
    <a:masterClrMapping/>
  </p:clrMapOvr>
  <p:transition spd="slow" advTm="0">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6">
            <a:extLst>
              <a:ext uri="{FF2B5EF4-FFF2-40B4-BE49-F238E27FC236}">
                <a16:creationId xmlns:a16="http://schemas.microsoft.com/office/drawing/2014/main" id="{736A47BD-CDE7-29D3-2467-E1363CC0916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a:extLst>
              <a:ext uri="{FF2B5EF4-FFF2-40B4-BE49-F238E27FC236}">
                <a16:creationId xmlns:a16="http://schemas.microsoft.com/office/drawing/2014/main" id="{A0C19A89-3810-F1D3-9A55-193868F76E3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86000" y="-188913"/>
            <a:ext cx="2543175" cy="2543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1914519"/>
      </p:ext>
    </p:extLst>
  </p:cSld>
  <p:clrMapOvr>
    <a:masterClrMapping/>
  </p:clrMapOvr>
  <p:transition spd="slow" advTm="0">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45080890-C78D-E49C-164F-2EDEDE7FE54B}"/>
              </a:ext>
            </a:extLst>
          </p:cNvPr>
          <p:cNvSpPr>
            <a:spLocks noGrp="1"/>
          </p:cNvSpPr>
          <p:nvPr>
            <p:ph type="dt" sz="half" idx="10"/>
          </p:nvPr>
        </p:nvSpPr>
        <p:spPr>
          <a:xfrm>
            <a:off x="0" y="0"/>
            <a:ext cx="0" cy="0"/>
          </a:xfrm>
        </p:spPr>
        <p:txBody>
          <a:bodyPr/>
          <a:lstStyle>
            <a:lvl1pPr>
              <a:defRPr>
                <a:solidFill>
                  <a:prstClr val="black"/>
                </a:solidFill>
              </a:defRPr>
            </a:lvl1pPr>
          </a:lstStyle>
          <a:p>
            <a:pPr>
              <a:defRPr/>
            </a:pPr>
            <a:fld id="{0E83CC58-9A8E-474A-A111-3F8B5C3CF18D}" type="datetimeFigureOut">
              <a:rPr lang="zh-CN" altLang="en-US"/>
              <a:pPr>
                <a:defRPr/>
              </a:pPr>
              <a:t>2023/7/21</a:t>
            </a:fld>
            <a:endParaRPr lang="zh-CN" altLang="en-US"/>
          </a:p>
        </p:txBody>
      </p:sp>
      <p:sp>
        <p:nvSpPr>
          <p:cNvPr id="5" name="页脚占位符 4">
            <a:extLst>
              <a:ext uri="{FF2B5EF4-FFF2-40B4-BE49-F238E27FC236}">
                <a16:creationId xmlns:a16="http://schemas.microsoft.com/office/drawing/2014/main" id="{42AED7DD-F10D-C263-0575-75EC644EDFB4}"/>
              </a:ext>
            </a:extLst>
          </p:cNvPr>
          <p:cNvSpPr>
            <a:spLocks noGrp="1"/>
          </p:cNvSpPr>
          <p:nvPr>
            <p:ph type="ftr" sz="quarter" idx="11"/>
          </p:nvPr>
        </p:nvSpPr>
        <p:spPr>
          <a:xfrm>
            <a:off x="0" y="0"/>
            <a:ext cx="0" cy="0"/>
          </a:xfrm>
        </p:spPr>
        <p:txBody>
          <a:bodyPr/>
          <a:lstStyle>
            <a:lvl1pPr>
              <a:defRPr>
                <a:solidFill>
                  <a:prstClr val="black"/>
                </a:solidFill>
              </a:defRPr>
            </a:lvl1pPr>
          </a:lstStyle>
          <a:p>
            <a:pPr>
              <a:defRPr/>
            </a:pPr>
            <a:endParaRPr lang="zh-CN" altLang="en-US"/>
          </a:p>
        </p:txBody>
      </p:sp>
      <p:sp>
        <p:nvSpPr>
          <p:cNvPr id="6" name="灯片编号占位符 5">
            <a:extLst>
              <a:ext uri="{FF2B5EF4-FFF2-40B4-BE49-F238E27FC236}">
                <a16:creationId xmlns:a16="http://schemas.microsoft.com/office/drawing/2014/main" id="{2846D834-3E9B-4B98-6AB0-35551E48829D}"/>
              </a:ext>
            </a:extLst>
          </p:cNvPr>
          <p:cNvSpPr>
            <a:spLocks noGrp="1"/>
          </p:cNvSpPr>
          <p:nvPr>
            <p:ph type="sldNum" sz="quarter" idx="12"/>
          </p:nvPr>
        </p:nvSpPr>
        <p:spPr>
          <a:xfrm>
            <a:off x="0" y="0"/>
            <a:ext cx="0" cy="0"/>
          </a:xfrm>
        </p:spPr>
        <p:txBody>
          <a:bodyPr/>
          <a:lstStyle>
            <a:lvl1pPr>
              <a:defRPr>
                <a:solidFill>
                  <a:prstClr val="black"/>
                </a:solidFill>
              </a:defRPr>
            </a:lvl1pPr>
          </a:lstStyle>
          <a:p>
            <a:pPr>
              <a:defRPr/>
            </a:pPr>
            <a:fld id="{B33DB99E-34D7-4ED1-BC55-07951D94537F}" type="slidenum">
              <a:rPr lang="zh-CN" altLang="en-US"/>
              <a:pPr>
                <a:defRPr/>
              </a:pPr>
              <a:t>‹#›</a:t>
            </a:fld>
            <a:endParaRPr lang="zh-CN" altLang="en-US"/>
          </a:p>
        </p:txBody>
      </p:sp>
    </p:spTree>
    <p:extLst>
      <p:ext uri="{BB962C8B-B14F-4D97-AF65-F5344CB8AC3E}">
        <p14:creationId xmlns:p14="http://schemas.microsoft.com/office/powerpoint/2010/main" val="3037344166"/>
      </p:ext>
    </p:extLst>
  </p:cSld>
  <p:clrMapOvr>
    <a:masterClrMapping/>
  </p:clrMapOvr>
  <p:transition spd="slow" advTm="0">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29B6386-537E-F741-3E43-BEA1DDCEAD46}"/>
              </a:ext>
            </a:extLst>
          </p:cNvPr>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defRPr>
            </a:lvl1pPr>
          </a:lstStyle>
          <a:p>
            <a:pPr>
              <a:defRPr/>
            </a:pPr>
            <a:fld id="{25670ACB-9174-4434-9F6D-CB18271FF474}" type="datetimeFigureOut">
              <a:rPr lang="en-GB"/>
              <a:pPr>
                <a:defRPr/>
              </a:pPr>
              <a:t>21/07/2023</a:t>
            </a:fld>
            <a:endParaRPr lang="en-GB"/>
          </a:p>
        </p:txBody>
      </p:sp>
      <p:sp>
        <p:nvSpPr>
          <p:cNvPr id="5" name="Footer Placeholder 4">
            <a:extLst>
              <a:ext uri="{FF2B5EF4-FFF2-40B4-BE49-F238E27FC236}">
                <a16:creationId xmlns:a16="http://schemas.microsoft.com/office/drawing/2014/main" id="{0AEA7B8D-16E6-CFD9-3445-B0773EE7949F}"/>
              </a:ext>
            </a:extLst>
          </p:cNvPr>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a:defRPr/>
            </a:pPr>
            <a:endParaRPr lang="en-GB"/>
          </a:p>
        </p:txBody>
      </p:sp>
      <p:sp>
        <p:nvSpPr>
          <p:cNvPr id="6" name="Slide Number Placeholder 5">
            <a:extLst>
              <a:ext uri="{FF2B5EF4-FFF2-40B4-BE49-F238E27FC236}">
                <a16:creationId xmlns:a16="http://schemas.microsoft.com/office/drawing/2014/main" id="{8B7ED7BF-7CBD-D200-AE84-3B7908683B5D}"/>
              </a:ext>
            </a:extLst>
          </p:cNvPr>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a:defRPr/>
            </a:pPr>
            <a:fld id="{0604F169-30D7-49CF-9BDE-ABCA938F62B8}" type="slidenum">
              <a:rPr lang="en-GB"/>
              <a:pPr>
                <a:defRPr/>
              </a:pPr>
              <a:t>‹#›</a:t>
            </a:fld>
            <a:endParaRPr lang="en-GB"/>
          </a:p>
        </p:txBody>
      </p:sp>
    </p:spTree>
    <p:extLst>
      <p:ext uri="{BB962C8B-B14F-4D97-AF65-F5344CB8AC3E}">
        <p14:creationId xmlns:p14="http://schemas.microsoft.com/office/powerpoint/2010/main" val="2703453275"/>
      </p:ext>
    </p:extLst>
  </p:cSld>
  <p:clrMapOvr>
    <a:masterClrMapping/>
  </p:clrMapOvr>
  <p:transition spd="slow" advTm="0">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bg>
      <p:bgPr>
        <a:blipFill dpi="0" rotWithShape="0">
          <a:blip r:embed="rId2"/>
          <a:srcRect/>
          <a:stretch>
            <a:fillRect/>
          </a:stretch>
        </a:blipFill>
        <a:effectLst/>
      </p:bgPr>
    </p:bg>
    <p:spTree>
      <p:nvGrpSpPr>
        <p:cNvPr id="1" name="Shape 977"/>
        <p:cNvGrpSpPr/>
        <p:nvPr/>
      </p:nvGrpSpPr>
      <p:grpSpPr>
        <a:xfrm>
          <a:off x="0" y="0"/>
          <a:ext cx="0" cy="0"/>
          <a:chOff x="0" y="0"/>
          <a:chExt cx="0" cy="0"/>
        </a:xfrm>
      </p:grpSpPr>
      <p:sp>
        <p:nvSpPr>
          <p:cNvPr id="2" name="Google Shape;984;p14">
            <a:extLst>
              <a:ext uri="{FF2B5EF4-FFF2-40B4-BE49-F238E27FC236}">
                <a16:creationId xmlns:a16="http://schemas.microsoft.com/office/drawing/2014/main" id="{919C8191-6E1D-C692-F7A4-43020FD120E0}"/>
              </a:ext>
            </a:extLst>
          </p:cNvPr>
          <p:cNvSpPr>
            <a:spLocks/>
          </p:cNvSpPr>
          <p:nvPr/>
        </p:nvSpPr>
        <p:spPr bwMode="auto">
          <a:xfrm>
            <a:off x="8502650" y="311150"/>
            <a:ext cx="276225" cy="277813"/>
          </a:xfrm>
          <a:custGeom>
            <a:avLst/>
            <a:gdLst>
              <a:gd name="T0" fmla="*/ 7547927 w 5011"/>
              <a:gd name="T1" fmla="*/ 0 h 5010"/>
              <a:gd name="T2" fmla="*/ 6116749 w 5011"/>
              <a:gd name="T3" fmla="*/ 3290116 h 5010"/>
              <a:gd name="T4" fmla="*/ 5597153 w 5011"/>
              <a:gd name="T5" fmla="*/ 4344807 h 5010"/>
              <a:gd name="T6" fmla="*/ 4946858 w 5011"/>
              <a:gd name="T7" fmla="*/ 5002852 h 5010"/>
              <a:gd name="T8" fmla="*/ 4165976 w 5011"/>
              <a:gd name="T9" fmla="*/ 5660897 h 5010"/>
              <a:gd name="T10" fmla="*/ 3123696 w 5011"/>
              <a:gd name="T11" fmla="*/ 6186690 h 5010"/>
              <a:gd name="T12" fmla="*/ 3032 w 5011"/>
              <a:gd name="T13" fmla="*/ 7767175 h 5010"/>
              <a:gd name="T14" fmla="*/ 3123696 w 5011"/>
              <a:gd name="T15" fmla="*/ 9215462 h 5010"/>
              <a:gd name="T16" fmla="*/ 4165976 w 5011"/>
              <a:gd name="T17" fmla="*/ 9741255 h 5010"/>
              <a:gd name="T18" fmla="*/ 4946858 w 5011"/>
              <a:gd name="T19" fmla="*/ 10399300 h 5010"/>
              <a:gd name="T20" fmla="*/ 5597153 w 5011"/>
              <a:gd name="T21" fmla="*/ 11189542 h 5010"/>
              <a:gd name="T22" fmla="*/ 6116749 w 5011"/>
              <a:gd name="T23" fmla="*/ 12244234 h 5010"/>
              <a:gd name="T24" fmla="*/ 7547927 w 5011"/>
              <a:gd name="T25" fmla="*/ 15402152 h 5010"/>
              <a:gd name="T26" fmla="*/ 8979159 w 5011"/>
              <a:gd name="T27" fmla="*/ 12244234 h 5010"/>
              <a:gd name="T28" fmla="*/ 9629399 w 5011"/>
              <a:gd name="T29" fmla="*/ 11189542 h 5010"/>
              <a:gd name="T30" fmla="*/ 10279693 w 5011"/>
              <a:gd name="T31" fmla="*/ 10399300 h 5010"/>
              <a:gd name="T32" fmla="*/ 10929933 w 5011"/>
              <a:gd name="T33" fmla="*/ 9741255 h 5010"/>
              <a:gd name="T34" fmla="*/ 11972157 w 5011"/>
              <a:gd name="T35" fmla="*/ 9215462 h 5010"/>
              <a:gd name="T36" fmla="*/ 15223520 w 5011"/>
              <a:gd name="T37" fmla="*/ 7767175 h 5010"/>
              <a:gd name="T38" fmla="*/ 11972157 w 5011"/>
              <a:gd name="T39" fmla="*/ 6186690 h 5010"/>
              <a:gd name="T40" fmla="*/ 10929933 w 5011"/>
              <a:gd name="T41" fmla="*/ 5660897 h 5010"/>
              <a:gd name="T42" fmla="*/ 10279693 w 5011"/>
              <a:gd name="T43" fmla="*/ 5002852 h 5010"/>
              <a:gd name="T44" fmla="*/ 9629399 w 5011"/>
              <a:gd name="T45" fmla="*/ 4344807 h 5010"/>
              <a:gd name="T46" fmla="*/ 8979159 w 5011"/>
              <a:gd name="T47" fmla="*/ 3290116 h 5010"/>
              <a:gd name="T48" fmla="*/ 7547927 w 5011"/>
              <a:gd name="T49" fmla="*/ 0 h 501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121900" tIns="121900" rIns="121900" bIns="121900" anchor="ctr"/>
          <a:lstStyle/>
          <a:p>
            <a:endParaRPr lang="en-US"/>
          </a:p>
        </p:txBody>
      </p:sp>
      <p:sp>
        <p:nvSpPr>
          <p:cNvPr id="3" name="Google Shape;985;p14">
            <a:extLst>
              <a:ext uri="{FF2B5EF4-FFF2-40B4-BE49-F238E27FC236}">
                <a16:creationId xmlns:a16="http://schemas.microsoft.com/office/drawing/2014/main" id="{45178A12-818A-A1D0-1F57-98DB178FCF9A}"/>
              </a:ext>
            </a:extLst>
          </p:cNvPr>
          <p:cNvSpPr>
            <a:spLocks/>
          </p:cNvSpPr>
          <p:nvPr/>
        </p:nvSpPr>
        <p:spPr bwMode="auto">
          <a:xfrm>
            <a:off x="587375" y="6035675"/>
            <a:ext cx="276225" cy="276225"/>
          </a:xfrm>
          <a:custGeom>
            <a:avLst/>
            <a:gdLst>
              <a:gd name="T0" fmla="*/ 7547927 w 5011"/>
              <a:gd name="T1" fmla="*/ 0 h 5010"/>
              <a:gd name="T2" fmla="*/ 6116749 w 5011"/>
              <a:gd name="T3" fmla="*/ 3252618 h 5010"/>
              <a:gd name="T4" fmla="*/ 5597153 w 5011"/>
              <a:gd name="T5" fmla="*/ 4295271 h 5010"/>
              <a:gd name="T6" fmla="*/ 4946858 w 5011"/>
              <a:gd name="T7" fmla="*/ 4945806 h 5010"/>
              <a:gd name="T8" fmla="*/ 4165976 w 5011"/>
              <a:gd name="T9" fmla="*/ 5596341 h 5010"/>
              <a:gd name="T10" fmla="*/ 3123696 w 5011"/>
              <a:gd name="T11" fmla="*/ 6116151 h 5010"/>
              <a:gd name="T12" fmla="*/ 3032 w 5011"/>
              <a:gd name="T13" fmla="*/ 7678614 h 5010"/>
              <a:gd name="T14" fmla="*/ 3123696 w 5011"/>
              <a:gd name="T15" fmla="*/ 9110408 h 5010"/>
              <a:gd name="T16" fmla="*/ 4165976 w 5011"/>
              <a:gd name="T17" fmla="*/ 9630218 h 5010"/>
              <a:gd name="T18" fmla="*/ 4946858 w 5011"/>
              <a:gd name="T19" fmla="*/ 10280753 h 5010"/>
              <a:gd name="T20" fmla="*/ 5597153 w 5011"/>
              <a:gd name="T21" fmla="*/ 11061957 h 5010"/>
              <a:gd name="T22" fmla="*/ 6116749 w 5011"/>
              <a:gd name="T23" fmla="*/ 12104610 h 5010"/>
              <a:gd name="T24" fmla="*/ 7547927 w 5011"/>
              <a:gd name="T25" fmla="*/ 15226559 h 5010"/>
              <a:gd name="T26" fmla="*/ 8979159 w 5011"/>
              <a:gd name="T27" fmla="*/ 12104610 h 5010"/>
              <a:gd name="T28" fmla="*/ 9629399 w 5011"/>
              <a:gd name="T29" fmla="*/ 11061957 h 5010"/>
              <a:gd name="T30" fmla="*/ 10279693 w 5011"/>
              <a:gd name="T31" fmla="*/ 10280753 h 5010"/>
              <a:gd name="T32" fmla="*/ 10929933 w 5011"/>
              <a:gd name="T33" fmla="*/ 9630218 h 5010"/>
              <a:gd name="T34" fmla="*/ 11972157 w 5011"/>
              <a:gd name="T35" fmla="*/ 9110408 h 5010"/>
              <a:gd name="T36" fmla="*/ 15223520 w 5011"/>
              <a:gd name="T37" fmla="*/ 7678614 h 5010"/>
              <a:gd name="T38" fmla="*/ 11972157 w 5011"/>
              <a:gd name="T39" fmla="*/ 6116151 h 5010"/>
              <a:gd name="T40" fmla="*/ 10929933 w 5011"/>
              <a:gd name="T41" fmla="*/ 5596341 h 5010"/>
              <a:gd name="T42" fmla="*/ 10279693 w 5011"/>
              <a:gd name="T43" fmla="*/ 4945806 h 5010"/>
              <a:gd name="T44" fmla="*/ 9629399 w 5011"/>
              <a:gd name="T45" fmla="*/ 4295271 h 5010"/>
              <a:gd name="T46" fmla="*/ 8979159 w 5011"/>
              <a:gd name="T47" fmla="*/ 3252618 h 5010"/>
              <a:gd name="T48" fmla="*/ 7547927 w 5011"/>
              <a:gd name="T49" fmla="*/ 0 h 501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121900" tIns="121900" rIns="121900" bIns="121900" anchor="ctr"/>
          <a:lstStyle/>
          <a:p>
            <a:endParaRPr lang="en-US"/>
          </a:p>
        </p:txBody>
      </p:sp>
      <p:sp>
        <p:nvSpPr>
          <p:cNvPr id="4" name="Google Shape;986;p14">
            <a:extLst>
              <a:ext uri="{FF2B5EF4-FFF2-40B4-BE49-F238E27FC236}">
                <a16:creationId xmlns:a16="http://schemas.microsoft.com/office/drawing/2014/main" id="{30C1E40E-8979-2D8D-EFE7-81C507AB2F6B}"/>
              </a:ext>
            </a:extLst>
          </p:cNvPr>
          <p:cNvSpPr>
            <a:spLocks/>
          </p:cNvSpPr>
          <p:nvPr/>
        </p:nvSpPr>
        <p:spPr bwMode="auto">
          <a:xfrm>
            <a:off x="719138" y="311150"/>
            <a:ext cx="277812" cy="277813"/>
          </a:xfrm>
          <a:custGeom>
            <a:avLst/>
            <a:gdLst>
              <a:gd name="T0" fmla="*/ 7634924 w 5011"/>
              <a:gd name="T1" fmla="*/ 0 h 5010"/>
              <a:gd name="T2" fmla="*/ 6187263 w 5011"/>
              <a:gd name="T3" fmla="*/ 3290116 h 5010"/>
              <a:gd name="T4" fmla="*/ 5661632 w 5011"/>
              <a:gd name="T5" fmla="*/ 4344807 h 5010"/>
              <a:gd name="T6" fmla="*/ 5003887 w 5011"/>
              <a:gd name="T7" fmla="*/ 5002852 h 5010"/>
              <a:gd name="T8" fmla="*/ 4213972 w 5011"/>
              <a:gd name="T9" fmla="*/ 5660897 h 5010"/>
              <a:gd name="T10" fmla="*/ 3159716 w 5011"/>
              <a:gd name="T11" fmla="*/ 6186690 h 5010"/>
              <a:gd name="T12" fmla="*/ 3049 w 5011"/>
              <a:gd name="T13" fmla="*/ 7767175 h 5010"/>
              <a:gd name="T14" fmla="*/ 3159716 w 5011"/>
              <a:gd name="T15" fmla="*/ 9215462 h 5010"/>
              <a:gd name="T16" fmla="*/ 4213972 w 5011"/>
              <a:gd name="T17" fmla="*/ 9741255 h 5010"/>
              <a:gd name="T18" fmla="*/ 5003887 w 5011"/>
              <a:gd name="T19" fmla="*/ 10399300 h 5010"/>
              <a:gd name="T20" fmla="*/ 5661632 w 5011"/>
              <a:gd name="T21" fmla="*/ 11189542 h 5010"/>
              <a:gd name="T22" fmla="*/ 6187263 w 5011"/>
              <a:gd name="T23" fmla="*/ 12244234 h 5010"/>
              <a:gd name="T24" fmla="*/ 7634924 w 5011"/>
              <a:gd name="T25" fmla="*/ 15402152 h 5010"/>
              <a:gd name="T26" fmla="*/ 9082584 w 5011"/>
              <a:gd name="T27" fmla="*/ 12244234 h 5010"/>
              <a:gd name="T28" fmla="*/ 9740385 w 5011"/>
              <a:gd name="T29" fmla="*/ 11189542 h 5010"/>
              <a:gd name="T30" fmla="*/ 10398130 w 5011"/>
              <a:gd name="T31" fmla="*/ 10399300 h 5010"/>
              <a:gd name="T32" fmla="*/ 11055875 w 5011"/>
              <a:gd name="T33" fmla="*/ 9741255 h 5010"/>
              <a:gd name="T34" fmla="*/ 12110131 w 5011"/>
              <a:gd name="T35" fmla="*/ 9215462 h 5010"/>
              <a:gd name="T36" fmla="*/ 15398968 w 5011"/>
              <a:gd name="T37" fmla="*/ 7767175 h 5010"/>
              <a:gd name="T38" fmla="*/ 12110131 w 5011"/>
              <a:gd name="T39" fmla="*/ 6186690 h 5010"/>
              <a:gd name="T40" fmla="*/ 11055875 w 5011"/>
              <a:gd name="T41" fmla="*/ 5660897 h 5010"/>
              <a:gd name="T42" fmla="*/ 10398130 w 5011"/>
              <a:gd name="T43" fmla="*/ 5002852 h 5010"/>
              <a:gd name="T44" fmla="*/ 9740385 w 5011"/>
              <a:gd name="T45" fmla="*/ 4344807 h 5010"/>
              <a:gd name="T46" fmla="*/ 9082584 w 5011"/>
              <a:gd name="T47" fmla="*/ 3290116 h 5010"/>
              <a:gd name="T48" fmla="*/ 7634924 w 5011"/>
              <a:gd name="T49" fmla="*/ 0 h 501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121900" tIns="121900" rIns="121900" bIns="121900" anchor="ctr"/>
          <a:lstStyle/>
          <a:p>
            <a:endParaRPr lang="en-US"/>
          </a:p>
        </p:txBody>
      </p:sp>
      <p:sp>
        <p:nvSpPr>
          <p:cNvPr id="5" name="Google Shape;987;p14">
            <a:extLst>
              <a:ext uri="{FF2B5EF4-FFF2-40B4-BE49-F238E27FC236}">
                <a16:creationId xmlns:a16="http://schemas.microsoft.com/office/drawing/2014/main" id="{2D087265-3AD3-8467-64FE-5011784AF975}"/>
              </a:ext>
            </a:extLst>
          </p:cNvPr>
          <p:cNvSpPr>
            <a:spLocks/>
          </p:cNvSpPr>
          <p:nvPr/>
        </p:nvSpPr>
        <p:spPr bwMode="auto">
          <a:xfrm>
            <a:off x="11433175" y="6035675"/>
            <a:ext cx="276225" cy="276225"/>
          </a:xfrm>
          <a:custGeom>
            <a:avLst/>
            <a:gdLst>
              <a:gd name="T0" fmla="*/ 7547927 w 5011"/>
              <a:gd name="T1" fmla="*/ 0 h 5010"/>
              <a:gd name="T2" fmla="*/ 6116749 w 5011"/>
              <a:gd name="T3" fmla="*/ 3252618 h 5010"/>
              <a:gd name="T4" fmla="*/ 5597153 w 5011"/>
              <a:gd name="T5" fmla="*/ 4295271 h 5010"/>
              <a:gd name="T6" fmla="*/ 4946858 w 5011"/>
              <a:gd name="T7" fmla="*/ 4945806 h 5010"/>
              <a:gd name="T8" fmla="*/ 4165976 w 5011"/>
              <a:gd name="T9" fmla="*/ 5596341 h 5010"/>
              <a:gd name="T10" fmla="*/ 3123696 w 5011"/>
              <a:gd name="T11" fmla="*/ 6116151 h 5010"/>
              <a:gd name="T12" fmla="*/ 3032 w 5011"/>
              <a:gd name="T13" fmla="*/ 7678614 h 5010"/>
              <a:gd name="T14" fmla="*/ 3123696 w 5011"/>
              <a:gd name="T15" fmla="*/ 9110408 h 5010"/>
              <a:gd name="T16" fmla="*/ 4165976 w 5011"/>
              <a:gd name="T17" fmla="*/ 9630218 h 5010"/>
              <a:gd name="T18" fmla="*/ 4946858 w 5011"/>
              <a:gd name="T19" fmla="*/ 10280753 h 5010"/>
              <a:gd name="T20" fmla="*/ 5597153 w 5011"/>
              <a:gd name="T21" fmla="*/ 11061957 h 5010"/>
              <a:gd name="T22" fmla="*/ 6116749 w 5011"/>
              <a:gd name="T23" fmla="*/ 12104610 h 5010"/>
              <a:gd name="T24" fmla="*/ 7547927 w 5011"/>
              <a:gd name="T25" fmla="*/ 15226559 h 5010"/>
              <a:gd name="T26" fmla="*/ 8979159 w 5011"/>
              <a:gd name="T27" fmla="*/ 12104610 h 5010"/>
              <a:gd name="T28" fmla="*/ 9629399 w 5011"/>
              <a:gd name="T29" fmla="*/ 11061957 h 5010"/>
              <a:gd name="T30" fmla="*/ 10279693 w 5011"/>
              <a:gd name="T31" fmla="*/ 10280753 h 5010"/>
              <a:gd name="T32" fmla="*/ 10929933 w 5011"/>
              <a:gd name="T33" fmla="*/ 9630218 h 5010"/>
              <a:gd name="T34" fmla="*/ 11972157 w 5011"/>
              <a:gd name="T35" fmla="*/ 9110408 h 5010"/>
              <a:gd name="T36" fmla="*/ 15223520 w 5011"/>
              <a:gd name="T37" fmla="*/ 7678614 h 5010"/>
              <a:gd name="T38" fmla="*/ 11972157 w 5011"/>
              <a:gd name="T39" fmla="*/ 6116151 h 5010"/>
              <a:gd name="T40" fmla="*/ 10929933 w 5011"/>
              <a:gd name="T41" fmla="*/ 5596341 h 5010"/>
              <a:gd name="T42" fmla="*/ 10279693 w 5011"/>
              <a:gd name="T43" fmla="*/ 4945806 h 5010"/>
              <a:gd name="T44" fmla="*/ 9629399 w 5011"/>
              <a:gd name="T45" fmla="*/ 4295271 h 5010"/>
              <a:gd name="T46" fmla="*/ 8979159 w 5011"/>
              <a:gd name="T47" fmla="*/ 3252618 h 5010"/>
              <a:gd name="T48" fmla="*/ 7547927 w 5011"/>
              <a:gd name="T49" fmla="*/ 0 h 501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121900" tIns="121900" rIns="121900" bIns="121900" anchor="ctr"/>
          <a:lstStyle/>
          <a:p>
            <a:endParaRPr lang="en-US"/>
          </a:p>
        </p:txBody>
      </p:sp>
    </p:spTree>
    <p:extLst>
      <p:ext uri="{BB962C8B-B14F-4D97-AF65-F5344CB8AC3E}">
        <p14:creationId xmlns:p14="http://schemas.microsoft.com/office/powerpoint/2010/main" val="1115033941"/>
      </p:ext>
    </p:extLst>
  </p:cSld>
  <p:clrMapOvr>
    <a:masterClrMapping/>
  </p:clrMapOvr>
  <p:transition spd="slow" advTm="0">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EF93B62F-F223-E0C0-3F78-6686D1A664F0}"/>
              </a:ext>
            </a:extLst>
          </p:cNvPr>
          <p:cNvSpPr>
            <a:spLocks noGrp="1"/>
          </p:cNvSpPr>
          <p:nvPr>
            <p:ph type="dt" sz="half" idx="10"/>
          </p:nvPr>
        </p:nvSpPr>
        <p:spPr/>
        <p:txBody>
          <a:bodyPr/>
          <a:lstStyle>
            <a:lvl1pPr>
              <a:defRPr/>
            </a:lvl1pPr>
          </a:lstStyle>
          <a:p>
            <a:pPr>
              <a:defRPr/>
            </a:pPr>
            <a:fld id="{5A417EBB-B014-455A-9C51-4875170C0AC2}" type="datetimeFigureOut">
              <a:rPr lang="zh-CN" altLang="en-US"/>
              <a:pPr>
                <a:defRPr/>
              </a:pPr>
              <a:t>2023/7/21</a:t>
            </a:fld>
            <a:endParaRPr lang="zh-CN" altLang="en-US"/>
          </a:p>
        </p:txBody>
      </p:sp>
      <p:sp>
        <p:nvSpPr>
          <p:cNvPr id="5" name="页脚占位符 4">
            <a:extLst>
              <a:ext uri="{FF2B5EF4-FFF2-40B4-BE49-F238E27FC236}">
                <a16:creationId xmlns:a16="http://schemas.microsoft.com/office/drawing/2014/main" id="{F3A1BEC8-D5DD-F0E3-AE36-DEBAF368B1EC}"/>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EA454E7C-4620-B79F-E8CE-9C8E42CD915F}"/>
              </a:ext>
            </a:extLst>
          </p:cNvPr>
          <p:cNvSpPr>
            <a:spLocks noGrp="1"/>
          </p:cNvSpPr>
          <p:nvPr>
            <p:ph type="sldNum" sz="quarter" idx="12"/>
          </p:nvPr>
        </p:nvSpPr>
        <p:spPr/>
        <p:txBody>
          <a:bodyPr/>
          <a:lstStyle>
            <a:lvl1pPr>
              <a:defRPr/>
            </a:lvl1pPr>
          </a:lstStyle>
          <a:p>
            <a:pPr>
              <a:defRPr/>
            </a:pPr>
            <a:fld id="{4D25FE61-37B6-4D9B-905C-3C310C567731}" type="slidenum">
              <a:rPr lang="zh-CN" altLang="en-US"/>
              <a:pPr>
                <a:defRPr/>
              </a:pPr>
              <a:t>‹#›</a:t>
            </a:fld>
            <a:endParaRPr lang="zh-CN" altLang="en-US"/>
          </a:p>
        </p:txBody>
      </p:sp>
    </p:spTree>
    <p:extLst>
      <p:ext uri="{BB962C8B-B14F-4D97-AF65-F5344CB8AC3E}">
        <p14:creationId xmlns:p14="http://schemas.microsoft.com/office/powerpoint/2010/main" val="3146443684"/>
      </p:ext>
    </p:extLst>
  </p:cSld>
  <p:clrMapOvr>
    <a:masterClrMapping/>
  </p:clrMapOvr>
  <p:transition spd="slow" advTm="0">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6D68EE08-6FB7-9CD3-CE02-BDF5C52C5C76}"/>
              </a:ext>
            </a:extLst>
          </p:cNvPr>
          <p:cNvSpPr>
            <a:spLocks noGrp="1"/>
          </p:cNvSpPr>
          <p:nvPr>
            <p:ph type="dt" sz="half" idx="10"/>
          </p:nvPr>
        </p:nvSpPr>
        <p:spPr/>
        <p:txBody>
          <a:bodyPr/>
          <a:lstStyle>
            <a:lvl1pPr>
              <a:defRPr/>
            </a:lvl1pPr>
          </a:lstStyle>
          <a:p>
            <a:pPr>
              <a:defRPr/>
            </a:pPr>
            <a:fld id="{531986C9-219F-4518-8B66-7146704F6BEE}" type="datetimeFigureOut">
              <a:rPr lang="zh-CN" altLang="en-US"/>
              <a:pPr>
                <a:defRPr/>
              </a:pPr>
              <a:t>2023/7/21</a:t>
            </a:fld>
            <a:endParaRPr lang="zh-CN" altLang="en-US"/>
          </a:p>
        </p:txBody>
      </p:sp>
      <p:sp>
        <p:nvSpPr>
          <p:cNvPr id="5" name="页脚占位符 4">
            <a:extLst>
              <a:ext uri="{FF2B5EF4-FFF2-40B4-BE49-F238E27FC236}">
                <a16:creationId xmlns:a16="http://schemas.microsoft.com/office/drawing/2014/main" id="{7371F70C-4D62-21CB-FFC5-6A05EDB32223}"/>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334D9DFA-A068-8C3C-6305-7686C7F0080C}"/>
              </a:ext>
            </a:extLst>
          </p:cNvPr>
          <p:cNvSpPr>
            <a:spLocks noGrp="1"/>
          </p:cNvSpPr>
          <p:nvPr>
            <p:ph type="sldNum" sz="quarter" idx="12"/>
          </p:nvPr>
        </p:nvSpPr>
        <p:spPr/>
        <p:txBody>
          <a:bodyPr/>
          <a:lstStyle>
            <a:lvl1pPr>
              <a:defRPr/>
            </a:lvl1pPr>
          </a:lstStyle>
          <a:p>
            <a:pPr>
              <a:defRPr/>
            </a:pPr>
            <a:fld id="{F678FAB8-952A-4614-8EA9-433ADB05397E}" type="slidenum">
              <a:rPr lang="zh-CN" altLang="en-US"/>
              <a:pPr>
                <a:defRPr/>
              </a:pPr>
              <a:t>‹#›</a:t>
            </a:fld>
            <a:endParaRPr lang="zh-CN" altLang="en-US"/>
          </a:p>
        </p:txBody>
      </p:sp>
    </p:spTree>
    <p:extLst>
      <p:ext uri="{BB962C8B-B14F-4D97-AF65-F5344CB8AC3E}">
        <p14:creationId xmlns:p14="http://schemas.microsoft.com/office/powerpoint/2010/main" val="3516278732"/>
      </p:ext>
    </p:extLst>
  </p:cSld>
  <p:clrMapOvr>
    <a:masterClrMapping/>
  </p:clrMapOvr>
  <p:transition spd="slow" advTm="0">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9151FEBD-3CD0-246A-2672-AD991E8ADD5E}"/>
              </a:ext>
            </a:extLst>
          </p:cNvPr>
          <p:cNvSpPr>
            <a:spLocks noGrp="1"/>
          </p:cNvSpPr>
          <p:nvPr>
            <p:ph type="dt" sz="half" idx="10"/>
          </p:nvPr>
        </p:nvSpPr>
        <p:spPr/>
        <p:txBody>
          <a:bodyPr/>
          <a:lstStyle>
            <a:lvl1pPr>
              <a:defRPr/>
            </a:lvl1pPr>
          </a:lstStyle>
          <a:p>
            <a:pPr>
              <a:defRPr/>
            </a:pPr>
            <a:fld id="{39A32D39-F2DB-4BD0-B883-0075FF36487B}" type="datetimeFigureOut">
              <a:rPr lang="zh-CN" altLang="en-US"/>
              <a:pPr>
                <a:defRPr/>
              </a:pPr>
              <a:t>2023/7/21</a:t>
            </a:fld>
            <a:endParaRPr lang="zh-CN" altLang="en-US"/>
          </a:p>
        </p:txBody>
      </p:sp>
      <p:sp>
        <p:nvSpPr>
          <p:cNvPr id="5" name="页脚占位符 4">
            <a:extLst>
              <a:ext uri="{FF2B5EF4-FFF2-40B4-BE49-F238E27FC236}">
                <a16:creationId xmlns:a16="http://schemas.microsoft.com/office/drawing/2014/main" id="{3C8D9109-EEAA-925D-A3E9-3AB499EA30CB}"/>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BC28AD9E-228A-435A-52B2-120FABD3A107}"/>
              </a:ext>
            </a:extLst>
          </p:cNvPr>
          <p:cNvSpPr>
            <a:spLocks noGrp="1"/>
          </p:cNvSpPr>
          <p:nvPr>
            <p:ph type="sldNum" sz="quarter" idx="12"/>
          </p:nvPr>
        </p:nvSpPr>
        <p:spPr/>
        <p:txBody>
          <a:bodyPr/>
          <a:lstStyle>
            <a:lvl1pPr>
              <a:defRPr/>
            </a:lvl1pPr>
          </a:lstStyle>
          <a:p>
            <a:pPr>
              <a:defRPr/>
            </a:pPr>
            <a:fld id="{7C8B6335-3256-45C1-A853-B8236C2A1FA9}" type="slidenum">
              <a:rPr lang="zh-CN" altLang="en-US"/>
              <a:pPr>
                <a:defRPr/>
              </a:pPr>
              <a:t>‹#›</a:t>
            </a:fld>
            <a:endParaRPr lang="zh-CN" altLang="en-US"/>
          </a:p>
        </p:txBody>
      </p:sp>
    </p:spTree>
    <p:extLst>
      <p:ext uri="{BB962C8B-B14F-4D97-AF65-F5344CB8AC3E}">
        <p14:creationId xmlns:p14="http://schemas.microsoft.com/office/powerpoint/2010/main" val="4055464407"/>
      </p:ext>
    </p:extLst>
  </p:cSld>
  <p:clrMapOvr>
    <a:masterClrMapping/>
  </p:clrMapOvr>
  <p:transition spd="slow" advTm="0">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a:extLst>
              <a:ext uri="{FF2B5EF4-FFF2-40B4-BE49-F238E27FC236}">
                <a16:creationId xmlns:a16="http://schemas.microsoft.com/office/drawing/2014/main" id="{E9A1A24B-45C8-0699-38EA-4EE07161109C}"/>
              </a:ext>
            </a:extLst>
          </p:cNvPr>
          <p:cNvSpPr>
            <a:spLocks noGrp="1"/>
          </p:cNvSpPr>
          <p:nvPr>
            <p:ph type="dt" sz="half" idx="10"/>
          </p:nvPr>
        </p:nvSpPr>
        <p:spPr/>
        <p:txBody>
          <a:bodyPr/>
          <a:lstStyle>
            <a:lvl1pPr>
              <a:defRPr/>
            </a:lvl1pPr>
          </a:lstStyle>
          <a:p>
            <a:pPr>
              <a:defRPr/>
            </a:pPr>
            <a:fld id="{9B568AC2-B006-4959-A2D0-471A17FDF47E}" type="datetimeFigureOut">
              <a:rPr lang="zh-CN" altLang="en-US"/>
              <a:pPr>
                <a:defRPr/>
              </a:pPr>
              <a:t>2023/7/21</a:t>
            </a:fld>
            <a:endParaRPr lang="zh-CN" altLang="en-US"/>
          </a:p>
        </p:txBody>
      </p:sp>
      <p:sp>
        <p:nvSpPr>
          <p:cNvPr id="6" name="页脚占位符 4">
            <a:extLst>
              <a:ext uri="{FF2B5EF4-FFF2-40B4-BE49-F238E27FC236}">
                <a16:creationId xmlns:a16="http://schemas.microsoft.com/office/drawing/2014/main" id="{2CB0790B-2910-8158-92D8-A614181C7AAB}"/>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FCE8D385-1B22-EBDB-C391-D57F42C8CE86}"/>
              </a:ext>
            </a:extLst>
          </p:cNvPr>
          <p:cNvSpPr>
            <a:spLocks noGrp="1"/>
          </p:cNvSpPr>
          <p:nvPr>
            <p:ph type="sldNum" sz="quarter" idx="12"/>
          </p:nvPr>
        </p:nvSpPr>
        <p:spPr/>
        <p:txBody>
          <a:bodyPr/>
          <a:lstStyle>
            <a:lvl1pPr>
              <a:defRPr/>
            </a:lvl1pPr>
          </a:lstStyle>
          <a:p>
            <a:pPr>
              <a:defRPr/>
            </a:pPr>
            <a:fld id="{32FF6AF6-A68B-462C-962E-C84F578361AA}" type="slidenum">
              <a:rPr lang="zh-CN" altLang="en-US"/>
              <a:pPr>
                <a:defRPr/>
              </a:pPr>
              <a:t>‹#›</a:t>
            </a:fld>
            <a:endParaRPr lang="zh-CN" altLang="en-US"/>
          </a:p>
        </p:txBody>
      </p:sp>
    </p:spTree>
    <p:extLst>
      <p:ext uri="{BB962C8B-B14F-4D97-AF65-F5344CB8AC3E}">
        <p14:creationId xmlns:p14="http://schemas.microsoft.com/office/powerpoint/2010/main" val="3337392333"/>
      </p:ext>
    </p:extLst>
  </p:cSld>
  <p:clrMapOvr>
    <a:masterClrMapping/>
  </p:clrMapOvr>
  <p:transition spd="slow" advTm="0">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a:extLst>
              <a:ext uri="{FF2B5EF4-FFF2-40B4-BE49-F238E27FC236}">
                <a16:creationId xmlns:a16="http://schemas.microsoft.com/office/drawing/2014/main" id="{2554025E-A5B3-5917-900E-CE06FA5CE788}"/>
              </a:ext>
            </a:extLst>
          </p:cNvPr>
          <p:cNvSpPr>
            <a:spLocks noGrp="1"/>
          </p:cNvSpPr>
          <p:nvPr>
            <p:ph type="dt" sz="half" idx="10"/>
          </p:nvPr>
        </p:nvSpPr>
        <p:spPr/>
        <p:txBody>
          <a:bodyPr/>
          <a:lstStyle>
            <a:lvl1pPr>
              <a:defRPr/>
            </a:lvl1pPr>
          </a:lstStyle>
          <a:p>
            <a:pPr>
              <a:defRPr/>
            </a:pPr>
            <a:fld id="{65A9F2BB-30EE-4EEA-B045-70C3E1ACCE6A}" type="datetimeFigureOut">
              <a:rPr lang="zh-CN" altLang="en-US"/>
              <a:pPr>
                <a:defRPr/>
              </a:pPr>
              <a:t>2023/7/21</a:t>
            </a:fld>
            <a:endParaRPr lang="zh-CN" altLang="en-US"/>
          </a:p>
        </p:txBody>
      </p:sp>
      <p:sp>
        <p:nvSpPr>
          <p:cNvPr id="8" name="页脚占位符 4">
            <a:extLst>
              <a:ext uri="{FF2B5EF4-FFF2-40B4-BE49-F238E27FC236}">
                <a16:creationId xmlns:a16="http://schemas.microsoft.com/office/drawing/2014/main" id="{B6D4ED56-39E7-F457-50B0-3FA5FDAD8487}"/>
              </a:ext>
            </a:extLst>
          </p:cNvPr>
          <p:cNvSpPr>
            <a:spLocks noGrp="1"/>
          </p:cNvSpPr>
          <p:nvPr>
            <p:ph type="ftr" sz="quarter" idx="11"/>
          </p:nvPr>
        </p:nvSpPr>
        <p:spPr/>
        <p:txBody>
          <a:bodyPr/>
          <a:lstStyle>
            <a:lvl1pPr>
              <a:defRPr/>
            </a:lvl1pPr>
          </a:lstStyle>
          <a:p>
            <a:pPr>
              <a:defRPr/>
            </a:pPr>
            <a:endParaRPr lang="zh-CN" altLang="en-US"/>
          </a:p>
        </p:txBody>
      </p:sp>
      <p:sp>
        <p:nvSpPr>
          <p:cNvPr id="9" name="灯片编号占位符 5">
            <a:extLst>
              <a:ext uri="{FF2B5EF4-FFF2-40B4-BE49-F238E27FC236}">
                <a16:creationId xmlns:a16="http://schemas.microsoft.com/office/drawing/2014/main" id="{B5190062-BFE9-77EC-E4C8-8F94ECED67D6}"/>
              </a:ext>
            </a:extLst>
          </p:cNvPr>
          <p:cNvSpPr>
            <a:spLocks noGrp="1"/>
          </p:cNvSpPr>
          <p:nvPr>
            <p:ph type="sldNum" sz="quarter" idx="12"/>
          </p:nvPr>
        </p:nvSpPr>
        <p:spPr/>
        <p:txBody>
          <a:bodyPr/>
          <a:lstStyle>
            <a:lvl1pPr>
              <a:defRPr/>
            </a:lvl1pPr>
          </a:lstStyle>
          <a:p>
            <a:pPr>
              <a:defRPr/>
            </a:pPr>
            <a:fld id="{4B192C63-DD30-48BE-A9D8-4258A595601D}" type="slidenum">
              <a:rPr lang="zh-CN" altLang="en-US"/>
              <a:pPr>
                <a:defRPr/>
              </a:pPr>
              <a:t>‹#›</a:t>
            </a:fld>
            <a:endParaRPr lang="zh-CN" altLang="en-US"/>
          </a:p>
        </p:txBody>
      </p:sp>
    </p:spTree>
    <p:extLst>
      <p:ext uri="{BB962C8B-B14F-4D97-AF65-F5344CB8AC3E}">
        <p14:creationId xmlns:p14="http://schemas.microsoft.com/office/powerpoint/2010/main" val="3446529742"/>
      </p:ext>
    </p:extLst>
  </p:cSld>
  <p:clrMapOvr>
    <a:masterClrMapping/>
  </p:clrMapOvr>
  <p:transition spd="slow" advTm="0">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3" name="Picture 7">
            <a:extLst>
              <a:ext uri="{FF2B5EF4-FFF2-40B4-BE49-F238E27FC236}">
                <a16:creationId xmlns:a16="http://schemas.microsoft.com/office/drawing/2014/main" id="{5543EE74-2DC1-BD7A-0365-096DB82BFB0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09825" y="-471488"/>
            <a:ext cx="1674812" cy="1673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p:txBody>
          <a:bodyPr/>
          <a:lstStyle/>
          <a:p>
            <a:r>
              <a:rPr lang="zh-CN" altLang="en-US"/>
              <a:t>单击此处编辑母版标题样式</a:t>
            </a:r>
          </a:p>
        </p:txBody>
      </p:sp>
      <p:sp>
        <p:nvSpPr>
          <p:cNvPr id="4" name="日期占位符 2">
            <a:extLst>
              <a:ext uri="{FF2B5EF4-FFF2-40B4-BE49-F238E27FC236}">
                <a16:creationId xmlns:a16="http://schemas.microsoft.com/office/drawing/2014/main" id="{0F255029-F864-7708-39C0-856F39C7B570}"/>
              </a:ext>
            </a:extLst>
          </p:cNvPr>
          <p:cNvSpPr>
            <a:spLocks noGrp="1"/>
          </p:cNvSpPr>
          <p:nvPr>
            <p:ph type="dt" sz="half" idx="10"/>
          </p:nvPr>
        </p:nvSpPr>
        <p:spPr/>
        <p:txBody>
          <a:bodyPr/>
          <a:lstStyle>
            <a:lvl1pPr>
              <a:defRPr/>
            </a:lvl1pPr>
          </a:lstStyle>
          <a:p>
            <a:pPr>
              <a:defRPr/>
            </a:pPr>
            <a:fld id="{93EB0F52-B1B9-4D69-891C-1D295A1D4E1F}" type="datetimeFigureOut">
              <a:rPr lang="zh-CN" altLang="en-US"/>
              <a:pPr>
                <a:defRPr/>
              </a:pPr>
              <a:t>2023/7/21</a:t>
            </a:fld>
            <a:endParaRPr lang="zh-CN" altLang="en-US"/>
          </a:p>
        </p:txBody>
      </p:sp>
      <p:sp>
        <p:nvSpPr>
          <p:cNvPr id="5" name="页脚占位符 3">
            <a:extLst>
              <a:ext uri="{FF2B5EF4-FFF2-40B4-BE49-F238E27FC236}">
                <a16:creationId xmlns:a16="http://schemas.microsoft.com/office/drawing/2014/main" id="{2D8676E7-41F0-D5CB-5FDB-50BC4942DF65}"/>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4">
            <a:extLst>
              <a:ext uri="{FF2B5EF4-FFF2-40B4-BE49-F238E27FC236}">
                <a16:creationId xmlns:a16="http://schemas.microsoft.com/office/drawing/2014/main" id="{58EB0759-E4DB-0E7C-CD44-7F5EA42D62F6}"/>
              </a:ext>
            </a:extLst>
          </p:cNvPr>
          <p:cNvSpPr>
            <a:spLocks noGrp="1"/>
          </p:cNvSpPr>
          <p:nvPr>
            <p:ph type="sldNum" sz="quarter" idx="12"/>
          </p:nvPr>
        </p:nvSpPr>
        <p:spPr/>
        <p:txBody>
          <a:bodyPr/>
          <a:lstStyle>
            <a:lvl1pPr>
              <a:defRPr/>
            </a:lvl1pPr>
          </a:lstStyle>
          <a:p>
            <a:pPr>
              <a:defRPr/>
            </a:pPr>
            <a:fld id="{7D938214-DFB4-40DA-8C34-C92FC6C6F901}" type="slidenum">
              <a:rPr lang="zh-CN" altLang="en-US"/>
              <a:pPr>
                <a:defRPr/>
              </a:pPr>
              <a:t>‹#›</a:t>
            </a:fld>
            <a:endParaRPr lang="zh-CN" altLang="en-US"/>
          </a:p>
        </p:txBody>
      </p:sp>
    </p:spTree>
    <p:extLst>
      <p:ext uri="{BB962C8B-B14F-4D97-AF65-F5344CB8AC3E}">
        <p14:creationId xmlns:p14="http://schemas.microsoft.com/office/powerpoint/2010/main" val="3510592154"/>
      </p:ext>
    </p:extLst>
  </p:cSld>
  <p:clrMapOvr>
    <a:masterClrMapping/>
  </p:clrMapOvr>
  <p:transition spd="slow" advTm="0">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64033C3F-E088-7B59-9419-A45DDAE33044}"/>
              </a:ext>
            </a:extLst>
          </p:cNvPr>
          <p:cNvSpPr>
            <a:spLocks noGrp="1"/>
          </p:cNvSpPr>
          <p:nvPr>
            <p:ph type="dt" sz="half" idx="10"/>
          </p:nvPr>
        </p:nvSpPr>
        <p:spPr/>
        <p:txBody>
          <a:bodyPr/>
          <a:lstStyle>
            <a:lvl1pPr>
              <a:defRPr/>
            </a:lvl1pPr>
          </a:lstStyle>
          <a:p>
            <a:pPr>
              <a:defRPr/>
            </a:pPr>
            <a:fld id="{DA50D6CE-B697-47C4-9991-FC54C5DC7210}" type="datetimeFigureOut">
              <a:rPr lang="zh-CN" altLang="en-US"/>
              <a:pPr>
                <a:defRPr/>
              </a:pPr>
              <a:t>2023/7/21</a:t>
            </a:fld>
            <a:endParaRPr lang="zh-CN" altLang="en-US"/>
          </a:p>
        </p:txBody>
      </p:sp>
      <p:sp>
        <p:nvSpPr>
          <p:cNvPr id="3" name="页脚占位符 4">
            <a:extLst>
              <a:ext uri="{FF2B5EF4-FFF2-40B4-BE49-F238E27FC236}">
                <a16:creationId xmlns:a16="http://schemas.microsoft.com/office/drawing/2014/main" id="{6DFE122E-24A3-F1EA-0D7E-21882DED3DEF}"/>
              </a:ext>
            </a:extLst>
          </p:cNvPr>
          <p:cNvSpPr>
            <a:spLocks noGrp="1"/>
          </p:cNvSpPr>
          <p:nvPr>
            <p:ph type="ftr" sz="quarter" idx="11"/>
          </p:nvPr>
        </p:nvSpPr>
        <p:spPr/>
        <p:txBody>
          <a:bodyPr/>
          <a:lstStyle>
            <a:lvl1pPr>
              <a:defRPr/>
            </a:lvl1pPr>
          </a:lstStyle>
          <a:p>
            <a:pPr>
              <a:defRPr/>
            </a:pPr>
            <a:endParaRPr lang="zh-CN" altLang="en-US"/>
          </a:p>
        </p:txBody>
      </p:sp>
      <p:sp>
        <p:nvSpPr>
          <p:cNvPr id="4" name="灯片编号占位符 5">
            <a:extLst>
              <a:ext uri="{FF2B5EF4-FFF2-40B4-BE49-F238E27FC236}">
                <a16:creationId xmlns:a16="http://schemas.microsoft.com/office/drawing/2014/main" id="{674077A6-935F-DDB4-B91D-6D3030ED3B39}"/>
              </a:ext>
            </a:extLst>
          </p:cNvPr>
          <p:cNvSpPr>
            <a:spLocks noGrp="1"/>
          </p:cNvSpPr>
          <p:nvPr>
            <p:ph type="sldNum" sz="quarter" idx="12"/>
          </p:nvPr>
        </p:nvSpPr>
        <p:spPr/>
        <p:txBody>
          <a:bodyPr/>
          <a:lstStyle>
            <a:lvl1pPr>
              <a:defRPr/>
            </a:lvl1pPr>
          </a:lstStyle>
          <a:p>
            <a:pPr>
              <a:defRPr/>
            </a:pPr>
            <a:fld id="{3A62ECEA-77B3-46AD-A175-F157DFAD752E}" type="slidenum">
              <a:rPr lang="zh-CN" altLang="en-US"/>
              <a:pPr>
                <a:defRPr/>
              </a:pPr>
              <a:t>‹#›</a:t>
            </a:fld>
            <a:endParaRPr lang="zh-CN" altLang="en-US"/>
          </a:p>
        </p:txBody>
      </p:sp>
    </p:spTree>
    <p:extLst>
      <p:ext uri="{BB962C8B-B14F-4D97-AF65-F5344CB8AC3E}">
        <p14:creationId xmlns:p14="http://schemas.microsoft.com/office/powerpoint/2010/main" val="750205750"/>
      </p:ext>
    </p:extLst>
  </p:cSld>
  <p:clrMapOvr>
    <a:masterClrMapping/>
  </p:clrMapOvr>
  <p:transition spd="slow" advTm="0">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6">
            <a:extLst>
              <a:ext uri="{FF2B5EF4-FFF2-40B4-BE49-F238E27FC236}">
                <a16:creationId xmlns:a16="http://schemas.microsoft.com/office/drawing/2014/main" id="{E632A9BD-66EE-B918-016F-40E264FC8F7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44778"/>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7">
            <a:extLst>
              <a:ext uri="{FF2B5EF4-FFF2-40B4-BE49-F238E27FC236}">
                <a16:creationId xmlns:a16="http://schemas.microsoft.com/office/drawing/2014/main" id="{7DF46069-7D91-4953-76F6-C909E8B2DC35}"/>
              </a:ext>
            </a:extLst>
          </p:cNvPr>
          <p:cNvSpPr/>
          <p:nvPr userDrawn="1"/>
        </p:nvSpPr>
        <p:spPr>
          <a:xfrm>
            <a:off x="215900" y="182563"/>
            <a:ext cx="11776075" cy="6507162"/>
          </a:xfrm>
          <a:prstGeom prst="rect">
            <a:avLst/>
          </a:prstGeom>
          <a:noFill/>
          <a:ln w="38100">
            <a:solidFill>
              <a:srgbClr val="7CB55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 name="矩形 8">
            <a:extLst>
              <a:ext uri="{FF2B5EF4-FFF2-40B4-BE49-F238E27FC236}">
                <a16:creationId xmlns:a16="http://schemas.microsoft.com/office/drawing/2014/main" id="{34D1F534-2968-DB14-67A8-062DB5879A4B}"/>
              </a:ext>
            </a:extLst>
          </p:cNvPr>
          <p:cNvSpPr/>
          <p:nvPr userDrawn="1"/>
        </p:nvSpPr>
        <p:spPr>
          <a:xfrm>
            <a:off x="282575" y="247650"/>
            <a:ext cx="11649075" cy="6372225"/>
          </a:xfrm>
          <a:prstGeom prst="rect">
            <a:avLst/>
          </a:prstGeom>
          <a:noFill/>
          <a:ln w="12700">
            <a:solidFill>
              <a:srgbClr val="7CB55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Tree>
    <p:extLst>
      <p:ext uri="{BB962C8B-B14F-4D97-AF65-F5344CB8AC3E}">
        <p14:creationId xmlns:p14="http://schemas.microsoft.com/office/powerpoint/2010/main" val="2570999667"/>
      </p:ext>
    </p:extLst>
  </p:cSld>
  <p:clrMapOvr>
    <a:masterClrMapping/>
  </p:clrMapOvr>
  <p:transition spd="slow" advTm="0">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7A2C74F8-F459-EAA8-EBF6-A50D3E521848}"/>
              </a:ext>
            </a:extLst>
          </p:cNvPr>
          <p:cNvSpPr>
            <a:spLocks noGrp="1"/>
          </p:cNvSpPr>
          <p:nvPr>
            <p:ph type="dt" sz="half" idx="10"/>
          </p:nvPr>
        </p:nvSpPr>
        <p:spPr/>
        <p:txBody>
          <a:bodyPr/>
          <a:lstStyle>
            <a:lvl1pPr>
              <a:defRPr/>
            </a:lvl1pPr>
          </a:lstStyle>
          <a:p>
            <a:pPr>
              <a:defRPr/>
            </a:pPr>
            <a:fld id="{7A13909F-D334-4205-A005-4E12E36218A5}" type="datetimeFigureOut">
              <a:rPr lang="zh-CN" altLang="en-US"/>
              <a:pPr>
                <a:defRPr/>
              </a:pPr>
              <a:t>2023/7/21</a:t>
            </a:fld>
            <a:endParaRPr lang="zh-CN" altLang="en-US"/>
          </a:p>
        </p:txBody>
      </p:sp>
      <p:sp>
        <p:nvSpPr>
          <p:cNvPr id="6" name="页脚占位符 4">
            <a:extLst>
              <a:ext uri="{FF2B5EF4-FFF2-40B4-BE49-F238E27FC236}">
                <a16:creationId xmlns:a16="http://schemas.microsoft.com/office/drawing/2014/main" id="{07F43921-4B21-EA53-4004-B397FF5C334A}"/>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DADBDB4F-38D7-3E81-A3A0-50772EB03B19}"/>
              </a:ext>
            </a:extLst>
          </p:cNvPr>
          <p:cNvSpPr>
            <a:spLocks noGrp="1"/>
          </p:cNvSpPr>
          <p:nvPr>
            <p:ph type="sldNum" sz="quarter" idx="12"/>
          </p:nvPr>
        </p:nvSpPr>
        <p:spPr/>
        <p:txBody>
          <a:bodyPr/>
          <a:lstStyle>
            <a:lvl1pPr>
              <a:defRPr/>
            </a:lvl1pPr>
          </a:lstStyle>
          <a:p>
            <a:pPr>
              <a:defRPr/>
            </a:pPr>
            <a:fld id="{08F94322-51EF-4F78-93F2-2287DFCC0F4C}" type="slidenum">
              <a:rPr lang="zh-CN" altLang="en-US"/>
              <a:pPr>
                <a:defRPr/>
              </a:pPr>
              <a:t>‹#›</a:t>
            </a:fld>
            <a:endParaRPr lang="zh-CN" altLang="en-US"/>
          </a:p>
        </p:txBody>
      </p:sp>
    </p:spTree>
    <p:extLst>
      <p:ext uri="{BB962C8B-B14F-4D97-AF65-F5344CB8AC3E}">
        <p14:creationId xmlns:p14="http://schemas.microsoft.com/office/powerpoint/2010/main" val="4129863991"/>
      </p:ext>
    </p:extLst>
  </p:cSld>
  <p:clrMapOvr>
    <a:masterClrMapping/>
  </p:clrMapOvr>
  <p:transition spd="slow" advTm="0">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ED2DB437-65FD-4DC0-0847-ECE0A71BADF1}"/>
              </a:ext>
            </a:extLst>
          </p:cNvPr>
          <p:cNvSpPr>
            <a:spLocks noGrp="1"/>
          </p:cNvSpPr>
          <p:nvPr>
            <p:ph type="dt" sz="half" idx="10"/>
          </p:nvPr>
        </p:nvSpPr>
        <p:spPr/>
        <p:txBody>
          <a:bodyPr/>
          <a:lstStyle>
            <a:lvl1pPr>
              <a:defRPr/>
            </a:lvl1pPr>
          </a:lstStyle>
          <a:p>
            <a:pPr>
              <a:defRPr/>
            </a:pPr>
            <a:fld id="{9819C733-C2CC-4402-B573-12225FCB397A}" type="datetimeFigureOut">
              <a:rPr lang="zh-CN" altLang="en-US"/>
              <a:pPr>
                <a:defRPr/>
              </a:pPr>
              <a:t>2023/7/21</a:t>
            </a:fld>
            <a:endParaRPr lang="zh-CN" altLang="en-US"/>
          </a:p>
        </p:txBody>
      </p:sp>
      <p:sp>
        <p:nvSpPr>
          <p:cNvPr id="6" name="页脚占位符 4">
            <a:extLst>
              <a:ext uri="{FF2B5EF4-FFF2-40B4-BE49-F238E27FC236}">
                <a16:creationId xmlns:a16="http://schemas.microsoft.com/office/drawing/2014/main" id="{58442493-DA31-8596-915D-A35CC3D6B560}"/>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74F97E18-C420-A784-9172-FCFAA9076329}"/>
              </a:ext>
            </a:extLst>
          </p:cNvPr>
          <p:cNvSpPr>
            <a:spLocks noGrp="1"/>
          </p:cNvSpPr>
          <p:nvPr>
            <p:ph type="sldNum" sz="quarter" idx="12"/>
          </p:nvPr>
        </p:nvSpPr>
        <p:spPr/>
        <p:txBody>
          <a:bodyPr/>
          <a:lstStyle>
            <a:lvl1pPr>
              <a:defRPr/>
            </a:lvl1pPr>
          </a:lstStyle>
          <a:p>
            <a:pPr>
              <a:defRPr/>
            </a:pPr>
            <a:fld id="{5DB4251E-2B38-4F24-993B-F3551C5F4E22}" type="slidenum">
              <a:rPr lang="zh-CN" altLang="en-US"/>
              <a:pPr>
                <a:defRPr/>
              </a:pPr>
              <a:t>‹#›</a:t>
            </a:fld>
            <a:endParaRPr lang="zh-CN" altLang="en-US"/>
          </a:p>
        </p:txBody>
      </p:sp>
    </p:spTree>
    <p:extLst>
      <p:ext uri="{BB962C8B-B14F-4D97-AF65-F5344CB8AC3E}">
        <p14:creationId xmlns:p14="http://schemas.microsoft.com/office/powerpoint/2010/main" val="694171134"/>
      </p:ext>
    </p:extLst>
  </p:cSld>
  <p:clrMapOvr>
    <a:masterClrMapping/>
  </p:clrMapOvr>
  <p:transition spd="slow" advTm="0">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5CC1C6A-4E54-EFCC-F2DA-F5CC8849E2E3}"/>
              </a:ext>
            </a:extLst>
          </p:cNvPr>
          <p:cNvSpPr>
            <a:spLocks noGrp="1"/>
          </p:cNvSpPr>
          <p:nvPr>
            <p:ph type="dt" sz="half" idx="10"/>
          </p:nvPr>
        </p:nvSpPr>
        <p:spPr/>
        <p:txBody>
          <a:bodyPr/>
          <a:lstStyle>
            <a:lvl1pPr>
              <a:defRPr/>
            </a:lvl1pPr>
          </a:lstStyle>
          <a:p>
            <a:pPr>
              <a:defRPr/>
            </a:pPr>
            <a:fld id="{01E0F2B0-964B-48C4-B49D-A1D6EAA1B759}" type="datetimeFigureOut">
              <a:rPr lang="zh-CN" altLang="en-US"/>
              <a:pPr>
                <a:defRPr/>
              </a:pPr>
              <a:t>2023/7/21</a:t>
            </a:fld>
            <a:endParaRPr lang="zh-CN" altLang="en-US"/>
          </a:p>
        </p:txBody>
      </p:sp>
      <p:sp>
        <p:nvSpPr>
          <p:cNvPr id="5" name="页脚占位符 4">
            <a:extLst>
              <a:ext uri="{FF2B5EF4-FFF2-40B4-BE49-F238E27FC236}">
                <a16:creationId xmlns:a16="http://schemas.microsoft.com/office/drawing/2014/main" id="{C1DE9746-B52B-6E3E-5649-A31EFCA49750}"/>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86E24750-A996-0CE8-6735-2AA6A0159D64}"/>
              </a:ext>
            </a:extLst>
          </p:cNvPr>
          <p:cNvSpPr>
            <a:spLocks noGrp="1"/>
          </p:cNvSpPr>
          <p:nvPr>
            <p:ph type="sldNum" sz="quarter" idx="12"/>
          </p:nvPr>
        </p:nvSpPr>
        <p:spPr/>
        <p:txBody>
          <a:bodyPr/>
          <a:lstStyle>
            <a:lvl1pPr>
              <a:defRPr/>
            </a:lvl1pPr>
          </a:lstStyle>
          <a:p>
            <a:pPr>
              <a:defRPr/>
            </a:pPr>
            <a:fld id="{C41C9C51-928E-4EBC-95F6-CEF64B93B655}" type="slidenum">
              <a:rPr lang="zh-CN" altLang="en-US"/>
              <a:pPr>
                <a:defRPr/>
              </a:pPr>
              <a:t>‹#›</a:t>
            </a:fld>
            <a:endParaRPr lang="zh-CN" altLang="en-US"/>
          </a:p>
        </p:txBody>
      </p:sp>
    </p:spTree>
    <p:extLst>
      <p:ext uri="{BB962C8B-B14F-4D97-AF65-F5344CB8AC3E}">
        <p14:creationId xmlns:p14="http://schemas.microsoft.com/office/powerpoint/2010/main" val="1507716865"/>
      </p:ext>
    </p:extLst>
  </p:cSld>
  <p:clrMapOvr>
    <a:masterClrMapping/>
  </p:clrMapOvr>
  <p:transition spd="slow" advTm="0">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70AB401-6AAB-EBE3-3C01-26206759369C}"/>
              </a:ext>
            </a:extLst>
          </p:cNvPr>
          <p:cNvSpPr>
            <a:spLocks noGrp="1"/>
          </p:cNvSpPr>
          <p:nvPr>
            <p:ph type="dt" sz="half" idx="10"/>
          </p:nvPr>
        </p:nvSpPr>
        <p:spPr/>
        <p:txBody>
          <a:bodyPr/>
          <a:lstStyle>
            <a:lvl1pPr>
              <a:defRPr/>
            </a:lvl1pPr>
          </a:lstStyle>
          <a:p>
            <a:pPr>
              <a:defRPr/>
            </a:pPr>
            <a:fld id="{4FBE111D-A33D-4817-BD2C-6947075D5599}" type="datetimeFigureOut">
              <a:rPr lang="zh-CN" altLang="en-US"/>
              <a:pPr>
                <a:defRPr/>
              </a:pPr>
              <a:t>2023/7/21</a:t>
            </a:fld>
            <a:endParaRPr lang="zh-CN" altLang="en-US"/>
          </a:p>
        </p:txBody>
      </p:sp>
      <p:sp>
        <p:nvSpPr>
          <p:cNvPr id="5" name="页脚占位符 4">
            <a:extLst>
              <a:ext uri="{FF2B5EF4-FFF2-40B4-BE49-F238E27FC236}">
                <a16:creationId xmlns:a16="http://schemas.microsoft.com/office/drawing/2014/main" id="{20FED9AA-375F-66DE-3BE8-AEC669C5071E}"/>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FA869E2F-728A-BCF4-65CC-9189467260E4}"/>
              </a:ext>
            </a:extLst>
          </p:cNvPr>
          <p:cNvSpPr>
            <a:spLocks noGrp="1"/>
          </p:cNvSpPr>
          <p:nvPr>
            <p:ph type="sldNum" sz="quarter" idx="12"/>
          </p:nvPr>
        </p:nvSpPr>
        <p:spPr/>
        <p:txBody>
          <a:bodyPr/>
          <a:lstStyle>
            <a:lvl1pPr>
              <a:defRPr/>
            </a:lvl1pPr>
          </a:lstStyle>
          <a:p>
            <a:pPr>
              <a:defRPr/>
            </a:pPr>
            <a:fld id="{EBA0928C-D011-4E02-98D7-DFB373432FEF}" type="slidenum">
              <a:rPr lang="zh-CN" altLang="en-US"/>
              <a:pPr>
                <a:defRPr/>
              </a:pPr>
              <a:t>‹#›</a:t>
            </a:fld>
            <a:endParaRPr lang="zh-CN" altLang="en-US"/>
          </a:p>
        </p:txBody>
      </p:sp>
    </p:spTree>
    <p:extLst>
      <p:ext uri="{BB962C8B-B14F-4D97-AF65-F5344CB8AC3E}">
        <p14:creationId xmlns:p14="http://schemas.microsoft.com/office/powerpoint/2010/main" val="497050622"/>
      </p:ext>
    </p:extLst>
  </p:cSld>
  <p:clrMapOvr>
    <a:masterClrMapping/>
  </p:clrMapOvr>
  <p:transition spd="slow" advTm="0">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Click to edit Master subtitle style</a:t>
            </a:r>
            <a:endParaRPr lang="zh-CN" altLang="en-US"/>
          </a:p>
        </p:txBody>
      </p:sp>
      <p:sp>
        <p:nvSpPr>
          <p:cNvPr id="4" name="日期占位符 3">
            <a:extLst>
              <a:ext uri="{FF2B5EF4-FFF2-40B4-BE49-F238E27FC236}">
                <a16:creationId xmlns:a16="http://schemas.microsoft.com/office/drawing/2014/main" id="{D92D83B8-4E03-2142-3288-0697A8851C02}"/>
              </a:ext>
            </a:extLst>
          </p:cNvPr>
          <p:cNvSpPr>
            <a:spLocks noGrp="1"/>
          </p:cNvSpPr>
          <p:nvPr>
            <p:ph type="dt" sz="half" idx="10"/>
          </p:nvPr>
        </p:nvSpPr>
        <p:spPr/>
        <p:txBody>
          <a:bodyPr/>
          <a:lstStyle>
            <a:lvl1pPr>
              <a:defRPr/>
            </a:lvl1pPr>
          </a:lstStyle>
          <a:p>
            <a:pPr>
              <a:defRPr/>
            </a:pPr>
            <a:fld id="{FF270763-417D-4C10-9A3D-2311564BA572}" type="datetimeFigureOut">
              <a:rPr lang="zh-CN" altLang="en-US"/>
              <a:pPr>
                <a:defRPr/>
              </a:pPr>
              <a:t>2023/7/21</a:t>
            </a:fld>
            <a:endParaRPr lang="zh-CN" altLang="en-US"/>
          </a:p>
        </p:txBody>
      </p:sp>
      <p:sp>
        <p:nvSpPr>
          <p:cNvPr id="5" name="页脚占位符 4">
            <a:extLst>
              <a:ext uri="{FF2B5EF4-FFF2-40B4-BE49-F238E27FC236}">
                <a16:creationId xmlns:a16="http://schemas.microsoft.com/office/drawing/2014/main" id="{E4EC3F42-5E25-036A-4FAB-A21F64F9BEF2}"/>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1BBD381B-FF20-A464-F1A5-FB159E098A38}"/>
              </a:ext>
            </a:extLst>
          </p:cNvPr>
          <p:cNvSpPr>
            <a:spLocks noGrp="1"/>
          </p:cNvSpPr>
          <p:nvPr>
            <p:ph type="sldNum" sz="quarter" idx="12"/>
          </p:nvPr>
        </p:nvSpPr>
        <p:spPr/>
        <p:txBody>
          <a:bodyPr/>
          <a:lstStyle>
            <a:lvl1pPr>
              <a:defRPr/>
            </a:lvl1pPr>
          </a:lstStyle>
          <a:p>
            <a:pPr>
              <a:defRPr/>
            </a:pPr>
            <a:fld id="{0A9D9E3E-F908-4DE7-8B96-1D95DC0EAD0A}" type="slidenum">
              <a:rPr lang="zh-CN" altLang="en-US"/>
              <a:pPr>
                <a:defRPr/>
              </a:pPr>
              <a:t>‹#›</a:t>
            </a:fld>
            <a:endParaRPr lang="zh-CN" altLang="en-US"/>
          </a:p>
        </p:txBody>
      </p:sp>
    </p:spTree>
    <p:extLst>
      <p:ext uri="{BB962C8B-B14F-4D97-AF65-F5344CB8AC3E}">
        <p14:creationId xmlns:p14="http://schemas.microsoft.com/office/powerpoint/2010/main" val="1320311751"/>
      </p:ext>
    </p:extLst>
  </p:cSld>
  <p:clrMapOvr>
    <a:masterClrMapping/>
  </p:clrMapOvr>
  <p:transition spd="slow" advTm="0">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a:extLst>
              <a:ext uri="{FF2B5EF4-FFF2-40B4-BE49-F238E27FC236}">
                <a16:creationId xmlns:a16="http://schemas.microsoft.com/office/drawing/2014/main" id="{4314536D-F743-492F-E7CE-058CBE9AA827}"/>
              </a:ext>
            </a:extLst>
          </p:cNvPr>
          <p:cNvSpPr>
            <a:spLocks noGrp="1"/>
          </p:cNvSpPr>
          <p:nvPr>
            <p:ph type="dt" sz="half" idx="10"/>
          </p:nvPr>
        </p:nvSpPr>
        <p:spPr/>
        <p:txBody>
          <a:bodyPr/>
          <a:lstStyle>
            <a:lvl1pPr>
              <a:defRPr/>
            </a:lvl1pPr>
          </a:lstStyle>
          <a:p>
            <a:pPr>
              <a:defRPr/>
            </a:pPr>
            <a:fld id="{0CA1D287-BDCB-4136-8A9C-E6776BA85E26}" type="datetimeFigureOut">
              <a:rPr lang="zh-CN" altLang="en-US"/>
              <a:pPr>
                <a:defRPr/>
              </a:pPr>
              <a:t>2023/7/21</a:t>
            </a:fld>
            <a:endParaRPr lang="zh-CN" altLang="en-US"/>
          </a:p>
        </p:txBody>
      </p:sp>
      <p:sp>
        <p:nvSpPr>
          <p:cNvPr id="5" name="页脚占位符 4">
            <a:extLst>
              <a:ext uri="{FF2B5EF4-FFF2-40B4-BE49-F238E27FC236}">
                <a16:creationId xmlns:a16="http://schemas.microsoft.com/office/drawing/2014/main" id="{C18F8FB3-DE07-CA90-A461-F35DE2B9AFF3}"/>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02EE1211-F427-ED1C-AA59-E17055A96C13}"/>
              </a:ext>
            </a:extLst>
          </p:cNvPr>
          <p:cNvSpPr>
            <a:spLocks noGrp="1"/>
          </p:cNvSpPr>
          <p:nvPr>
            <p:ph type="sldNum" sz="quarter" idx="12"/>
          </p:nvPr>
        </p:nvSpPr>
        <p:spPr/>
        <p:txBody>
          <a:bodyPr/>
          <a:lstStyle>
            <a:lvl1pPr>
              <a:defRPr/>
            </a:lvl1pPr>
          </a:lstStyle>
          <a:p>
            <a:pPr>
              <a:defRPr/>
            </a:pPr>
            <a:fld id="{1362C8B1-EF3A-4A28-BD51-380B3A33F8FD}" type="slidenum">
              <a:rPr lang="zh-CN" altLang="en-US"/>
              <a:pPr>
                <a:defRPr/>
              </a:pPr>
              <a:t>‹#›</a:t>
            </a:fld>
            <a:endParaRPr lang="zh-CN" altLang="en-US"/>
          </a:p>
        </p:txBody>
      </p:sp>
    </p:spTree>
    <p:extLst>
      <p:ext uri="{BB962C8B-B14F-4D97-AF65-F5344CB8AC3E}">
        <p14:creationId xmlns:p14="http://schemas.microsoft.com/office/powerpoint/2010/main" val="371556818"/>
      </p:ext>
    </p:extLst>
  </p:cSld>
  <p:clrMapOvr>
    <a:masterClrMapping/>
  </p:clrMapOvr>
  <p:transition spd="slow" advTm="0">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Click to edit Master text styles</a:t>
            </a:r>
          </a:p>
        </p:txBody>
      </p:sp>
      <p:sp>
        <p:nvSpPr>
          <p:cNvPr id="4" name="日期占位符 3">
            <a:extLst>
              <a:ext uri="{FF2B5EF4-FFF2-40B4-BE49-F238E27FC236}">
                <a16:creationId xmlns:a16="http://schemas.microsoft.com/office/drawing/2014/main" id="{6A92CD36-BA85-44F0-1264-4A94365C7A87}"/>
              </a:ext>
            </a:extLst>
          </p:cNvPr>
          <p:cNvSpPr>
            <a:spLocks noGrp="1"/>
          </p:cNvSpPr>
          <p:nvPr>
            <p:ph type="dt" sz="half" idx="10"/>
          </p:nvPr>
        </p:nvSpPr>
        <p:spPr/>
        <p:txBody>
          <a:bodyPr/>
          <a:lstStyle>
            <a:lvl1pPr>
              <a:defRPr/>
            </a:lvl1pPr>
          </a:lstStyle>
          <a:p>
            <a:pPr>
              <a:defRPr/>
            </a:pPr>
            <a:fld id="{F9EDAC09-1423-4E32-B52A-11330C6E455E}" type="datetimeFigureOut">
              <a:rPr lang="zh-CN" altLang="en-US"/>
              <a:pPr>
                <a:defRPr/>
              </a:pPr>
              <a:t>2023/7/21</a:t>
            </a:fld>
            <a:endParaRPr lang="zh-CN" altLang="en-US"/>
          </a:p>
        </p:txBody>
      </p:sp>
      <p:sp>
        <p:nvSpPr>
          <p:cNvPr id="5" name="页脚占位符 4">
            <a:extLst>
              <a:ext uri="{FF2B5EF4-FFF2-40B4-BE49-F238E27FC236}">
                <a16:creationId xmlns:a16="http://schemas.microsoft.com/office/drawing/2014/main" id="{D22B5A8E-59AF-CD96-93AE-B254CFD247A2}"/>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A6F63A7C-EF85-6F4C-B13E-40A7737DDBD5}"/>
              </a:ext>
            </a:extLst>
          </p:cNvPr>
          <p:cNvSpPr>
            <a:spLocks noGrp="1"/>
          </p:cNvSpPr>
          <p:nvPr>
            <p:ph type="sldNum" sz="quarter" idx="12"/>
          </p:nvPr>
        </p:nvSpPr>
        <p:spPr/>
        <p:txBody>
          <a:bodyPr/>
          <a:lstStyle>
            <a:lvl1pPr>
              <a:defRPr/>
            </a:lvl1pPr>
          </a:lstStyle>
          <a:p>
            <a:pPr>
              <a:defRPr/>
            </a:pPr>
            <a:fld id="{FB7EB21F-2110-4645-8F72-D5D6411A1FB0}" type="slidenum">
              <a:rPr lang="zh-CN" altLang="en-US"/>
              <a:pPr>
                <a:defRPr/>
              </a:pPr>
              <a:t>‹#›</a:t>
            </a:fld>
            <a:endParaRPr lang="zh-CN" altLang="en-US"/>
          </a:p>
        </p:txBody>
      </p:sp>
    </p:spTree>
    <p:extLst>
      <p:ext uri="{BB962C8B-B14F-4D97-AF65-F5344CB8AC3E}">
        <p14:creationId xmlns:p14="http://schemas.microsoft.com/office/powerpoint/2010/main" val="1596722402"/>
      </p:ext>
    </p:extLst>
  </p:cSld>
  <p:clrMapOvr>
    <a:masterClrMapping/>
  </p:clrMapOvr>
  <p:transition spd="slow" advTm="0">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5" name="日期占位符 4">
            <a:extLst>
              <a:ext uri="{FF2B5EF4-FFF2-40B4-BE49-F238E27FC236}">
                <a16:creationId xmlns:a16="http://schemas.microsoft.com/office/drawing/2014/main" id="{A63E1D41-8EAC-BF3B-765E-245524056C34}"/>
              </a:ext>
            </a:extLst>
          </p:cNvPr>
          <p:cNvSpPr>
            <a:spLocks noGrp="1"/>
          </p:cNvSpPr>
          <p:nvPr>
            <p:ph type="dt" sz="half" idx="10"/>
          </p:nvPr>
        </p:nvSpPr>
        <p:spPr/>
        <p:txBody>
          <a:bodyPr/>
          <a:lstStyle>
            <a:lvl1pPr>
              <a:defRPr/>
            </a:lvl1pPr>
          </a:lstStyle>
          <a:p>
            <a:pPr>
              <a:defRPr/>
            </a:pPr>
            <a:fld id="{4998C5E2-3848-42F8-93A0-2A7F2A89A325}" type="datetimeFigureOut">
              <a:rPr lang="zh-CN" altLang="en-US"/>
              <a:pPr>
                <a:defRPr/>
              </a:pPr>
              <a:t>2023/7/21</a:t>
            </a:fld>
            <a:endParaRPr lang="zh-CN" altLang="en-US"/>
          </a:p>
        </p:txBody>
      </p:sp>
      <p:sp>
        <p:nvSpPr>
          <p:cNvPr id="6" name="页脚占位符 5">
            <a:extLst>
              <a:ext uri="{FF2B5EF4-FFF2-40B4-BE49-F238E27FC236}">
                <a16:creationId xmlns:a16="http://schemas.microsoft.com/office/drawing/2014/main" id="{873ECAB0-C5F5-77D5-120A-EA5BA72DA790}"/>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6">
            <a:extLst>
              <a:ext uri="{FF2B5EF4-FFF2-40B4-BE49-F238E27FC236}">
                <a16:creationId xmlns:a16="http://schemas.microsoft.com/office/drawing/2014/main" id="{DEDA896B-4FC4-E8A7-2DCD-090E85BA8B29}"/>
              </a:ext>
            </a:extLst>
          </p:cNvPr>
          <p:cNvSpPr>
            <a:spLocks noGrp="1"/>
          </p:cNvSpPr>
          <p:nvPr>
            <p:ph type="sldNum" sz="quarter" idx="12"/>
          </p:nvPr>
        </p:nvSpPr>
        <p:spPr/>
        <p:txBody>
          <a:bodyPr/>
          <a:lstStyle>
            <a:lvl1pPr>
              <a:defRPr/>
            </a:lvl1pPr>
          </a:lstStyle>
          <a:p>
            <a:pPr>
              <a:defRPr/>
            </a:pPr>
            <a:fld id="{A8FAA38E-CCB1-466A-9110-BED43EC1EC0C}" type="slidenum">
              <a:rPr lang="zh-CN" altLang="en-US"/>
              <a:pPr>
                <a:defRPr/>
              </a:pPr>
              <a:t>‹#›</a:t>
            </a:fld>
            <a:endParaRPr lang="zh-CN" altLang="en-US"/>
          </a:p>
        </p:txBody>
      </p:sp>
    </p:spTree>
    <p:extLst>
      <p:ext uri="{BB962C8B-B14F-4D97-AF65-F5344CB8AC3E}">
        <p14:creationId xmlns:p14="http://schemas.microsoft.com/office/powerpoint/2010/main" val="1150985523"/>
      </p:ext>
    </p:extLst>
  </p:cSld>
  <p:clrMapOvr>
    <a:masterClrMapping/>
  </p:clrMapOvr>
  <p:transition spd="slow" advTm="0">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4" name="内容占位符 3"/>
          <p:cNvSpPr>
            <a:spLocks noGrp="1"/>
          </p:cNvSpPr>
          <p:nvPr>
            <p:ph sz="half" idx="2"/>
          </p:nvPr>
        </p:nvSpPr>
        <p:spPr>
          <a:xfrm>
            <a:off x="839788" y="2505075"/>
            <a:ext cx="5157787" cy="368458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6" name="内容占位符 5"/>
          <p:cNvSpPr>
            <a:spLocks noGrp="1"/>
          </p:cNvSpPr>
          <p:nvPr>
            <p:ph sz="quarter" idx="4"/>
          </p:nvPr>
        </p:nvSpPr>
        <p:spPr>
          <a:xfrm>
            <a:off x="6172200" y="2505075"/>
            <a:ext cx="5183188" cy="368458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7" name="日期占位符 6">
            <a:extLst>
              <a:ext uri="{FF2B5EF4-FFF2-40B4-BE49-F238E27FC236}">
                <a16:creationId xmlns:a16="http://schemas.microsoft.com/office/drawing/2014/main" id="{AB839ADA-1DDC-450E-A4A8-B91513DC3B05}"/>
              </a:ext>
            </a:extLst>
          </p:cNvPr>
          <p:cNvSpPr>
            <a:spLocks noGrp="1"/>
          </p:cNvSpPr>
          <p:nvPr>
            <p:ph type="dt" sz="half" idx="10"/>
          </p:nvPr>
        </p:nvSpPr>
        <p:spPr/>
        <p:txBody>
          <a:bodyPr/>
          <a:lstStyle>
            <a:lvl1pPr>
              <a:defRPr/>
            </a:lvl1pPr>
          </a:lstStyle>
          <a:p>
            <a:pPr>
              <a:defRPr/>
            </a:pPr>
            <a:fld id="{CB628FAD-CF08-4DCD-B7C1-383F4BE9B407}" type="datetimeFigureOut">
              <a:rPr lang="zh-CN" altLang="en-US"/>
              <a:pPr>
                <a:defRPr/>
              </a:pPr>
              <a:t>2023/7/21</a:t>
            </a:fld>
            <a:endParaRPr lang="zh-CN" altLang="en-US"/>
          </a:p>
        </p:txBody>
      </p:sp>
      <p:sp>
        <p:nvSpPr>
          <p:cNvPr id="8" name="页脚占位符 7">
            <a:extLst>
              <a:ext uri="{FF2B5EF4-FFF2-40B4-BE49-F238E27FC236}">
                <a16:creationId xmlns:a16="http://schemas.microsoft.com/office/drawing/2014/main" id="{AFEF2FB0-4980-5B73-8979-F1784F64B8A4}"/>
              </a:ext>
            </a:extLst>
          </p:cNvPr>
          <p:cNvSpPr>
            <a:spLocks noGrp="1"/>
          </p:cNvSpPr>
          <p:nvPr>
            <p:ph type="ftr" sz="quarter" idx="11"/>
          </p:nvPr>
        </p:nvSpPr>
        <p:spPr/>
        <p:txBody>
          <a:bodyPr/>
          <a:lstStyle>
            <a:lvl1pPr>
              <a:defRPr/>
            </a:lvl1pPr>
          </a:lstStyle>
          <a:p>
            <a:pPr>
              <a:defRPr/>
            </a:pPr>
            <a:endParaRPr lang="zh-CN" altLang="en-US"/>
          </a:p>
        </p:txBody>
      </p:sp>
      <p:sp>
        <p:nvSpPr>
          <p:cNvPr id="9" name="灯片编号占位符 8">
            <a:extLst>
              <a:ext uri="{FF2B5EF4-FFF2-40B4-BE49-F238E27FC236}">
                <a16:creationId xmlns:a16="http://schemas.microsoft.com/office/drawing/2014/main" id="{FD7B13D2-5441-5814-9037-FF189319ACEF}"/>
              </a:ext>
            </a:extLst>
          </p:cNvPr>
          <p:cNvSpPr>
            <a:spLocks noGrp="1"/>
          </p:cNvSpPr>
          <p:nvPr>
            <p:ph type="sldNum" sz="quarter" idx="12"/>
          </p:nvPr>
        </p:nvSpPr>
        <p:spPr/>
        <p:txBody>
          <a:bodyPr/>
          <a:lstStyle>
            <a:lvl1pPr>
              <a:defRPr/>
            </a:lvl1pPr>
          </a:lstStyle>
          <a:p>
            <a:pPr>
              <a:defRPr/>
            </a:pPr>
            <a:fld id="{88422FA9-8992-4FDA-BA14-15A5DF956DC7}" type="slidenum">
              <a:rPr lang="zh-CN" altLang="en-US"/>
              <a:pPr>
                <a:defRPr/>
              </a:pPr>
              <a:t>‹#›</a:t>
            </a:fld>
            <a:endParaRPr lang="zh-CN" altLang="en-US"/>
          </a:p>
        </p:txBody>
      </p:sp>
    </p:spTree>
    <p:extLst>
      <p:ext uri="{BB962C8B-B14F-4D97-AF65-F5344CB8AC3E}">
        <p14:creationId xmlns:p14="http://schemas.microsoft.com/office/powerpoint/2010/main" val="2588852958"/>
      </p:ext>
    </p:extLst>
  </p:cSld>
  <p:clrMapOvr>
    <a:masterClrMapping/>
  </p:clrMapOvr>
  <p:transition spd="slow" advTm="0">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仅标题">
    <p:spTree>
      <p:nvGrpSpPr>
        <p:cNvPr id="1" name=""/>
        <p:cNvGrpSpPr/>
        <p:nvPr/>
      </p:nvGrpSpPr>
      <p:grpSpPr>
        <a:xfrm>
          <a:off x="0" y="0"/>
          <a:ext cx="0" cy="0"/>
          <a:chOff x="0" y="0"/>
          <a:chExt cx="0" cy="0"/>
        </a:xfrm>
      </p:grpSpPr>
      <p:pic>
        <p:nvPicPr>
          <p:cNvPr id="2" name="图片 18">
            <a:extLst>
              <a:ext uri="{FF2B5EF4-FFF2-40B4-BE49-F238E27FC236}">
                <a16:creationId xmlns:a16="http://schemas.microsoft.com/office/drawing/2014/main" id="{F60CEF23-5D89-ADBE-F90A-ABDBBEB4634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185275" y="307975"/>
            <a:ext cx="1435100"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220479"/>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3">
            <a:extLst>
              <a:ext uri="{FF2B5EF4-FFF2-40B4-BE49-F238E27FC236}">
                <a16:creationId xmlns:a16="http://schemas.microsoft.com/office/drawing/2014/main" id="{9D4F099F-A320-812C-7134-445C31E08F28}"/>
              </a:ext>
            </a:extLst>
          </p:cNvPr>
          <p:cNvSpPr>
            <a:spLocks noGrp="1"/>
          </p:cNvSpPr>
          <p:nvPr>
            <p:ph type="dt" sz="half" idx="10"/>
          </p:nvPr>
        </p:nvSpPr>
        <p:spPr/>
        <p:txBody>
          <a:bodyPr/>
          <a:lstStyle>
            <a:lvl1pPr>
              <a:defRPr/>
            </a:lvl1pPr>
          </a:lstStyle>
          <a:p>
            <a:pPr>
              <a:defRPr/>
            </a:pPr>
            <a:fld id="{CA81474E-3DDD-4055-B095-A79DB1BFE792}" type="datetimeFigureOut">
              <a:rPr lang="zh-CN" altLang="en-US"/>
              <a:pPr>
                <a:defRPr/>
              </a:pPr>
              <a:t>2023/7/21</a:t>
            </a:fld>
            <a:endParaRPr lang="zh-CN" altLang="en-US"/>
          </a:p>
        </p:txBody>
      </p:sp>
      <p:sp>
        <p:nvSpPr>
          <p:cNvPr id="6" name="页脚占位符 4">
            <a:extLst>
              <a:ext uri="{FF2B5EF4-FFF2-40B4-BE49-F238E27FC236}">
                <a16:creationId xmlns:a16="http://schemas.microsoft.com/office/drawing/2014/main" id="{57D27D3B-DEA6-FEE8-AA99-9B9B63F27236}"/>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51DD1745-8D55-2040-FED5-2D0CA7DFCD13}"/>
              </a:ext>
            </a:extLst>
          </p:cNvPr>
          <p:cNvSpPr>
            <a:spLocks noGrp="1"/>
          </p:cNvSpPr>
          <p:nvPr>
            <p:ph type="sldNum" sz="quarter" idx="12"/>
          </p:nvPr>
        </p:nvSpPr>
        <p:spPr/>
        <p:txBody>
          <a:bodyPr/>
          <a:lstStyle>
            <a:lvl1pPr>
              <a:defRPr/>
            </a:lvl1pPr>
          </a:lstStyle>
          <a:p>
            <a:pPr>
              <a:defRPr/>
            </a:pPr>
            <a:fld id="{13F24D10-0BB9-42FB-B2B4-9CAD32CF267F}" type="slidenum">
              <a:rPr lang="zh-CN" altLang="en-US"/>
              <a:pPr>
                <a:defRPr/>
              </a:pPr>
              <a:t>‹#›</a:t>
            </a:fld>
            <a:endParaRPr lang="zh-CN" altLang="en-US"/>
          </a:p>
        </p:txBody>
      </p:sp>
    </p:spTree>
    <p:extLst>
      <p:ext uri="{BB962C8B-B14F-4D97-AF65-F5344CB8AC3E}">
        <p14:creationId xmlns:p14="http://schemas.microsoft.com/office/powerpoint/2010/main" val="352141756"/>
      </p:ext>
    </p:extLst>
  </p:cSld>
  <p:clrMapOvr>
    <a:masterClrMapping/>
  </p:clrMapOvr>
  <p:transition spd="slow" advTm="0">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F64874C-FEF8-CDD8-8D0A-6CA6F064CB45}"/>
              </a:ext>
            </a:extLst>
          </p:cNvPr>
          <p:cNvSpPr>
            <a:spLocks noGrp="1"/>
          </p:cNvSpPr>
          <p:nvPr>
            <p:ph type="dt" sz="half" idx="10"/>
          </p:nvPr>
        </p:nvSpPr>
        <p:spPr/>
        <p:txBody>
          <a:bodyPr/>
          <a:lstStyle>
            <a:lvl1pPr>
              <a:defRPr/>
            </a:lvl1pPr>
          </a:lstStyle>
          <a:p>
            <a:pPr>
              <a:defRPr/>
            </a:pPr>
            <a:fld id="{87AABD36-B36E-4458-8F30-04E622F8FD6C}" type="datetimeFigureOut">
              <a:rPr lang="zh-CN" altLang="en-US"/>
              <a:pPr>
                <a:defRPr/>
              </a:pPr>
              <a:t>2023/7/21</a:t>
            </a:fld>
            <a:endParaRPr lang="zh-CN" altLang="en-US"/>
          </a:p>
        </p:txBody>
      </p:sp>
      <p:sp>
        <p:nvSpPr>
          <p:cNvPr id="3" name="页脚占位符 2">
            <a:extLst>
              <a:ext uri="{FF2B5EF4-FFF2-40B4-BE49-F238E27FC236}">
                <a16:creationId xmlns:a16="http://schemas.microsoft.com/office/drawing/2014/main" id="{76014534-A5E2-98E1-0740-9D0F5BB04F9E}"/>
              </a:ext>
            </a:extLst>
          </p:cNvPr>
          <p:cNvSpPr>
            <a:spLocks noGrp="1"/>
          </p:cNvSpPr>
          <p:nvPr>
            <p:ph type="ftr" sz="quarter" idx="11"/>
          </p:nvPr>
        </p:nvSpPr>
        <p:spPr/>
        <p:txBody>
          <a:bodyPr/>
          <a:lstStyle>
            <a:lvl1pPr>
              <a:defRPr/>
            </a:lvl1pPr>
          </a:lstStyle>
          <a:p>
            <a:pPr>
              <a:defRPr/>
            </a:pPr>
            <a:endParaRPr lang="zh-CN" altLang="en-US"/>
          </a:p>
        </p:txBody>
      </p:sp>
      <p:sp>
        <p:nvSpPr>
          <p:cNvPr id="4" name="灯片编号占位符 3">
            <a:extLst>
              <a:ext uri="{FF2B5EF4-FFF2-40B4-BE49-F238E27FC236}">
                <a16:creationId xmlns:a16="http://schemas.microsoft.com/office/drawing/2014/main" id="{0EF4B324-61A3-8652-794F-12EAC2108A37}"/>
              </a:ext>
            </a:extLst>
          </p:cNvPr>
          <p:cNvSpPr>
            <a:spLocks noGrp="1"/>
          </p:cNvSpPr>
          <p:nvPr>
            <p:ph type="sldNum" sz="quarter" idx="12"/>
          </p:nvPr>
        </p:nvSpPr>
        <p:spPr/>
        <p:txBody>
          <a:bodyPr/>
          <a:lstStyle>
            <a:lvl1pPr>
              <a:defRPr/>
            </a:lvl1pPr>
          </a:lstStyle>
          <a:p>
            <a:pPr>
              <a:defRPr/>
            </a:pPr>
            <a:fld id="{2DAF1025-9156-4E00-8A1F-AA06E7B163E7}" type="slidenum">
              <a:rPr lang="zh-CN" altLang="en-US"/>
              <a:pPr>
                <a:defRPr/>
              </a:pPr>
              <a:t>‹#›</a:t>
            </a:fld>
            <a:endParaRPr lang="zh-CN" altLang="en-US"/>
          </a:p>
        </p:txBody>
      </p:sp>
    </p:spTree>
    <p:extLst>
      <p:ext uri="{BB962C8B-B14F-4D97-AF65-F5344CB8AC3E}">
        <p14:creationId xmlns:p14="http://schemas.microsoft.com/office/powerpoint/2010/main" val="3190828735"/>
      </p:ext>
    </p:extLst>
  </p:cSld>
  <p:clrMapOvr>
    <a:masterClrMapping/>
  </p:clrMapOvr>
  <p:transition spd="slow" advTm="0">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p>
        </p:txBody>
      </p:sp>
      <p:sp>
        <p:nvSpPr>
          <p:cNvPr id="5" name="日期占位符 4">
            <a:extLst>
              <a:ext uri="{FF2B5EF4-FFF2-40B4-BE49-F238E27FC236}">
                <a16:creationId xmlns:a16="http://schemas.microsoft.com/office/drawing/2014/main" id="{9993A647-4C92-C3AD-A1EF-CCFFA94FA2C7}"/>
              </a:ext>
            </a:extLst>
          </p:cNvPr>
          <p:cNvSpPr>
            <a:spLocks noGrp="1"/>
          </p:cNvSpPr>
          <p:nvPr>
            <p:ph type="dt" sz="half" idx="10"/>
          </p:nvPr>
        </p:nvSpPr>
        <p:spPr/>
        <p:txBody>
          <a:bodyPr/>
          <a:lstStyle>
            <a:lvl1pPr>
              <a:defRPr/>
            </a:lvl1pPr>
          </a:lstStyle>
          <a:p>
            <a:pPr>
              <a:defRPr/>
            </a:pPr>
            <a:fld id="{F0E6B081-2653-4A75-AE86-8B8063E4567F}" type="datetimeFigureOut">
              <a:rPr lang="zh-CN" altLang="en-US"/>
              <a:pPr>
                <a:defRPr/>
              </a:pPr>
              <a:t>2023/7/21</a:t>
            </a:fld>
            <a:endParaRPr lang="zh-CN" altLang="en-US"/>
          </a:p>
        </p:txBody>
      </p:sp>
      <p:sp>
        <p:nvSpPr>
          <p:cNvPr id="6" name="页脚占位符 5">
            <a:extLst>
              <a:ext uri="{FF2B5EF4-FFF2-40B4-BE49-F238E27FC236}">
                <a16:creationId xmlns:a16="http://schemas.microsoft.com/office/drawing/2014/main" id="{0781ED0D-84DB-E25E-BD52-0C149439A6B0}"/>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6">
            <a:extLst>
              <a:ext uri="{FF2B5EF4-FFF2-40B4-BE49-F238E27FC236}">
                <a16:creationId xmlns:a16="http://schemas.microsoft.com/office/drawing/2014/main" id="{18C300D2-AF10-94B7-45EC-D19A72051DA7}"/>
              </a:ext>
            </a:extLst>
          </p:cNvPr>
          <p:cNvSpPr>
            <a:spLocks noGrp="1"/>
          </p:cNvSpPr>
          <p:nvPr>
            <p:ph type="sldNum" sz="quarter" idx="12"/>
          </p:nvPr>
        </p:nvSpPr>
        <p:spPr/>
        <p:txBody>
          <a:bodyPr/>
          <a:lstStyle>
            <a:lvl1pPr>
              <a:defRPr/>
            </a:lvl1pPr>
          </a:lstStyle>
          <a:p>
            <a:pPr>
              <a:defRPr/>
            </a:pPr>
            <a:fld id="{DE5FD656-1A97-4EEC-83C4-1E0C0160890B}" type="slidenum">
              <a:rPr lang="zh-CN" altLang="en-US"/>
              <a:pPr>
                <a:defRPr/>
              </a:pPr>
              <a:t>‹#›</a:t>
            </a:fld>
            <a:endParaRPr lang="zh-CN" altLang="en-US"/>
          </a:p>
        </p:txBody>
      </p:sp>
    </p:spTree>
    <p:extLst>
      <p:ext uri="{BB962C8B-B14F-4D97-AF65-F5344CB8AC3E}">
        <p14:creationId xmlns:p14="http://schemas.microsoft.com/office/powerpoint/2010/main" val="3064249967"/>
      </p:ext>
    </p:extLst>
  </p:cSld>
  <p:clrMapOvr>
    <a:masterClrMapping/>
  </p:clrMapOvr>
  <p:transition spd="slow" advTm="0">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p>
        </p:txBody>
      </p:sp>
      <p:sp>
        <p:nvSpPr>
          <p:cNvPr id="5" name="日期占位符 4">
            <a:extLst>
              <a:ext uri="{FF2B5EF4-FFF2-40B4-BE49-F238E27FC236}">
                <a16:creationId xmlns:a16="http://schemas.microsoft.com/office/drawing/2014/main" id="{55304C8E-4389-3522-93B9-BE26D18E0D7B}"/>
              </a:ext>
            </a:extLst>
          </p:cNvPr>
          <p:cNvSpPr>
            <a:spLocks noGrp="1"/>
          </p:cNvSpPr>
          <p:nvPr>
            <p:ph type="dt" sz="half" idx="10"/>
          </p:nvPr>
        </p:nvSpPr>
        <p:spPr/>
        <p:txBody>
          <a:bodyPr/>
          <a:lstStyle>
            <a:lvl1pPr>
              <a:defRPr/>
            </a:lvl1pPr>
          </a:lstStyle>
          <a:p>
            <a:pPr>
              <a:defRPr/>
            </a:pPr>
            <a:fld id="{52C06105-3B57-41D6-8089-ACD650814E36}" type="datetimeFigureOut">
              <a:rPr lang="zh-CN" altLang="en-US"/>
              <a:pPr>
                <a:defRPr/>
              </a:pPr>
              <a:t>2023/7/21</a:t>
            </a:fld>
            <a:endParaRPr lang="zh-CN" altLang="en-US"/>
          </a:p>
        </p:txBody>
      </p:sp>
      <p:sp>
        <p:nvSpPr>
          <p:cNvPr id="6" name="页脚占位符 5">
            <a:extLst>
              <a:ext uri="{FF2B5EF4-FFF2-40B4-BE49-F238E27FC236}">
                <a16:creationId xmlns:a16="http://schemas.microsoft.com/office/drawing/2014/main" id="{B206BC7E-C32C-717C-47D6-F5A71A257FCC}"/>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6">
            <a:extLst>
              <a:ext uri="{FF2B5EF4-FFF2-40B4-BE49-F238E27FC236}">
                <a16:creationId xmlns:a16="http://schemas.microsoft.com/office/drawing/2014/main" id="{8BA7A576-751F-545C-2998-0AA0A5C1DF3E}"/>
              </a:ext>
            </a:extLst>
          </p:cNvPr>
          <p:cNvSpPr>
            <a:spLocks noGrp="1"/>
          </p:cNvSpPr>
          <p:nvPr>
            <p:ph type="sldNum" sz="quarter" idx="12"/>
          </p:nvPr>
        </p:nvSpPr>
        <p:spPr/>
        <p:txBody>
          <a:bodyPr/>
          <a:lstStyle>
            <a:lvl1pPr>
              <a:defRPr/>
            </a:lvl1pPr>
          </a:lstStyle>
          <a:p>
            <a:pPr>
              <a:defRPr/>
            </a:pPr>
            <a:fld id="{E37826C4-FE6E-417F-93FF-0B8B15E39C88}" type="slidenum">
              <a:rPr lang="zh-CN" altLang="en-US"/>
              <a:pPr>
                <a:defRPr/>
              </a:pPr>
              <a:t>‹#›</a:t>
            </a:fld>
            <a:endParaRPr lang="zh-CN" altLang="en-US"/>
          </a:p>
        </p:txBody>
      </p:sp>
    </p:spTree>
    <p:extLst>
      <p:ext uri="{BB962C8B-B14F-4D97-AF65-F5344CB8AC3E}">
        <p14:creationId xmlns:p14="http://schemas.microsoft.com/office/powerpoint/2010/main" val="3070688984"/>
      </p:ext>
    </p:extLst>
  </p:cSld>
  <p:clrMapOvr>
    <a:masterClrMapping/>
  </p:clrMapOvr>
  <p:transition spd="slow" advTm="0">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a:extLst>
              <a:ext uri="{FF2B5EF4-FFF2-40B4-BE49-F238E27FC236}">
                <a16:creationId xmlns:a16="http://schemas.microsoft.com/office/drawing/2014/main" id="{6D7ABC2A-61F7-264F-0537-64A53AF655A9}"/>
              </a:ext>
            </a:extLst>
          </p:cNvPr>
          <p:cNvSpPr>
            <a:spLocks noGrp="1"/>
          </p:cNvSpPr>
          <p:nvPr>
            <p:ph type="dt" sz="half" idx="10"/>
          </p:nvPr>
        </p:nvSpPr>
        <p:spPr/>
        <p:txBody>
          <a:bodyPr/>
          <a:lstStyle>
            <a:lvl1pPr>
              <a:defRPr/>
            </a:lvl1pPr>
          </a:lstStyle>
          <a:p>
            <a:pPr>
              <a:defRPr/>
            </a:pPr>
            <a:fld id="{68DAF63A-7FA3-4920-8E22-3C394C6D2003}" type="datetimeFigureOut">
              <a:rPr lang="zh-CN" altLang="en-US"/>
              <a:pPr>
                <a:defRPr/>
              </a:pPr>
              <a:t>2023/7/21</a:t>
            </a:fld>
            <a:endParaRPr lang="zh-CN" altLang="en-US"/>
          </a:p>
        </p:txBody>
      </p:sp>
      <p:sp>
        <p:nvSpPr>
          <p:cNvPr id="5" name="页脚占位符 4">
            <a:extLst>
              <a:ext uri="{FF2B5EF4-FFF2-40B4-BE49-F238E27FC236}">
                <a16:creationId xmlns:a16="http://schemas.microsoft.com/office/drawing/2014/main" id="{23ECA295-CEBD-5813-E114-38415F494A4E}"/>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A1EB9055-6C4C-DE08-BE62-7534A943D08D}"/>
              </a:ext>
            </a:extLst>
          </p:cNvPr>
          <p:cNvSpPr>
            <a:spLocks noGrp="1"/>
          </p:cNvSpPr>
          <p:nvPr>
            <p:ph type="sldNum" sz="quarter" idx="12"/>
          </p:nvPr>
        </p:nvSpPr>
        <p:spPr/>
        <p:txBody>
          <a:bodyPr/>
          <a:lstStyle>
            <a:lvl1pPr>
              <a:defRPr/>
            </a:lvl1pPr>
          </a:lstStyle>
          <a:p>
            <a:pPr>
              <a:defRPr/>
            </a:pPr>
            <a:fld id="{CCCA8A08-BF9B-484B-A0E9-6E345AEBBE81}" type="slidenum">
              <a:rPr lang="zh-CN" altLang="en-US"/>
              <a:pPr>
                <a:defRPr/>
              </a:pPr>
              <a:t>‹#›</a:t>
            </a:fld>
            <a:endParaRPr lang="zh-CN" altLang="en-US"/>
          </a:p>
        </p:txBody>
      </p:sp>
    </p:spTree>
    <p:extLst>
      <p:ext uri="{BB962C8B-B14F-4D97-AF65-F5344CB8AC3E}">
        <p14:creationId xmlns:p14="http://schemas.microsoft.com/office/powerpoint/2010/main" val="3390063622"/>
      </p:ext>
    </p:extLst>
  </p:cSld>
  <p:clrMapOvr>
    <a:masterClrMapping/>
  </p:clrMapOvr>
  <p:transition spd="slow" advTm="0">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a:extLst>
              <a:ext uri="{FF2B5EF4-FFF2-40B4-BE49-F238E27FC236}">
                <a16:creationId xmlns:a16="http://schemas.microsoft.com/office/drawing/2014/main" id="{177CCD0F-039B-0388-52BD-835A466D34B6}"/>
              </a:ext>
            </a:extLst>
          </p:cNvPr>
          <p:cNvSpPr>
            <a:spLocks noGrp="1"/>
          </p:cNvSpPr>
          <p:nvPr>
            <p:ph type="dt" sz="half" idx="10"/>
          </p:nvPr>
        </p:nvSpPr>
        <p:spPr/>
        <p:txBody>
          <a:bodyPr/>
          <a:lstStyle>
            <a:lvl1pPr>
              <a:defRPr/>
            </a:lvl1pPr>
          </a:lstStyle>
          <a:p>
            <a:pPr>
              <a:defRPr/>
            </a:pPr>
            <a:fld id="{5547D5B8-7484-4AA3-B1CA-13AA6141457F}" type="datetimeFigureOut">
              <a:rPr lang="zh-CN" altLang="en-US"/>
              <a:pPr>
                <a:defRPr/>
              </a:pPr>
              <a:t>2023/7/21</a:t>
            </a:fld>
            <a:endParaRPr lang="zh-CN" altLang="en-US"/>
          </a:p>
        </p:txBody>
      </p:sp>
      <p:sp>
        <p:nvSpPr>
          <p:cNvPr id="5" name="页脚占位符 4">
            <a:extLst>
              <a:ext uri="{FF2B5EF4-FFF2-40B4-BE49-F238E27FC236}">
                <a16:creationId xmlns:a16="http://schemas.microsoft.com/office/drawing/2014/main" id="{E5A3323C-2A36-7257-AC1D-E912FE2DC204}"/>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6FC45BBD-C054-188D-276E-E0EC77D00EA0}"/>
              </a:ext>
            </a:extLst>
          </p:cNvPr>
          <p:cNvSpPr>
            <a:spLocks noGrp="1"/>
          </p:cNvSpPr>
          <p:nvPr>
            <p:ph type="sldNum" sz="quarter" idx="12"/>
          </p:nvPr>
        </p:nvSpPr>
        <p:spPr/>
        <p:txBody>
          <a:bodyPr/>
          <a:lstStyle>
            <a:lvl1pPr>
              <a:defRPr/>
            </a:lvl1pPr>
          </a:lstStyle>
          <a:p>
            <a:pPr>
              <a:defRPr/>
            </a:pPr>
            <a:fld id="{956421BB-FA48-4CA7-B1B4-D67E3AC97339}" type="slidenum">
              <a:rPr lang="zh-CN" altLang="en-US"/>
              <a:pPr>
                <a:defRPr/>
              </a:pPr>
              <a:t>‹#›</a:t>
            </a:fld>
            <a:endParaRPr lang="zh-CN" altLang="en-US"/>
          </a:p>
        </p:txBody>
      </p:sp>
    </p:spTree>
    <p:extLst>
      <p:ext uri="{BB962C8B-B14F-4D97-AF65-F5344CB8AC3E}">
        <p14:creationId xmlns:p14="http://schemas.microsoft.com/office/powerpoint/2010/main" val="255324504"/>
      </p:ext>
    </p:extLst>
  </p:cSld>
  <p:clrMapOvr>
    <a:masterClrMapping/>
  </p:clrMapOvr>
  <p:transition spd="slow" advTm="0">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797">
            <a:hlinkClick r:id="" action="ppaction://media"/>
            <a:extLst>
              <a:ext uri="{FF2B5EF4-FFF2-40B4-BE49-F238E27FC236}">
                <a16:creationId xmlns:a16="http://schemas.microsoft.com/office/drawing/2014/main" id="{ABA6A334-DE87-A057-BF1E-001D680FE4C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5621367"/>
      </p:ext>
    </p:extLst>
  </p:cSld>
  <p:clrMapOvr>
    <a:masterClrMapping/>
  </p:clrMapOvr>
  <p:transition spd="slow" advTm="0">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7">
            <a:extLst>
              <a:ext uri="{FF2B5EF4-FFF2-40B4-BE49-F238E27FC236}">
                <a16:creationId xmlns:a16="http://schemas.microsoft.com/office/drawing/2014/main" id="{8C5F0ED8-39F0-A0EB-0994-AF5E45965F7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1895179"/>
      </p:ext>
    </p:extLst>
  </p:cSld>
  <p:clrMapOvr>
    <a:masterClrMapping/>
  </p:clrMapOvr>
  <p:transition spd="slow" advTm="0">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7">
            <a:extLst>
              <a:ext uri="{FF2B5EF4-FFF2-40B4-BE49-F238E27FC236}">
                <a16:creationId xmlns:a16="http://schemas.microsoft.com/office/drawing/2014/main" id="{40E487A9-90B3-1BCF-8FC2-9345F457EBB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177869"/>
      </p:ext>
    </p:extLst>
  </p:cSld>
  <p:clrMapOvr>
    <a:masterClrMapping/>
  </p:clrMapOvr>
  <p:transition spd="slow" advTm="0">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2" name="图片 7">
            <a:extLst>
              <a:ext uri="{FF2B5EF4-FFF2-40B4-BE49-F238E27FC236}">
                <a16:creationId xmlns:a16="http://schemas.microsoft.com/office/drawing/2014/main" id="{312984ED-5BB1-433B-D798-70EEDC2E832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a:extLst>
              <a:ext uri="{FF2B5EF4-FFF2-40B4-BE49-F238E27FC236}">
                <a16:creationId xmlns:a16="http://schemas.microsoft.com/office/drawing/2014/main" id="{E389B2FB-4A40-9DD8-8892-397F18538295}"/>
              </a:ext>
            </a:extLst>
          </p:cNvPr>
          <p:cNvSpPr/>
          <p:nvPr userDrawn="1"/>
        </p:nvSpPr>
        <p:spPr>
          <a:xfrm>
            <a:off x="511175" y="485775"/>
            <a:ext cx="11169650" cy="5886450"/>
          </a:xfrm>
          <a:prstGeom prst="rect">
            <a:avLst/>
          </a:prstGeom>
          <a:solidFill>
            <a:schemeClr val="bg1">
              <a:alpha val="5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zh-CN" altLang="en-US" dirty="0">
              <a:solidFill>
                <a:schemeClr val="tx1">
                  <a:lumMod val="95000"/>
                  <a:lumOff val="5000"/>
                </a:schemeClr>
              </a:solidFill>
              <a:latin typeface="KaiTi" panose="02010609060101010101" pitchFamily="49" charset="-122"/>
              <a:ea typeface="KaiTi" panose="02010609060101010101" pitchFamily="49" charset="-122"/>
              <a:sym typeface="KaiTi" panose="02010609060101010101" pitchFamily="49" charset="-122"/>
            </a:endParaRPr>
          </a:p>
        </p:txBody>
      </p:sp>
    </p:spTree>
    <p:extLst>
      <p:ext uri="{BB962C8B-B14F-4D97-AF65-F5344CB8AC3E}">
        <p14:creationId xmlns:p14="http://schemas.microsoft.com/office/powerpoint/2010/main" val="1605534439"/>
      </p:ext>
    </p:extLst>
  </p:cSld>
  <p:clrMapOvr>
    <a:masterClrMapping/>
  </p:clrMapOvr>
  <p:transition spd="slow" advTm="0">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3">
            <a:extLst>
              <a:ext uri="{FF2B5EF4-FFF2-40B4-BE49-F238E27FC236}">
                <a16:creationId xmlns:a16="http://schemas.microsoft.com/office/drawing/2014/main" id="{07F34202-B05F-2A37-D246-BCBD47535EE2}"/>
              </a:ext>
            </a:extLst>
          </p:cNvPr>
          <p:cNvSpPr>
            <a:spLocks noGrp="1"/>
          </p:cNvSpPr>
          <p:nvPr>
            <p:ph type="dt" sz="half" idx="10"/>
          </p:nvPr>
        </p:nvSpPr>
        <p:spPr/>
        <p:txBody>
          <a:bodyPr/>
          <a:lstStyle>
            <a:lvl1pPr>
              <a:defRPr/>
            </a:lvl1pPr>
          </a:lstStyle>
          <a:p>
            <a:pPr>
              <a:defRPr/>
            </a:pPr>
            <a:fld id="{91FA97BA-1FE6-4846-AEEA-D7F046F32496}" type="datetimeFigureOut">
              <a:rPr lang="zh-CN" altLang="en-US"/>
              <a:pPr>
                <a:defRPr/>
              </a:pPr>
              <a:t>2023/7/21</a:t>
            </a:fld>
            <a:endParaRPr lang="zh-CN" altLang="en-US"/>
          </a:p>
        </p:txBody>
      </p:sp>
      <p:sp>
        <p:nvSpPr>
          <p:cNvPr id="6" name="页脚占位符 4">
            <a:extLst>
              <a:ext uri="{FF2B5EF4-FFF2-40B4-BE49-F238E27FC236}">
                <a16:creationId xmlns:a16="http://schemas.microsoft.com/office/drawing/2014/main" id="{104CFA96-96C6-F3B3-6BBE-5A114DF5A42E}"/>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472053B9-B08D-028C-4C6E-210F61C0D8DD}"/>
              </a:ext>
            </a:extLst>
          </p:cNvPr>
          <p:cNvSpPr>
            <a:spLocks noGrp="1"/>
          </p:cNvSpPr>
          <p:nvPr>
            <p:ph type="sldNum" sz="quarter" idx="12"/>
          </p:nvPr>
        </p:nvSpPr>
        <p:spPr/>
        <p:txBody>
          <a:bodyPr/>
          <a:lstStyle>
            <a:lvl1pPr>
              <a:defRPr/>
            </a:lvl1pPr>
          </a:lstStyle>
          <a:p>
            <a:pPr>
              <a:defRPr/>
            </a:pPr>
            <a:fld id="{80700F02-593D-400E-98FB-038FAC0190F9}" type="slidenum">
              <a:rPr lang="zh-CN" altLang="en-US"/>
              <a:pPr>
                <a:defRPr/>
              </a:pPr>
              <a:t>‹#›</a:t>
            </a:fld>
            <a:endParaRPr lang="zh-CN" altLang="en-US"/>
          </a:p>
        </p:txBody>
      </p:sp>
    </p:spTree>
    <p:extLst>
      <p:ext uri="{BB962C8B-B14F-4D97-AF65-F5344CB8AC3E}">
        <p14:creationId xmlns:p14="http://schemas.microsoft.com/office/powerpoint/2010/main" val="1915444453"/>
      </p:ext>
    </p:extLst>
  </p:cSld>
  <p:clrMapOvr>
    <a:masterClrMapping/>
  </p:clrMapOvr>
  <p:transition spd="slow" advTm="0">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3">
            <a:extLst>
              <a:ext uri="{FF2B5EF4-FFF2-40B4-BE49-F238E27FC236}">
                <a16:creationId xmlns:a16="http://schemas.microsoft.com/office/drawing/2014/main" id="{0C4DBFAD-777D-D30A-EC9D-18381830B9A2}"/>
              </a:ext>
            </a:extLst>
          </p:cNvPr>
          <p:cNvSpPr>
            <a:spLocks noGrp="1"/>
          </p:cNvSpPr>
          <p:nvPr>
            <p:ph type="dt" sz="half" idx="10"/>
          </p:nvPr>
        </p:nvSpPr>
        <p:spPr/>
        <p:txBody>
          <a:bodyPr/>
          <a:lstStyle>
            <a:lvl1pPr>
              <a:defRPr/>
            </a:lvl1pPr>
          </a:lstStyle>
          <a:p>
            <a:pPr>
              <a:defRPr/>
            </a:pPr>
            <a:fld id="{E66E28C9-2D62-4D2B-B156-C81842D031FE}" type="datetimeFigureOut">
              <a:rPr lang="zh-CN" altLang="en-US"/>
              <a:pPr>
                <a:defRPr/>
              </a:pPr>
              <a:t>2023/7/21</a:t>
            </a:fld>
            <a:endParaRPr lang="zh-CN" altLang="en-US"/>
          </a:p>
        </p:txBody>
      </p:sp>
      <p:sp>
        <p:nvSpPr>
          <p:cNvPr id="8" name="页脚占位符 4">
            <a:extLst>
              <a:ext uri="{FF2B5EF4-FFF2-40B4-BE49-F238E27FC236}">
                <a16:creationId xmlns:a16="http://schemas.microsoft.com/office/drawing/2014/main" id="{BF599A6A-ABB6-B71F-C1F2-CEBBFC215601}"/>
              </a:ext>
            </a:extLst>
          </p:cNvPr>
          <p:cNvSpPr>
            <a:spLocks noGrp="1"/>
          </p:cNvSpPr>
          <p:nvPr>
            <p:ph type="ftr" sz="quarter" idx="11"/>
          </p:nvPr>
        </p:nvSpPr>
        <p:spPr/>
        <p:txBody>
          <a:bodyPr/>
          <a:lstStyle>
            <a:lvl1pPr>
              <a:defRPr/>
            </a:lvl1pPr>
          </a:lstStyle>
          <a:p>
            <a:pPr>
              <a:defRPr/>
            </a:pPr>
            <a:endParaRPr lang="zh-CN" altLang="en-US"/>
          </a:p>
        </p:txBody>
      </p:sp>
      <p:sp>
        <p:nvSpPr>
          <p:cNvPr id="9" name="灯片编号占位符 5">
            <a:extLst>
              <a:ext uri="{FF2B5EF4-FFF2-40B4-BE49-F238E27FC236}">
                <a16:creationId xmlns:a16="http://schemas.microsoft.com/office/drawing/2014/main" id="{BBD0DC50-C574-3241-09C1-E361BC2F7FAA}"/>
              </a:ext>
            </a:extLst>
          </p:cNvPr>
          <p:cNvSpPr>
            <a:spLocks noGrp="1"/>
          </p:cNvSpPr>
          <p:nvPr>
            <p:ph type="sldNum" sz="quarter" idx="12"/>
          </p:nvPr>
        </p:nvSpPr>
        <p:spPr/>
        <p:txBody>
          <a:bodyPr/>
          <a:lstStyle>
            <a:lvl1pPr>
              <a:defRPr/>
            </a:lvl1pPr>
          </a:lstStyle>
          <a:p>
            <a:pPr>
              <a:defRPr/>
            </a:pPr>
            <a:fld id="{73D649AD-9F31-4901-B1A8-3C3D46DA5B6B}" type="slidenum">
              <a:rPr lang="zh-CN" altLang="en-US"/>
              <a:pPr>
                <a:defRPr/>
              </a:pPr>
              <a:t>‹#›</a:t>
            </a:fld>
            <a:endParaRPr lang="zh-CN" altLang="en-US"/>
          </a:p>
        </p:txBody>
      </p:sp>
    </p:spTree>
    <p:extLst>
      <p:ext uri="{BB962C8B-B14F-4D97-AF65-F5344CB8AC3E}">
        <p14:creationId xmlns:p14="http://schemas.microsoft.com/office/powerpoint/2010/main" val="3643450953"/>
      </p:ext>
    </p:extLst>
  </p:cSld>
  <p:clrMapOvr>
    <a:masterClrMapping/>
  </p:clrMapOvr>
  <p:transition spd="slow" advTm="0">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3">
            <a:extLst>
              <a:ext uri="{FF2B5EF4-FFF2-40B4-BE49-F238E27FC236}">
                <a16:creationId xmlns:a16="http://schemas.microsoft.com/office/drawing/2014/main" id="{607C1B34-F2F4-6283-1068-37DD3EEFCF73}"/>
              </a:ext>
            </a:extLst>
          </p:cNvPr>
          <p:cNvSpPr>
            <a:spLocks noGrp="1"/>
          </p:cNvSpPr>
          <p:nvPr>
            <p:ph type="dt" sz="half" idx="10"/>
          </p:nvPr>
        </p:nvSpPr>
        <p:spPr/>
        <p:txBody>
          <a:bodyPr/>
          <a:lstStyle>
            <a:lvl1pPr>
              <a:defRPr/>
            </a:lvl1pPr>
          </a:lstStyle>
          <a:p>
            <a:pPr>
              <a:defRPr/>
            </a:pPr>
            <a:fld id="{F6921530-84B7-4446-9835-48F862CFA1D3}" type="datetimeFigureOut">
              <a:rPr lang="zh-CN" altLang="en-US"/>
              <a:pPr>
                <a:defRPr/>
              </a:pPr>
              <a:t>2023/7/21</a:t>
            </a:fld>
            <a:endParaRPr lang="zh-CN" altLang="en-US"/>
          </a:p>
        </p:txBody>
      </p:sp>
      <p:sp>
        <p:nvSpPr>
          <p:cNvPr id="8" name="页脚占位符 4">
            <a:extLst>
              <a:ext uri="{FF2B5EF4-FFF2-40B4-BE49-F238E27FC236}">
                <a16:creationId xmlns:a16="http://schemas.microsoft.com/office/drawing/2014/main" id="{6B3505B7-010E-3CDE-F317-2CC25AE7E93D}"/>
              </a:ext>
            </a:extLst>
          </p:cNvPr>
          <p:cNvSpPr>
            <a:spLocks noGrp="1"/>
          </p:cNvSpPr>
          <p:nvPr>
            <p:ph type="ftr" sz="quarter" idx="11"/>
          </p:nvPr>
        </p:nvSpPr>
        <p:spPr/>
        <p:txBody>
          <a:bodyPr/>
          <a:lstStyle>
            <a:lvl1pPr>
              <a:defRPr/>
            </a:lvl1pPr>
          </a:lstStyle>
          <a:p>
            <a:pPr>
              <a:defRPr/>
            </a:pPr>
            <a:endParaRPr lang="zh-CN" altLang="en-US"/>
          </a:p>
        </p:txBody>
      </p:sp>
      <p:sp>
        <p:nvSpPr>
          <p:cNvPr id="9" name="灯片编号占位符 5">
            <a:extLst>
              <a:ext uri="{FF2B5EF4-FFF2-40B4-BE49-F238E27FC236}">
                <a16:creationId xmlns:a16="http://schemas.microsoft.com/office/drawing/2014/main" id="{86508D30-FB5A-4B43-C7B7-F34640C6D2B4}"/>
              </a:ext>
            </a:extLst>
          </p:cNvPr>
          <p:cNvSpPr>
            <a:spLocks noGrp="1"/>
          </p:cNvSpPr>
          <p:nvPr>
            <p:ph type="sldNum" sz="quarter" idx="12"/>
          </p:nvPr>
        </p:nvSpPr>
        <p:spPr/>
        <p:txBody>
          <a:bodyPr/>
          <a:lstStyle>
            <a:lvl1pPr>
              <a:defRPr/>
            </a:lvl1pPr>
          </a:lstStyle>
          <a:p>
            <a:pPr>
              <a:defRPr/>
            </a:pPr>
            <a:fld id="{1A9A641E-BE4A-436E-A164-E958F379D159}" type="slidenum">
              <a:rPr lang="zh-CN" altLang="en-US"/>
              <a:pPr>
                <a:defRPr/>
              </a:pPr>
              <a:t>‹#›</a:t>
            </a:fld>
            <a:endParaRPr lang="zh-CN" altLang="en-US"/>
          </a:p>
        </p:txBody>
      </p:sp>
    </p:spTree>
    <p:extLst>
      <p:ext uri="{BB962C8B-B14F-4D97-AF65-F5344CB8AC3E}">
        <p14:creationId xmlns:p14="http://schemas.microsoft.com/office/powerpoint/2010/main" val="2821377425"/>
      </p:ext>
    </p:extLst>
  </p:cSld>
  <p:clrMapOvr>
    <a:masterClrMapping/>
  </p:clrMapOvr>
  <p:transition spd="slow" advTm="0">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twoTxTwoObj" preserve="1">
  <p:cSld name="1_比较">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0A283C5-5DA4-9F40-FD4A-270F29B3A8BC}"/>
              </a:ext>
            </a:extLst>
          </p:cNvPr>
          <p:cNvSpPr txBox="1">
            <a:spLocks noChangeArrowheads="1"/>
          </p:cNvSpPr>
          <p:nvPr userDrawn="1"/>
        </p:nvSpPr>
        <p:spPr bwMode="auto">
          <a:xfrm>
            <a:off x="1603375" y="6669088"/>
            <a:ext cx="1800225" cy="11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nSpc>
                <a:spcPct val="200000"/>
              </a:lnSpc>
            </a:pPr>
            <a:r>
              <a:rPr lang="en-US" altLang="zh-CN" sz="100">
                <a:solidFill>
                  <a:srgbClr val="000000"/>
                </a:solidFill>
                <a:ea typeface="Microsoft YaHei" panose="020B0503020204020204" pitchFamily="34" charset="-122"/>
                <a:hlinkClick r:id="rId2"/>
              </a:rPr>
              <a:t>PPT</a:t>
            </a:r>
            <a:r>
              <a:rPr lang="zh-CN" altLang="en-US" sz="100">
                <a:solidFill>
                  <a:srgbClr val="000000"/>
                </a:solidFill>
                <a:ea typeface="Microsoft YaHei" panose="020B0503020204020204" pitchFamily="34" charset="-122"/>
                <a:hlinkClick r:id="rId2"/>
              </a:rPr>
              <a:t>模板</a:t>
            </a:r>
            <a:r>
              <a:rPr lang="zh-CN" altLang="en-US" sz="100">
                <a:solidFill>
                  <a:srgbClr val="000000"/>
                </a:solidFill>
                <a:ea typeface="Microsoft YaHei" panose="020B0503020204020204" pitchFamily="34" charset="-122"/>
              </a:rPr>
              <a:t> </a:t>
            </a:r>
            <a:r>
              <a:rPr lang="en-US" altLang="zh-CN" sz="100">
                <a:solidFill>
                  <a:srgbClr val="000000"/>
                </a:solidFill>
                <a:ea typeface="Microsoft YaHei" panose="020B0503020204020204" pitchFamily="34" charset="-122"/>
              </a:rPr>
              <a:t>http://www.1ppt.com/moban/</a:t>
            </a:r>
            <a:r>
              <a:rPr lang="zh-CN" altLang="en-US" sz="100">
                <a:solidFill>
                  <a:srgbClr val="000000"/>
                </a:solidFill>
                <a:ea typeface="Microsoft YaHei" panose="020B0503020204020204" pitchFamily="34" charset="-122"/>
              </a:rPr>
              <a:t> </a:t>
            </a:r>
            <a:endParaRPr lang="en-US" altLang="zh-CN" sz="100">
              <a:solidFill>
                <a:srgbClr val="000000"/>
              </a:solidFill>
              <a:ea typeface="Microsoft YaHei" panose="020B0503020204020204" pitchFamily="34" charset="-122"/>
            </a:endParaRPr>
          </a:p>
        </p:txBody>
      </p:sp>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8" name="日期占位符 6">
            <a:extLst>
              <a:ext uri="{FF2B5EF4-FFF2-40B4-BE49-F238E27FC236}">
                <a16:creationId xmlns:a16="http://schemas.microsoft.com/office/drawing/2014/main" id="{AAAF8E33-E190-CC62-9C89-9D0AFF3B027D}"/>
              </a:ext>
            </a:extLst>
          </p:cNvPr>
          <p:cNvSpPr>
            <a:spLocks noGrp="1"/>
          </p:cNvSpPr>
          <p:nvPr>
            <p:ph type="dt" sz="half" idx="10"/>
          </p:nvPr>
        </p:nvSpPr>
        <p:spPr/>
        <p:txBody>
          <a:bodyPr/>
          <a:lstStyle>
            <a:lvl1pPr>
              <a:defRPr/>
            </a:lvl1pPr>
          </a:lstStyle>
          <a:p>
            <a:pPr>
              <a:defRPr/>
            </a:pPr>
            <a:fld id="{4FB1CDC0-FD4C-4A19-AF90-50147F6358B0}" type="datetimeFigureOut">
              <a:rPr lang="zh-CN" altLang="en-US"/>
              <a:pPr>
                <a:defRPr/>
              </a:pPr>
              <a:t>2023/7/21</a:t>
            </a:fld>
            <a:endParaRPr lang="zh-CN" altLang="en-US"/>
          </a:p>
        </p:txBody>
      </p:sp>
      <p:sp>
        <p:nvSpPr>
          <p:cNvPr id="9" name="页脚占位符 7">
            <a:extLst>
              <a:ext uri="{FF2B5EF4-FFF2-40B4-BE49-F238E27FC236}">
                <a16:creationId xmlns:a16="http://schemas.microsoft.com/office/drawing/2014/main" id="{063DA20B-6065-12E8-3C7A-31193EDE77BC}"/>
              </a:ext>
            </a:extLst>
          </p:cNvPr>
          <p:cNvSpPr>
            <a:spLocks noGrp="1"/>
          </p:cNvSpPr>
          <p:nvPr>
            <p:ph type="ftr" sz="quarter" idx="11"/>
          </p:nvPr>
        </p:nvSpPr>
        <p:spPr/>
        <p:txBody>
          <a:bodyPr/>
          <a:lstStyle>
            <a:lvl1pPr>
              <a:defRPr/>
            </a:lvl1pPr>
          </a:lstStyle>
          <a:p>
            <a:pPr>
              <a:defRPr/>
            </a:pPr>
            <a:endParaRPr lang="zh-CN" altLang="en-US"/>
          </a:p>
        </p:txBody>
      </p:sp>
      <p:sp>
        <p:nvSpPr>
          <p:cNvPr id="10" name="灯片编号占位符 8">
            <a:extLst>
              <a:ext uri="{FF2B5EF4-FFF2-40B4-BE49-F238E27FC236}">
                <a16:creationId xmlns:a16="http://schemas.microsoft.com/office/drawing/2014/main" id="{06016F6B-0B39-01DA-DA28-16CE2F282240}"/>
              </a:ext>
            </a:extLst>
          </p:cNvPr>
          <p:cNvSpPr>
            <a:spLocks noGrp="1"/>
          </p:cNvSpPr>
          <p:nvPr>
            <p:ph type="sldNum" sz="quarter" idx="12"/>
          </p:nvPr>
        </p:nvSpPr>
        <p:spPr/>
        <p:txBody>
          <a:bodyPr/>
          <a:lstStyle>
            <a:lvl1pPr>
              <a:defRPr/>
            </a:lvl1pPr>
          </a:lstStyle>
          <a:p>
            <a:pPr>
              <a:defRPr/>
            </a:pPr>
            <a:fld id="{926B3A9A-4120-4EFF-A24A-13B1B7FE7B27}" type="slidenum">
              <a:rPr lang="zh-CN" altLang="en-US"/>
              <a:pPr>
                <a:defRPr/>
              </a:pPr>
              <a:t>‹#›</a:t>
            </a:fld>
            <a:endParaRPr lang="zh-CN" altLang="en-US"/>
          </a:p>
        </p:txBody>
      </p:sp>
    </p:spTree>
    <p:extLst>
      <p:ext uri="{BB962C8B-B14F-4D97-AF65-F5344CB8AC3E}">
        <p14:creationId xmlns:p14="http://schemas.microsoft.com/office/powerpoint/2010/main" val="3752886352"/>
      </p:ext>
    </p:extLst>
  </p:cSld>
  <p:clrMapOvr>
    <a:masterClrMapping/>
  </p:clrMapOvr>
  <p:transition spd="slow" advTm="0">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a:extLst>
              <a:ext uri="{FF2B5EF4-FFF2-40B4-BE49-F238E27FC236}">
                <a16:creationId xmlns:a16="http://schemas.microsoft.com/office/drawing/2014/main" id="{606AD626-3E2A-4184-3D7A-1F47A308CCC1}"/>
              </a:ext>
            </a:extLst>
          </p:cNvPr>
          <p:cNvSpPr>
            <a:spLocks noGrp="1"/>
          </p:cNvSpPr>
          <p:nvPr>
            <p:ph type="dt" sz="half" idx="10"/>
          </p:nvPr>
        </p:nvSpPr>
        <p:spPr/>
        <p:txBody>
          <a:bodyPr/>
          <a:lstStyle>
            <a:lvl1pPr>
              <a:defRPr/>
            </a:lvl1pPr>
          </a:lstStyle>
          <a:p>
            <a:pPr>
              <a:defRPr/>
            </a:pPr>
            <a:fld id="{2AE4129D-AC2E-4818-A787-C2376F36FFC6}" type="datetimeFigureOut">
              <a:rPr lang="zh-CN" altLang="en-US"/>
              <a:pPr>
                <a:defRPr/>
              </a:pPr>
              <a:t>2023/7/21</a:t>
            </a:fld>
            <a:endParaRPr lang="zh-CN" altLang="en-US"/>
          </a:p>
        </p:txBody>
      </p:sp>
      <p:sp>
        <p:nvSpPr>
          <p:cNvPr id="4" name="页脚占位符 4">
            <a:extLst>
              <a:ext uri="{FF2B5EF4-FFF2-40B4-BE49-F238E27FC236}">
                <a16:creationId xmlns:a16="http://schemas.microsoft.com/office/drawing/2014/main" id="{1EB31862-2D2E-E870-E794-CBE76F77DC6C}"/>
              </a:ext>
            </a:extLst>
          </p:cNvPr>
          <p:cNvSpPr>
            <a:spLocks noGrp="1"/>
          </p:cNvSpPr>
          <p:nvPr>
            <p:ph type="ftr" sz="quarter" idx="11"/>
          </p:nvPr>
        </p:nvSpPr>
        <p:spPr/>
        <p:txBody>
          <a:bodyPr/>
          <a:lstStyle>
            <a:lvl1pPr>
              <a:defRPr/>
            </a:lvl1pPr>
          </a:lstStyle>
          <a:p>
            <a:pPr>
              <a:defRPr/>
            </a:pPr>
            <a:endParaRPr lang="zh-CN" altLang="en-US"/>
          </a:p>
        </p:txBody>
      </p:sp>
      <p:sp>
        <p:nvSpPr>
          <p:cNvPr id="5" name="灯片编号占位符 5">
            <a:extLst>
              <a:ext uri="{FF2B5EF4-FFF2-40B4-BE49-F238E27FC236}">
                <a16:creationId xmlns:a16="http://schemas.microsoft.com/office/drawing/2014/main" id="{CD58DFA3-5659-5F4E-5070-474230A4B333}"/>
              </a:ext>
            </a:extLst>
          </p:cNvPr>
          <p:cNvSpPr>
            <a:spLocks noGrp="1"/>
          </p:cNvSpPr>
          <p:nvPr>
            <p:ph type="sldNum" sz="quarter" idx="12"/>
          </p:nvPr>
        </p:nvSpPr>
        <p:spPr/>
        <p:txBody>
          <a:bodyPr/>
          <a:lstStyle>
            <a:lvl1pPr>
              <a:defRPr/>
            </a:lvl1pPr>
          </a:lstStyle>
          <a:p>
            <a:pPr>
              <a:defRPr/>
            </a:pPr>
            <a:fld id="{9EEDDD06-A5D5-4C2B-9AB0-E89007420A1B}" type="slidenum">
              <a:rPr lang="zh-CN" altLang="en-US"/>
              <a:pPr>
                <a:defRPr/>
              </a:pPr>
              <a:t>‹#›</a:t>
            </a:fld>
            <a:endParaRPr lang="zh-CN" altLang="en-US"/>
          </a:p>
        </p:txBody>
      </p:sp>
    </p:spTree>
    <p:extLst>
      <p:ext uri="{BB962C8B-B14F-4D97-AF65-F5344CB8AC3E}">
        <p14:creationId xmlns:p14="http://schemas.microsoft.com/office/powerpoint/2010/main" val="3228102873"/>
      </p:ext>
    </p:extLst>
  </p:cSld>
  <p:clrMapOvr>
    <a:masterClrMapping/>
  </p:clrMapOvr>
  <p:transition spd="slow" advTm="0">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8539BE07-0647-7878-6A64-60DC0094CF38}"/>
              </a:ext>
            </a:extLst>
          </p:cNvPr>
          <p:cNvSpPr>
            <a:spLocks noGrp="1"/>
          </p:cNvSpPr>
          <p:nvPr>
            <p:ph type="dt" sz="half" idx="10"/>
          </p:nvPr>
        </p:nvSpPr>
        <p:spPr/>
        <p:txBody>
          <a:bodyPr/>
          <a:lstStyle>
            <a:lvl1pPr>
              <a:defRPr/>
            </a:lvl1pPr>
          </a:lstStyle>
          <a:p>
            <a:pPr>
              <a:defRPr/>
            </a:pPr>
            <a:fld id="{2F879D3A-CBB3-4812-932E-4EF8CF440268}" type="datetimeFigureOut">
              <a:rPr lang="zh-CN" altLang="en-US"/>
              <a:pPr>
                <a:defRPr/>
              </a:pPr>
              <a:t>2023/7/21</a:t>
            </a:fld>
            <a:endParaRPr lang="zh-CN" altLang="en-US"/>
          </a:p>
        </p:txBody>
      </p:sp>
      <p:sp>
        <p:nvSpPr>
          <p:cNvPr id="3" name="页脚占位符 4">
            <a:extLst>
              <a:ext uri="{FF2B5EF4-FFF2-40B4-BE49-F238E27FC236}">
                <a16:creationId xmlns:a16="http://schemas.microsoft.com/office/drawing/2014/main" id="{519C3AF0-4941-9FD6-F7F7-72E0EC9555B1}"/>
              </a:ext>
            </a:extLst>
          </p:cNvPr>
          <p:cNvSpPr>
            <a:spLocks noGrp="1"/>
          </p:cNvSpPr>
          <p:nvPr>
            <p:ph type="ftr" sz="quarter" idx="11"/>
          </p:nvPr>
        </p:nvSpPr>
        <p:spPr/>
        <p:txBody>
          <a:bodyPr/>
          <a:lstStyle>
            <a:lvl1pPr>
              <a:defRPr/>
            </a:lvl1pPr>
          </a:lstStyle>
          <a:p>
            <a:pPr>
              <a:defRPr/>
            </a:pPr>
            <a:endParaRPr lang="zh-CN" altLang="en-US"/>
          </a:p>
        </p:txBody>
      </p:sp>
      <p:sp>
        <p:nvSpPr>
          <p:cNvPr id="4" name="灯片编号占位符 5">
            <a:extLst>
              <a:ext uri="{FF2B5EF4-FFF2-40B4-BE49-F238E27FC236}">
                <a16:creationId xmlns:a16="http://schemas.microsoft.com/office/drawing/2014/main" id="{A700BC13-A2AF-14D3-55BC-BE46D4FA031F}"/>
              </a:ext>
            </a:extLst>
          </p:cNvPr>
          <p:cNvSpPr>
            <a:spLocks noGrp="1"/>
          </p:cNvSpPr>
          <p:nvPr>
            <p:ph type="sldNum" sz="quarter" idx="12"/>
          </p:nvPr>
        </p:nvSpPr>
        <p:spPr/>
        <p:txBody>
          <a:bodyPr/>
          <a:lstStyle>
            <a:lvl1pPr>
              <a:defRPr/>
            </a:lvl1pPr>
          </a:lstStyle>
          <a:p>
            <a:pPr>
              <a:defRPr/>
            </a:pPr>
            <a:fld id="{DA201634-8597-48AA-A259-77E7E6E8445E}" type="slidenum">
              <a:rPr lang="zh-CN" altLang="en-US"/>
              <a:pPr>
                <a:defRPr/>
              </a:pPr>
              <a:t>‹#›</a:t>
            </a:fld>
            <a:endParaRPr lang="zh-CN" altLang="en-US"/>
          </a:p>
        </p:txBody>
      </p:sp>
    </p:spTree>
    <p:extLst>
      <p:ext uri="{BB962C8B-B14F-4D97-AF65-F5344CB8AC3E}">
        <p14:creationId xmlns:p14="http://schemas.microsoft.com/office/powerpoint/2010/main" val="782724475"/>
      </p:ext>
    </p:extLst>
  </p:cSld>
  <p:clrMapOvr>
    <a:masterClrMapping/>
  </p:clrMapOvr>
  <p:transition spd="slow" advTm="0">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6F16FA8E-90F5-D8A8-8330-A8298C811E50}"/>
              </a:ext>
            </a:extLst>
          </p:cNvPr>
          <p:cNvSpPr>
            <a:spLocks noGrp="1"/>
          </p:cNvSpPr>
          <p:nvPr>
            <p:ph type="dt" sz="half" idx="10"/>
          </p:nvPr>
        </p:nvSpPr>
        <p:spPr/>
        <p:txBody>
          <a:bodyPr/>
          <a:lstStyle>
            <a:lvl1pPr>
              <a:defRPr/>
            </a:lvl1pPr>
          </a:lstStyle>
          <a:p>
            <a:pPr>
              <a:defRPr/>
            </a:pPr>
            <a:fld id="{5C14169E-DFCF-422B-8AC6-0386FCAB5FD9}" type="datetimeFigureOut">
              <a:rPr lang="zh-CN" altLang="en-US"/>
              <a:pPr>
                <a:defRPr/>
              </a:pPr>
              <a:t>2023/7/21</a:t>
            </a:fld>
            <a:endParaRPr lang="zh-CN" altLang="en-US"/>
          </a:p>
        </p:txBody>
      </p:sp>
      <p:sp>
        <p:nvSpPr>
          <p:cNvPr id="6" name="页脚占位符 4">
            <a:extLst>
              <a:ext uri="{FF2B5EF4-FFF2-40B4-BE49-F238E27FC236}">
                <a16:creationId xmlns:a16="http://schemas.microsoft.com/office/drawing/2014/main" id="{4817CC97-48A5-787D-52D6-BBB8D10E887A}"/>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BFF87F66-FAFE-9576-2E3B-6CED44914185}"/>
              </a:ext>
            </a:extLst>
          </p:cNvPr>
          <p:cNvSpPr>
            <a:spLocks noGrp="1"/>
          </p:cNvSpPr>
          <p:nvPr>
            <p:ph type="sldNum" sz="quarter" idx="12"/>
          </p:nvPr>
        </p:nvSpPr>
        <p:spPr/>
        <p:txBody>
          <a:bodyPr/>
          <a:lstStyle>
            <a:lvl1pPr>
              <a:defRPr/>
            </a:lvl1pPr>
          </a:lstStyle>
          <a:p>
            <a:pPr>
              <a:defRPr/>
            </a:pPr>
            <a:fld id="{465FA7B3-8558-457D-B954-85C84B9E5FA9}" type="slidenum">
              <a:rPr lang="zh-CN" altLang="en-US"/>
              <a:pPr>
                <a:defRPr/>
              </a:pPr>
              <a:t>‹#›</a:t>
            </a:fld>
            <a:endParaRPr lang="zh-CN" altLang="en-US"/>
          </a:p>
        </p:txBody>
      </p:sp>
    </p:spTree>
    <p:extLst>
      <p:ext uri="{BB962C8B-B14F-4D97-AF65-F5344CB8AC3E}">
        <p14:creationId xmlns:p14="http://schemas.microsoft.com/office/powerpoint/2010/main" val="3583050484"/>
      </p:ext>
    </p:extLst>
  </p:cSld>
  <p:clrMapOvr>
    <a:masterClrMapping/>
  </p:clrMapOvr>
  <p:transition spd="slow" advTm="0">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75FE2AD3-7AD7-064F-4E33-2591A8B92CFD}"/>
              </a:ext>
            </a:extLst>
          </p:cNvPr>
          <p:cNvSpPr>
            <a:spLocks noGrp="1"/>
          </p:cNvSpPr>
          <p:nvPr>
            <p:ph type="dt" sz="half" idx="10"/>
          </p:nvPr>
        </p:nvSpPr>
        <p:spPr/>
        <p:txBody>
          <a:bodyPr/>
          <a:lstStyle>
            <a:lvl1pPr>
              <a:defRPr/>
            </a:lvl1pPr>
          </a:lstStyle>
          <a:p>
            <a:pPr>
              <a:defRPr/>
            </a:pPr>
            <a:fld id="{1238D1F7-79BB-4E27-95F0-D056F3A72512}" type="datetimeFigureOut">
              <a:rPr lang="zh-CN" altLang="en-US"/>
              <a:pPr>
                <a:defRPr/>
              </a:pPr>
              <a:t>2023/7/21</a:t>
            </a:fld>
            <a:endParaRPr lang="zh-CN" altLang="en-US"/>
          </a:p>
        </p:txBody>
      </p:sp>
      <p:sp>
        <p:nvSpPr>
          <p:cNvPr id="6" name="页脚占位符 4">
            <a:extLst>
              <a:ext uri="{FF2B5EF4-FFF2-40B4-BE49-F238E27FC236}">
                <a16:creationId xmlns:a16="http://schemas.microsoft.com/office/drawing/2014/main" id="{E070A9B9-17AA-DDD4-105E-859D3932AF23}"/>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5ABDEC77-EBE2-0E29-BD3A-2DD540D1C35C}"/>
              </a:ext>
            </a:extLst>
          </p:cNvPr>
          <p:cNvSpPr>
            <a:spLocks noGrp="1"/>
          </p:cNvSpPr>
          <p:nvPr>
            <p:ph type="sldNum" sz="quarter" idx="12"/>
          </p:nvPr>
        </p:nvSpPr>
        <p:spPr/>
        <p:txBody>
          <a:bodyPr/>
          <a:lstStyle>
            <a:lvl1pPr>
              <a:defRPr/>
            </a:lvl1pPr>
          </a:lstStyle>
          <a:p>
            <a:pPr>
              <a:defRPr/>
            </a:pPr>
            <a:fld id="{A8B643D6-0E96-4CA1-9ECB-9B47162BB17D}" type="slidenum">
              <a:rPr lang="zh-CN" altLang="en-US"/>
              <a:pPr>
                <a:defRPr/>
              </a:pPr>
              <a:t>‹#›</a:t>
            </a:fld>
            <a:endParaRPr lang="zh-CN" altLang="en-US"/>
          </a:p>
        </p:txBody>
      </p:sp>
    </p:spTree>
    <p:extLst>
      <p:ext uri="{BB962C8B-B14F-4D97-AF65-F5344CB8AC3E}">
        <p14:creationId xmlns:p14="http://schemas.microsoft.com/office/powerpoint/2010/main" val="1507808801"/>
      </p:ext>
    </p:extLst>
  </p:cSld>
  <p:clrMapOvr>
    <a:masterClrMapping/>
  </p:clrMapOvr>
  <p:transition spd="slow" advTm="0">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F69AB2D-F2B9-399D-44F9-0937D01D8A81}"/>
              </a:ext>
            </a:extLst>
          </p:cNvPr>
          <p:cNvSpPr>
            <a:spLocks noGrp="1"/>
          </p:cNvSpPr>
          <p:nvPr>
            <p:ph type="dt" sz="half" idx="10"/>
          </p:nvPr>
        </p:nvSpPr>
        <p:spPr/>
        <p:txBody>
          <a:bodyPr/>
          <a:lstStyle>
            <a:lvl1pPr>
              <a:defRPr/>
            </a:lvl1pPr>
          </a:lstStyle>
          <a:p>
            <a:pPr>
              <a:defRPr/>
            </a:pPr>
            <a:fld id="{51152135-D27D-4689-A9F5-E02B95FA80FA}" type="datetimeFigureOut">
              <a:rPr lang="zh-CN" altLang="en-US"/>
              <a:pPr>
                <a:defRPr/>
              </a:pPr>
              <a:t>2023/7/21</a:t>
            </a:fld>
            <a:endParaRPr lang="zh-CN" altLang="en-US"/>
          </a:p>
        </p:txBody>
      </p:sp>
      <p:sp>
        <p:nvSpPr>
          <p:cNvPr id="5" name="页脚占位符 4">
            <a:extLst>
              <a:ext uri="{FF2B5EF4-FFF2-40B4-BE49-F238E27FC236}">
                <a16:creationId xmlns:a16="http://schemas.microsoft.com/office/drawing/2014/main" id="{2CE88918-936E-183F-23B7-2A07F8B396AA}"/>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CF5D08E7-9B74-DC2D-31A8-C9FCED28EF49}"/>
              </a:ext>
            </a:extLst>
          </p:cNvPr>
          <p:cNvSpPr>
            <a:spLocks noGrp="1"/>
          </p:cNvSpPr>
          <p:nvPr>
            <p:ph type="sldNum" sz="quarter" idx="12"/>
          </p:nvPr>
        </p:nvSpPr>
        <p:spPr/>
        <p:txBody>
          <a:bodyPr/>
          <a:lstStyle>
            <a:lvl1pPr>
              <a:defRPr/>
            </a:lvl1pPr>
          </a:lstStyle>
          <a:p>
            <a:pPr>
              <a:defRPr/>
            </a:pPr>
            <a:fld id="{48DA8E20-D6F4-4ECB-9256-569792710E6F}" type="slidenum">
              <a:rPr lang="zh-CN" altLang="en-US"/>
              <a:pPr>
                <a:defRPr/>
              </a:pPr>
              <a:t>‹#›</a:t>
            </a:fld>
            <a:endParaRPr lang="zh-CN" altLang="en-US"/>
          </a:p>
        </p:txBody>
      </p:sp>
    </p:spTree>
    <p:extLst>
      <p:ext uri="{BB962C8B-B14F-4D97-AF65-F5344CB8AC3E}">
        <p14:creationId xmlns:p14="http://schemas.microsoft.com/office/powerpoint/2010/main" val="3597106655"/>
      </p:ext>
    </p:extLst>
  </p:cSld>
  <p:clrMapOvr>
    <a:masterClrMapping/>
  </p:clrMapOvr>
  <p:transition spd="slow" advTm="0">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C38D0D3-3309-2238-47DC-0175C826097B}"/>
              </a:ext>
            </a:extLst>
          </p:cNvPr>
          <p:cNvSpPr>
            <a:spLocks noGrp="1"/>
          </p:cNvSpPr>
          <p:nvPr>
            <p:ph type="dt" sz="half" idx="10"/>
          </p:nvPr>
        </p:nvSpPr>
        <p:spPr/>
        <p:txBody>
          <a:bodyPr/>
          <a:lstStyle>
            <a:lvl1pPr>
              <a:defRPr/>
            </a:lvl1pPr>
          </a:lstStyle>
          <a:p>
            <a:pPr>
              <a:defRPr/>
            </a:pPr>
            <a:fld id="{294A491D-63E4-44B4-B384-372102B3846F}" type="datetimeFigureOut">
              <a:rPr lang="zh-CN" altLang="en-US"/>
              <a:pPr>
                <a:defRPr/>
              </a:pPr>
              <a:t>2023/7/21</a:t>
            </a:fld>
            <a:endParaRPr lang="zh-CN" altLang="en-US"/>
          </a:p>
        </p:txBody>
      </p:sp>
      <p:sp>
        <p:nvSpPr>
          <p:cNvPr id="5" name="页脚占位符 4">
            <a:extLst>
              <a:ext uri="{FF2B5EF4-FFF2-40B4-BE49-F238E27FC236}">
                <a16:creationId xmlns:a16="http://schemas.microsoft.com/office/drawing/2014/main" id="{A82DE882-46E8-A182-B2D7-23A6B91A0149}"/>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769517F4-14A9-A044-1950-9219DF5DDF04}"/>
              </a:ext>
            </a:extLst>
          </p:cNvPr>
          <p:cNvSpPr>
            <a:spLocks noGrp="1"/>
          </p:cNvSpPr>
          <p:nvPr>
            <p:ph type="sldNum" sz="quarter" idx="12"/>
          </p:nvPr>
        </p:nvSpPr>
        <p:spPr/>
        <p:txBody>
          <a:bodyPr/>
          <a:lstStyle>
            <a:lvl1pPr>
              <a:defRPr/>
            </a:lvl1pPr>
          </a:lstStyle>
          <a:p>
            <a:pPr>
              <a:defRPr/>
            </a:pPr>
            <a:fld id="{54183DEB-2E81-4F31-890A-11868DED5F0F}" type="slidenum">
              <a:rPr lang="zh-CN" altLang="en-US"/>
              <a:pPr>
                <a:defRPr/>
              </a:pPr>
              <a:t>‹#›</a:t>
            </a:fld>
            <a:endParaRPr lang="zh-CN" altLang="en-US"/>
          </a:p>
        </p:txBody>
      </p:sp>
    </p:spTree>
    <p:extLst>
      <p:ext uri="{BB962C8B-B14F-4D97-AF65-F5344CB8AC3E}">
        <p14:creationId xmlns:p14="http://schemas.microsoft.com/office/powerpoint/2010/main" val="2153648172"/>
      </p:ext>
    </p:extLst>
  </p:cSld>
  <p:clrMapOvr>
    <a:masterClrMapping/>
  </p:clrMapOvr>
  <p:transition spd="slow" advTm="0">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2">
            <a:extLst>
              <a:ext uri="{FF2B5EF4-FFF2-40B4-BE49-F238E27FC236}">
                <a16:creationId xmlns:a16="http://schemas.microsoft.com/office/drawing/2014/main" id="{B7D1AE9D-F71C-F3F8-8660-8FFBD93B35E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68525" y="0"/>
            <a:ext cx="10023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14">
            <a:extLst>
              <a:ext uri="{FF2B5EF4-FFF2-40B4-BE49-F238E27FC236}">
                <a16:creationId xmlns:a16="http://schemas.microsoft.com/office/drawing/2014/main" id="{65CC700A-3128-FB0C-4265-73A717FF10E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l="72719"/>
          <a:stretch>
            <a:fillRect/>
          </a:stretch>
        </p:blipFill>
        <p:spPr bwMode="auto">
          <a:xfrm>
            <a:off x="0" y="0"/>
            <a:ext cx="21891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1746118"/>
      </p:ext>
    </p:extLst>
  </p:cSld>
  <p:clrMapOvr>
    <a:masterClrMapping/>
  </p:clrMapOvr>
  <p:transition spd="slow" advTm="0">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4" name="图片 14">
            <a:extLst>
              <a:ext uri="{FF2B5EF4-FFF2-40B4-BE49-F238E27FC236}">
                <a16:creationId xmlns:a16="http://schemas.microsoft.com/office/drawing/2014/main" id="{2EC4FF66-E4C9-3D3B-6F34-33E99791125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72719"/>
          <a:stretch>
            <a:fillRect/>
          </a:stretch>
        </p:blipFill>
        <p:spPr bwMode="auto">
          <a:xfrm>
            <a:off x="0" y="0"/>
            <a:ext cx="21891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14">
            <a:extLst>
              <a:ext uri="{FF2B5EF4-FFF2-40B4-BE49-F238E27FC236}">
                <a16:creationId xmlns:a16="http://schemas.microsoft.com/office/drawing/2014/main" id="{DCE44BD2-5DCB-82FA-FE2F-DCAB80805BE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72719"/>
          <a:stretch>
            <a:fillRect/>
          </a:stretch>
        </p:blipFill>
        <p:spPr bwMode="auto">
          <a:xfrm>
            <a:off x="2149475" y="7938"/>
            <a:ext cx="21875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14">
            <a:extLst>
              <a:ext uri="{FF2B5EF4-FFF2-40B4-BE49-F238E27FC236}">
                <a16:creationId xmlns:a16="http://schemas.microsoft.com/office/drawing/2014/main" id="{34BA94EE-BD34-C8CD-030E-CAAA832663C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72719"/>
          <a:stretch>
            <a:fillRect/>
          </a:stretch>
        </p:blipFill>
        <p:spPr bwMode="auto">
          <a:xfrm>
            <a:off x="4313238" y="7938"/>
            <a:ext cx="21891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14">
            <a:extLst>
              <a:ext uri="{FF2B5EF4-FFF2-40B4-BE49-F238E27FC236}">
                <a16:creationId xmlns:a16="http://schemas.microsoft.com/office/drawing/2014/main" id="{18D880B9-563F-25AF-CDBA-C79DD53A644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72719"/>
          <a:stretch>
            <a:fillRect/>
          </a:stretch>
        </p:blipFill>
        <p:spPr bwMode="auto">
          <a:xfrm>
            <a:off x="6478588" y="0"/>
            <a:ext cx="21891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14">
            <a:extLst>
              <a:ext uri="{FF2B5EF4-FFF2-40B4-BE49-F238E27FC236}">
                <a16:creationId xmlns:a16="http://schemas.microsoft.com/office/drawing/2014/main" id="{0B03100B-77A0-B571-4988-92C4BB7B5B0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72719"/>
          <a:stretch>
            <a:fillRect/>
          </a:stretch>
        </p:blipFill>
        <p:spPr bwMode="auto">
          <a:xfrm>
            <a:off x="8643938" y="7938"/>
            <a:ext cx="21875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14">
            <a:extLst>
              <a:ext uri="{FF2B5EF4-FFF2-40B4-BE49-F238E27FC236}">
                <a16:creationId xmlns:a16="http://schemas.microsoft.com/office/drawing/2014/main" id="{D7BED613-2499-2EF9-7061-F5595C3EB51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72719" r="8759"/>
          <a:stretch>
            <a:fillRect/>
          </a:stretch>
        </p:blipFill>
        <p:spPr bwMode="auto">
          <a:xfrm>
            <a:off x="10760075" y="0"/>
            <a:ext cx="1485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 name="日期占位符 3">
            <a:extLst>
              <a:ext uri="{FF2B5EF4-FFF2-40B4-BE49-F238E27FC236}">
                <a16:creationId xmlns:a16="http://schemas.microsoft.com/office/drawing/2014/main" id="{0B0A408F-FFCA-3990-2065-3E251FCCD085}"/>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FE380182-A2E1-432F-B165-8116B9464822}" type="datetimeFigureOut">
              <a:rPr lang="zh-CN" altLang="en-US"/>
              <a:pPr>
                <a:defRPr/>
              </a:pPr>
              <a:t>2023/7/21</a:t>
            </a:fld>
            <a:endParaRPr lang="zh-CN" altLang="en-US"/>
          </a:p>
        </p:txBody>
      </p:sp>
      <p:sp>
        <p:nvSpPr>
          <p:cNvPr id="11" name="页脚占位符 4">
            <a:extLst>
              <a:ext uri="{FF2B5EF4-FFF2-40B4-BE49-F238E27FC236}">
                <a16:creationId xmlns:a16="http://schemas.microsoft.com/office/drawing/2014/main" id="{818C69A5-64B4-16CF-4484-2B2783B58EE6}"/>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zh-CN" altLang="en-US"/>
          </a:p>
        </p:txBody>
      </p:sp>
      <p:sp>
        <p:nvSpPr>
          <p:cNvPr id="12" name="灯片编号占位符 5">
            <a:extLst>
              <a:ext uri="{FF2B5EF4-FFF2-40B4-BE49-F238E27FC236}">
                <a16:creationId xmlns:a16="http://schemas.microsoft.com/office/drawing/2014/main" id="{FA955B3A-7284-29CE-A661-DEA9FDCE8781}"/>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3AF7D7FD-5D69-4758-A27B-03574E093D0B}" type="slidenum">
              <a:rPr lang="zh-CN" altLang="en-US"/>
              <a:pPr>
                <a:defRPr/>
              </a:pPr>
              <a:t>‹#›</a:t>
            </a:fld>
            <a:endParaRPr lang="zh-CN" altLang="en-US"/>
          </a:p>
        </p:txBody>
      </p:sp>
    </p:spTree>
    <p:extLst>
      <p:ext uri="{BB962C8B-B14F-4D97-AF65-F5344CB8AC3E}">
        <p14:creationId xmlns:p14="http://schemas.microsoft.com/office/powerpoint/2010/main" val="1565199374"/>
      </p:ext>
    </p:extLst>
  </p:cSld>
  <p:clrMapOvr>
    <a:masterClrMapping/>
  </p:clrMapOvr>
  <p:transition spd="slow" advTm="0">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image" Target="../media/image13.jpeg"/><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10.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image" Target="../media/image14.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05.xml"/><Relationship Id="rId13" Type="http://schemas.openxmlformats.org/officeDocument/2006/relationships/slideLayout" Target="../slideLayouts/slideLayout110.xml"/><Relationship Id="rId3" Type="http://schemas.openxmlformats.org/officeDocument/2006/relationships/slideLayout" Target="../slideLayouts/slideLayout100.xml"/><Relationship Id="rId7" Type="http://schemas.openxmlformats.org/officeDocument/2006/relationships/slideLayout" Target="../slideLayouts/slideLayout104.xml"/><Relationship Id="rId12" Type="http://schemas.openxmlformats.org/officeDocument/2006/relationships/slideLayout" Target="../slideLayouts/slideLayout109.xml"/><Relationship Id="rId2" Type="http://schemas.openxmlformats.org/officeDocument/2006/relationships/slideLayout" Target="../slideLayouts/slideLayout99.xml"/><Relationship Id="rId16" Type="http://schemas.openxmlformats.org/officeDocument/2006/relationships/image" Target="../media/image5.png"/><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slideLayout" Target="../slideLayouts/slideLayout108.xml"/><Relationship Id="rId5" Type="http://schemas.openxmlformats.org/officeDocument/2006/relationships/slideLayout" Target="../slideLayouts/slideLayout102.xml"/><Relationship Id="rId15" Type="http://schemas.openxmlformats.org/officeDocument/2006/relationships/theme" Target="../theme/theme12.xml"/><Relationship Id="rId10" Type="http://schemas.openxmlformats.org/officeDocument/2006/relationships/slideLayout" Target="../slideLayouts/slideLayout107.xml"/><Relationship Id="rId4" Type="http://schemas.openxmlformats.org/officeDocument/2006/relationships/slideLayout" Target="../slideLayouts/slideLayout101.xml"/><Relationship Id="rId9" Type="http://schemas.openxmlformats.org/officeDocument/2006/relationships/slideLayout" Target="../slideLayouts/slideLayout106.xml"/><Relationship Id="rId14" Type="http://schemas.openxmlformats.org/officeDocument/2006/relationships/slideLayout" Target="../slideLayouts/slideLayout11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3.jpe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6" Type="http://schemas.openxmlformats.org/officeDocument/2006/relationships/image" Target="../media/image5.png"/><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image" Target="../media/image4.jpeg"/><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5.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3.xml"/><Relationship Id="rId2" Type="http://schemas.openxmlformats.org/officeDocument/2006/relationships/slideLayout" Target="../slideLayouts/slideLayout52.xml"/><Relationship Id="rId1" Type="http://schemas.openxmlformats.org/officeDocument/2006/relationships/slideLayout" Target="../slideLayouts/slideLayout51.xml"/><Relationship Id="rId5" Type="http://schemas.openxmlformats.org/officeDocument/2006/relationships/theme" Target="../theme/theme6.xml"/><Relationship Id="rId4" Type="http://schemas.openxmlformats.org/officeDocument/2006/relationships/slideLayout" Target="../slideLayouts/slideLayout54.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57.xml"/><Relationship Id="rId7" Type="http://schemas.openxmlformats.org/officeDocument/2006/relationships/image" Target="../media/image7.jpeg"/><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image" Target="../media/image6.jpeg"/><Relationship Id="rId5" Type="http://schemas.openxmlformats.org/officeDocument/2006/relationships/theme" Target="../theme/theme7.xml"/><Relationship Id="rId4" Type="http://schemas.openxmlformats.org/officeDocument/2006/relationships/slideLayout" Target="../slideLayouts/slideLayout58.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61.xml"/><Relationship Id="rId7" Type="http://schemas.openxmlformats.org/officeDocument/2006/relationships/image" Target="../media/image9.png"/><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image" Target="../media/image8.jpeg"/><Relationship Id="rId5" Type="http://schemas.openxmlformats.org/officeDocument/2006/relationships/theme" Target="../theme/theme8.xml"/><Relationship Id="rId4" Type="http://schemas.openxmlformats.org/officeDocument/2006/relationships/slideLayout" Target="../slideLayouts/slideLayout6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image" Target="../media/image11.jpeg"/><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9.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221703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transition spd="slow" advTm="0">
    <p:fade/>
  </p:transition>
  <p:txStyles>
    <p:titleStyle>
      <a:lvl1pPr algn="l" defTabSz="912813" rtl="0" eaLnBrk="0" fontAlgn="base" hangingPunct="0">
        <a:lnSpc>
          <a:spcPct val="90000"/>
        </a:lnSpc>
        <a:spcBef>
          <a:spcPct val="0"/>
        </a:spcBef>
        <a:spcAft>
          <a:spcPct val="0"/>
        </a:spcAft>
        <a:defRPr sz="4300" kern="1200">
          <a:solidFill>
            <a:schemeClr val="tx1"/>
          </a:solidFill>
          <a:latin typeface="+mj-lt"/>
          <a:ea typeface="+mj-ea"/>
          <a:cs typeface="+mj-cs"/>
        </a:defRPr>
      </a:lvl1pPr>
      <a:lvl2pPr algn="l" defTabSz="912813" rtl="0" eaLnBrk="0" fontAlgn="base" hangingPunct="0">
        <a:lnSpc>
          <a:spcPct val="90000"/>
        </a:lnSpc>
        <a:spcBef>
          <a:spcPct val="0"/>
        </a:spcBef>
        <a:spcAft>
          <a:spcPct val="0"/>
        </a:spcAft>
        <a:defRPr sz="4300">
          <a:solidFill>
            <a:schemeClr val="tx1"/>
          </a:solidFill>
          <a:latin typeface="等线 Light" pitchFamily="2" charset="-122"/>
        </a:defRPr>
      </a:lvl2pPr>
      <a:lvl3pPr algn="l" defTabSz="912813" rtl="0" eaLnBrk="0" fontAlgn="base" hangingPunct="0">
        <a:lnSpc>
          <a:spcPct val="90000"/>
        </a:lnSpc>
        <a:spcBef>
          <a:spcPct val="0"/>
        </a:spcBef>
        <a:spcAft>
          <a:spcPct val="0"/>
        </a:spcAft>
        <a:defRPr sz="4300">
          <a:solidFill>
            <a:schemeClr val="tx1"/>
          </a:solidFill>
          <a:latin typeface="等线 Light" pitchFamily="2" charset="-122"/>
        </a:defRPr>
      </a:lvl3pPr>
      <a:lvl4pPr algn="l" defTabSz="912813" rtl="0" eaLnBrk="0" fontAlgn="base" hangingPunct="0">
        <a:lnSpc>
          <a:spcPct val="90000"/>
        </a:lnSpc>
        <a:spcBef>
          <a:spcPct val="0"/>
        </a:spcBef>
        <a:spcAft>
          <a:spcPct val="0"/>
        </a:spcAft>
        <a:defRPr sz="4300">
          <a:solidFill>
            <a:schemeClr val="tx1"/>
          </a:solidFill>
          <a:latin typeface="等线 Light" pitchFamily="2" charset="-122"/>
        </a:defRPr>
      </a:lvl4pPr>
      <a:lvl5pPr algn="l" defTabSz="912813" rtl="0" eaLnBrk="0" fontAlgn="base" hangingPunct="0">
        <a:lnSpc>
          <a:spcPct val="90000"/>
        </a:lnSpc>
        <a:spcBef>
          <a:spcPct val="0"/>
        </a:spcBef>
        <a:spcAft>
          <a:spcPct val="0"/>
        </a:spcAft>
        <a:defRPr sz="4300">
          <a:solidFill>
            <a:schemeClr val="tx1"/>
          </a:solidFill>
          <a:latin typeface="等线 Light" pitchFamily="2" charset="-122"/>
        </a:defRPr>
      </a:lvl5pPr>
      <a:lvl6pPr marL="457200" algn="l" defTabSz="912813" rtl="0" fontAlgn="base">
        <a:lnSpc>
          <a:spcPct val="90000"/>
        </a:lnSpc>
        <a:spcBef>
          <a:spcPct val="0"/>
        </a:spcBef>
        <a:spcAft>
          <a:spcPct val="0"/>
        </a:spcAft>
        <a:defRPr sz="4300">
          <a:solidFill>
            <a:schemeClr val="tx1"/>
          </a:solidFill>
          <a:latin typeface="等线 Light" pitchFamily="2" charset="-122"/>
        </a:defRPr>
      </a:lvl6pPr>
      <a:lvl7pPr marL="914400" algn="l" defTabSz="912813" rtl="0" fontAlgn="base">
        <a:lnSpc>
          <a:spcPct val="90000"/>
        </a:lnSpc>
        <a:spcBef>
          <a:spcPct val="0"/>
        </a:spcBef>
        <a:spcAft>
          <a:spcPct val="0"/>
        </a:spcAft>
        <a:defRPr sz="4300">
          <a:solidFill>
            <a:schemeClr val="tx1"/>
          </a:solidFill>
          <a:latin typeface="等线 Light" pitchFamily="2" charset="-122"/>
        </a:defRPr>
      </a:lvl7pPr>
      <a:lvl8pPr marL="1371600" algn="l" defTabSz="912813" rtl="0" fontAlgn="base">
        <a:lnSpc>
          <a:spcPct val="90000"/>
        </a:lnSpc>
        <a:spcBef>
          <a:spcPct val="0"/>
        </a:spcBef>
        <a:spcAft>
          <a:spcPct val="0"/>
        </a:spcAft>
        <a:defRPr sz="4300">
          <a:solidFill>
            <a:schemeClr val="tx1"/>
          </a:solidFill>
          <a:latin typeface="等线 Light" pitchFamily="2" charset="-122"/>
        </a:defRPr>
      </a:lvl8pPr>
      <a:lvl9pPr marL="1828800" algn="l" defTabSz="912813" rtl="0" fontAlgn="base">
        <a:lnSpc>
          <a:spcPct val="90000"/>
        </a:lnSpc>
        <a:spcBef>
          <a:spcPct val="0"/>
        </a:spcBef>
        <a:spcAft>
          <a:spcPct val="0"/>
        </a:spcAft>
        <a:defRPr sz="4300">
          <a:solidFill>
            <a:schemeClr val="tx1"/>
          </a:solidFill>
          <a:latin typeface="等线 Light" pitchFamily="2" charset="-122"/>
        </a:defRPr>
      </a:lvl9pPr>
    </p:titleStyle>
    <p:bodyStyle>
      <a:lvl1pPr marL="227013" indent="-227013" algn="l" defTabSz="912813" rtl="0" eaLnBrk="0" fontAlgn="base" hangingPunct="0">
        <a:lnSpc>
          <a:spcPct val="90000"/>
        </a:lnSpc>
        <a:spcBef>
          <a:spcPts val="1000"/>
        </a:spcBef>
        <a:spcAft>
          <a:spcPct val="0"/>
        </a:spcAft>
        <a:buFont typeface="Arial" panose="020B0604020202020204" pitchFamily="34" charset="0"/>
        <a:buChar char="•"/>
        <a:defRPr sz="2700" kern="1200">
          <a:solidFill>
            <a:schemeClr val="tx1"/>
          </a:solidFill>
          <a:latin typeface="+mn-lt"/>
          <a:ea typeface="+mn-ea"/>
          <a:cs typeface="+mn-cs"/>
        </a:defRPr>
      </a:lvl1pPr>
      <a:lvl2pPr marL="684213" indent="-227013" algn="l" defTabSz="912813" rtl="0" eaLnBrk="0" fontAlgn="base" hangingPunct="0">
        <a:lnSpc>
          <a:spcPct val="90000"/>
        </a:lnSpc>
        <a:spcBef>
          <a:spcPts val="500"/>
        </a:spcBef>
        <a:spcAft>
          <a:spcPct val="0"/>
        </a:spcAft>
        <a:buFont typeface="Arial" panose="020B0604020202020204" pitchFamily="34" charset="0"/>
        <a:buChar char="•"/>
        <a:defRPr sz="2300" kern="1200">
          <a:solidFill>
            <a:schemeClr val="tx1"/>
          </a:solidFill>
          <a:latin typeface="+mn-lt"/>
          <a:ea typeface="+mn-ea"/>
          <a:cs typeface="+mn-cs"/>
        </a:defRPr>
      </a:lvl2pPr>
      <a:lvl3pPr marL="1141413" indent="-227013" algn="l" defTabSz="912813" rtl="0" eaLnBrk="0" fontAlgn="base" hangingPunct="0">
        <a:lnSpc>
          <a:spcPct val="90000"/>
        </a:lnSpc>
        <a:spcBef>
          <a:spcPts val="500"/>
        </a:spcBef>
        <a:spcAft>
          <a:spcPct val="0"/>
        </a:spcAft>
        <a:buFont typeface="Arial" panose="020B0604020202020204" pitchFamily="34" charset="0"/>
        <a:buChar char="•"/>
        <a:defRPr sz="1900" kern="1200">
          <a:solidFill>
            <a:schemeClr val="tx1"/>
          </a:solidFill>
          <a:latin typeface="+mn-lt"/>
          <a:ea typeface="+mn-ea"/>
          <a:cs typeface="+mn-cs"/>
        </a:defRPr>
      </a:lvl3pPr>
      <a:lvl4pPr marL="1598613" indent="-227013" algn="l" defTabSz="912813" rtl="0" eaLnBrk="0" fontAlgn="base" hangingPunct="0">
        <a:lnSpc>
          <a:spcPct val="90000"/>
        </a:lnSpc>
        <a:spcBef>
          <a:spcPts val="500"/>
        </a:spcBef>
        <a:spcAft>
          <a:spcPct val="0"/>
        </a:spcAft>
        <a:buFont typeface="Arial" panose="020B0604020202020204" pitchFamily="34" charset="0"/>
        <a:buChar char="•"/>
        <a:defRPr sz="1700" kern="1200">
          <a:solidFill>
            <a:schemeClr val="tx1"/>
          </a:solidFill>
          <a:latin typeface="+mn-lt"/>
          <a:ea typeface="+mn-ea"/>
          <a:cs typeface="+mn-cs"/>
        </a:defRPr>
      </a:lvl4pPr>
      <a:lvl5pPr marL="2055813" indent="-227013" algn="l" defTabSz="912813" rtl="0" eaLnBrk="0" fontAlgn="base" hangingPunct="0">
        <a:lnSpc>
          <a:spcPct val="90000"/>
        </a:lnSpc>
        <a:spcBef>
          <a:spcPts val="500"/>
        </a:spcBef>
        <a:spcAft>
          <a:spcPct val="0"/>
        </a:spcAft>
        <a:buFont typeface="Arial" panose="020B0604020202020204" pitchFamily="34" charset="0"/>
        <a:buChar char="•"/>
        <a:defRPr sz="1700"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zh-CN"/>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2290" name="标题占位符 1">
            <a:extLst>
              <a:ext uri="{FF2B5EF4-FFF2-40B4-BE49-F238E27FC236}">
                <a16:creationId xmlns:a16="http://schemas.microsoft.com/office/drawing/2014/main" id="{154513F0-F655-E4B6-E3C8-1589034A0C0F}"/>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2291" name="文本占位符 2">
            <a:extLst>
              <a:ext uri="{FF2B5EF4-FFF2-40B4-BE49-F238E27FC236}">
                <a16:creationId xmlns:a16="http://schemas.microsoft.com/office/drawing/2014/main" id="{1F6EF76A-77F7-7975-68AC-85E57E431C37}"/>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B98BB6F6-ADE4-9857-A490-CE80001BEB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fld id="{96694489-BF35-434F-BC29-C9311B79CBF2}" type="datetimeFigureOut">
              <a:rPr lang="zh-CN" altLang="en-US"/>
              <a:pPr>
                <a:defRPr/>
              </a:pPr>
              <a:t>2023/7/21</a:t>
            </a:fld>
            <a:endParaRPr lang="zh-CN" altLang="en-US"/>
          </a:p>
        </p:txBody>
      </p:sp>
      <p:sp>
        <p:nvSpPr>
          <p:cNvPr id="5" name="页脚占位符 4">
            <a:extLst>
              <a:ext uri="{FF2B5EF4-FFF2-40B4-BE49-F238E27FC236}">
                <a16:creationId xmlns:a16="http://schemas.microsoft.com/office/drawing/2014/main" id="{79CE39CB-43B1-0970-FD30-7B4F569693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灯片编号占位符 5">
            <a:extLst>
              <a:ext uri="{FF2B5EF4-FFF2-40B4-BE49-F238E27FC236}">
                <a16:creationId xmlns:a16="http://schemas.microsoft.com/office/drawing/2014/main" id="{082FE94F-5678-A71C-562B-13012B669F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0B5DA6FE-B25D-4423-A9C4-AD04CC35F683}" type="slidenum">
              <a:rPr lang="zh-CN" altLang="en-US"/>
              <a:pPr>
                <a:defRPr/>
              </a:pPr>
              <a:t>‹#›</a:t>
            </a:fld>
            <a:endParaRPr lang="zh-CN" altLang="en-US"/>
          </a:p>
        </p:txBody>
      </p:sp>
      <p:pic>
        <p:nvPicPr>
          <p:cNvPr id="12295" name="Picture 6">
            <a:extLst>
              <a:ext uri="{FF2B5EF4-FFF2-40B4-BE49-F238E27FC236}">
                <a16:creationId xmlns:a16="http://schemas.microsoft.com/office/drawing/2014/main" id="{153DB868-2569-02B2-244A-D7461BE4039E}"/>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757363" y="752475"/>
            <a:ext cx="1874838"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9509098"/>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ransition spd="slow" advTm="0">
    <p:fade/>
  </p:transition>
  <p:txStyles>
    <p:titleStyle>
      <a:lvl1pPr algn="l" rtl="0" fontAlgn="base">
        <a:lnSpc>
          <a:spcPct val="90000"/>
        </a:lnSpc>
        <a:spcBef>
          <a:spcPct val="0"/>
        </a:spcBef>
        <a:spcAft>
          <a:spcPct val="0"/>
        </a:spcAft>
        <a:defRPr sz="4400" kern="1200">
          <a:solidFill>
            <a:schemeClr val="tx1"/>
          </a:solidFill>
          <a:latin typeface="+mj-lt"/>
          <a:ea typeface="+mj-ea"/>
          <a:cs typeface="字魂59号-创粗黑"/>
        </a:defRPr>
      </a:lvl1pPr>
      <a:lvl2pPr algn="l" rtl="0" fontAlgn="base">
        <a:lnSpc>
          <a:spcPct val="90000"/>
        </a:lnSpc>
        <a:spcBef>
          <a:spcPct val="0"/>
        </a:spcBef>
        <a:spcAft>
          <a:spcPct val="0"/>
        </a:spcAft>
        <a:defRPr sz="4400">
          <a:solidFill>
            <a:schemeClr val="tx1"/>
          </a:solidFill>
          <a:latin typeface="字魂59号-创粗黑"/>
          <a:ea typeface="字魂59号-创粗黑"/>
          <a:cs typeface="字魂59号-创粗黑"/>
        </a:defRPr>
      </a:lvl2pPr>
      <a:lvl3pPr algn="l" rtl="0" fontAlgn="base">
        <a:lnSpc>
          <a:spcPct val="90000"/>
        </a:lnSpc>
        <a:spcBef>
          <a:spcPct val="0"/>
        </a:spcBef>
        <a:spcAft>
          <a:spcPct val="0"/>
        </a:spcAft>
        <a:defRPr sz="4400">
          <a:solidFill>
            <a:schemeClr val="tx1"/>
          </a:solidFill>
          <a:latin typeface="字魂59号-创粗黑"/>
          <a:ea typeface="字魂59号-创粗黑"/>
          <a:cs typeface="字魂59号-创粗黑"/>
        </a:defRPr>
      </a:lvl3pPr>
      <a:lvl4pPr algn="l" rtl="0" fontAlgn="base">
        <a:lnSpc>
          <a:spcPct val="90000"/>
        </a:lnSpc>
        <a:spcBef>
          <a:spcPct val="0"/>
        </a:spcBef>
        <a:spcAft>
          <a:spcPct val="0"/>
        </a:spcAft>
        <a:defRPr sz="4400">
          <a:solidFill>
            <a:schemeClr val="tx1"/>
          </a:solidFill>
          <a:latin typeface="字魂59号-创粗黑"/>
          <a:ea typeface="字魂59号-创粗黑"/>
          <a:cs typeface="字魂59号-创粗黑"/>
        </a:defRPr>
      </a:lvl4pPr>
      <a:lvl5pPr algn="l" rtl="0" fontAlgn="base">
        <a:lnSpc>
          <a:spcPct val="90000"/>
        </a:lnSpc>
        <a:spcBef>
          <a:spcPct val="0"/>
        </a:spcBef>
        <a:spcAft>
          <a:spcPct val="0"/>
        </a:spcAft>
        <a:defRPr sz="4400">
          <a:solidFill>
            <a:schemeClr val="tx1"/>
          </a:solidFill>
          <a:latin typeface="字魂59号-创粗黑"/>
          <a:ea typeface="字魂59号-创粗黑"/>
          <a:cs typeface="字魂59号-创粗黑"/>
        </a:defRPr>
      </a:lvl5pPr>
      <a:lvl6pPr marL="457200" algn="l" rtl="0" fontAlgn="base">
        <a:lnSpc>
          <a:spcPct val="90000"/>
        </a:lnSpc>
        <a:spcBef>
          <a:spcPct val="0"/>
        </a:spcBef>
        <a:spcAft>
          <a:spcPct val="0"/>
        </a:spcAft>
        <a:defRPr sz="4400">
          <a:solidFill>
            <a:schemeClr val="tx1"/>
          </a:solidFill>
          <a:latin typeface="字魂59号-创粗黑"/>
          <a:ea typeface="字魂59号-创粗黑"/>
          <a:cs typeface="字魂59号-创粗黑"/>
        </a:defRPr>
      </a:lvl6pPr>
      <a:lvl7pPr marL="914400" algn="l" rtl="0" fontAlgn="base">
        <a:lnSpc>
          <a:spcPct val="90000"/>
        </a:lnSpc>
        <a:spcBef>
          <a:spcPct val="0"/>
        </a:spcBef>
        <a:spcAft>
          <a:spcPct val="0"/>
        </a:spcAft>
        <a:defRPr sz="4400">
          <a:solidFill>
            <a:schemeClr val="tx1"/>
          </a:solidFill>
          <a:latin typeface="字魂59号-创粗黑"/>
          <a:ea typeface="字魂59号-创粗黑"/>
          <a:cs typeface="字魂59号-创粗黑"/>
        </a:defRPr>
      </a:lvl7pPr>
      <a:lvl8pPr marL="1371600" algn="l" rtl="0" fontAlgn="base">
        <a:lnSpc>
          <a:spcPct val="90000"/>
        </a:lnSpc>
        <a:spcBef>
          <a:spcPct val="0"/>
        </a:spcBef>
        <a:spcAft>
          <a:spcPct val="0"/>
        </a:spcAft>
        <a:defRPr sz="4400">
          <a:solidFill>
            <a:schemeClr val="tx1"/>
          </a:solidFill>
          <a:latin typeface="字魂59号-创粗黑"/>
          <a:ea typeface="字魂59号-创粗黑"/>
          <a:cs typeface="字魂59号-创粗黑"/>
        </a:defRPr>
      </a:lvl8pPr>
      <a:lvl9pPr marL="1828800" algn="l" rtl="0" fontAlgn="base">
        <a:lnSpc>
          <a:spcPct val="90000"/>
        </a:lnSpc>
        <a:spcBef>
          <a:spcPct val="0"/>
        </a:spcBef>
        <a:spcAft>
          <a:spcPct val="0"/>
        </a:spcAft>
        <a:defRPr sz="4400">
          <a:solidFill>
            <a:schemeClr val="tx1"/>
          </a:solidFill>
          <a:latin typeface="字魂59号-创粗黑"/>
          <a:ea typeface="字魂59号-创粗黑"/>
          <a:cs typeface="字魂59号-创粗黑"/>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字魂59号-创粗黑"/>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字魂59号-创粗黑"/>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字魂59号-创粗黑"/>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字魂59号-创粗黑"/>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字魂59号-创粗黑"/>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标题占位符 1">
            <a:extLst>
              <a:ext uri="{FF2B5EF4-FFF2-40B4-BE49-F238E27FC236}">
                <a16:creationId xmlns:a16="http://schemas.microsoft.com/office/drawing/2014/main" id="{8591C39A-8AFC-0A5C-8D44-8CA676DF43A5}"/>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3315" name="文本占位符 2">
            <a:extLst>
              <a:ext uri="{FF2B5EF4-FFF2-40B4-BE49-F238E27FC236}">
                <a16:creationId xmlns:a16="http://schemas.microsoft.com/office/drawing/2014/main" id="{3BB0047D-F099-2BCC-1AC9-D6F2FF96BC2C}"/>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C71929D2-7772-E68C-D199-94DABE5CF5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fld id="{D5E5CD7F-C8AE-4FC3-8318-B098D4172F9B}" type="datetimeFigureOut">
              <a:rPr lang="zh-CN" altLang="en-US"/>
              <a:pPr>
                <a:defRPr/>
              </a:pPr>
              <a:t>2023/7/21</a:t>
            </a:fld>
            <a:endParaRPr lang="zh-CN" altLang="en-US"/>
          </a:p>
        </p:txBody>
      </p:sp>
      <p:sp>
        <p:nvSpPr>
          <p:cNvPr id="5" name="页脚占位符 4">
            <a:extLst>
              <a:ext uri="{FF2B5EF4-FFF2-40B4-BE49-F238E27FC236}">
                <a16:creationId xmlns:a16="http://schemas.microsoft.com/office/drawing/2014/main" id="{73A41D62-851F-53F8-B195-1563BEACFE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灯片编号占位符 5">
            <a:extLst>
              <a:ext uri="{FF2B5EF4-FFF2-40B4-BE49-F238E27FC236}">
                <a16:creationId xmlns:a16="http://schemas.microsoft.com/office/drawing/2014/main" id="{15B7BC46-99A0-0D9F-30B0-A58D7CE502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7FE8E4CA-962B-461C-831E-D9FC6604E3CF}" type="slidenum">
              <a:rPr lang="zh-CN" altLang="en-US"/>
              <a:pPr>
                <a:defRPr/>
              </a:pPr>
              <a:t>‹#›</a:t>
            </a:fld>
            <a:endParaRPr lang="zh-CN" altLang="en-US"/>
          </a:p>
        </p:txBody>
      </p:sp>
    </p:spTree>
    <p:extLst>
      <p:ext uri="{BB962C8B-B14F-4D97-AF65-F5344CB8AC3E}">
        <p14:creationId xmlns:p14="http://schemas.microsoft.com/office/powerpoint/2010/main" val="2046660682"/>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Lst>
  <p:transition spd="slow" advTm="0">
    <p:fade/>
  </p:transition>
  <p:txStyles>
    <p:titleStyle>
      <a:lvl1pPr algn="l" rtl="0" fontAlgn="base">
        <a:lnSpc>
          <a:spcPct val="90000"/>
        </a:lnSpc>
        <a:spcBef>
          <a:spcPct val="0"/>
        </a:spcBef>
        <a:spcAft>
          <a:spcPct val="0"/>
        </a:spcAft>
        <a:defRPr sz="4400" kern="1200">
          <a:solidFill>
            <a:schemeClr val="tx1"/>
          </a:solidFill>
          <a:latin typeface="Microsoft YaHei" panose="020B0503020204020204" pitchFamily="34" charset="-122"/>
          <a:ea typeface="+mj-ea"/>
          <a:cs typeface="义启小魏楷"/>
        </a:defRPr>
      </a:lvl1pPr>
      <a:lvl2pPr algn="l" rtl="0" fontAlgn="base">
        <a:lnSpc>
          <a:spcPct val="90000"/>
        </a:lnSpc>
        <a:spcBef>
          <a:spcPct val="0"/>
        </a:spcBef>
        <a:spcAft>
          <a:spcPct val="0"/>
        </a:spcAft>
        <a:defRPr sz="4400">
          <a:solidFill>
            <a:schemeClr val="tx1"/>
          </a:solidFill>
          <a:latin typeface="Microsoft YaHei" panose="020B0503020204020204" pitchFamily="34" charset="-122"/>
          <a:ea typeface="义启小魏楷"/>
          <a:cs typeface="义启小魏楷"/>
        </a:defRPr>
      </a:lvl2pPr>
      <a:lvl3pPr algn="l" rtl="0" fontAlgn="base">
        <a:lnSpc>
          <a:spcPct val="90000"/>
        </a:lnSpc>
        <a:spcBef>
          <a:spcPct val="0"/>
        </a:spcBef>
        <a:spcAft>
          <a:spcPct val="0"/>
        </a:spcAft>
        <a:defRPr sz="4400">
          <a:solidFill>
            <a:schemeClr val="tx1"/>
          </a:solidFill>
          <a:latin typeface="Microsoft YaHei" panose="020B0503020204020204" pitchFamily="34" charset="-122"/>
          <a:ea typeface="义启小魏楷"/>
          <a:cs typeface="义启小魏楷"/>
        </a:defRPr>
      </a:lvl3pPr>
      <a:lvl4pPr algn="l" rtl="0" fontAlgn="base">
        <a:lnSpc>
          <a:spcPct val="90000"/>
        </a:lnSpc>
        <a:spcBef>
          <a:spcPct val="0"/>
        </a:spcBef>
        <a:spcAft>
          <a:spcPct val="0"/>
        </a:spcAft>
        <a:defRPr sz="4400">
          <a:solidFill>
            <a:schemeClr val="tx1"/>
          </a:solidFill>
          <a:latin typeface="Microsoft YaHei" panose="020B0503020204020204" pitchFamily="34" charset="-122"/>
          <a:ea typeface="义启小魏楷"/>
          <a:cs typeface="义启小魏楷"/>
        </a:defRPr>
      </a:lvl4pPr>
      <a:lvl5pPr algn="l" rtl="0" fontAlgn="base">
        <a:lnSpc>
          <a:spcPct val="90000"/>
        </a:lnSpc>
        <a:spcBef>
          <a:spcPct val="0"/>
        </a:spcBef>
        <a:spcAft>
          <a:spcPct val="0"/>
        </a:spcAft>
        <a:defRPr sz="4400">
          <a:solidFill>
            <a:schemeClr val="tx1"/>
          </a:solidFill>
          <a:latin typeface="Microsoft YaHei" panose="020B0503020204020204" pitchFamily="34" charset="-122"/>
          <a:ea typeface="义启小魏楷"/>
          <a:cs typeface="义启小魏楷"/>
        </a:defRPr>
      </a:lvl5pPr>
      <a:lvl6pPr marL="457200" algn="l" rtl="0" fontAlgn="base">
        <a:lnSpc>
          <a:spcPct val="90000"/>
        </a:lnSpc>
        <a:spcBef>
          <a:spcPct val="0"/>
        </a:spcBef>
        <a:spcAft>
          <a:spcPct val="0"/>
        </a:spcAft>
        <a:defRPr sz="4400">
          <a:solidFill>
            <a:schemeClr val="tx1"/>
          </a:solidFill>
          <a:latin typeface="Microsoft YaHei" panose="020B0503020204020204" pitchFamily="34" charset="-122"/>
          <a:ea typeface="义启小魏楷"/>
          <a:cs typeface="义启小魏楷"/>
        </a:defRPr>
      </a:lvl6pPr>
      <a:lvl7pPr marL="914400" algn="l" rtl="0" fontAlgn="base">
        <a:lnSpc>
          <a:spcPct val="90000"/>
        </a:lnSpc>
        <a:spcBef>
          <a:spcPct val="0"/>
        </a:spcBef>
        <a:spcAft>
          <a:spcPct val="0"/>
        </a:spcAft>
        <a:defRPr sz="4400">
          <a:solidFill>
            <a:schemeClr val="tx1"/>
          </a:solidFill>
          <a:latin typeface="Microsoft YaHei" panose="020B0503020204020204" pitchFamily="34" charset="-122"/>
          <a:ea typeface="义启小魏楷"/>
          <a:cs typeface="义启小魏楷"/>
        </a:defRPr>
      </a:lvl7pPr>
      <a:lvl8pPr marL="1371600" algn="l" rtl="0" fontAlgn="base">
        <a:lnSpc>
          <a:spcPct val="90000"/>
        </a:lnSpc>
        <a:spcBef>
          <a:spcPct val="0"/>
        </a:spcBef>
        <a:spcAft>
          <a:spcPct val="0"/>
        </a:spcAft>
        <a:defRPr sz="4400">
          <a:solidFill>
            <a:schemeClr val="tx1"/>
          </a:solidFill>
          <a:latin typeface="Microsoft YaHei" panose="020B0503020204020204" pitchFamily="34" charset="-122"/>
          <a:ea typeface="义启小魏楷"/>
          <a:cs typeface="义启小魏楷"/>
        </a:defRPr>
      </a:lvl8pPr>
      <a:lvl9pPr marL="1828800" algn="l" rtl="0" fontAlgn="base">
        <a:lnSpc>
          <a:spcPct val="90000"/>
        </a:lnSpc>
        <a:spcBef>
          <a:spcPct val="0"/>
        </a:spcBef>
        <a:spcAft>
          <a:spcPct val="0"/>
        </a:spcAft>
        <a:defRPr sz="4400">
          <a:solidFill>
            <a:schemeClr val="tx1"/>
          </a:solidFill>
          <a:latin typeface="Microsoft YaHei" panose="020B0503020204020204" pitchFamily="34" charset="-122"/>
          <a:ea typeface="义启小魏楷"/>
          <a:cs typeface="义启小魏楷"/>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icrosoft YaHei" panose="020B0503020204020204" pitchFamily="34" charset="-122"/>
          <a:ea typeface="+mn-ea"/>
          <a:cs typeface="义启小魏楷"/>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icrosoft YaHei" panose="020B0503020204020204" pitchFamily="34" charset="-122"/>
          <a:ea typeface="+mn-ea"/>
          <a:cs typeface="义启小魏楷"/>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icrosoft YaHei" panose="020B0503020204020204" pitchFamily="34" charset="-122"/>
          <a:ea typeface="+mn-ea"/>
          <a:cs typeface="义启小魏楷"/>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icrosoft YaHei" panose="020B0503020204020204" pitchFamily="34" charset="-122"/>
          <a:ea typeface="+mn-ea"/>
          <a:cs typeface="义启小魏楷"/>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icrosoft YaHei" panose="020B0503020204020204" pitchFamily="34" charset="-122"/>
          <a:ea typeface="+mn-ea"/>
          <a:cs typeface="义启小魏楷"/>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Shape&#10;&#10;Description automatically generated with medium confidence">
            <a:extLst>
              <a:ext uri="{FF2B5EF4-FFF2-40B4-BE49-F238E27FC236}">
                <a16:creationId xmlns:a16="http://schemas.microsoft.com/office/drawing/2014/main" id="{E165D68C-12F6-9986-5527-B43D09F25973}"/>
              </a:ext>
            </a:extLst>
          </p:cNvPr>
          <p:cNvPicPr>
            <a:picLocks noChangeAspect="1" noChangeArrowheads="1"/>
          </p:cNvPicPr>
          <p:nvPr userDrawn="1"/>
        </p:nvPicPr>
        <p:blipFill>
          <a:blip r:embed="rId16" cstate="hqprint">
            <a:extLst>
              <a:ext uri="{28A0092B-C50C-407E-A947-70E740481C1C}">
                <a14:useLocalDpi xmlns:a14="http://schemas.microsoft.com/office/drawing/2010/main" val="0"/>
              </a:ext>
            </a:extLst>
          </a:blip>
          <a:srcRect/>
          <a:stretch>
            <a:fillRect/>
          </a:stretch>
        </p:blipFill>
        <p:spPr bwMode="auto">
          <a:xfrm>
            <a:off x="-1609725" y="176213"/>
            <a:ext cx="12604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5733647"/>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 id="2147483830" r:id="rId12"/>
    <p:sldLayoutId id="2147483831" r:id="rId13"/>
    <p:sldLayoutId id="2147483832" r:id="rId14"/>
  </p:sldLayoutIdLst>
  <p:transition spd="slow" advTm="0">
    <p:fade/>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等线 Light" pitchFamily="2" charset="-122"/>
        </a:defRPr>
      </a:lvl2pPr>
      <a:lvl3pPr algn="l" rtl="0" eaLnBrk="0" fontAlgn="base" hangingPunct="0">
        <a:lnSpc>
          <a:spcPct val="90000"/>
        </a:lnSpc>
        <a:spcBef>
          <a:spcPct val="0"/>
        </a:spcBef>
        <a:spcAft>
          <a:spcPct val="0"/>
        </a:spcAft>
        <a:defRPr sz="4400">
          <a:solidFill>
            <a:schemeClr val="tx1"/>
          </a:solidFill>
          <a:latin typeface="等线 Light" pitchFamily="2" charset="-122"/>
        </a:defRPr>
      </a:lvl3pPr>
      <a:lvl4pPr algn="l" rtl="0" eaLnBrk="0" fontAlgn="base" hangingPunct="0">
        <a:lnSpc>
          <a:spcPct val="90000"/>
        </a:lnSpc>
        <a:spcBef>
          <a:spcPct val="0"/>
        </a:spcBef>
        <a:spcAft>
          <a:spcPct val="0"/>
        </a:spcAft>
        <a:defRPr sz="4400">
          <a:solidFill>
            <a:schemeClr val="tx1"/>
          </a:solidFill>
          <a:latin typeface="等线 Light" pitchFamily="2" charset="-122"/>
        </a:defRPr>
      </a:lvl4pPr>
      <a:lvl5pPr algn="l" rtl="0" eaLnBrk="0" fontAlgn="base" hangingPunct="0">
        <a:lnSpc>
          <a:spcPct val="90000"/>
        </a:lnSpc>
        <a:spcBef>
          <a:spcPct val="0"/>
        </a:spcBef>
        <a:spcAft>
          <a:spcPct val="0"/>
        </a:spcAft>
        <a:defRPr sz="4400">
          <a:solidFill>
            <a:schemeClr val="tx1"/>
          </a:solidFill>
          <a:latin typeface="等线 Light" pitchFamily="2" charset="-122"/>
        </a:defRPr>
      </a:lvl5pPr>
      <a:lvl6pPr marL="457200" algn="l" rtl="0" fontAlgn="base">
        <a:lnSpc>
          <a:spcPct val="90000"/>
        </a:lnSpc>
        <a:spcBef>
          <a:spcPct val="0"/>
        </a:spcBef>
        <a:spcAft>
          <a:spcPct val="0"/>
        </a:spcAft>
        <a:defRPr sz="4400">
          <a:solidFill>
            <a:schemeClr val="tx1"/>
          </a:solidFill>
          <a:latin typeface="等线 Light" pitchFamily="2" charset="-122"/>
        </a:defRPr>
      </a:lvl6pPr>
      <a:lvl7pPr marL="914400" algn="l" rtl="0" fontAlgn="base">
        <a:lnSpc>
          <a:spcPct val="90000"/>
        </a:lnSpc>
        <a:spcBef>
          <a:spcPct val="0"/>
        </a:spcBef>
        <a:spcAft>
          <a:spcPct val="0"/>
        </a:spcAft>
        <a:defRPr sz="4400">
          <a:solidFill>
            <a:schemeClr val="tx1"/>
          </a:solidFill>
          <a:latin typeface="等线 Light" pitchFamily="2" charset="-122"/>
        </a:defRPr>
      </a:lvl7pPr>
      <a:lvl8pPr marL="1371600" algn="l" rtl="0" fontAlgn="base">
        <a:lnSpc>
          <a:spcPct val="90000"/>
        </a:lnSpc>
        <a:spcBef>
          <a:spcPct val="0"/>
        </a:spcBef>
        <a:spcAft>
          <a:spcPct val="0"/>
        </a:spcAft>
        <a:defRPr sz="4400">
          <a:solidFill>
            <a:schemeClr val="tx1"/>
          </a:solidFill>
          <a:latin typeface="等线 Light" pitchFamily="2" charset="-122"/>
        </a:defRPr>
      </a:lvl8pPr>
      <a:lvl9pPr marL="1828800" algn="l" rtl="0" fontAlgn="base">
        <a:lnSpc>
          <a:spcPct val="90000"/>
        </a:lnSpc>
        <a:spcBef>
          <a:spcPct val="0"/>
        </a:spcBef>
        <a:spcAft>
          <a:spcPct val="0"/>
        </a:spcAft>
        <a:defRPr sz="4400">
          <a:solidFill>
            <a:schemeClr val="tx1"/>
          </a:solidFill>
          <a:latin typeface="等线 Light"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标题占位符 1">
            <a:extLst>
              <a:ext uri="{FF2B5EF4-FFF2-40B4-BE49-F238E27FC236}">
                <a16:creationId xmlns:a16="http://schemas.microsoft.com/office/drawing/2014/main" id="{9748EC35-99F2-FE70-20DA-BEE919AA9AD5}"/>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3075" name="文本占位符 2">
            <a:extLst>
              <a:ext uri="{FF2B5EF4-FFF2-40B4-BE49-F238E27FC236}">
                <a16:creationId xmlns:a16="http://schemas.microsoft.com/office/drawing/2014/main" id="{98915949-D75B-BF44-CE49-878ACFBA2541}"/>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1CDBD10-F8B9-378A-76A8-084A44BCDA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1EBE1C3-2501-4E00-A56B-4F754E46470C}" type="datetimeFigureOut">
              <a:rPr lang="zh-CN" altLang="en-US"/>
              <a:pPr>
                <a:defRPr/>
              </a:pPr>
              <a:t>2023/7/21</a:t>
            </a:fld>
            <a:endParaRPr lang="zh-CN" altLang="en-US"/>
          </a:p>
        </p:txBody>
      </p:sp>
      <p:sp>
        <p:nvSpPr>
          <p:cNvPr id="5" name="页脚占位符 4">
            <a:extLst>
              <a:ext uri="{FF2B5EF4-FFF2-40B4-BE49-F238E27FC236}">
                <a16:creationId xmlns:a16="http://schemas.microsoft.com/office/drawing/2014/main" id="{D10A8607-DE1C-C0CC-B954-BA286855CF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灯片编号占位符 5">
            <a:extLst>
              <a:ext uri="{FF2B5EF4-FFF2-40B4-BE49-F238E27FC236}">
                <a16:creationId xmlns:a16="http://schemas.microsoft.com/office/drawing/2014/main" id="{7107BB92-36C2-346F-AB9B-0AA3CE55A4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C2D74EDB-670F-4AEC-8054-2B4B069168FA}" type="slidenum">
              <a:rPr lang="zh-CN" altLang="en-US"/>
              <a:pPr>
                <a:defRPr/>
              </a:pPr>
              <a:t>‹#›</a:t>
            </a:fld>
            <a:endParaRPr lang="zh-CN" altLang="en-US"/>
          </a:p>
        </p:txBody>
      </p:sp>
    </p:spTree>
    <p:extLst>
      <p:ext uri="{BB962C8B-B14F-4D97-AF65-F5344CB8AC3E}">
        <p14:creationId xmlns:p14="http://schemas.microsoft.com/office/powerpoint/2010/main" val="79935770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ransition spd="slow" advTm="0">
    <p:fade/>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等线 Light" pitchFamily="2" charset="-122"/>
        </a:defRPr>
      </a:lvl2pPr>
      <a:lvl3pPr algn="l" rtl="0" eaLnBrk="0" fontAlgn="base" hangingPunct="0">
        <a:lnSpc>
          <a:spcPct val="90000"/>
        </a:lnSpc>
        <a:spcBef>
          <a:spcPct val="0"/>
        </a:spcBef>
        <a:spcAft>
          <a:spcPct val="0"/>
        </a:spcAft>
        <a:defRPr sz="4400">
          <a:solidFill>
            <a:schemeClr val="tx1"/>
          </a:solidFill>
          <a:latin typeface="等线 Light" pitchFamily="2" charset="-122"/>
        </a:defRPr>
      </a:lvl3pPr>
      <a:lvl4pPr algn="l" rtl="0" eaLnBrk="0" fontAlgn="base" hangingPunct="0">
        <a:lnSpc>
          <a:spcPct val="90000"/>
        </a:lnSpc>
        <a:spcBef>
          <a:spcPct val="0"/>
        </a:spcBef>
        <a:spcAft>
          <a:spcPct val="0"/>
        </a:spcAft>
        <a:defRPr sz="4400">
          <a:solidFill>
            <a:schemeClr val="tx1"/>
          </a:solidFill>
          <a:latin typeface="等线 Light" pitchFamily="2" charset="-122"/>
        </a:defRPr>
      </a:lvl4pPr>
      <a:lvl5pPr algn="l" rtl="0" eaLnBrk="0" fontAlgn="base" hangingPunct="0">
        <a:lnSpc>
          <a:spcPct val="90000"/>
        </a:lnSpc>
        <a:spcBef>
          <a:spcPct val="0"/>
        </a:spcBef>
        <a:spcAft>
          <a:spcPct val="0"/>
        </a:spcAft>
        <a:defRPr sz="4400">
          <a:solidFill>
            <a:schemeClr val="tx1"/>
          </a:solidFill>
          <a:latin typeface="等线 Light" pitchFamily="2" charset="-122"/>
        </a:defRPr>
      </a:lvl5pPr>
      <a:lvl6pPr marL="457200" algn="l" rtl="0" fontAlgn="base">
        <a:lnSpc>
          <a:spcPct val="90000"/>
        </a:lnSpc>
        <a:spcBef>
          <a:spcPct val="0"/>
        </a:spcBef>
        <a:spcAft>
          <a:spcPct val="0"/>
        </a:spcAft>
        <a:defRPr sz="4400">
          <a:solidFill>
            <a:schemeClr val="tx1"/>
          </a:solidFill>
          <a:latin typeface="等线 Light" pitchFamily="2" charset="-122"/>
        </a:defRPr>
      </a:lvl6pPr>
      <a:lvl7pPr marL="914400" algn="l" rtl="0" fontAlgn="base">
        <a:lnSpc>
          <a:spcPct val="90000"/>
        </a:lnSpc>
        <a:spcBef>
          <a:spcPct val="0"/>
        </a:spcBef>
        <a:spcAft>
          <a:spcPct val="0"/>
        </a:spcAft>
        <a:defRPr sz="4400">
          <a:solidFill>
            <a:schemeClr val="tx1"/>
          </a:solidFill>
          <a:latin typeface="等线 Light" pitchFamily="2" charset="-122"/>
        </a:defRPr>
      </a:lvl7pPr>
      <a:lvl8pPr marL="1371600" algn="l" rtl="0" fontAlgn="base">
        <a:lnSpc>
          <a:spcPct val="90000"/>
        </a:lnSpc>
        <a:spcBef>
          <a:spcPct val="0"/>
        </a:spcBef>
        <a:spcAft>
          <a:spcPct val="0"/>
        </a:spcAft>
        <a:defRPr sz="4400">
          <a:solidFill>
            <a:schemeClr val="tx1"/>
          </a:solidFill>
          <a:latin typeface="等线 Light" pitchFamily="2" charset="-122"/>
        </a:defRPr>
      </a:lvl8pPr>
      <a:lvl9pPr marL="1828800" algn="l" rtl="0" fontAlgn="base">
        <a:lnSpc>
          <a:spcPct val="90000"/>
        </a:lnSpc>
        <a:spcBef>
          <a:spcPct val="0"/>
        </a:spcBef>
        <a:spcAft>
          <a:spcPct val="0"/>
        </a:spcAft>
        <a:defRPr sz="4400">
          <a:solidFill>
            <a:schemeClr val="tx1"/>
          </a:solidFill>
          <a:latin typeface="等线 Light"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D8F7E7"/>
        </a:solidFill>
        <a:effectLst/>
      </p:bgPr>
    </p:bg>
    <p:spTree>
      <p:nvGrpSpPr>
        <p:cNvPr id="1" name=""/>
        <p:cNvGrpSpPr/>
        <p:nvPr/>
      </p:nvGrpSpPr>
      <p:grpSpPr>
        <a:xfrm>
          <a:off x="0" y="0"/>
          <a:ext cx="0" cy="0"/>
          <a:chOff x="0" y="0"/>
          <a:chExt cx="0" cy="0"/>
        </a:xfrm>
      </p:grpSpPr>
      <p:sp>
        <p:nvSpPr>
          <p:cNvPr id="9218" name="标题占位符 1">
            <a:extLst>
              <a:ext uri="{FF2B5EF4-FFF2-40B4-BE49-F238E27FC236}">
                <a16:creationId xmlns:a16="http://schemas.microsoft.com/office/drawing/2014/main" id="{3966DDC2-B6C8-A0BA-2E35-620E9D99B7A8}"/>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9219" name="文本占位符 2">
            <a:extLst>
              <a:ext uri="{FF2B5EF4-FFF2-40B4-BE49-F238E27FC236}">
                <a16:creationId xmlns:a16="http://schemas.microsoft.com/office/drawing/2014/main" id="{37C0C5C3-9C66-3FC6-2093-13AD81354404}"/>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C1BEC2D-FAF8-C9C7-920B-F7F1CFD3D7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50A48A2C-24AC-4115-BED2-8C5CBB34916A}" type="datetimeFigureOut">
              <a:rPr lang="zh-CN" altLang="en-US"/>
              <a:pPr>
                <a:defRPr/>
              </a:pPr>
              <a:t>2023/7/21</a:t>
            </a:fld>
            <a:endParaRPr lang="zh-CN" altLang="en-US"/>
          </a:p>
        </p:txBody>
      </p:sp>
      <p:sp>
        <p:nvSpPr>
          <p:cNvPr id="5" name="页脚占位符 4">
            <a:extLst>
              <a:ext uri="{FF2B5EF4-FFF2-40B4-BE49-F238E27FC236}">
                <a16:creationId xmlns:a16="http://schemas.microsoft.com/office/drawing/2014/main" id="{8D8898F4-79C1-D707-60E6-410DDCCAE3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灯片编号占位符 5">
            <a:extLst>
              <a:ext uri="{FF2B5EF4-FFF2-40B4-BE49-F238E27FC236}">
                <a16:creationId xmlns:a16="http://schemas.microsoft.com/office/drawing/2014/main" id="{761B5EB3-A3E9-778F-20E2-98ADA55EF8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278809D-F3E6-4FFE-B649-A92F10B8DD91}" type="slidenum">
              <a:rPr lang="zh-CN" altLang="en-US"/>
              <a:pPr>
                <a:defRPr/>
              </a:pPr>
              <a:t>‹#›</a:t>
            </a:fld>
            <a:endParaRPr lang="zh-CN" altLang="en-US"/>
          </a:p>
        </p:txBody>
      </p:sp>
      <p:pic>
        <p:nvPicPr>
          <p:cNvPr id="9223" name="Picture 7" descr="A picture containing shape&#10;&#10;Description automatically generated">
            <a:extLst>
              <a:ext uri="{FF2B5EF4-FFF2-40B4-BE49-F238E27FC236}">
                <a16:creationId xmlns:a16="http://schemas.microsoft.com/office/drawing/2014/main" id="{710369D1-C382-0B0B-23B8-39307E36272A}"/>
              </a:ext>
            </a:extLst>
          </p:cNvPr>
          <p:cNvPicPr>
            <a:picLocks noChangeAspect="1" noChangeArrowheads="1"/>
          </p:cNvPicPr>
          <p:nvPr userDrawn="1"/>
        </p:nvPicPr>
        <p:blipFill>
          <a:blip r:embed="rId13" cstate="hqprint">
            <a:extLst>
              <a:ext uri="{28A0092B-C50C-407E-A947-70E740481C1C}">
                <a14:useLocalDpi xmlns:a14="http://schemas.microsoft.com/office/drawing/2010/main" val="0"/>
              </a:ext>
            </a:extLst>
          </a:blip>
          <a:srcRect/>
          <a:stretch>
            <a:fillRect/>
          </a:stretch>
        </p:blipFill>
        <p:spPr bwMode="auto">
          <a:xfrm>
            <a:off x="-1466850" y="171450"/>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606973"/>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ransition spd="slow" advTm="0">
    <p:fade/>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等线 Light" pitchFamily="2" charset="-122"/>
        </a:defRPr>
      </a:lvl2pPr>
      <a:lvl3pPr algn="l" rtl="0" eaLnBrk="0" fontAlgn="base" hangingPunct="0">
        <a:lnSpc>
          <a:spcPct val="90000"/>
        </a:lnSpc>
        <a:spcBef>
          <a:spcPct val="0"/>
        </a:spcBef>
        <a:spcAft>
          <a:spcPct val="0"/>
        </a:spcAft>
        <a:defRPr sz="4400">
          <a:solidFill>
            <a:schemeClr val="tx1"/>
          </a:solidFill>
          <a:latin typeface="等线 Light" pitchFamily="2" charset="-122"/>
        </a:defRPr>
      </a:lvl3pPr>
      <a:lvl4pPr algn="l" rtl="0" eaLnBrk="0" fontAlgn="base" hangingPunct="0">
        <a:lnSpc>
          <a:spcPct val="90000"/>
        </a:lnSpc>
        <a:spcBef>
          <a:spcPct val="0"/>
        </a:spcBef>
        <a:spcAft>
          <a:spcPct val="0"/>
        </a:spcAft>
        <a:defRPr sz="4400">
          <a:solidFill>
            <a:schemeClr val="tx1"/>
          </a:solidFill>
          <a:latin typeface="等线 Light" pitchFamily="2" charset="-122"/>
        </a:defRPr>
      </a:lvl4pPr>
      <a:lvl5pPr algn="l" rtl="0" eaLnBrk="0" fontAlgn="base" hangingPunct="0">
        <a:lnSpc>
          <a:spcPct val="90000"/>
        </a:lnSpc>
        <a:spcBef>
          <a:spcPct val="0"/>
        </a:spcBef>
        <a:spcAft>
          <a:spcPct val="0"/>
        </a:spcAft>
        <a:defRPr sz="4400">
          <a:solidFill>
            <a:schemeClr val="tx1"/>
          </a:solidFill>
          <a:latin typeface="等线 Light" pitchFamily="2" charset="-122"/>
        </a:defRPr>
      </a:lvl5pPr>
      <a:lvl6pPr marL="457200" algn="l" rtl="0" fontAlgn="base">
        <a:lnSpc>
          <a:spcPct val="90000"/>
        </a:lnSpc>
        <a:spcBef>
          <a:spcPct val="0"/>
        </a:spcBef>
        <a:spcAft>
          <a:spcPct val="0"/>
        </a:spcAft>
        <a:defRPr sz="4400">
          <a:solidFill>
            <a:schemeClr val="tx1"/>
          </a:solidFill>
          <a:latin typeface="等线 Light" pitchFamily="2" charset="-122"/>
        </a:defRPr>
      </a:lvl6pPr>
      <a:lvl7pPr marL="914400" algn="l" rtl="0" fontAlgn="base">
        <a:lnSpc>
          <a:spcPct val="90000"/>
        </a:lnSpc>
        <a:spcBef>
          <a:spcPct val="0"/>
        </a:spcBef>
        <a:spcAft>
          <a:spcPct val="0"/>
        </a:spcAft>
        <a:defRPr sz="4400">
          <a:solidFill>
            <a:schemeClr val="tx1"/>
          </a:solidFill>
          <a:latin typeface="等线 Light" pitchFamily="2" charset="-122"/>
        </a:defRPr>
      </a:lvl7pPr>
      <a:lvl8pPr marL="1371600" algn="l" rtl="0" fontAlgn="base">
        <a:lnSpc>
          <a:spcPct val="90000"/>
        </a:lnSpc>
        <a:spcBef>
          <a:spcPct val="0"/>
        </a:spcBef>
        <a:spcAft>
          <a:spcPct val="0"/>
        </a:spcAft>
        <a:defRPr sz="4400">
          <a:solidFill>
            <a:schemeClr val="tx1"/>
          </a:solidFill>
          <a:latin typeface="等线 Light" pitchFamily="2" charset="-122"/>
        </a:defRPr>
      </a:lvl8pPr>
      <a:lvl9pPr marL="1828800" algn="l" rtl="0" fontAlgn="base">
        <a:lnSpc>
          <a:spcPct val="90000"/>
        </a:lnSpc>
        <a:spcBef>
          <a:spcPct val="0"/>
        </a:spcBef>
        <a:spcAft>
          <a:spcPct val="0"/>
        </a:spcAft>
        <a:defRPr sz="4400">
          <a:solidFill>
            <a:schemeClr val="tx1"/>
          </a:solidFill>
          <a:latin typeface="等线 Light"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pic>
        <p:nvPicPr>
          <p:cNvPr id="1026" name="Picture 15" descr="Shape&#10;&#10;Description automatically generated with medium confidence">
            <a:extLst>
              <a:ext uri="{FF2B5EF4-FFF2-40B4-BE49-F238E27FC236}">
                <a16:creationId xmlns:a16="http://schemas.microsoft.com/office/drawing/2014/main" id="{BB94BB8B-6A05-E3C2-439A-3621F10DD22A}"/>
              </a:ext>
            </a:extLst>
          </p:cNvPr>
          <p:cNvPicPr>
            <a:picLocks noChangeAspect="1" noChangeArrowheads="1"/>
          </p:cNvPicPr>
          <p:nvPr userDrawn="1"/>
        </p:nvPicPr>
        <p:blipFill>
          <a:blip r:embed="rId16" cstate="hqprint">
            <a:extLst>
              <a:ext uri="{28A0092B-C50C-407E-A947-70E740481C1C}">
                <a14:useLocalDpi xmlns:a14="http://schemas.microsoft.com/office/drawing/2010/main" val="0"/>
              </a:ext>
            </a:extLst>
          </a:blip>
          <a:srcRect/>
          <a:stretch>
            <a:fillRect/>
          </a:stretch>
        </p:blipFill>
        <p:spPr bwMode="auto">
          <a:xfrm>
            <a:off x="-1774825" y="511175"/>
            <a:ext cx="1347787" cy="134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7158587"/>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Lst>
  <p:transition spd="slow" advTm="0">
    <p:fade/>
  </p:transition>
  <p:hf hdr="0" ftr="0" dt="0"/>
  <p:txStyles>
    <p:titleStyle>
      <a:lvl1pPr algn="ctr" defTabSz="1217613" rtl="0" eaLnBrk="0" fontAlgn="base" hangingPunct="0">
        <a:spcBef>
          <a:spcPct val="0"/>
        </a:spcBef>
        <a:spcAft>
          <a:spcPct val="0"/>
        </a:spcAft>
        <a:defRPr sz="5800" kern="1200">
          <a:solidFill>
            <a:schemeClr val="tx1"/>
          </a:solidFill>
          <a:latin typeface="+mj-lt"/>
          <a:ea typeface="+mj-ea"/>
          <a:cs typeface="+mj-cs"/>
        </a:defRPr>
      </a:lvl1pPr>
      <a:lvl2pPr algn="ctr" defTabSz="1217613" rtl="0" eaLnBrk="0" fontAlgn="base" hangingPunct="0">
        <a:spcBef>
          <a:spcPct val="0"/>
        </a:spcBef>
        <a:spcAft>
          <a:spcPct val="0"/>
        </a:spcAft>
        <a:defRPr sz="5800">
          <a:solidFill>
            <a:schemeClr val="tx1"/>
          </a:solidFill>
          <a:latin typeface="Calibri" panose="020F0502020204030204" pitchFamily="34" charset="0"/>
        </a:defRPr>
      </a:lvl2pPr>
      <a:lvl3pPr algn="ctr" defTabSz="1217613" rtl="0" eaLnBrk="0" fontAlgn="base" hangingPunct="0">
        <a:spcBef>
          <a:spcPct val="0"/>
        </a:spcBef>
        <a:spcAft>
          <a:spcPct val="0"/>
        </a:spcAft>
        <a:defRPr sz="5800">
          <a:solidFill>
            <a:schemeClr val="tx1"/>
          </a:solidFill>
          <a:latin typeface="Calibri" panose="020F0502020204030204" pitchFamily="34" charset="0"/>
        </a:defRPr>
      </a:lvl3pPr>
      <a:lvl4pPr algn="ctr" defTabSz="1217613" rtl="0" eaLnBrk="0" fontAlgn="base" hangingPunct="0">
        <a:spcBef>
          <a:spcPct val="0"/>
        </a:spcBef>
        <a:spcAft>
          <a:spcPct val="0"/>
        </a:spcAft>
        <a:defRPr sz="5800">
          <a:solidFill>
            <a:schemeClr val="tx1"/>
          </a:solidFill>
          <a:latin typeface="Calibri" panose="020F0502020204030204" pitchFamily="34" charset="0"/>
        </a:defRPr>
      </a:lvl4pPr>
      <a:lvl5pPr algn="ctr" defTabSz="1217613" rtl="0" eaLnBrk="0" fontAlgn="base" hangingPunct="0">
        <a:spcBef>
          <a:spcPct val="0"/>
        </a:spcBef>
        <a:spcAft>
          <a:spcPct val="0"/>
        </a:spcAft>
        <a:defRPr sz="5800">
          <a:solidFill>
            <a:schemeClr val="tx1"/>
          </a:solidFill>
          <a:latin typeface="Calibri" panose="020F0502020204030204" pitchFamily="34" charset="0"/>
        </a:defRPr>
      </a:lvl5pPr>
      <a:lvl6pPr marL="457200" algn="ctr" defTabSz="1217613" rtl="0" fontAlgn="base">
        <a:spcBef>
          <a:spcPct val="0"/>
        </a:spcBef>
        <a:spcAft>
          <a:spcPct val="0"/>
        </a:spcAft>
        <a:defRPr sz="5800">
          <a:solidFill>
            <a:schemeClr val="tx1"/>
          </a:solidFill>
          <a:latin typeface="Calibri" panose="020F0502020204030204" pitchFamily="34" charset="0"/>
        </a:defRPr>
      </a:lvl6pPr>
      <a:lvl7pPr marL="914400" algn="ctr" defTabSz="1217613" rtl="0" fontAlgn="base">
        <a:spcBef>
          <a:spcPct val="0"/>
        </a:spcBef>
        <a:spcAft>
          <a:spcPct val="0"/>
        </a:spcAft>
        <a:defRPr sz="5800">
          <a:solidFill>
            <a:schemeClr val="tx1"/>
          </a:solidFill>
          <a:latin typeface="Calibri" panose="020F0502020204030204" pitchFamily="34" charset="0"/>
        </a:defRPr>
      </a:lvl7pPr>
      <a:lvl8pPr marL="1371600" algn="ctr" defTabSz="1217613" rtl="0" fontAlgn="base">
        <a:spcBef>
          <a:spcPct val="0"/>
        </a:spcBef>
        <a:spcAft>
          <a:spcPct val="0"/>
        </a:spcAft>
        <a:defRPr sz="5800">
          <a:solidFill>
            <a:schemeClr val="tx1"/>
          </a:solidFill>
          <a:latin typeface="Calibri" panose="020F0502020204030204" pitchFamily="34" charset="0"/>
        </a:defRPr>
      </a:lvl8pPr>
      <a:lvl9pPr marL="1828800" algn="ctr" defTabSz="1217613" rtl="0" fontAlgn="base">
        <a:spcBef>
          <a:spcPct val="0"/>
        </a:spcBef>
        <a:spcAft>
          <a:spcPct val="0"/>
        </a:spcAft>
        <a:defRPr sz="5800">
          <a:solidFill>
            <a:schemeClr val="tx1"/>
          </a:solidFill>
          <a:latin typeface="Calibri" panose="020F0502020204030204" pitchFamily="34" charset="0"/>
        </a:defRPr>
      </a:lvl9pPr>
    </p:titleStyle>
    <p:bodyStyle>
      <a:lvl1pPr marL="455613" indent="-455613" algn="l" defTabSz="1217613" rtl="0" eaLnBrk="0" fontAlgn="base" hangingPunct="0">
        <a:spcBef>
          <a:spcPct val="20000"/>
        </a:spcBef>
        <a:spcAft>
          <a:spcPct val="0"/>
        </a:spcAft>
        <a:buFont typeface="Arial" panose="020B0604020202020204" pitchFamily="34" charset="0"/>
        <a:buChar char="•"/>
        <a:defRPr sz="4200" kern="1200">
          <a:solidFill>
            <a:schemeClr val="tx1"/>
          </a:solidFill>
          <a:latin typeface="+mn-lt"/>
          <a:ea typeface="+mn-ea"/>
          <a:cs typeface="+mn-cs"/>
        </a:defRPr>
      </a:lvl1pPr>
      <a:lvl2pPr marL="989013" indent="-379413" algn="l" defTabSz="1217613" rtl="0" eaLnBrk="0" fontAlgn="base" hangingPunct="0">
        <a:spcBef>
          <a:spcPct val="20000"/>
        </a:spcBef>
        <a:spcAft>
          <a:spcPct val="0"/>
        </a:spcAft>
        <a:buFont typeface="Arial" panose="020B0604020202020204" pitchFamily="34" charset="0"/>
        <a:buChar char="–"/>
        <a:defRPr sz="3700" kern="1200">
          <a:solidFill>
            <a:schemeClr val="tx1"/>
          </a:solidFill>
          <a:latin typeface="+mn-lt"/>
          <a:ea typeface="+mn-ea"/>
          <a:cs typeface="+mn-cs"/>
        </a:defRPr>
      </a:lvl2pPr>
      <a:lvl3pPr marL="1522413" indent="-303213" algn="l" defTabSz="1217613" rtl="0" eaLnBrk="0" fontAlgn="base" hangingPunct="0">
        <a:spcBef>
          <a:spcPct val="20000"/>
        </a:spcBef>
        <a:spcAft>
          <a:spcPct val="0"/>
        </a:spcAft>
        <a:buFont typeface="Arial" panose="020B0604020202020204" pitchFamily="34" charset="0"/>
        <a:buChar char="•"/>
        <a:defRPr sz="3100" kern="1200">
          <a:solidFill>
            <a:schemeClr val="tx1"/>
          </a:solidFill>
          <a:latin typeface="+mn-lt"/>
          <a:ea typeface="+mn-ea"/>
          <a:cs typeface="+mn-cs"/>
        </a:defRPr>
      </a:lvl3pPr>
      <a:lvl4pPr marL="2132013" indent="-303213" algn="l" defTabSz="12176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4pPr>
      <a:lvl5pPr marL="2741613" indent="-303213" algn="l" defTabSz="12176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5pPr>
      <a:lvl6pPr marL="3352045"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1509"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097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80434"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en-US"/>
      </a:defPPr>
      <a:lvl1pPr marL="0" algn="l" defTabSz="1218926" rtl="0" eaLnBrk="1" latinLnBrk="0" hangingPunct="1">
        <a:defRPr sz="2400" kern="1200">
          <a:solidFill>
            <a:schemeClr val="tx1"/>
          </a:solidFill>
          <a:latin typeface="+mn-lt"/>
          <a:ea typeface="+mn-ea"/>
          <a:cs typeface="+mn-cs"/>
        </a:defRPr>
      </a:lvl1pPr>
      <a:lvl2pPr marL="609463" algn="l" defTabSz="1218926" rtl="0" eaLnBrk="1" latinLnBrk="0" hangingPunct="1">
        <a:defRPr sz="2400" kern="1200">
          <a:solidFill>
            <a:schemeClr val="tx1"/>
          </a:solidFill>
          <a:latin typeface="+mn-lt"/>
          <a:ea typeface="+mn-ea"/>
          <a:cs typeface="+mn-cs"/>
        </a:defRPr>
      </a:lvl2pPr>
      <a:lvl3pPr marL="1218926" algn="l" defTabSz="1218926" rtl="0" eaLnBrk="1" latinLnBrk="0" hangingPunct="1">
        <a:defRPr sz="2400" kern="1200">
          <a:solidFill>
            <a:schemeClr val="tx1"/>
          </a:solidFill>
          <a:latin typeface="+mn-lt"/>
          <a:ea typeface="+mn-ea"/>
          <a:cs typeface="+mn-cs"/>
        </a:defRPr>
      </a:lvl3pPr>
      <a:lvl4pPr marL="1828388" algn="l" defTabSz="1218926" rtl="0" eaLnBrk="1" latinLnBrk="0" hangingPunct="1">
        <a:defRPr sz="2400" kern="1200">
          <a:solidFill>
            <a:schemeClr val="tx1"/>
          </a:solidFill>
          <a:latin typeface="+mn-lt"/>
          <a:ea typeface="+mn-ea"/>
          <a:cs typeface="+mn-cs"/>
        </a:defRPr>
      </a:lvl4pPr>
      <a:lvl5pPr marL="2437851" algn="l" defTabSz="1218926" rtl="0" eaLnBrk="1" latinLnBrk="0" hangingPunct="1">
        <a:defRPr sz="2400" kern="1200">
          <a:solidFill>
            <a:schemeClr val="tx1"/>
          </a:solidFill>
          <a:latin typeface="+mn-lt"/>
          <a:ea typeface="+mn-ea"/>
          <a:cs typeface="+mn-cs"/>
        </a:defRPr>
      </a:lvl5pPr>
      <a:lvl6pPr marL="3047314" algn="l" defTabSz="1218926" rtl="0" eaLnBrk="1" latinLnBrk="0" hangingPunct="1">
        <a:defRPr sz="2400" kern="1200">
          <a:solidFill>
            <a:schemeClr val="tx1"/>
          </a:solidFill>
          <a:latin typeface="+mn-lt"/>
          <a:ea typeface="+mn-ea"/>
          <a:cs typeface="+mn-cs"/>
        </a:defRPr>
      </a:lvl6pPr>
      <a:lvl7pPr marL="3656777" algn="l" defTabSz="1218926" rtl="0" eaLnBrk="1" latinLnBrk="0" hangingPunct="1">
        <a:defRPr sz="2400" kern="1200">
          <a:solidFill>
            <a:schemeClr val="tx1"/>
          </a:solidFill>
          <a:latin typeface="+mn-lt"/>
          <a:ea typeface="+mn-ea"/>
          <a:cs typeface="+mn-cs"/>
        </a:defRPr>
      </a:lvl7pPr>
      <a:lvl8pPr marL="4266240" algn="l" defTabSz="1218926" rtl="0" eaLnBrk="1" latinLnBrk="0" hangingPunct="1">
        <a:defRPr sz="2400" kern="1200">
          <a:solidFill>
            <a:schemeClr val="tx1"/>
          </a:solidFill>
          <a:latin typeface="+mn-lt"/>
          <a:ea typeface="+mn-ea"/>
          <a:cs typeface="+mn-cs"/>
        </a:defRPr>
      </a:lvl8pPr>
      <a:lvl9pPr marL="4875703" algn="l" defTabSz="1218926"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Title Placeholder 1">
            <a:extLst>
              <a:ext uri="{FF2B5EF4-FFF2-40B4-BE49-F238E27FC236}">
                <a16:creationId xmlns:a16="http://schemas.microsoft.com/office/drawing/2014/main" id="{598EE682-F665-2A73-569F-FFBF6189B9C4}"/>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6147" name="Text Placeholder 2">
            <a:extLst>
              <a:ext uri="{FF2B5EF4-FFF2-40B4-BE49-F238E27FC236}">
                <a16:creationId xmlns:a16="http://schemas.microsoft.com/office/drawing/2014/main" id="{50CA286E-B40F-61D3-A50F-F27C809F097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CBDB0861-1B96-330D-0D36-8FCF08495E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71F2443B-8C43-4094-AB47-EC818F706E1A}" type="datetimeFigureOut">
              <a:rPr lang="en-US"/>
              <a:pPr>
                <a:defRPr/>
              </a:pPr>
              <a:t>7/21/2023</a:t>
            </a:fld>
            <a:endParaRPr lang="en-US"/>
          </a:p>
        </p:txBody>
      </p:sp>
      <p:sp>
        <p:nvSpPr>
          <p:cNvPr id="5" name="Footer Placeholder 4">
            <a:extLst>
              <a:ext uri="{FF2B5EF4-FFF2-40B4-BE49-F238E27FC236}">
                <a16:creationId xmlns:a16="http://schemas.microsoft.com/office/drawing/2014/main" id="{71BE6EDA-7510-9E09-ABBD-E700A7D5A7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2358BE53-E0E8-5395-0E78-9B8C19895C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38084D82-7879-4AFD-A7FB-E1DCA13BF65E}" type="slidenum">
              <a:rPr lang="en-US"/>
              <a:pPr>
                <a:defRPr/>
              </a:pPr>
              <a:t>‹#›</a:t>
            </a:fld>
            <a:endParaRPr lang="en-US"/>
          </a:p>
        </p:txBody>
      </p:sp>
    </p:spTree>
    <p:extLst>
      <p:ext uri="{BB962C8B-B14F-4D97-AF65-F5344CB8AC3E}">
        <p14:creationId xmlns:p14="http://schemas.microsoft.com/office/powerpoint/2010/main" val="3206873625"/>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ransition spd="slow" advTm="0">
    <p:fade/>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0615007"/>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Lst>
  <p:transition spd="slow" advTm="0">
    <p:fade/>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170" name="Picture 5">
            <a:extLst>
              <a:ext uri="{FF2B5EF4-FFF2-40B4-BE49-F238E27FC236}">
                <a16:creationId xmlns:a16="http://schemas.microsoft.com/office/drawing/2014/main" id="{F3A1DB4A-8A36-3DE6-BA8B-F4259603DA48}"/>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b="11220"/>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3" descr="A picture containing shape&#10;&#10;Description automatically generated">
            <a:extLst>
              <a:ext uri="{FF2B5EF4-FFF2-40B4-BE49-F238E27FC236}">
                <a16:creationId xmlns:a16="http://schemas.microsoft.com/office/drawing/2014/main" id="{5B0CF3C7-68FA-E74D-C1F0-D07B4968D678}"/>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905000" y="123825"/>
            <a:ext cx="142875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000991"/>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Lst>
  <p:transition spd="slow" advTm="0">
    <p:fade/>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194" name="Picture 3">
            <a:extLst>
              <a:ext uri="{FF2B5EF4-FFF2-40B4-BE49-F238E27FC236}">
                <a16:creationId xmlns:a16="http://schemas.microsoft.com/office/drawing/2014/main" id="{67BF292B-F214-4471-4D6E-18790B5B9D1B}"/>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b="11389"/>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4" descr="Shape&#10;&#10;Description automatically generated with medium confidence">
            <a:extLst>
              <a:ext uri="{FF2B5EF4-FFF2-40B4-BE49-F238E27FC236}">
                <a16:creationId xmlns:a16="http://schemas.microsoft.com/office/drawing/2014/main" id="{DE660DB0-A9F5-8481-3D01-004077C07F2B}"/>
              </a:ext>
            </a:extLst>
          </p:cNvPr>
          <p:cNvPicPr>
            <a:picLocks noChangeAspect="1" noChangeArrowheads="1"/>
          </p:cNvPicPr>
          <p:nvPr userDrawn="1"/>
        </p:nvPicPr>
        <p:blipFill>
          <a:blip r:embed="rId7" cstate="hqprint">
            <a:extLst>
              <a:ext uri="{28A0092B-C50C-407E-A947-70E740481C1C}">
                <a14:useLocalDpi xmlns:a14="http://schemas.microsoft.com/office/drawing/2010/main" val="0"/>
              </a:ext>
            </a:extLst>
          </a:blip>
          <a:srcRect/>
          <a:stretch>
            <a:fillRect/>
          </a:stretch>
        </p:blipFill>
        <p:spPr bwMode="auto">
          <a:xfrm>
            <a:off x="-1381125" y="476250"/>
            <a:ext cx="107632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9431213"/>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Lst>
  <p:transition spd="slow" advTm="0">
    <p:fade/>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标题占位符 1">
            <a:extLst>
              <a:ext uri="{FF2B5EF4-FFF2-40B4-BE49-F238E27FC236}">
                <a16:creationId xmlns:a16="http://schemas.microsoft.com/office/drawing/2014/main" id="{52DFD37E-C04A-FF93-46AB-5F1729854B5D}"/>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1267" name="文本占位符 2">
            <a:extLst>
              <a:ext uri="{FF2B5EF4-FFF2-40B4-BE49-F238E27FC236}">
                <a16:creationId xmlns:a16="http://schemas.microsoft.com/office/drawing/2014/main" id="{865E7005-7D8D-AA74-9F5F-3429BD46C0C7}"/>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3BB001FA-E16E-C1BB-24CD-14EE05D95E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fld id="{7BC1F1A4-92D3-4AC9-9195-3706FAACA926}" type="datetimeFigureOut">
              <a:rPr lang="zh-CN" altLang="en-US"/>
              <a:pPr>
                <a:defRPr/>
              </a:pPr>
              <a:t>2023/7/21</a:t>
            </a:fld>
            <a:endParaRPr lang="zh-CN" altLang="en-US"/>
          </a:p>
        </p:txBody>
      </p:sp>
      <p:sp>
        <p:nvSpPr>
          <p:cNvPr id="5" name="页脚占位符 4">
            <a:extLst>
              <a:ext uri="{FF2B5EF4-FFF2-40B4-BE49-F238E27FC236}">
                <a16:creationId xmlns:a16="http://schemas.microsoft.com/office/drawing/2014/main" id="{BC15FECD-5B9E-D997-A092-CEC951FBB4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灯片编号占位符 5">
            <a:extLst>
              <a:ext uri="{FF2B5EF4-FFF2-40B4-BE49-F238E27FC236}">
                <a16:creationId xmlns:a16="http://schemas.microsoft.com/office/drawing/2014/main" id="{EB772D30-A907-7384-D956-4F896B39FC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99F74626-8CF5-4EDB-B138-0DCE0D15467D}" type="slidenum">
              <a:rPr lang="zh-CN" altLang="en-US"/>
              <a:pPr>
                <a:defRPr/>
              </a:pPr>
              <a:t>‹#›</a:t>
            </a:fld>
            <a:endParaRPr lang="zh-CN" altLang="en-US"/>
          </a:p>
        </p:txBody>
      </p:sp>
      <p:pic>
        <p:nvPicPr>
          <p:cNvPr id="11271" name="Picture 6">
            <a:extLst>
              <a:ext uri="{FF2B5EF4-FFF2-40B4-BE49-F238E27FC236}">
                <a16:creationId xmlns:a16="http://schemas.microsoft.com/office/drawing/2014/main" id="{68B5FA13-FB8B-A8C3-910C-B6C49D28E2C8}"/>
              </a:ext>
            </a:extLst>
          </p:cNvPr>
          <p:cNvPicPr>
            <a:picLocks noChangeAspect="1" noChangeArrowheads="1"/>
          </p:cNvPicPr>
          <p:nvPr userDrawn="1"/>
        </p:nvPicPr>
        <p:blipFill>
          <a:blip r:embed="rId13" cstate="hqprint">
            <a:extLst>
              <a:ext uri="{28A0092B-C50C-407E-A947-70E740481C1C}">
                <a14:useLocalDpi xmlns:a14="http://schemas.microsoft.com/office/drawing/2010/main" val="0"/>
              </a:ext>
            </a:extLst>
          </a:blip>
          <a:srcRect/>
          <a:stretch>
            <a:fillRect/>
          </a:stretch>
        </p:blipFill>
        <p:spPr bwMode="auto">
          <a:xfrm>
            <a:off x="-1790700" y="142875"/>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069311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ransition spd="slow" advTm="0">
    <p:fade/>
  </p:transition>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panose="020F0502020204030204" pitchFamily="34" charset="0"/>
        </a:defRPr>
      </a:lvl2pPr>
      <a:lvl3pPr algn="l" rtl="0" fontAlgn="base">
        <a:lnSpc>
          <a:spcPct val="90000"/>
        </a:lnSpc>
        <a:spcBef>
          <a:spcPct val="0"/>
        </a:spcBef>
        <a:spcAft>
          <a:spcPct val="0"/>
        </a:spcAft>
        <a:defRPr sz="4400">
          <a:solidFill>
            <a:schemeClr val="tx1"/>
          </a:solidFill>
          <a:latin typeface="Calibri" panose="020F0502020204030204" pitchFamily="34" charset="0"/>
        </a:defRPr>
      </a:lvl3pPr>
      <a:lvl4pPr algn="l" rtl="0" fontAlgn="base">
        <a:lnSpc>
          <a:spcPct val="90000"/>
        </a:lnSpc>
        <a:spcBef>
          <a:spcPct val="0"/>
        </a:spcBef>
        <a:spcAft>
          <a:spcPct val="0"/>
        </a:spcAft>
        <a:defRPr sz="4400">
          <a:solidFill>
            <a:schemeClr val="tx1"/>
          </a:solidFill>
          <a:latin typeface="Calibri" panose="020F0502020204030204" pitchFamily="34" charset="0"/>
        </a:defRPr>
      </a:lvl4pPr>
      <a:lvl5pPr algn="l" rtl="0" fontAlgn="base">
        <a:lnSpc>
          <a:spcPct val="90000"/>
        </a:lnSpc>
        <a:spcBef>
          <a:spcPct val="0"/>
        </a:spcBef>
        <a:spcAft>
          <a:spcPct val="0"/>
        </a:spcAft>
        <a:defRPr sz="4400">
          <a:solidFill>
            <a:schemeClr val="tx1"/>
          </a:solidFill>
          <a:latin typeface="Calibri" panose="020F0502020204030204" pitchFamily="34" charset="0"/>
        </a:defRPr>
      </a:lvl5pPr>
      <a:lvl6pPr marL="457200" algn="l" rtl="0" fontAlgn="base">
        <a:lnSpc>
          <a:spcPct val="90000"/>
        </a:lnSpc>
        <a:spcBef>
          <a:spcPct val="0"/>
        </a:spcBef>
        <a:spcAft>
          <a:spcPct val="0"/>
        </a:spcAft>
        <a:defRPr sz="4400">
          <a:solidFill>
            <a:schemeClr val="tx1"/>
          </a:solidFill>
          <a:latin typeface="Calibri" panose="020F0502020204030204" pitchFamily="34" charset="0"/>
        </a:defRPr>
      </a:lvl6pPr>
      <a:lvl7pPr marL="914400" algn="l" rtl="0" fontAlgn="base">
        <a:lnSpc>
          <a:spcPct val="90000"/>
        </a:lnSpc>
        <a:spcBef>
          <a:spcPct val="0"/>
        </a:spcBef>
        <a:spcAft>
          <a:spcPct val="0"/>
        </a:spcAft>
        <a:defRPr sz="4400">
          <a:solidFill>
            <a:schemeClr val="tx1"/>
          </a:solidFill>
          <a:latin typeface="Calibri"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panose="020F05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microsoft.com/office/2007/relationships/media" Target="../media/media2.mp4"/><Relationship Id="rId1" Type="http://schemas.openxmlformats.org/officeDocument/2006/relationships/video" Target="NULL" TargetMode="External"/><Relationship Id="rId4" Type="http://schemas.openxmlformats.org/officeDocument/2006/relationships/image" Target="../media/image49.png"/></Relationships>
</file>

<file path=ppt/slides/_rels/slide1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53.xml"/></Relationships>
</file>

<file path=ppt/slides/_rels/slide1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57.xml"/></Relationships>
</file>

<file path=ppt/slides/_rels/slide1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61.xml"/><Relationship Id="rId4" Type="http://schemas.openxmlformats.org/officeDocument/2006/relationships/image" Target="../media/image52.jpg"/></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0.jpeg"/><Relationship Id="rId1" Type="http://schemas.openxmlformats.org/officeDocument/2006/relationships/slideLayout" Target="../slideLayouts/slideLayout57.xml"/></Relationships>
</file>

<file path=ppt/slides/_rels/slide18.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56.jpg"/><Relationship Id="rId2" Type="http://schemas.openxmlformats.org/officeDocument/2006/relationships/notesSlide" Target="../notesSlides/notesSlide4.xml"/><Relationship Id="rId1" Type="http://schemas.openxmlformats.org/officeDocument/2006/relationships/slideLayout" Target="../slideLayouts/slideLayout61.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1.png"/></Relationships>
</file>

<file path=ppt/slides/_rels/slide1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7.xml"/></Relationships>
</file>

<file path=ppt/slides/_rels/slide2.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57.xml"/></Relationships>
</file>

<file path=ppt/slides/_rels/slide2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57.xml"/></Relationships>
</file>

<file path=ppt/slides/_rels/slide2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57.xml"/></Relationships>
</file>

<file path=ppt/slides/_rels/slide2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57.xml"/></Relationships>
</file>

<file path=ppt/slides/_rels/slide2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xml"/><Relationship Id="rId1" Type="http://schemas.openxmlformats.org/officeDocument/2006/relationships/slideLayout" Target="../slideLayouts/slideLayout61.xml"/><Relationship Id="rId5" Type="http://schemas.openxmlformats.org/officeDocument/2006/relationships/image" Target="../media/image61.jpeg"/><Relationship Id="rId4" Type="http://schemas.openxmlformats.org/officeDocument/2006/relationships/image" Target="../media/image51.png"/></Relationships>
</file>

<file path=ppt/slides/_rels/slide2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slideLayout" Target="../slideLayouts/slideLayout69.xml"/><Relationship Id="rId1" Type="http://schemas.openxmlformats.org/officeDocument/2006/relationships/tags" Target="../tags/tag1.xml"/><Relationship Id="rId4" Type="http://schemas.openxmlformats.org/officeDocument/2006/relationships/image" Target="../media/image63.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4.xml"/><Relationship Id="rId1" Type="http://schemas.openxmlformats.org/officeDocument/2006/relationships/themeOverride" Target="../theme/themeOverride1.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88.xml"/><Relationship Id="rId6" Type="http://schemas.openxmlformats.org/officeDocument/2006/relationships/image" Target="../media/image69.gif"/><Relationship Id="rId5" Type="http://schemas.openxmlformats.org/officeDocument/2006/relationships/slide" Target="slide25.xml"/><Relationship Id="rId4" Type="http://schemas.openxmlformats.org/officeDocument/2006/relationships/image" Target="../media/image68.png"/></Relationships>
</file>

<file path=ppt/slides/_rels/slide28.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notesSlide" Target="../notesSlides/notesSlide7.xml"/><Relationship Id="rId1" Type="http://schemas.openxmlformats.org/officeDocument/2006/relationships/slideLayout" Target="../slideLayouts/slideLayout88.xml"/><Relationship Id="rId6" Type="http://schemas.openxmlformats.org/officeDocument/2006/relationships/image" Target="../media/image69.gif"/><Relationship Id="rId11" Type="http://schemas.openxmlformats.org/officeDocument/2006/relationships/slide" Target="slide25.xml"/><Relationship Id="rId5" Type="http://schemas.openxmlformats.org/officeDocument/2006/relationships/image" Target="../media/image68.png"/><Relationship Id="rId10" Type="http://schemas.microsoft.com/office/2007/relationships/hdphoto" Target="../media/hdphoto1.wdp"/><Relationship Id="rId4" Type="http://schemas.openxmlformats.org/officeDocument/2006/relationships/image" Target="../media/image67.png"/><Relationship Id="rId9" Type="http://schemas.openxmlformats.org/officeDocument/2006/relationships/image" Target="../media/image72.png"/></Relationships>
</file>

<file path=ppt/slides/_rels/slide2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8.xml"/><Relationship Id="rId1" Type="http://schemas.openxmlformats.org/officeDocument/2006/relationships/slideLayout" Target="../slideLayouts/slideLayout88.xml"/><Relationship Id="rId6" Type="http://schemas.openxmlformats.org/officeDocument/2006/relationships/image" Target="../media/image69.gif"/><Relationship Id="rId5" Type="http://schemas.openxmlformats.org/officeDocument/2006/relationships/image" Target="../media/image66.png"/><Relationship Id="rId4" Type="http://schemas.openxmlformats.org/officeDocument/2006/relationships/image" Target="../media/image67.png"/></Relationships>
</file>

<file path=ppt/slides/_rels/slide3.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34.xml"/></Relationships>
</file>

<file path=ppt/slides/_rels/slide3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09.xml"/></Relationships>
</file>

<file path=ppt/slides/_rels/slide31.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09.xml"/></Relationships>
</file>

<file path=ppt/slides/_rels/slide3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09.xml"/></Relationships>
</file>

<file path=ppt/slides/_rels/slide4.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30.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notesSlide" Target="../notesSlides/notesSlide3.xml"/><Relationship Id="rId16" Type="http://schemas.openxmlformats.org/officeDocument/2006/relationships/image" Target="../media/image44.png"/><Relationship Id="rId1" Type="http://schemas.openxmlformats.org/officeDocument/2006/relationships/slideLayout" Target="../slideLayouts/slideLayout16.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5" Type="http://schemas.openxmlformats.org/officeDocument/2006/relationships/image" Target="../media/image4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 Id="rId14" Type="http://schemas.openxmlformats.org/officeDocument/2006/relationships/image" Target="../media/image4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115714" name="图片 3" descr="35">
            <a:extLst>
              <a:ext uri="{FF2B5EF4-FFF2-40B4-BE49-F238E27FC236}">
                <a16:creationId xmlns:a16="http://schemas.microsoft.com/office/drawing/2014/main" id="{68B9D844-D4B0-87B3-372D-AC868C8CD3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2179300" cy="579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15" name="图片 4" descr="34">
            <a:extLst>
              <a:ext uri="{FF2B5EF4-FFF2-40B4-BE49-F238E27FC236}">
                <a16:creationId xmlns:a16="http://schemas.microsoft.com/office/drawing/2014/main" id="{E922577E-3F64-EF88-9785-B5A929C215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3248025"/>
            <a:ext cx="12179300" cy="366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20" name="Picture 18">
            <a:extLst>
              <a:ext uri="{FF2B5EF4-FFF2-40B4-BE49-F238E27FC236}">
                <a16:creationId xmlns:a16="http://schemas.microsoft.com/office/drawing/2014/main" id="{D5BF26E0-01FE-FC80-237A-5CA358BCD01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8432" r="7434" b="24976"/>
          <a:stretch>
            <a:fillRect/>
          </a:stretch>
        </p:blipFill>
        <p:spPr bwMode="auto">
          <a:xfrm>
            <a:off x="1905000" y="638175"/>
            <a:ext cx="8774113" cy="250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0F855F-6E9B-97D8-4177-9740196654AB}"/>
              </a:ext>
            </a:extLst>
          </p:cNvPr>
          <p:cNvPicPr>
            <a:picLocks noChangeAspect="1"/>
          </p:cNvPicPr>
          <p:nvPr/>
        </p:nvPicPr>
        <p:blipFill>
          <a:blip r:embed="rId2"/>
          <a:stretch>
            <a:fillRect/>
          </a:stretch>
        </p:blipFill>
        <p:spPr>
          <a:xfrm>
            <a:off x="0" y="-124003"/>
            <a:ext cx="12192000" cy="6982003"/>
          </a:xfrm>
          <a:prstGeom prst="rect">
            <a:avLst/>
          </a:prstGeom>
        </p:spPr>
      </p:pic>
      <p:sp>
        <p:nvSpPr>
          <p:cNvPr id="3" name="Rectangle: Rounded Corners 2">
            <a:extLst>
              <a:ext uri="{FF2B5EF4-FFF2-40B4-BE49-F238E27FC236}">
                <a16:creationId xmlns:a16="http://schemas.microsoft.com/office/drawing/2014/main" id="{88E1AED8-40AF-772E-83B5-5776EB5F52D4}"/>
              </a:ext>
            </a:extLst>
          </p:cNvPr>
          <p:cNvSpPr/>
          <p:nvPr/>
        </p:nvSpPr>
        <p:spPr>
          <a:xfrm>
            <a:off x="1615440" y="6126481"/>
            <a:ext cx="9499600" cy="64611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rPr>
              <a:t>Khmer </a:t>
            </a:r>
            <a:r>
              <a:rPr kumimoji="0" lang="en-US" sz="3200" b="1" i="0" u="none" strike="noStrike" kern="1200" cap="none" spc="0" normalizeH="0" baseline="0" noProof="0" dirty="0" err="1">
                <a:ln>
                  <a:noFill/>
                </a:ln>
                <a:solidFill>
                  <a:srgbClr val="222222"/>
                </a:solidFill>
                <a:effectLst/>
                <a:uLnTx/>
                <a:uFillTx/>
                <a:latin typeface="Times New Roman" panose="02020603050405020304" pitchFamily="18" charset="0"/>
                <a:ea typeface="+mn-ea"/>
                <a:cs typeface="Times New Roman" panose="02020603050405020304" pitchFamily="18" charset="0"/>
              </a:rPr>
              <a:t>Đỏ</a:t>
            </a:r>
            <a:r>
              <a:rPr kumimoji="0" lang="en-US" sz="3200" b="1"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222222"/>
                </a:solidFill>
                <a:effectLst/>
                <a:uLnTx/>
                <a:uFillTx/>
                <a:latin typeface="Times New Roman" panose="02020603050405020304" pitchFamily="18" charset="0"/>
                <a:ea typeface="+mn-ea"/>
                <a:cs typeface="Times New Roman" panose="02020603050405020304" pitchFamily="18" charset="0"/>
              </a:rPr>
              <a:t>buộc</a:t>
            </a:r>
            <a:r>
              <a:rPr kumimoji="0" lang="en-US" sz="3200" b="1"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222222"/>
                </a:solidFill>
                <a:effectLst/>
                <a:uLnTx/>
                <a:uFillTx/>
                <a:latin typeface="Times New Roman" panose="02020603050405020304" pitchFamily="18" charset="0"/>
                <a:ea typeface="+mn-ea"/>
                <a:cs typeface="Times New Roman" panose="02020603050405020304" pitchFamily="18" charset="0"/>
              </a:rPr>
              <a:t>cả</a:t>
            </a:r>
            <a:r>
              <a:rPr kumimoji="0" lang="en-US" sz="3200" b="1"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222222"/>
                </a:solidFill>
                <a:effectLst/>
                <a:uLnTx/>
                <a:uFillTx/>
                <a:latin typeface="Times New Roman" panose="02020603050405020304" pitchFamily="18" charset="0"/>
                <a:ea typeface="+mn-ea"/>
                <a:cs typeface="Times New Roman" panose="02020603050405020304" pitchFamily="18" charset="0"/>
              </a:rPr>
              <a:t>trẻ</a:t>
            </a:r>
            <a:r>
              <a:rPr kumimoji="0" lang="en-US" sz="3200" b="1"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222222"/>
                </a:solidFill>
                <a:effectLst/>
                <a:uLnTx/>
                <a:uFillTx/>
                <a:latin typeface="Times New Roman" panose="02020603050405020304" pitchFamily="18" charset="0"/>
                <a:ea typeface="+mn-ea"/>
                <a:cs typeface="Times New Roman" panose="02020603050405020304" pitchFamily="18" charset="0"/>
              </a:rPr>
              <a:t>em</a:t>
            </a:r>
            <a:r>
              <a:rPr kumimoji="0" lang="en-US" sz="3200" b="1"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222222"/>
                </a:solidFill>
                <a:effectLst/>
                <a:uLnTx/>
                <a:uFillTx/>
                <a:latin typeface="Times New Roman" panose="02020603050405020304" pitchFamily="18" charset="0"/>
                <a:ea typeface="+mn-ea"/>
                <a:cs typeface="Times New Roman" panose="02020603050405020304" pitchFamily="18" charset="0"/>
              </a:rPr>
              <a:t>cầm</a:t>
            </a:r>
            <a:r>
              <a:rPr kumimoji="0" lang="en-US" sz="3200" b="1"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222222"/>
                </a:solidFill>
                <a:effectLst/>
                <a:uLnTx/>
                <a:uFillTx/>
                <a:latin typeface="Times New Roman" panose="02020603050405020304" pitchFamily="18" charset="0"/>
                <a:ea typeface="+mn-ea"/>
                <a:cs typeface="Times New Roman" panose="02020603050405020304" pitchFamily="18" charset="0"/>
              </a:rPr>
              <a:t>súng</a:t>
            </a:r>
            <a:r>
              <a:rPr kumimoji="0" lang="en-US" sz="3200" b="1"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222222"/>
                </a:solidFill>
                <a:effectLst/>
                <a:uLnTx/>
                <a:uFillTx/>
                <a:latin typeface="Times New Roman" panose="02020603050405020304" pitchFamily="18" charset="0"/>
                <a:ea typeface="+mn-ea"/>
                <a:cs typeface="Times New Roman" panose="02020603050405020304" pitchFamily="18" charset="0"/>
              </a:rPr>
              <a:t>chiến</a:t>
            </a:r>
            <a:r>
              <a:rPr kumimoji="0" lang="en-US" sz="3200" b="1"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222222"/>
                </a:solidFill>
                <a:effectLst/>
                <a:uLnTx/>
                <a:uFillTx/>
                <a:latin typeface="Times New Roman" panose="02020603050405020304" pitchFamily="18" charset="0"/>
                <a:ea typeface="+mn-ea"/>
                <a:cs typeface="Times New Roman" panose="02020603050405020304" pitchFamily="18" charset="0"/>
              </a:rPr>
              <a:t>đấu</a:t>
            </a:r>
            <a:r>
              <a:rPr kumimoji="0" lang="en-US" sz="3200" b="1"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rPr>
              <a:t> </a:t>
            </a:r>
          </a:p>
        </p:txBody>
      </p:sp>
    </p:spTree>
    <p:extLst>
      <p:ext uri="{BB962C8B-B14F-4D97-AF65-F5344CB8AC3E}">
        <p14:creationId xmlns:p14="http://schemas.microsoft.com/office/powerpoint/2010/main" val="2584053584"/>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5941866-B320-C911-B79B-ED701E651B2D}"/>
              </a:ext>
            </a:extLst>
          </p:cNvPr>
          <p:cNvPicPr>
            <a:picLocks noChangeAspect="1"/>
          </p:cNvPicPr>
          <p:nvPr/>
        </p:nvPicPr>
        <p:blipFill>
          <a:blip r:embed="rId2"/>
          <a:stretch>
            <a:fillRect/>
          </a:stretch>
        </p:blipFill>
        <p:spPr>
          <a:xfrm>
            <a:off x="34124" y="22225"/>
            <a:ext cx="12157876" cy="6832727"/>
          </a:xfrm>
          <a:prstGeom prst="rect">
            <a:avLst/>
          </a:prstGeom>
        </p:spPr>
      </p:pic>
      <p:sp>
        <p:nvSpPr>
          <p:cNvPr id="3" name="Rectangle: Rounded Corners 2">
            <a:extLst>
              <a:ext uri="{FF2B5EF4-FFF2-40B4-BE49-F238E27FC236}">
                <a16:creationId xmlns:a16="http://schemas.microsoft.com/office/drawing/2014/main" id="{456080B5-4CDD-A8FA-7894-CE7DCBEC1A47}"/>
              </a:ext>
            </a:extLst>
          </p:cNvPr>
          <p:cNvSpPr/>
          <p:nvPr/>
        </p:nvSpPr>
        <p:spPr>
          <a:xfrm>
            <a:off x="1463040" y="5831840"/>
            <a:ext cx="9926320" cy="92265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Nét mặt khắc khổ, người phụ nữ bế cô con gái đang bị thương đi tìm nơi lánh nạn. (Ảnh AP).</a:t>
            </a:r>
            <a:endParaRPr kumimoji="0" lang="en-US" sz="2400" b="1"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271308280"/>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8B5D51B-D2D4-9C6C-12D8-17C235AE4E46}"/>
              </a:ext>
            </a:extLst>
          </p:cNvPr>
          <p:cNvPicPr>
            <a:picLocks noChangeAspect="1"/>
          </p:cNvPicPr>
          <p:nvPr/>
        </p:nvPicPr>
        <p:blipFill>
          <a:blip r:embed="rId2"/>
          <a:stretch>
            <a:fillRect/>
          </a:stretch>
        </p:blipFill>
        <p:spPr>
          <a:xfrm>
            <a:off x="0" y="1"/>
            <a:ext cx="12192000" cy="6858000"/>
          </a:xfrm>
          <a:prstGeom prst="rect">
            <a:avLst/>
          </a:prstGeom>
        </p:spPr>
      </p:pic>
      <p:sp>
        <p:nvSpPr>
          <p:cNvPr id="3" name="Rectangle: Rounded Corners 2">
            <a:extLst>
              <a:ext uri="{FF2B5EF4-FFF2-40B4-BE49-F238E27FC236}">
                <a16:creationId xmlns:a16="http://schemas.microsoft.com/office/drawing/2014/main" id="{16C414A7-B09D-7B07-EEBB-79EFE1563B00}"/>
              </a:ext>
            </a:extLst>
          </p:cNvPr>
          <p:cNvSpPr/>
          <p:nvPr/>
        </p:nvSpPr>
        <p:spPr>
          <a:xfrm>
            <a:off x="975360" y="6027002"/>
            <a:ext cx="10546080" cy="70907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Calibri"/>
              <a:ea typeface="+mn-ea"/>
              <a:cs typeface="+mn-cs"/>
            </a:endParaRPr>
          </a:p>
        </p:txBody>
      </p:sp>
      <p:sp>
        <p:nvSpPr>
          <p:cNvPr id="4" name="TextBox 12">
            <a:extLst>
              <a:ext uri="{FF2B5EF4-FFF2-40B4-BE49-F238E27FC236}">
                <a16:creationId xmlns:a16="http://schemas.microsoft.com/office/drawing/2014/main" id="{08458526-209B-4A8B-61D2-B9B40C07A60D}"/>
              </a:ext>
            </a:extLst>
          </p:cNvPr>
          <p:cNvSpPr txBox="1">
            <a:spLocks noChangeArrowheads="1"/>
          </p:cNvSpPr>
          <p:nvPr/>
        </p:nvSpPr>
        <p:spPr bwMode="auto">
          <a:xfrm>
            <a:off x="1290320" y="5966041"/>
            <a:ext cx="10109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G</a:t>
            </a:r>
            <a:r>
              <a:rPr kumimoji="0" lang="vi-VN" altLang="en-US"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ương mặt sợ hãi, lo lắng của người mẹ và hai con nhỏ trong chiến tranh Việt Nam ngày 27/4/1966.</a:t>
            </a:r>
            <a:endParaRPr kumimoji="0" lang="en-US" altLang="en-US"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116650885"/>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Title 1">
            <a:extLst>
              <a:ext uri="{FF2B5EF4-FFF2-40B4-BE49-F238E27FC236}">
                <a16:creationId xmlns:a16="http://schemas.microsoft.com/office/drawing/2014/main" id="{BEA8AA91-815E-6137-541E-E455F6EEFD34}"/>
              </a:ext>
            </a:extLst>
          </p:cNvPr>
          <p:cNvSpPr>
            <a:spLocks noGrp="1" noChangeArrowheads="1"/>
          </p:cNvSpPr>
          <p:nvPr>
            <p:ph type="ctrTitle"/>
          </p:nvPr>
        </p:nvSpPr>
        <p:spPr/>
        <p:txBody>
          <a:bodyPr/>
          <a:lstStyle/>
          <a:p>
            <a:pPr eaLnBrk="1" hangingPunct="1"/>
            <a:endParaRPr lang="en-US" altLang="en-US"/>
          </a:p>
        </p:txBody>
      </p:sp>
      <p:sp>
        <p:nvSpPr>
          <p:cNvPr id="126979" name="Subtitle 2">
            <a:extLst>
              <a:ext uri="{FF2B5EF4-FFF2-40B4-BE49-F238E27FC236}">
                <a16:creationId xmlns:a16="http://schemas.microsoft.com/office/drawing/2014/main" id="{2642806B-15E5-D0F0-2C99-1E411BBB443C}"/>
              </a:ext>
            </a:extLst>
          </p:cNvPr>
          <p:cNvSpPr>
            <a:spLocks noGrp="1" noChangeArrowheads="1"/>
          </p:cNvSpPr>
          <p:nvPr>
            <p:ph type="subTitle" idx="1"/>
          </p:nvPr>
        </p:nvSpPr>
        <p:spPr/>
        <p:txBody>
          <a:bodyPr/>
          <a:lstStyle/>
          <a:p>
            <a:pPr eaLnBrk="1" hangingPunct="1"/>
            <a:endParaRPr lang="en-US" altLang="en-US"/>
          </a:p>
        </p:txBody>
      </p:sp>
      <p:pic>
        <p:nvPicPr>
          <p:cNvPr id="2" name="Hậu quả chiến tranh (1)">
            <a:hlinkClick r:id="" action="ppaction://media"/>
            <a:extLst>
              <a:ext uri="{FF2B5EF4-FFF2-40B4-BE49-F238E27FC236}">
                <a16:creationId xmlns:a16="http://schemas.microsoft.com/office/drawing/2014/main" id="{53B06F63-1F91-D848-B37E-7316185265FB}"/>
              </a:ext>
            </a:extLst>
          </p:cNvPr>
          <p:cNvPicPr>
            <a:picLocks noChangeAspect="1"/>
          </p:cNvPicPr>
          <p:nvPr>
            <a:videoFile r:link="rId1"/>
            <p:extLst>
              <p:ext uri="{DAA4B4D4-6D71-4841-9C94-3DE7FCFB9230}">
                <p14:media xmlns:p14="http://schemas.microsoft.com/office/powerpoint/2010/main" r:embed="rId2">
                  <p14:trim st="26" end="51856"/>
                </p14:media>
              </p:ext>
            </p:extLst>
          </p:nvPr>
        </p:nvPicPr>
        <p:blipFill>
          <a:blip r:embed="rId4"/>
          <a:stretch>
            <a:fillRect/>
          </a:stretch>
        </p:blipFill>
        <p:spPr>
          <a:xfrm>
            <a:off x="0" y="0"/>
            <a:ext cx="12192000" cy="6858000"/>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33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7C089936-AE95-B1EA-94CB-30BAD1BBD6E8}"/>
              </a:ext>
            </a:extLst>
          </p:cNvPr>
          <p:cNvSpPr txBox="1"/>
          <p:nvPr/>
        </p:nvSpPr>
        <p:spPr>
          <a:xfrm>
            <a:off x="8251825" y="1851025"/>
            <a:ext cx="5016500" cy="444500"/>
          </a:xfrm>
          <a:prstGeom prst="rect">
            <a:avLst/>
          </a:prstGeom>
          <a:noFill/>
        </p:spPr>
        <p:txBody>
          <a:bodyP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000" b="1" i="0" u="none" strike="noStrike" kern="1200" cap="none" spc="0" normalizeH="0" baseline="0" noProof="0" dirty="0" err="1">
              <a:ln w="6600">
                <a:solidFill>
                  <a:srgbClr val="FF0066"/>
                </a:solidFill>
                <a:prstDash val="solid"/>
              </a:ln>
              <a:solidFill>
                <a:srgbClr val="8064A2"/>
              </a:solidFill>
              <a:effectLst>
                <a:outerShdw dist="38100" dir="2700000" algn="tl" rotWithShape="0">
                  <a:srgbClr val="C0504D"/>
                </a:outerShdw>
              </a:effectLst>
              <a:uLnTx/>
              <a:uFillTx/>
              <a:latin typeface="Arial" panose="020B0604020202020204" pitchFamily="34" charset="0"/>
              <a:ea typeface="+mn-ea"/>
              <a:cs typeface="Arial" panose="020B0604020202020204" pitchFamily="34" charset="0"/>
            </a:endParaRPr>
          </a:p>
        </p:txBody>
      </p:sp>
      <p:sp>
        <p:nvSpPr>
          <p:cNvPr id="129029" name="Content Placeholder 2">
            <a:extLst>
              <a:ext uri="{FF2B5EF4-FFF2-40B4-BE49-F238E27FC236}">
                <a16:creationId xmlns:a16="http://schemas.microsoft.com/office/drawing/2014/main" id="{651602FF-8F80-17D6-0042-C2A695E61CF9}"/>
              </a:ext>
            </a:extLst>
          </p:cNvPr>
          <p:cNvSpPr txBox="1">
            <a:spLocks/>
          </p:cNvSpPr>
          <p:nvPr/>
        </p:nvSpPr>
        <p:spPr bwMode="auto">
          <a:xfrm>
            <a:off x="838200" y="146050"/>
            <a:ext cx="10142538"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342900" marR="0" lvl="0" indent="-342900" algn="just"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altLang="en-US" sz="3600" b="1" i="0" u="sng" strike="noStrike" kern="1200" cap="none" spc="0" normalizeH="0" baseline="0" noProof="0" dirty="0" err="1">
                <a:ln>
                  <a:noFill/>
                </a:ln>
                <a:solidFill>
                  <a:srgbClr val="CC6600"/>
                </a:solidFill>
                <a:effectLst/>
                <a:uLnTx/>
                <a:uFillTx/>
                <a:latin typeface="Times New Roman" panose="02020603050405020304" pitchFamily="18" charset="0"/>
                <a:ea typeface="+mn-ea"/>
                <a:cs typeface="Arial" panose="020B0604020202020204" pitchFamily="34" charset="0"/>
              </a:rPr>
              <a:t>Câu</a:t>
            </a:r>
            <a:r>
              <a:rPr kumimoji="0" lang="en-US" altLang="en-US" sz="3600" b="1" i="0" u="sng" strike="noStrike" kern="1200" cap="none" spc="0" normalizeH="0" baseline="0" noProof="0" dirty="0">
                <a:ln>
                  <a:noFill/>
                </a:ln>
                <a:solidFill>
                  <a:srgbClr val="CC6600"/>
                </a:solidFill>
                <a:effectLst/>
                <a:uLnTx/>
                <a:uFillTx/>
                <a:latin typeface="Times New Roman" panose="02020603050405020304" pitchFamily="18" charset="0"/>
                <a:ea typeface="+mn-ea"/>
                <a:cs typeface="Arial" panose="020B0604020202020204" pitchFamily="34" charset="0"/>
              </a:rPr>
              <a:t> 1:</a:t>
            </a:r>
            <a:r>
              <a:rPr kumimoji="0" lang="en-US" altLang="en-US" sz="3600" b="1" i="0" u="none" strike="noStrike" kern="1200" cap="none" spc="0" normalizeH="0" baseline="0" noProof="0" dirty="0">
                <a:ln>
                  <a:noFill/>
                </a:ln>
                <a:solidFill>
                  <a:srgbClr val="CC6600"/>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9900CC"/>
                </a:solidFill>
                <a:effectLst/>
                <a:uLnTx/>
                <a:uFillTx/>
                <a:latin typeface="Times New Roman" panose="02020603050405020304" pitchFamily="18" charset="0"/>
                <a:ea typeface="+mn-ea"/>
                <a:cs typeface="Arial" panose="020B0604020202020204" pitchFamily="34" charset="0"/>
              </a:rPr>
              <a:t>Em</a:t>
            </a:r>
            <a:r>
              <a:rPr kumimoji="0" lang="en-US" altLang="en-US" sz="3600" b="1" i="0" u="none" strike="noStrike" kern="1200" cap="none" spc="0" normalizeH="0" baseline="0" noProof="0" dirty="0">
                <a:ln>
                  <a:noFill/>
                </a:ln>
                <a:solidFill>
                  <a:srgbClr val="9900CC"/>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9900CC"/>
                </a:solidFill>
                <a:effectLst/>
                <a:uLnTx/>
                <a:uFillTx/>
                <a:latin typeface="Times New Roman" panose="02020603050405020304" pitchFamily="18" charset="0"/>
                <a:ea typeface="+mn-ea"/>
                <a:cs typeface="Arial" panose="020B0604020202020204" pitchFamily="34" charset="0"/>
              </a:rPr>
              <a:t>có</a:t>
            </a:r>
            <a:r>
              <a:rPr kumimoji="0" lang="en-US" altLang="en-US" sz="3600" b="1" i="0" u="none" strike="noStrike" kern="1200" cap="none" spc="0" normalizeH="0" baseline="0" noProof="0" dirty="0">
                <a:ln>
                  <a:noFill/>
                </a:ln>
                <a:solidFill>
                  <a:srgbClr val="9900CC"/>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9900CC"/>
                </a:solidFill>
                <a:effectLst/>
                <a:uLnTx/>
                <a:uFillTx/>
                <a:latin typeface="Times New Roman" panose="02020603050405020304" pitchFamily="18" charset="0"/>
                <a:ea typeface="+mn-ea"/>
                <a:cs typeface="Arial" panose="020B0604020202020204" pitchFamily="34" charset="0"/>
              </a:rPr>
              <a:t>nhận</a:t>
            </a:r>
            <a:r>
              <a:rPr kumimoji="0" lang="en-US" altLang="en-US" sz="3600" b="1" i="0" u="none" strike="noStrike" kern="1200" cap="none" spc="0" normalizeH="0" baseline="0" noProof="0" dirty="0">
                <a:ln>
                  <a:noFill/>
                </a:ln>
                <a:solidFill>
                  <a:srgbClr val="9900CC"/>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9900CC"/>
                </a:solidFill>
                <a:effectLst/>
                <a:uLnTx/>
                <a:uFillTx/>
                <a:latin typeface="Times New Roman" panose="02020603050405020304" pitchFamily="18" charset="0"/>
                <a:ea typeface="+mn-ea"/>
                <a:cs typeface="Arial" panose="020B0604020202020204" pitchFamily="34" charset="0"/>
              </a:rPr>
              <a:t>xét</a:t>
            </a:r>
            <a:r>
              <a:rPr kumimoji="0" lang="en-US" altLang="en-US" sz="3600" b="1" i="0" u="none" strike="noStrike" kern="1200" cap="none" spc="0" normalizeH="0" baseline="0" noProof="0" dirty="0">
                <a:ln>
                  <a:noFill/>
                </a:ln>
                <a:solidFill>
                  <a:srgbClr val="9900CC"/>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9900CC"/>
                </a:solidFill>
                <a:effectLst/>
                <a:uLnTx/>
                <a:uFillTx/>
                <a:latin typeface="Times New Roman" panose="02020603050405020304" pitchFamily="18" charset="0"/>
                <a:ea typeface="+mn-ea"/>
                <a:cs typeface="Arial" panose="020B0604020202020204" pitchFamily="34" charset="0"/>
              </a:rPr>
              <a:t>gì</a:t>
            </a:r>
            <a:r>
              <a:rPr kumimoji="0" lang="en-US" altLang="en-US" sz="3600" b="1" i="0" u="none" strike="noStrike" kern="1200" cap="none" spc="0" normalizeH="0" baseline="0" noProof="0" dirty="0">
                <a:ln>
                  <a:noFill/>
                </a:ln>
                <a:solidFill>
                  <a:srgbClr val="9900CC"/>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9900CC"/>
                </a:solidFill>
                <a:effectLst/>
                <a:uLnTx/>
                <a:uFillTx/>
                <a:latin typeface="Times New Roman" panose="02020603050405020304" pitchFamily="18" charset="0"/>
                <a:ea typeface="+mn-ea"/>
                <a:cs typeface="Arial" panose="020B0604020202020204" pitchFamily="34" charset="0"/>
              </a:rPr>
              <a:t>về</a:t>
            </a:r>
            <a:r>
              <a:rPr kumimoji="0" lang="en-US" altLang="en-US" sz="3600" b="1" i="0" u="none" strike="noStrike" kern="1200" cap="none" spc="0" normalizeH="0" baseline="0" noProof="0" dirty="0">
                <a:ln>
                  <a:noFill/>
                </a:ln>
                <a:solidFill>
                  <a:srgbClr val="9900CC"/>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9900CC"/>
                </a:solidFill>
                <a:effectLst/>
                <a:uLnTx/>
                <a:uFillTx/>
                <a:latin typeface="Times New Roman" panose="02020603050405020304" pitchFamily="18" charset="0"/>
                <a:ea typeface="+mn-ea"/>
                <a:cs typeface="Arial" panose="020B0604020202020204" pitchFamily="34" charset="0"/>
              </a:rPr>
              <a:t>cuộc</a:t>
            </a:r>
            <a:r>
              <a:rPr kumimoji="0" lang="en-US" altLang="en-US" sz="3600" b="1" i="0" u="none" strike="noStrike" kern="1200" cap="none" spc="0" normalizeH="0" baseline="0" noProof="0" dirty="0">
                <a:ln>
                  <a:noFill/>
                </a:ln>
                <a:solidFill>
                  <a:srgbClr val="9900CC"/>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9900CC"/>
                </a:solidFill>
                <a:effectLst/>
                <a:uLnTx/>
                <a:uFillTx/>
                <a:latin typeface="Times New Roman" panose="02020603050405020304" pitchFamily="18" charset="0"/>
                <a:ea typeface="+mn-ea"/>
                <a:cs typeface="Arial" panose="020B0604020202020204" pitchFamily="34" charset="0"/>
              </a:rPr>
              <a:t>sống</a:t>
            </a:r>
            <a:r>
              <a:rPr kumimoji="0" lang="en-US" altLang="en-US" sz="3600" b="1" i="0" u="none" strike="noStrike" kern="1200" cap="none" spc="0" normalizeH="0" baseline="0" noProof="0" dirty="0">
                <a:ln>
                  <a:noFill/>
                </a:ln>
                <a:solidFill>
                  <a:srgbClr val="9900CC"/>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9900CC"/>
                </a:solidFill>
                <a:effectLst/>
                <a:uLnTx/>
                <a:uFillTx/>
                <a:latin typeface="Times New Roman" panose="02020603050405020304" pitchFamily="18" charset="0"/>
                <a:ea typeface="+mn-ea"/>
                <a:cs typeface="Arial" panose="020B0604020202020204" pitchFamily="34" charset="0"/>
              </a:rPr>
              <a:t>của</a:t>
            </a:r>
            <a:r>
              <a:rPr kumimoji="0" lang="en-US" altLang="en-US" sz="3600" b="1" i="0" u="none" strike="noStrike" kern="1200" cap="none" spc="0" normalizeH="0" baseline="0" noProof="0" dirty="0">
                <a:ln>
                  <a:noFill/>
                </a:ln>
                <a:solidFill>
                  <a:srgbClr val="9900CC"/>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9900CC"/>
                </a:solidFill>
                <a:effectLst/>
                <a:uLnTx/>
                <a:uFillTx/>
                <a:latin typeface="Times New Roman" panose="02020603050405020304" pitchFamily="18" charset="0"/>
                <a:ea typeface="+mn-ea"/>
                <a:cs typeface="Arial" panose="020B0604020202020204" pitchFamily="34" charset="0"/>
              </a:rPr>
              <a:t>người</a:t>
            </a:r>
            <a:r>
              <a:rPr kumimoji="0" lang="en-US" altLang="en-US" sz="3600" b="1" i="0" u="none" strike="noStrike" kern="1200" cap="none" spc="0" normalizeH="0" baseline="0" noProof="0" dirty="0">
                <a:ln>
                  <a:noFill/>
                </a:ln>
                <a:solidFill>
                  <a:srgbClr val="9900CC"/>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9900CC"/>
                </a:solidFill>
                <a:effectLst/>
                <a:uLnTx/>
                <a:uFillTx/>
                <a:latin typeface="Times New Roman" panose="02020603050405020304" pitchFamily="18" charset="0"/>
                <a:ea typeface="+mn-ea"/>
                <a:cs typeface="Arial" panose="020B0604020202020204" pitchFamily="34" charset="0"/>
              </a:rPr>
              <a:t>dân</a:t>
            </a:r>
            <a:r>
              <a:rPr kumimoji="0" lang="en-US" altLang="en-US" sz="3600" b="1" i="0" u="none" strike="noStrike" kern="1200" cap="none" spc="0" normalizeH="0" baseline="0" noProof="0" dirty="0">
                <a:ln>
                  <a:noFill/>
                </a:ln>
                <a:solidFill>
                  <a:srgbClr val="9900CC"/>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9900CC"/>
                </a:solidFill>
                <a:effectLst/>
                <a:uLnTx/>
                <a:uFillTx/>
                <a:latin typeface="Times New Roman" panose="02020603050405020304" pitchFamily="18" charset="0"/>
                <a:ea typeface="+mn-ea"/>
                <a:cs typeface="Arial" panose="020B0604020202020204" pitchFamily="34" charset="0"/>
              </a:rPr>
              <a:t>đặc</a:t>
            </a:r>
            <a:r>
              <a:rPr kumimoji="0" lang="en-US" altLang="en-US" sz="3600" b="1" i="0" u="none" strike="noStrike" kern="1200" cap="none" spc="0" normalizeH="0" baseline="0" noProof="0" dirty="0">
                <a:ln>
                  <a:noFill/>
                </a:ln>
                <a:solidFill>
                  <a:srgbClr val="9900CC"/>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9900CC"/>
                </a:solidFill>
                <a:effectLst/>
                <a:uLnTx/>
                <a:uFillTx/>
                <a:latin typeface="Times New Roman" panose="02020603050405020304" pitchFamily="18" charset="0"/>
                <a:ea typeface="+mn-ea"/>
                <a:cs typeface="Arial" panose="020B0604020202020204" pitchFamily="34" charset="0"/>
              </a:rPr>
              <a:t>biệt</a:t>
            </a:r>
            <a:r>
              <a:rPr kumimoji="0" lang="en-US" altLang="en-US" sz="3600" b="1" i="0" u="none" strike="noStrike" kern="1200" cap="none" spc="0" normalizeH="0" baseline="0" noProof="0" dirty="0">
                <a:ln>
                  <a:noFill/>
                </a:ln>
                <a:solidFill>
                  <a:srgbClr val="9900CC"/>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9900CC"/>
                </a:solidFill>
                <a:effectLst/>
                <a:uLnTx/>
                <a:uFillTx/>
                <a:latin typeface="Times New Roman" panose="02020603050405020304" pitchFamily="18" charset="0"/>
                <a:ea typeface="+mn-ea"/>
                <a:cs typeface="Arial" panose="020B0604020202020204" pitchFamily="34" charset="0"/>
              </a:rPr>
              <a:t>là</a:t>
            </a:r>
            <a:r>
              <a:rPr kumimoji="0" lang="en-US" altLang="en-US" sz="3600" b="1" i="0" u="none" strike="noStrike" kern="1200" cap="none" spc="0" normalizeH="0" baseline="0" noProof="0" dirty="0">
                <a:ln>
                  <a:noFill/>
                </a:ln>
                <a:solidFill>
                  <a:srgbClr val="9900CC"/>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9900CC"/>
                </a:solidFill>
                <a:effectLst/>
                <a:uLnTx/>
                <a:uFillTx/>
                <a:latin typeface="Times New Roman" panose="02020603050405020304" pitchFamily="18" charset="0"/>
                <a:ea typeface="+mn-ea"/>
                <a:cs typeface="Arial" panose="020B0604020202020204" pitchFamily="34" charset="0"/>
              </a:rPr>
              <a:t>trẻ</a:t>
            </a:r>
            <a:r>
              <a:rPr kumimoji="0" lang="en-US" altLang="en-US" sz="3600" b="1" i="0" u="none" strike="noStrike" kern="1200" cap="none" spc="0" normalizeH="0" baseline="0" noProof="0" dirty="0">
                <a:ln>
                  <a:noFill/>
                </a:ln>
                <a:solidFill>
                  <a:srgbClr val="9900CC"/>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9900CC"/>
                </a:solidFill>
                <a:effectLst/>
                <a:uLnTx/>
                <a:uFillTx/>
                <a:latin typeface="Times New Roman" panose="02020603050405020304" pitchFamily="18" charset="0"/>
                <a:ea typeface="+mn-ea"/>
                <a:cs typeface="Arial" panose="020B0604020202020204" pitchFamily="34" charset="0"/>
              </a:rPr>
              <a:t>em</a:t>
            </a:r>
            <a:r>
              <a:rPr kumimoji="0" lang="en-US" altLang="en-US" sz="3600" b="1" i="0" u="none" strike="noStrike" kern="1200" cap="none" spc="0" normalizeH="0" baseline="0" noProof="0" dirty="0">
                <a:ln>
                  <a:noFill/>
                </a:ln>
                <a:solidFill>
                  <a:srgbClr val="9900CC"/>
                </a:solidFill>
                <a:effectLst/>
                <a:uLnTx/>
                <a:uFillTx/>
                <a:latin typeface="Times New Roman" panose="02020603050405020304" pitchFamily="18" charset="0"/>
                <a:ea typeface="+mn-ea"/>
                <a:cs typeface="Arial" panose="020B0604020202020204" pitchFamily="34" charset="0"/>
              </a:rPr>
              <a:t>, ở </a:t>
            </a:r>
            <a:r>
              <a:rPr kumimoji="0" lang="en-US" altLang="en-US" sz="3600" b="1" i="0" u="none" strike="noStrike" kern="1200" cap="none" spc="0" normalizeH="0" baseline="0" noProof="0" dirty="0" err="1">
                <a:ln>
                  <a:noFill/>
                </a:ln>
                <a:solidFill>
                  <a:srgbClr val="9900CC"/>
                </a:solidFill>
                <a:effectLst/>
                <a:uLnTx/>
                <a:uFillTx/>
                <a:latin typeface="Times New Roman" panose="02020603050405020304" pitchFamily="18" charset="0"/>
                <a:ea typeface="+mn-ea"/>
                <a:cs typeface="Arial" panose="020B0604020202020204" pitchFamily="34" charset="0"/>
              </a:rPr>
              <a:t>các</a:t>
            </a:r>
            <a:r>
              <a:rPr kumimoji="0" lang="en-US" altLang="en-US" sz="3600" b="1" i="0" u="none" strike="noStrike" kern="1200" cap="none" spc="0" normalizeH="0" baseline="0" noProof="0" dirty="0">
                <a:ln>
                  <a:noFill/>
                </a:ln>
                <a:solidFill>
                  <a:srgbClr val="9900CC"/>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9900CC"/>
                </a:solidFill>
                <a:effectLst/>
                <a:uLnTx/>
                <a:uFillTx/>
                <a:latin typeface="Times New Roman" panose="02020603050405020304" pitchFamily="18" charset="0"/>
                <a:ea typeface="+mn-ea"/>
                <a:cs typeface="Arial" panose="020B0604020202020204" pitchFamily="34" charset="0"/>
              </a:rPr>
              <a:t>vùng</a:t>
            </a:r>
            <a:r>
              <a:rPr kumimoji="0" lang="en-US" altLang="en-US" sz="3600" b="1" i="0" u="none" strike="noStrike" kern="1200" cap="none" spc="0" normalizeH="0" baseline="0" noProof="0" dirty="0">
                <a:ln>
                  <a:noFill/>
                </a:ln>
                <a:solidFill>
                  <a:srgbClr val="9900CC"/>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9900CC"/>
                </a:solidFill>
                <a:effectLst/>
                <a:uLnTx/>
                <a:uFillTx/>
                <a:latin typeface="Times New Roman" panose="02020603050405020304" pitchFamily="18" charset="0"/>
                <a:ea typeface="+mn-ea"/>
                <a:cs typeface="Arial" panose="020B0604020202020204" pitchFamily="34" charset="0"/>
              </a:rPr>
              <a:t>có</a:t>
            </a:r>
            <a:r>
              <a:rPr kumimoji="0" lang="en-US" altLang="en-US" sz="3600" b="1" i="0" u="none" strike="noStrike" kern="1200" cap="none" spc="0" normalizeH="0" baseline="0" noProof="0" dirty="0">
                <a:ln>
                  <a:noFill/>
                </a:ln>
                <a:solidFill>
                  <a:srgbClr val="9900CC"/>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9900CC"/>
                </a:solidFill>
                <a:effectLst/>
                <a:uLnTx/>
                <a:uFillTx/>
                <a:latin typeface="Times New Roman" panose="02020603050405020304" pitchFamily="18" charset="0"/>
                <a:ea typeface="+mn-ea"/>
                <a:cs typeface="Arial" panose="020B0604020202020204" pitchFamily="34" charset="0"/>
              </a:rPr>
              <a:t>chiến</a:t>
            </a:r>
            <a:r>
              <a:rPr kumimoji="0" lang="en-US" altLang="en-US" sz="3600" b="1" i="0" u="none" strike="noStrike" kern="1200" cap="none" spc="0" normalizeH="0" baseline="0" noProof="0" dirty="0">
                <a:ln>
                  <a:noFill/>
                </a:ln>
                <a:solidFill>
                  <a:srgbClr val="9900CC"/>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9900CC"/>
                </a:solidFill>
                <a:effectLst/>
                <a:uLnTx/>
                <a:uFillTx/>
                <a:latin typeface="Times New Roman" panose="02020603050405020304" pitchFamily="18" charset="0"/>
                <a:ea typeface="+mn-ea"/>
                <a:cs typeface="Arial" panose="020B0604020202020204" pitchFamily="34" charset="0"/>
              </a:rPr>
              <a:t>tranh</a:t>
            </a:r>
            <a:r>
              <a:rPr kumimoji="0" lang="en-US" altLang="en-US" sz="3600" b="1" i="0" u="none" strike="noStrike" kern="1200" cap="none" spc="0" normalizeH="0" baseline="0" noProof="0" dirty="0">
                <a:ln>
                  <a:noFill/>
                </a:ln>
                <a:solidFill>
                  <a:srgbClr val="9900CC"/>
                </a:solidFill>
                <a:effectLst/>
                <a:uLnTx/>
                <a:uFillTx/>
                <a:latin typeface="Times New Roman" panose="02020603050405020304" pitchFamily="18" charset="0"/>
                <a:ea typeface="+mn-ea"/>
                <a:cs typeface="Arial" panose="020B0604020202020204" pitchFamily="34" charset="0"/>
              </a:rPr>
              <a:t>?</a:t>
            </a:r>
          </a:p>
          <a:p>
            <a:pPr marL="342900" marR="0" lvl="0" indent="-342900" algn="just"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altLang="en-US" sz="3600" b="1" i="0" u="none" strike="noStrike" kern="1200" cap="none" spc="0" normalizeH="0" baseline="0" noProof="0" dirty="0">
                <a:ln>
                  <a:noFill/>
                </a:ln>
                <a:solidFill>
                  <a:srgbClr val="008000"/>
                </a:solidFill>
                <a:effectLst/>
                <a:uLnTx/>
                <a:uFillTx/>
                <a:latin typeface="Times New Roman" panose="02020603050405020304" pitchFamily="18" charset="0"/>
                <a:ea typeface="+mn-ea"/>
                <a:cs typeface="Arial" panose="020B0604020202020204" pitchFamily="34" charset="0"/>
              </a:rPr>
              <a:t>                             </a:t>
            </a:r>
            <a:endParaRPr kumimoji="0" lang="en-US"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5" name="Rectangle 4">
            <a:extLst>
              <a:ext uri="{FF2B5EF4-FFF2-40B4-BE49-F238E27FC236}">
                <a16:creationId xmlns:a16="http://schemas.microsoft.com/office/drawing/2014/main" id="{A3B6262E-1DE8-136E-8606-163BA24278C6}"/>
              </a:ext>
            </a:extLst>
          </p:cNvPr>
          <p:cNvSpPr/>
          <p:nvPr/>
        </p:nvSpPr>
        <p:spPr>
          <a:xfrm>
            <a:off x="964277" y="1163783"/>
            <a:ext cx="10383174" cy="19778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marR="0" lvl="0" indent="-342900" algn="just"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altLang="en-US" sz="4000" b="1" i="0" u="sng" strike="noStrike" kern="1200" cap="none" spc="0" normalizeH="0" baseline="0" noProof="0" dirty="0" err="1">
                <a:ln>
                  <a:noFill/>
                </a:ln>
                <a:solidFill>
                  <a:srgbClr val="008000"/>
                </a:solidFill>
                <a:effectLst/>
                <a:uLnTx/>
                <a:uFillTx/>
                <a:latin typeface="Times New Roman" panose="02020603050405020304" pitchFamily="18" charset="0"/>
                <a:ea typeface="+mn-ea"/>
                <a:cs typeface="+mn-cs"/>
              </a:rPr>
              <a:t>Câu</a:t>
            </a:r>
            <a:r>
              <a:rPr kumimoji="0" lang="en-US" altLang="en-US" sz="4000" b="1" i="0" u="sng" strike="noStrike" kern="1200" cap="none" spc="0" normalizeH="0" baseline="0" noProof="0" dirty="0">
                <a:ln>
                  <a:noFill/>
                </a:ln>
                <a:solidFill>
                  <a:srgbClr val="008000"/>
                </a:solidFill>
                <a:effectLst/>
                <a:uLnTx/>
                <a:uFillTx/>
                <a:latin typeface="Times New Roman" panose="02020603050405020304" pitchFamily="18" charset="0"/>
                <a:ea typeface="+mn-ea"/>
                <a:cs typeface="+mn-cs"/>
              </a:rPr>
              <a:t> 2:</a:t>
            </a:r>
            <a:r>
              <a:rPr kumimoji="0" lang="en-US" altLang="en-US" sz="4000" b="1" i="0" u="none" strike="noStrike" kern="1200" cap="none" spc="0" normalizeH="0" baseline="0" noProof="0" dirty="0">
                <a:ln>
                  <a:noFill/>
                </a:ln>
                <a:solidFill>
                  <a:srgbClr val="008000"/>
                </a:solidFill>
                <a:effectLst/>
                <a:uLnTx/>
                <a:uFillTx/>
                <a:latin typeface="Times New Roman" panose="02020603050405020304" pitchFamily="18" charset="0"/>
                <a:ea typeface="+mn-ea"/>
                <a:cs typeface="+mn-cs"/>
              </a:rPr>
              <a:t> </a:t>
            </a:r>
            <a:r>
              <a:rPr kumimoji="0" lang="en-US" altLang="en-US" sz="4000" b="1" i="0" u="none" strike="noStrike" kern="1200" cap="none" spc="0" normalizeH="0" baseline="0" noProof="0" dirty="0" err="1">
                <a:ln>
                  <a:noFill/>
                </a:ln>
                <a:solidFill>
                  <a:srgbClr val="008000"/>
                </a:solidFill>
                <a:effectLst/>
                <a:uLnTx/>
                <a:uFillTx/>
                <a:latin typeface="Times New Roman" panose="02020603050405020304" pitchFamily="18" charset="0"/>
                <a:ea typeface="+mn-ea"/>
                <a:cs typeface="+mn-cs"/>
              </a:rPr>
              <a:t>Chiến</a:t>
            </a:r>
            <a:r>
              <a:rPr kumimoji="0" lang="en-US" altLang="en-US" sz="4000" b="1" i="0" u="none" strike="noStrike" kern="1200" cap="none" spc="0" normalizeH="0" baseline="0" noProof="0" dirty="0">
                <a:ln>
                  <a:noFill/>
                </a:ln>
                <a:solidFill>
                  <a:srgbClr val="008000"/>
                </a:solidFill>
                <a:effectLst/>
                <a:uLnTx/>
                <a:uFillTx/>
                <a:latin typeface="Times New Roman" panose="02020603050405020304" pitchFamily="18" charset="0"/>
                <a:ea typeface="+mn-ea"/>
                <a:cs typeface="+mn-cs"/>
              </a:rPr>
              <a:t> </a:t>
            </a:r>
            <a:r>
              <a:rPr kumimoji="0" lang="en-US" altLang="en-US" sz="4000" b="1" i="0" u="none" strike="noStrike" kern="1200" cap="none" spc="0" normalizeH="0" baseline="0" noProof="0" dirty="0" err="1">
                <a:ln>
                  <a:noFill/>
                </a:ln>
                <a:solidFill>
                  <a:srgbClr val="008000"/>
                </a:solidFill>
                <a:effectLst/>
                <a:uLnTx/>
                <a:uFillTx/>
                <a:latin typeface="Times New Roman" panose="02020603050405020304" pitchFamily="18" charset="0"/>
                <a:ea typeface="+mn-ea"/>
                <a:cs typeface="+mn-cs"/>
              </a:rPr>
              <a:t>tranh</a:t>
            </a:r>
            <a:r>
              <a:rPr kumimoji="0" lang="en-US" altLang="en-US" sz="4000" b="1" i="0" u="none" strike="noStrike" kern="1200" cap="none" spc="0" normalizeH="0" baseline="0" noProof="0" dirty="0">
                <a:ln>
                  <a:noFill/>
                </a:ln>
                <a:solidFill>
                  <a:srgbClr val="008000"/>
                </a:solidFill>
                <a:effectLst/>
                <a:uLnTx/>
                <a:uFillTx/>
                <a:latin typeface="Times New Roman" panose="02020603050405020304" pitchFamily="18" charset="0"/>
                <a:ea typeface="+mn-ea"/>
                <a:cs typeface="+mn-cs"/>
              </a:rPr>
              <a:t> </a:t>
            </a:r>
            <a:r>
              <a:rPr kumimoji="0" lang="en-US" altLang="en-US" sz="4000" b="1" i="0" u="none" strike="noStrike" kern="1200" cap="none" spc="0" normalizeH="0" baseline="0" noProof="0" dirty="0" err="1">
                <a:ln>
                  <a:noFill/>
                </a:ln>
                <a:solidFill>
                  <a:srgbClr val="008000"/>
                </a:solidFill>
                <a:effectLst/>
                <a:uLnTx/>
                <a:uFillTx/>
                <a:latin typeface="Times New Roman" panose="02020603050405020304" pitchFamily="18" charset="0"/>
                <a:ea typeface="+mn-ea"/>
                <a:cs typeface="+mn-cs"/>
              </a:rPr>
              <a:t>gây</a:t>
            </a:r>
            <a:r>
              <a:rPr kumimoji="0" lang="en-US" altLang="en-US" sz="4000" b="1" i="0" u="none" strike="noStrike" kern="1200" cap="none" spc="0" normalizeH="0" baseline="0" noProof="0" dirty="0">
                <a:ln>
                  <a:noFill/>
                </a:ln>
                <a:solidFill>
                  <a:srgbClr val="008000"/>
                </a:solidFill>
                <a:effectLst/>
                <a:uLnTx/>
                <a:uFillTx/>
                <a:latin typeface="Times New Roman" panose="02020603050405020304" pitchFamily="18" charset="0"/>
                <a:ea typeface="+mn-ea"/>
                <a:cs typeface="+mn-cs"/>
              </a:rPr>
              <a:t> </a:t>
            </a:r>
            <a:r>
              <a:rPr kumimoji="0" lang="en-US" altLang="en-US" sz="4000" b="1" i="0" u="none" strike="noStrike" kern="1200" cap="none" spc="0" normalizeH="0" baseline="0" noProof="0" dirty="0" err="1">
                <a:ln>
                  <a:noFill/>
                </a:ln>
                <a:solidFill>
                  <a:srgbClr val="008000"/>
                </a:solidFill>
                <a:effectLst/>
                <a:uLnTx/>
                <a:uFillTx/>
                <a:latin typeface="Times New Roman" panose="02020603050405020304" pitchFamily="18" charset="0"/>
                <a:ea typeface="+mn-ea"/>
                <a:cs typeface="+mn-cs"/>
              </a:rPr>
              <a:t>ra</a:t>
            </a:r>
            <a:r>
              <a:rPr kumimoji="0" lang="en-US" altLang="en-US" sz="4000" b="1" i="0" u="none" strike="noStrike" kern="1200" cap="none" spc="0" normalizeH="0" baseline="0" noProof="0" dirty="0">
                <a:ln>
                  <a:noFill/>
                </a:ln>
                <a:solidFill>
                  <a:srgbClr val="008000"/>
                </a:solidFill>
                <a:effectLst/>
                <a:uLnTx/>
                <a:uFillTx/>
                <a:latin typeface="Times New Roman" panose="02020603050405020304" pitchFamily="18" charset="0"/>
                <a:ea typeface="+mn-ea"/>
                <a:cs typeface="+mn-cs"/>
              </a:rPr>
              <a:t> </a:t>
            </a:r>
            <a:r>
              <a:rPr kumimoji="0" lang="en-US" altLang="en-US" sz="4000" b="1" i="0" u="none" strike="noStrike" kern="1200" cap="none" spc="0" normalizeH="0" baseline="0" noProof="0" dirty="0" err="1">
                <a:ln>
                  <a:noFill/>
                </a:ln>
                <a:solidFill>
                  <a:srgbClr val="008000"/>
                </a:solidFill>
                <a:effectLst/>
                <a:uLnTx/>
                <a:uFillTx/>
                <a:latin typeface="Times New Roman" panose="02020603050405020304" pitchFamily="18" charset="0"/>
                <a:ea typeface="+mn-ea"/>
                <a:cs typeface="+mn-cs"/>
              </a:rPr>
              <a:t>những</a:t>
            </a:r>
            <a:r>
              <a:rPr kumimoji="0" lang="en-US" altLang="en-US" sz="4000" b="1" i="0" u="none" strike="noStrike" kern="1200" cap="none" spc="0" normalizeH="0" baseline="0" noProof="0" dirty="0">
                <a:ln>
                  <a:noFill/>
                </a:ln>
                <a:solidFill>
                  <a:srgbClr val="008000"/>
                </a:solidFill>
                <a:effectLst/>
                <a:uLnTx/>
                <a:uFillTx/>
                <a:latin typeface="Times New Roman" panose="02020603050405020304" pitchFamily="18" charset="0"/>
                <a:ea typeface="+mn-ea"/>
                <a:cs typeface="+mn-cs"/>
              </a:rPr>
              <a:t> </a:t>
            </a:r>
            <a:r>
              <a:rPr kumimoji="0" lang="en-US" altLang="en-US" sz="4000" b="1" i="0" u="none" strike="noStrike" kern="1200" cap="none" spc="0" normalizeH="0" baseline="0" noProof="0" dirty="0" err="1">
                <a:ln>
                  <a:noFill/>
                </a:ln>
                <a:solidFill>
                  <a:srgbClr val="008000"/>
                </a:solidFill>
                <a:effectLst/>
                <a:uLnTx/>
                <a:uFillTx/>
                <a:latin typeface="Times New Roman" panose="02020603050405020304" pitchFamily="18" charset="0"/>
                <a:ea typeface="+mn-ea"/>
                <a:cs typeface="+mn-cs"/>
              </a:rPr>
              <a:t>hậu</a:t>
            </a:r>
            <a:r>
              <a:rPr kumimoji="0" lang="en-US" altLang="en-US" sz="4000" b="1" i="0" u="none" strike="noStrike" kern="1200" cap="none" spc="0" normalizeH="0" baseline="0" noProof="0" dirty="0">
                <a:ln>
                  <a:noFill/>
                </a:ln>
                <a:solidFill>
                  <a:srgbClr val="008000"/>
                </a:solidFill>
                <a:effectLst/>
                <a:uLnTx/>
                <a:uFillTx/>
                <a:latin typeface="Times New Roman" panose="02020603050405020304" pitchFamily="18" charset="0"/>
                <a:ea typeface="+mn-ea"/>
                <a:cs typeface="+mn-cs"/>
              </a:rPr>
              <a:t> </a:t>
            </a:r>
            <a:r>
              <a:rPr kumimoji="0" lang="en-US" altLang="en-US" sz="4000" b="1" i="0" u="none" strike="noStrike" kern="1200" cap="none" spc="0" normalizeH="0" baseline="0" noProof="0" dirty="0" err="1">
                <a:ln>
                  <a:noFill/>
                </a:ln>
                <a:solidFill>
                  <a:srgbClr val="008000"/>
                </a:solidFill>
                <a:effectLst/>
                <a:uLnTx/>
                <a:uFillTx/>
                <a:latin typeface="Times New Roman" panose="02020603050405020304" pitchFamily="18" charset="0"/>
                <a:ea typeface="+mn-ea"/>
                <a:cs typeface="+mn-cs"/>
              </a:rPr>
              <a:t>quả</a:t>
            </a:r>
            <a:r>
              <a:rPr kumimoji="0" lang="en-US" altLang="en-US" sz="4000" b="1" i="0" u="none" strike="noStrike" kern="1200" cap="none" spc="0" normalizeH="0" baseline="0" noProof="0" dirty="0">
                <a:ln>
                  <a:noFill/>
                </a:ln>
                <a:solidFill>
                  <a:srgbClr val="008000"/>
                </a:solidFill>
                <a:effectLst/>
                <a:uLnTx/>
                <a:uFillTx/>
                <a:latin typeface="Times New Roman" panose="02020603050405020304" pitchFamily="18" charset="0"/>
                <a:ea typeface="+mn-ea"/>
                <a:cs typeface="+mn-cs"/>
              </a:rPr>
              <a:t> </a:t>
            </a:r>
            <a:r>
              <a:rPr kumimoji="0" lang="en-US" altLang="en-US" sz="4000" b="1" i="0" u="none" strike="noStrike" kern="1200" cap="none" spc="0" normalizeH="0" baseline="0" noProof="0" dirty="0" err="1">
                <a:ln>
                  <a:noFill/>
                </a:ln>
                <a:solidFill>
                  <a:srgbClr val="008000"/>
                </a:solidFill>
                <a:effectLst/>
                <a:uLnTx/>
                <a:uFillTx/>
                <a:latin typeface="Times New Roman" panose="02020603050405020304" pitchFamily="18" charset="0"/>
                <a:ea typeface="+mn-ea"/>
                <a:cs typeface="+mn-cs"/>
              </a:rPr>
              <a:t>gì</a:t>
            </a:r>
            <a:r>
              <a:rPr kumimoji="0" lang="en-US" altLang="en-US" sz="4000" b="1" i="0" u="none" strike="noStrike" kern="1200" cap="none" spc="0" normalizeH="0" baseline="0" noProof="0" dirty="0">
                <a:ln>
                  <a:noFill/>
                </a:ln>
                <a:solidFill>
                  <a:srgbClr val="008000"/>
                </a:solidFill>
                <a:effectLst/>
                <a:uLnTx/>
                <a:uFillTx/>
                <a:latin typeface="Times New Roman" panose="02020603050405020304" pitchFamily="18" charset="0"/>
                <a:ea typeface="+mn-ea"/>
                <a:cs typeface="+mn-cs"/>
              </a:rPr>
              <a:t>?</a:t>
            </a:r>
          </a:p>
        </p:txBody>
      </p:sp>
      <p:sp>
        <p:nvSpPr>
          <p:cNvPr id="6" name="Rectangle 5">
            <a:extLst>
              <a:ext uri="{FF2B5EF4-FFF2-40B4-BE49-F238E27FC236}">
                <a16:creationId xmlns:a16="http://schemas.microsoft.com/office/drawing/2014/main" id="{22D01CD0-B6DC-301D-E030-EE49F4F3221B}"/>
              </a:ext>
            </a:extLst>
          </p:cNvPr>
          <p:cNvSpPr/>
          <p:nvPr/>
        </p:nvSpPr>
        <p:spPr>
          <a:xfrm>
            <a:off x="5318125" y="3141663"/>
            <a:ext cx="6477000" cy="1371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marR="0" lvl="0" indent="-342900" algn="just"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endParaRPr kumimoji="0" lang="en-US" altLang="en-US" sz="4000" b="1" i="0" u="none" strike="noStrike" kern="1200" cap="none" spc="0" normalizeH="0" baseline="0" noProof="0" dirty="0">
              <a:ln>
                <a:noFill/>
              </a:ln>
              <a:solidFill>
                <a:srgbClr val="008000"/>
              </a:solidFill>
              <a:effectLst/>
              <a:uLnTx/>
              <a:uFillTx/>
              <a:latin typeface="Times New Roman" panose="02020603050405020304" pitchFamily="18" charset="0"/>
              <a:ea typeface="+mn-ea"/>
              <a:cs typeface="+mn-cs"/>
            </a:endParaRPr>
          </a:p>
        </p:txBody>
      </p:sp>
      <p:sp>
        <p:nvSpPr>
          <p:cNvPr id="7" name="Rectangle 6">
            <a:extLst>
              <a:ext uri="{FF2B5EF4-FFF2-40B4-BE49-F238E27FC236}">
                <a16:creationId xmlns:a16="http://schemas.microsoft.com/office/drawing/2014/main" id="{1B7BB29C-CBE6-D04A-4776-0F26A067BBB8}"/>
              </a:ext>
            </a:extLst>
          </p:cNvPr>
          <p:cNvSpPr/>
          <p:nvPr/>
        </p:nvSpPr>
        <p:spPr>
          <a:xfrm>
            <a:off x="964277" y="2044932"/>
            <a:ext cx="10694323" cy="29382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just"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3600" b="1" i="0" u="sng"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Câu</a:t>
            </a:r>
            <a:r>
              <a:rPr kumimoji="0" lang="en-US" altLang="en-US" sz="3600" b="1" i="0" u="sng"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3:</a:t>
            </a:r>
            <a:r>
              <a:rPr kumimoji="0" lang="en-US" altLang="en-US" sz="36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36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Để</a:t>
            </a:r>
            <a:r>
              <a:rPr kumimoji="0" lang="en-US" altLang="en-US" sz="36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36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thế</a:t>
            </a:r>
            <a:r>
              <a:rPr kumimoji="0" lang="en-US" altLang="en-US" sz="36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36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giới</a:t>
            </a:r>
            <a:r>
              <a:rPr kumimoji="0" lang="en-US" altLang="en-US" sz="36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36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không</a:t>
            </a:r>
            <a:r>
              <a:rPr kumimoji="0" lang="en-US" altLang="en-US" sz="36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36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còn</a:t>
            </a:r>
            <a:r>
              <a:rPr kumimoji="0" lang="en-US" altLang="en-US" sz="36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36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chiến</a:t>
            </a:r>
            <a:r>
              <a:rPr kumimoji="0" lang="en-US" altLang="en-US" sz="36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36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tranh</a:t>
            </a:r>
            <a:r>
              <a:rPr kumimoji="0" lang="en-US" altLang="en-US" sz="36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36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để</a:t>
            </a:r>
            <a:r>
              <a:rPr kumimoji="0" lang="en-US" altLang="en-US" sz="36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36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mọi</a:t>
            </a:r>
            <a:r>
              <a:rPr kumimoji="0" lang="en-US" altLang="en-US" sz="36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36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người</a:t>
            </a:r>
            <a:r>
              <a:rPr kumimoji="0" lang="en-US" altLang="en-US" sz="36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36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đều</a:t>
            </a:r>
            <a:r>
              <a:rPr kumimoji="0" lang="en-US" altLang="en-US" sz="36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36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được</a:t>
            </a:r>
            <a:r>
              <a:rPr kumimoji="0" lang="en-US" altLang="en-US" sz="36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36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sống</a:t>
            </a:r>
            <a:r>
              <a:rPr kumimoji="0" lang="en-US" altLang="en-US" sz="36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36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trong</a:t>
            </a:r>
            <a:r>
              <a:rPr kumimoji="0" lang="en-US" altLang="en-US" sz="36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36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hòa</a:t>
            </a:r>
            <a:r>
              <a:rPr kumimoji="0" lang="en-US" altLang="en-US" sz="36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36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bình</a:t>
            </a:r>
            <a:r>
              <a:rPr kumimoji="0" lang="en-US" altLang="en-US" sz="36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36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chúng</a:t>
            </a:r>
            <a:r>
              <a:rPr kumimoji="0" lang="en-US" altLang="en-US" sz="36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ta </a:t>
            </a:r>
            <a:r>
              <a:rPr kumimoji="0" lang="en-US" altLang="en-US" sz="36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cần</a:t>
            </a:r>
            <a:r>
              <a:rPr kumimoji="0" lang="en-US" altLang="en-US" sz="36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36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phải</a:t>
            </a:r>
            <a:r>
              <a:rPr kumimoji="0" lang="en-US" altLang="en-US" sz="36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36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làm</a:t>
            </a:r>
            <a:r>
              <a:rPr kumimoji="0" lang="en-US" altLang="en-US" sz="36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36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gì</a:t>
            </a:r>
            <a:r>
              <a:rPr kumimoji="0" lang="en-US" altLang="en-US" sz="36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a:t>
            </a:r>
          </a:p>
        </p:txBody>
      </p:sp>
    </p:spTree>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C37A0212-7E92-F3AE-C896-4268C832B2F8}"/>
              </a:ext>
            </a:extLst>
          </p:cNvPr>
          <p:cNvSpPr/>
          <p:nvPr/>
        </p:nvSpPr>
        <p:spPr>
          <a:xfrm>
            <a:off x="-1" y="-764772"/>
            <a:ext cx="12352713" cy="6882939"/>
          </a:xfrm>
          <a:prstGeom prst="roundRect">
            <a:avLst/>
          </a:prstGeom>
          <a:solidFill>
            <a:srgbClr val="FDEBC4"/>
          </a:solid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spcAft>
                <a:spcPts val="800"/>
              </a:spcAft>
              <a:defRPr/>
            </a:pPr>
            <a:r>
              <a:rPr lang="en-US" altLang="en-US" sz="3600" b="1" dirty="0" err="1" smtClean="0">
                <a:solidFill>
                  <a:srgbClr val="000099"/>
                </a:solidFill>
                <a:latin typeface="Times New Roman" panose="02020603050405020304" pitchFamily="18" charset="0"/>
                <a:cs typeface="Arial" panose="020B0604020202020204" pitchFamily="34" charset="0"/>
              </a:rPr>
              <a:t>Câu</a:t>
            </a:r>
            <a:r>
              <a:rPr lang="en-US" altLang="en-US" sz="3600" b="1" dirty="0" smtClean="0">
                <a:solidFill>
                  <a:srgbClr val="000099"/>
                </a:solidFill>
                <a:latin typeface="Times New Roman" panose="02020603050405020304" pitchFamily="18" charset="0"/>
                <a:cs typeface="Arial" panose="020B0604020202020204" pitchFamily="34" charset="0"/>
              </a:rPr>
              <a:t> 1 :</a:t>
            </a:r>
            <a:r>
              <a:rPr lang="en-US" altLang="en-US" sz="3600" b="1" dirty="0" err="1" smtClean="0">
                <a:solidFill>
                  <a:srgbClr val="000099"/>
                </a:solidFill>
                <a:latin typeface="Times New Roman" panose="02020603050405020304" pitchFamily="18" charset="0"/>
                <a:cs typeface="Arial" panose="020B0604020202020204" pitchFamily="34" charset="0"/>
              </a:rPr>
              <a:t>Em</a:t>
            </a:r>
            <a:r>
              <a:rPr lang="en-US" altLang="en-US" sz="3600" b="1" dirty="0" smtClean="0">
                <a:solidFill>
                  <a:srgbClr val="000099"/>
                </a:solidFill>
                <a:latin typeface="Times New Roman" panose="02020603050405020304" pitchFamily="18" charset="0"/>
                <a:cs typeface="Arial" panose="020B0604020202020204" pitchFamily="34" charset="0"/>
              </a:rPr>
              <a:t> </a:t>
            </a:r>
            <a:r>
              <a:rPr kumimoji="0" lang="en-US" altLang="en-US" sz="3600" b="1" i="0" u="none" strike="noStrike" kern="1200" cap="none" spc="0" normalizeH="0" baseline="0" noProof="0" dirty="0" err="1">
                <a:ln>
                  <a:noFill/>
                </a:ln>
                <a:solidFill>
                  <a:srgbClr val="000099"/>
                </a:solidFill>
                <a:effectLst/>
                <a:uLnTx/>
                <a:uFillTx/>
                <a:latin typeface="Times New Roman" panose="02020603050405020304" pitchFamily="18" charset="0"/>
                <a:ea typeface="+mn-ea"/>
                <a:cs typeface="Arial" panose="020B0604020202020204" pitchFamily="34" charset="0"/>
              </a:rPr>
              <a:t>có</a:t>
            </a:r>
            <a:r>
              <a:rPr kumimoji="0" lang="en-US" altLang="en-US" sz="3600" b="1" i="0" u="none" strike="noStrike" kern="1200" cap="none" spc="0" normalizeH="0" baseline="0" noProof="0" dirty="0">
                <a:ln>
                  <a:noFill/>
                </a:ln>
                <a:solidFill>
                  <a:srgbClr val="000099"/>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000099"/>
                </a:solidFill>
                <a:effectLst/>
                <a:uLnTx/>
                <a:uFillTx/>
                <a:latin typeface="Times New Roman" panose="02020603050405020304" pitchFamily="18" charset="0"/>
                <a:ea typeface="+mn-ea"/>
                <a:cs typeface="Arial" panose="020B0604020202020204" pitchFamily="34" charset="0"/>
              </a:rPr>
              <a:t>nhận</a:t>
            </a:r>
            <a:r>
              <a:rPr kumimoji="0" lang="en-US" altLang="en-US" sz="3600" b="1" i="0" u="none" strike="noStrike" kern="1200" cap="none" spc="0" normalizeH="0" baseline="0" noProof="0" dirty="0">
                <a:ln>
                  <a:noFill/>
                </a:ln>
                <a:solidFill>
                  <a:srgbClr val="000099"/>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000099"/>
                </a:solidFill>
                <a:effectLst/>
                <a:uLnTx/>
                <a:uFillTx/>
                <a:latin typeface="Times New Roman" panose="02020603050405020304" pitchFamily="18" charset="0"/>
                <a:ea typeface="+mn-ea"/>
                <a:cs typeface="Arial" panose="020B0604020202020204" pitchFamily="34" charset="0"/>
              </a:rPr>
              <a:t>xét</a:t>
            </a:r>
            <a:r>
              <a:rPr kumimoji="0" lang="en-US" altLang="en-US" sz="3600" b="1" i="0" u="none" strike="noStrike" kern="1200" cap="none" spc="0" normalizeH="0" baseline="0" noProof="0" dirty="0">
                <a:ln>
                  <a:noFill/>
                </a:ln>
                <a:solidFill>
                  <a:srgbClr val="000099"/>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000099"/>
                </a:solidFill>
                <a:effectLst/>
                <a:uLnTx/>
                <a:uFillTx/>
                <a:latin typeface="Times New Roman" panose="02020603050405020304" pitchFamily="18" charset="0"/>
                <a:ea typeface="+mn-ea"/>
                <a:cs typeface="Arial" panose="020B0604020202020204" pitchFamily="34" charset="0"/>
              </a:rPr>
              <a:t>gì</a:t>
            </a:r>
            <a:r>
              <a:rPr kumimoji="0" lang="en-US" altLang="en-US" sz="3600" b="1" i="0" u="none" strike="noStrike" kern="1200" cap="none" spc="0" normalizeH="0" baseline="0" noProof="0" dirty="0">
                <a:ln>
                  <a:noFill/>
                </a:ln>
                <a:solidFill>
                  <a:srgbClr val="000099"/>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000099"/>
                </a:solidFill>
                <a:effectLst/>
                <a:uLnTx/>
                <a:uFillTx/>
                <a:latin typeface="Times New Roman" panose="02020603050405020304" pitchFamily="18" charset="0"/>
                <a:ea typeface="+mn-ea"/>
                <a:cs typeface="Arial" panose="020B0604020202020204" pitchFamily="34" charset="0"/>
              </a:rPr>
              <a:t>về</a:t>
            </a:r>
            <a:r>
              <a:rPr kumimoji="0" lang="en-US" altLang="en-US" sz="3600" b="1" i="0" u="none" strike="noStrike" kern="1200" cap="none" spc="0" normalizeH="0" baseline="0" noProof="0" dirty="0">
                <a:ln>
                  <a:noFill/>
                </a:ln>
                <a:solidFill>
                  <a:srgbClr val="000099"/>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000099"/>
                </a:solidFill>
                <a:effectLst/>
                <a:uLnTx/>
                <a:uFillTx/>
                <a:latin typeface="Times New Roman" panose="02020603050405020304" pitchFamily="18" charset="0"/>
                <a:ea typeface="+mn-ea"/>
                <a:cs typeface="Arial" panose="020B0604020202020204" pitchFamily="34" charset="0"/>
              </a:rPr>
              <a:t>cuộc</a:t>
            </a:r>
            <a:r>
              <a:rPr kumimoji="0" lang="en-US" altLang="en-US" sz="3600" b="1" i="0" u="none" strike="noStrike" kern="1200" cap="none" spc="0" normalizeH="0" baseline="0" noProof="0" dirty="0">
                <a:ln>
                  <a:noFill/>
                </a:ln>
                <a:solidFill>
                  <a:srgbClr val="000099"/>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000099"/>
                </a:solidFill>
                <a:effectLst/>
                <a:uLnTx/>
                <a:uFillTx/>
                <a:latin typeface="Times New Roman" panose="02020603050405020304" pitchFamily="18" charset="0"/>
                <a:ea typeface="+mn-ea"/>
                <a:cs typeface="Arial" panose="020B0604020202020204" pitchFamily="34" charset="0"/>
              </a:rPr>
              <a:t>sống</a:t>
            </a:r>
            <a:r>
              <a:rPr kumimoji="0" lang="en-US" altLang="en-US" sz="3600" b="1" i="0" u="none" strike="noStrike" kern="1200" cap="none" spc="0" normalizeH="0" baseline="0" noProof="0" dirty="0">
                <a:ln>
                  <a:noFill/>
                </a:ln>
                <a:solidFill>
                  <a:srgbClr val="000099"/>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000099"/>
                </a:solidFill>
                <a:effectLst/>
                <a:uLnTx/>
                <a:uFillTx/>
                <a:latin typeface="Times New Roman" panose="02020603050405020304" pitchFamily="18" charset="0"/>
                <a:ea typeface="+mn-ea"/>
                <a:cs typeface="Arial" panose="020B0604020202020204" pitchFamily="34" charset="0"/>
              </a:rPr>
              <a:t>của</a:t>
            </a:r>
            <a:r>
              <a:rPr kumimoji="0" lang="en-US" altLang="en-US" sz="3600" b="1" i="0" u="none" strike="noStrike" kern="1200" cap="none" spc="0" normalizeH="0" baseline="0" noProof="0" dirty="0">
                <a:ln>
                  <a:noFill/>
                </a:ln>
                <a:solidFill>
                  <a:srgbClr val="000099"/>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000099"/>
                </a:solidFill>
                <a:effectLst/>
                <a:uLnTx/>
                <a:uFillTx/>
                <a:latin typeface="Times New Roman" panose="02020603050405020304" pitchFamily="18" charset="0"/>
                <a:ea typeface="+mn-ea"/>
                <a:cs typeface="Arial" panose="020B0604020202020204" pitchFamily="34" charset="0"/>
              </a:rPr>
              <a:t>người</a:t>
            </a:r>
            <a:r>
              <a:rPr kumimoji="0" lang="en-US" altLang="en-US" sz="3600" b="1" i="0" u="none" strike="noStrike" kern="1200" cap="none" spc="0" normalizeH="0" baseline="0" noProof="0" dirty="0">
                <a:ln>
                  <a:noFill/>
                </a:ln>
                <a:solidFill>
                  <a:srgbClr val="000099"/>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000099"/>
                </a:solidFill>
                <a:effectLst/>
                <a:uLnTx/>
                <a:uFillTx/>
                <a:latin typeface="Times New Roman" panose="02020603050405020304" pitchFamily="18" charset="0"/>
                <a:ea typeface="+mn-ea"/>
                <a:cs typeface="Arial" panose="020B0604020202020204" pitchFamily="34" charset="0"/>
              </a:rPr>
              <a:t>dân</a:t>
            </a:r>
            <a:r>
              <a:rPr kumimoji="0" lang="en-US" altLang="en-US" sz="3600" b="1" i="0" u="none" strike="noStrike" kern="1200" cap="none" spc="0" normalizeH="0" baseline="0" noProof="0" dirty="0">
                <a:ln>
                  <a:noFill/>
                </a:ln>
                <a:solidFill>
                  <a:srgbClr val="000099"/>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000099"/>
                </a:solidFill>
                <a:effectLst/>
                <a:uLnTx/>
                <a:uFillTx/>
                <a:latin typeface="Times New Roman" panose="02020603050405020304" pitchFamily="18" charset="0"/>
                <a:ea typeface="+mn-ea"/>
                <a:cs typeface="Arial" panose="020B0604020202020204" pitchFamily="34" charset="0"/>
              </a:rPr>
              <a:t>đặc</a:t>
            </a:r>
            <a:r>
              <a:rPr kumimoji="0" lang="en-US" altLang="en-US" sz="3600" b="1" i="0" u="none" strike="noStrike" kern="1200" cap="none" spc="0" normalizeH="0" baseline="0" noProof="0" dirty="0">
                <a:ln>
                  <a:noFill/>
                </a:ln>
                <a:solidFill>
                  <a:srgbClr val="000099"/>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000099"/>
                </a:solidFill>
                <a:effectLst/>
                <a:uLnTx/>
                <a:uFillTx/>
                <a:latin typeface="Times New Roman" panose="02020603050405020304" pitchFamily="18" charset="0"/>
                <a:ea typeface="+mn-ea"/>
                <a:cs typeface="Arial" panose="020B0604020202020204" pitchFamily="34" charset="0"/>
              </a:rPr>
              <a:t>biệt</a:t>
            </a:r>
            <a:r>
              <a:rPr kumimoji="0" lang="en-US" altLang="en-US" sz="3600" b="1" i="0" u="none" strike="noStrike" kern="1200" cap="none" spc="0" normalizeH="0" baseline="0" noProof="0" dirty="0">
                <a:ln>
                  <a:noFill/>
                </a:ln>
                <a:solidFill>
                  <a:srgbClr val="000099"/>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000099"/>
                </a:solidFill>
                <a:effectLst/>
                <a:uLnTx/>
                <a:uFillTx/>
                <a:latin typeface="Times New Roman" panose="02020603050405020304" pitchFamily="18" charset="0"/>
                <a:ea typeface="+mn-ea"/>
                <a:cs typeface="Arial" panose="020B0604020202020204" pitchFamily="34" charset="0"/>
              </a:rPr>
              <a:t>là</a:t>
            </a:r>
            <a:r>
              <a:rPr kumimoji="0" lang="en-US" altLang="en-US" sz="3600" b="1" i="0" u="none" strike="noStrike" kern="1200" cap="none" spc="0" normalizeH="0" baseline="0" noProof="0" dirty="0">
                <a:ln>
                  <a:noFill/>
                </a:ln>
                <a:solidFill>
                  <a:srgbClr val="000099"/>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000099"/>
                </a:solidFill>
                <a:effectLst/>
                <a:uLnTx/>
                <a:uFillTx/>
                <a:latin typeface="Times New Roman" panose="02020603050405020304" pitchFamily="18" charset="0"/>
                <a:ea typeface="+mn-ea"/>
                <a:cs typeface="Arial" panose="020B0604020202020204" pitchFamily="34" charset="0"/>
              </a:rPr>
              <a:t>trẻ</a:t>
            </a:r>
            <a:r>
              <a:rPr kumimoji="0" lang="en-US" altLang="en-US" sz="3600" b="1" i="0" u="none" strike="noStrike" kern="1200" cap="none" spc="0" normalizeH="0" baseline="0" noProof="0" dirty="0">
                <a:ln>
                  <a:noFill/>
                </a:ln>
                <a:solidFill>
                  <a:srgbClr val="000099"/>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000099"/>
                </a:solidFill>
                <a:effectLst/>
                <a:uLnTx/>
                <a:uFillTx/>
                <a:latin typeface="Times New Roman" panose="02020603050405020304" pitchFamily="18" charset="0"/>
                <a:ea typeface="+mn-ea"/>
                <a:cs typeface="Arial" panose="020B0604020202020204" pitchFamily="34" charset="0"/>
              </a:rPr>
              <a:t>em</a:t>
            </a:r>
            <a:r>
              <a:rPr kumimoji="0" lang="en-US" altLang="en-US" sz="3600" b="1" i="0" u="none" strike="noStrike" kern="1200" cap="none" spc="0" normalizeH="0" baseline="0" noProof="0" dirty="0">
                <a:ln>
                  <a:noFill/>
                </a:ln>
                <a:solidFill>
                  <a:srgbClr val="000099"/>
                </a:solidFill>
                <a:effectLst/>
                <a:uLnTx/>
                <a:uFillTx/>
                <a:latin typeface="Times New Roman" panose="02020603050405020304" pitchFamily="18" charset="0"/>
                <a:ea typeface="+mn-ea"/>
                <a:cs typeface="Arial" panose="020B0604020202020204" pitchFamily="34" charset="0"/>
              </a:rPr>
              <a:t>, ở </a:t>
            </a:r>
            <a:r>
              <a:rPr kumimoji="0" lang="en-US" altLang="en-US" sz="3600" b="1" i="0" u="none" strike="noStrike" kern="1200" cap="none" spc="0" normalizeH="0" baseline="0" noProof="0" dirty="0" err="1">
                <a:ln>
                  <a:noFill/>
                </a:ln>
                <a:solidFill>
                  <a:srgbClr val="000099"/>
                </a:solidFill>
                <a:effectLst/>
                <a:uLnTx/>
                <a:uFillTx/>
                <a:latin typeface="Times New Roman" panose="02020603050405020304" pitchFamily="18" charset="0"/>
                <a:ea typeface="+mn-ea"/>
                <a:cs typeface="Arial" panose="020B0604020202020204" pitchFamily="34" charset="0"/>
              </a:rPr>
              <a:t>các</a:t>
            </a:r>
            <a:r>
              <a:rPr kumimoji="0" lang="en-US" altLang="en-US" sz="3600" b="1" i="0" u="none" strike="noStrike" kern="1200" cap="none" spc="0" normalizeH="0" baseline="0" noProof="0" dirty="0">
                <a:ln>
                  <a:noFill/>
                </a:ln>
                <a:solidFill>
                  <a:srgbClr val="000099"/>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000099"/>
                </a:solidFill>
                <a:effectLst/>
                <a:uLnTx/>
                <a:uFillTx/>
                <a:latin typeface="Times New Roman" panose="02020603050405020304" pitchFamily="18" charset="0"/>
                <a:ea typeface="+mn-ea"/>
                <a:cs typeface="Arial" panose="020B0604020202020204" pitchFamily="34" charset="0"/>
              </a:rPr>
              <a:t>vùng</a:t>
            </a:r>
            <a:r>
              <a:rPr kumimoji="0" lang="en-US" altLang="en-US" sz="3600" b="1" i="0" u="none" strike="noStrike" kern="1200" cap="none" spc="0" normalizeH="0" baseline="0" noProof="0" dirty="0">
                <a:ln>
                  <a:noFill/>
                </a:ln>
                <a:solidFill>
                  <a:srgbClr val="000099"/>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000099"/>
                </a:solidFill>
                <a:effectLst/>
                <a:uLnTx/>
                <a:uFillTx/>
                <a:latin typeface="Times New Roman" panose="02020603050405020304" pitchFamily="18" charset="0"/>
                <a:ea typeface="+mn-ea"/>
                <a:cs typeface="Arial" panose="020B0604020202020204" pitchFamily="34" charset="0"/>
              </a:rPr>
              <a:t>có</a:t>
            </a:r>
            <a:r>
              <a:rPr kumimoji="0" lang="en-US" altLang="en-US" sz="3600" b="1" i="0" u="none" strike="noStrike" kern="1200" cap="none" spc="0" normalizeH="0" baseline="0" noProof="0" dirty="0">
                <a:ln>
                  <a:noFill/>
                </a:ln>
                <a:solidFill>
                  <a:srgbClr val="000099"/>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000099"/>
                </a:solidFill>
                <a:effectLst/>
                <a:uLnTx/>
                <a:uFillTx/>
                <a:latin typeface="Times New Roman" panose="02020603050405020304" pitchFamily="18" charset="0"/>
                <a:ea typeface="+mn-ea"/>
                <a:cs typeface="Arial" panose="020B0604020202020204" pitchFamily="34" charset="0"/>
              </a:rPr>
              <a:t>chiến</a:t>
            </a:r>
            <a:r>
              <a:rPr kumimoji="0" lang="en-US" altLang="en-US" sz="3600" b="1" i="0" u="none" strike="noStrike" kern="1200" cap="none" spc="0" normalizeH="0" baseline="0" noProof="0" dirty="0">
                <a:ln>
                  <a:noFill/>
                </a:ln>
                <a:solidFill>
                  <a:srgbClr val="000099"/>
                </a:solidFill>
                <a:effectLst/>
                <a:uLnTx/>
                <a:uFillTx/>
                <a:latin typeface="Times New Roman" panose="02020603050405020304" pitchFamily="18" charset="0"/>
                <a:ea typeface="+mn-ea"/>
                <a:cs typeface="Arial" panose="020B0604020202020204" pitchFamily="34" charset="0"/>
              </a:rPr>
              <a:t> </a:t>
            </a:r>
            <a:r>
              <a:rPr kumimoji="0" lang="en-US" altLang="en-US" sz="3600" b="1" i="0" u="none" strike="noStrike" kern="1200" cap="none" spc="0" normalizeH="0" baseline="0" noProof="0" dirty="0" err="1">
                <a:ln>
                  <a:noFill/>
                </a:ln>
                <a:solidFill>
                  <a:srgbClr val="000099"/>
                </a:solidFill>
                <a:effectLst/>
                <a:uLnTx/>
                <a:uFillTx/>
                <a:latin typeface="Times New Roman" panose="02020603050405020304" pitchFamily="18" charset="0"/>
                <a:ea typeface="+mn-ea"/>
                <a:cs typeface="Arial" panose="020B0604020202020204" pitchFamily="34" charset="0"/>
              </a:rPr>
              <a:t>tranh</a:t>
            </a:r>
            <a:r>
              <a:rPr kumimoji="0" lang="en-US" altLang="en-US" sz="3600" b="1" i="0" u="none" strike="noStrike" kern="1200" cap="none" spc="0" normalizeH="0" baseline="0" noProof="0" dirty="0" smtClean="0">
                <a:ln>
                  <a:noFill/>
                </a:ln>
                <a:solidFill>
                  <a:srgbClr val="000099"/>
                </a:solidFill>
                <a:effectLst/>
                <a:uLnTx/>
                <a:uFillTx/>
                <a:latin typeface="Times New Roman" panose="02020603050405020304" pitchFamily="18" charset="0"/>
                <a:ea typeface="+mn-ea"/>
                <a:cs typeface="Arial" panose="020B0604020202020204" pitchFamily="34" charset="0"/>
              </a:rPr>
              <a:t>?   </a:t>
            </a:r>
            <a:endParaRPr kumimoji="0" lang="vi-VN" sz="3300" b="1" i="0" u="none" strike="noStrike" kern="1200" cap="none" spc="0" normalizeH="0" baseline="0" noProof="0" dirty="0">
              <a:ln>
                <a:noFill/>
              </a:ln>
              <a:solidFill>
                <a:srgbClr val="000099"/>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132098" name="图片 19">
            <a:extLst>
              <a:ext uri="{FF2B5EF4-FFF2-40B4-BE49-F238E27FC236}">
                <a16:creationId xmlns:a16="http://schemas.microsoft.com/office/drawing/2014/main" id="{E98128CB-748E-E646-E795-24E0B3C73B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125" t="9355" r="3020" b="4895"/>
          <a:stretch>
            <a:fillRect/>
          </a:stretch>
        </p:blipFill>
        <p:spPr bwMode="auto">
          <a:xfrm>
            <a:off x="762000" y="152400"/>
            <a:ext cx="9318625" cy="575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1E899484-56BC-5419-3922-4D77938E66C9}"/>
              </a:ext>
            </a:extLst>
          </p:cNvPr>
          <p:cNvSpPr txBox="1"/>
          <p:nvPr/>
        </p:nvSpPr>
        <p:spPr>
          <a:xfrm>
            <a:off x="1323975" y="1350963"/>
            <a:ext cx="7959725" cy="769937"/>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B0F0"/>
                </a:solidFill>
                <a:effectLst/>
                <a:uLnTx/>
                <a:uFillTx/>
                <a:latin typeface="Calibri"/>
                <a:ea typeface="Cambria" panose="02040503050406030204" pitchFamily="18" charset="0"/>
                <a:cs typeface="Arial" panose="020B0604020202020204" pitchFamily="34" charset="0"/>
              </a:rPr>
              <a:t> </a:t>
            </a:r>
            <a:endParaRPr kumimoji="0" lang="vi-VN" sz="3200" b="1" i="0" u="none" strike="noStrike" kern="1200" cap="none" spc="0" normalizeH="0" baseline="0" noProof="0" dirty="0">
              <a:ln>
                <a:noFill/>
              </a:ln>
              <a:solidFill>
                <a:srgbClr val="00B0F0"/>
              </a:solidFill>
              <a:effectLst/>
              <a:uLnTx/>
              <a:uFillTx/>
              <a:latin typeface="Arial" panose="020B0604020202020204" pitchFamily="34" charset="0"/>
              <a:ea typeface="Cambria" panose="02040503050406030204" pitchFamily="18" charset="0"/>
              <a:cs typeface="Arial" panose="020B0604020202020204" pitchFamily="34" charset="0"/>
            </a:endParaRPr>
          </a:p>
        </p:txBody>
      </p:sp>
      <p:pic>
        <p:nvPicPr>
          <p:cNvPr id="3" name="Picture 2">
            <a:extLst>
              <a:ext uri="{FF2B5EF4-FFF2-40B4-BE49-F238E27FC236}">
                <a16:creationId xmlns:a16="http://schemas.microsoft.com/office/drawing/2014/main" id="{ACC3E673-893D-DDE4-549A-E4850E5B87CA}"/>
              </a:ext>
            </a:extLst>
          </p:cNvPr>
          <p:cNvPicPr>
            <a:picLocks noChangeAspect="1"/>
          </p:cNvPicPr>
          <p:nvPr/>
        </p:nvPicPr>
        <p:blipFill>
          <a:blip r:embed="rId4"/>
          <a:stretch>
            <a:fillRect/>
          </a:stretch>
        </p:blipFill>
        <p:spPr>
          <a:xfrm>
            <a:off x="1441083" y="1308046"/>
            <a:ext cx="7960133" cy="3791287"/>
          </a:xfrm>
          <a:prstGeom prst="round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6" name="Rectangle: Rounded Corners 5">
            <a:extLst>
              <a:ext uri="{FF2B5EF4-FFF2-40B4-BE49-F238E27FC236}">
                <a16:creationId xmlns:a16="http://schemas.microsoft.com/office/drawing/2014/main" id="{DBB62074-C229-2FE1-8B7F-6A90E5482FE8}"/>
              </a:ext>
            </a:extLst>
          </p:cNvPr>
          <p:cNvSpPr/>
          <p:nvPr/>
        </p:nvSpPr>
        <p:spPr>
          <a:xfrm>
            <a:off x="304800" y="5414963"/>
            <a:ext cx="9296400" cy="8509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132104" name="TextBox 6">
            <a:extLst>
              <a:ext uri="{FF2B5EF4-FFF2-40B4-BE49-F238E27FC236}">
                <a16:creationId xmlns:a16="http://schemas.microsoft.com/office/drawing/2014/main" id="{D0C6F752-789F-F009-F0C6-D7F173F87CC4}"/>
              </a:ext>
            </a:extLst>
          </p:cNvPr>
          <p:cNvSpPr txBox="1">
            <a:spLocks noChangeArrowheads="1"/>
          </p:cNvSpPr>
          <p:nvPr/>
        </p:nvSpPr>
        <p:spPr bwMode="auto">
          <a:xfrm>
            <a:off x="342900" y="5435600"/>
            <a:ext cx="93186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altLang="en-US" sz="2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Bé gái vừa đi vừa khóc tìm nơi lánh nạn cùng những đứa trẻ khác. Ảnh chụp tại một con đường ở Đà Nẵng tháng 8/1968.</a:t>
            </a:r>
            <a:endParaRPr kumimoji="0" lang="en-US" altLang="en-US" sz="2400" b="1" i="0" u="none" strike="noStrike" kern="1200" cap="none" spc="0" normalizeH="0" baseline="0" noProof="0">
              <a:ln>
                <a:noFill/>
              </a:ln>
              <a:solidFill>
                <a:prstClr val="white"/>
              </a:solidFill>
              <a:effectLst/>
              <a:uLnTx/>
              <a:uFillTx/>
              <a:latin typeface="Times New Roman" panose="02020603050405020304" pitchFamily="18" charset="0"/>
              <a:ea typeface="+mn-ea"/>
              <a:cs typeface="Arial" panose="020B0604020202020204" pitchFamily="34" charset="0"/>
            </a:endParaRPr>
          </a:p>
        </p:txBody>
      </p:sp>
    </p:spTree>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7AB2CC92-A461-1253-7065-024AFE86F485}"/>
              </a:ext>
            </a:extLst>
          </p:cNvPr>
          <p:cNvSpPr/>
          <p:nvPr/>
        </p:nvSpPr>
        <p:spPr>
          <a:xfrm>
            <a:off x="2585721" y="1457266"/>
            <a:ext cx="8819341" cy="3929381"/>
          </a:xfrm>
          <a:prstGeom prst="roundRect">
            <a:avLst/>
          </a:prstGeom>
          <a:solidFill>
            <a:srgbClr val="FDEBC4"/>
          </a:solid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US" sz="4000" b="1" i="0" u="none" strike="noStrike" kern="1200" cap="none" spc="0" normalizeH="0" baseline="0" noProof="0" dirty="0" err="1">
                <a:ln>
                  <a:noFill/>
                </a:ln>
                <a:solidFill>
                  <a:srgbClr val="000099"/>
                </a:solidFill>
                <a:effectLst/>
                <a:uLnTx/>
                <a:uFillTx/>
                <a:latin typeface="Calibri"/>
                <a:ea typeface="Cambria" panose="02040503050406030204" pitchFamily="18" charset="0"/>
                <a:cs typeface="Calibri" panose="020F0502020204030204" pitchFamily="34" charset="0"/>
              </a:rPr>
              <a:t>Chiến</a:t>
            </a:r>
            <a:r>
              <a:rPr kumimoji="0" lang="en-US" sz="4000" b="1" i="0" u="none" strike="noStrike" kern="1200" cap="none" spc="0" normalizeH="0" baseline="0" noProof="0" dirty="0">
                <a:ln>
                  <a:noFill/>
                </a:ln>
                <a:solidFill>
                  <a:srgbClr val="000099"/>
                </a:solidFill>
                <a:effectLst/>
                <a:uLnTx/>
                <a:uFillTx/>
                <a:latin typeface="Calibri"/>
                <a:ea typeface="Cambria" panose="02040503050406030204" pitchFamily="18" charset="0"/>
                <a:cs typeface="Calibri" panose="020F0502020204030204" pitchFamily="34" charset="0"/>
              </a:rPr>
              <a:t> </a:t>
            </a:r>
            <a:r>
              <a:rPr kumimoji="0" lang="en-US" sz="4000" b="1" i="0" u="none" strike="noStrike" kern="1200" cap="none" spc="0" normalizeH="0" baseline="0" noProof="0" dirty="0" err="1">
                <a:ln>
                  <a:noFill/>
                </a:ln>
                <a:solidFill>
                  <a:srgbClr val="000099"/>
                </a:solidFill>
                <a:effectLst/>
                <a:uLnTx/>
                <a:uFillTx/>
                <a:latin typeface="Calibri"/>
                <a:ea typeface="Cambria" panose="02040503050406030204" pitchFamily="18" charset="0"/>
                <a:cs typeface="Calibri" panose="020F0502020204030204" pitchFamily="34" charset="0"/>
              </a:rPr>
              <a:t>tranh</a:t>
            </a:r>
            <a:r>
              <a:rPr kumimoji="0" lang="en-US" sz="4000" b="1" i="0" u="none" strike="noStrike" kern="1200" cap="none" spc="0" normalizeH="0" baseline="0" noProof="0" dirty="0">
                <a:ln>
                  <a:noFill/>
                </a:ln>
                <a:solidFill>
                  <a:srgbClr val="000099"/>
                </a:solidFill>
                <a:effectLst/>
                <a:uLnTx/>
                <a:uFillTx/>
                <a:latin typeface="Calibri"/>
                <a:ea typeface="Cambria" panose="02040503050406030204" pitchFamily="18" charset="0"/>
                <a:cs typeface="Calibri" panose="020F0502020204030204" pitchFamily="34" charset="0"/>
              </a:rPr>
              <a:t> </a:t>
            </a:r>
            <a:r>
              <a:rPr kumimoji="0" lang="en-US" sz="4000" b="1" i="0" u="none" strike="noStrike" kern="1200" cap="none" spc="0" normalizeH="0" baseline="0" noProof="0" dirty="0" err="1">
                <a:ln>
                  <a:noFill/>
                </a:ln>
                <a:solidFill>
                  <a:srgbClr val="000099"/>
                </a:solidFill>
                <a:effectLst/>
                <a:uLnTx/>
                <a:uFillTx/>
                <a:latin typeface="Calibri"/>
                <a:ea typeface="Cambria" panose="02040503050406030204" pitchFamily="18" charset="0"/>
                <a:cs typeface="Calibri" panose="020F0502020204030204" pitchFamily="34" charset="0"/>
              </a:rPr>
              <a:t>gây</a:t>
            </a:r>
            <a:r>
              <a:rPr kumimoji="0" lang="en-US" sz="4000" b="1" i="0" u="none" strike="noStrike" kern="1200" cap="none" spc="0" normalizeH="0" baseline="0" noProof="0" dirty="0">
                <a:ln>
                  <a:noFill/>
                </a:ln>
                <a:solidFill>
                  <a:srgbClr val="000099"/>
                </a:solidFill>
                <a:effectLst/>
                <a:uLnTx/>
                <a:uFillTx/>
                <a:latin typeface="Calibri"/>
                <a:ea typeface="Cambria" panose="02040503050406030204" pitchFamily="18" charset="0"/>
                <a:cs typeface="Calibri" panose="020F0502020204030204" pitchFamily="34" charset="0"/>
              </a:rPr>
              <a:t> </a:t>
            </a:r>
            <a:r>
              <a:rPr kumimoji="0" lang="en-US" sz="4000" b="1" i="0" u="none" strike="noStrike" kern="1200" cap="none" spc="0" normalizeH="0" baseline="0" noProof="0" dirty="0" err="1">
                <a:ln>
                  <a:noFill/>
                </a:ln>
                <a:solidFill>
                  <a:srgbClr val="000099"/>
                </a:solidFill>
                <a:effectLst/>
                <a:uLnTx/>
                <a:uFillTx/>
                <a:latin typeface="Calibri"/>
                <a:ea typeface="Cambria" panose="02040503050406030204" pitchFamily="18" charset="0"/>
                <a:cs typeface="Calibri" panose="020F0502020204030204" pitchFamily="34" charset="0"/>
              </a:rPr>
              <a:t>ra</a:t>
            </a:r>
            <a:r>
              <a:rPr kumimoji="0" lang="en-US" sz="4000" b="1" i="0" u="none" strike="noStrike" kern="1200" cap="none" spc="0" normalizeH="0" baseline="0" noProof="0" dirty="0">
                <a:ln>
                  <a:noFill/>
                </a:ln>
                <a:solidFill>
                  <a:srgbClr val="000099"/>
                </a:solidFill>
                <a:effectLst/>
                <a:uLnTx/>
                <a:uFillTx/>
                <a:latin typeface="Calibri"/>
                <a:ea typeface="Cambria" panose="02040503050406030204" pitchFamily="18" charset="0"/>
                <a:cs typeface="Calibri" panose="020F0502020204030204" pitchFamily="34" charset="0"/>
              </a:rPr>
              <a:t> </a:t>
            </a:r>
            <a:r>
              <a:rPr kumimoji="0" lang="en-US" sz="4000" b="1" i="0" u="none" strike="noStrike" kern="1200" cap="none" spc="0" normalizeH="0" baseline="0" noProof="0" dirty="0" err="1">
                <a:ln>
                  <a:noFill/>
                </a:ln>
                <a:solidFill>
                  <a:srgbClr val="000099"/>
                </a:solidFill>
                <a:effectLst/>
                <a:uLnTx/>
                <a:uFillTx/>
                <a:latin typeface="Calibri"/>
                <a:ea typeface="Cambria" panose="02040503050406030204" pitchFamily="18" charset="0"/>
                <a:cs typeface="Calibri" panose="020F0502020204030204" pitchFamily="34" charset="0"/>
              </a:rPr>
              <a:t>hậu</a:t>
            </a:r>
            <a:r>
              <a:rPr kumimoji="0" lang="en-US" sz="4000" b="1" i="0" u="none" strike="noStrike" kern="1200" cap="none" spc="0" normalizeH="0" baseline="0" noProof="0" dirty="0">
                <a:ln>
                  <a:noFill/>
                </a:ln>
                <a:solidFill>
                  <a:srgbClr val="000099"/>
                </a:solidFill>
                <a:effectLst/>
                <a:uLnTx/>
                <a:uFillTx/>
                <a:latin typeface="Calibri"/>
                <a:ea typeface="Cambria" panose="02040503050406030204" pitchFamily="18" charset="0"/>
                <a:cs typeface="Calibri" panose="020F0502020204030204" pitchFamily="34" charset="0"/>
              </a:rPr>
              <a:t> </a:t>
            </a:r>
            <a:r>
              <a:rPr kumimoji="0" lang="en-US" sz="4000" b="1" i="0" u="none" strike="noStrike" kern="1200" cap="none" spc="0" normalizeH="0" baseline="0" noProof="0" dirty="0" err="1">
                <a:ln>
                  <a:noFill/>
                </a:ln>
                <a:solidFill>
                  <a:srgbClr val="000099"/>
                </a:solidFill>
                <a:effectLst/>
                <a:uLnTx/>
                <a:uFillTx/>
                <a:latin typeface="Calibri"/>
                <a:ea typeface="Cambria" panose="02040503050406030204" pitchFamily="18" charset="0"/>
                <a:cs typeface="Calibri" panose="020F0502020204030204" pitchFamily="34" charset="0"/>
              </a:rPr>
              <a:t>quả</a:t>
            </a:r>
            <a:r>
              <a:rPr kumimoji="0" lang="en-US" sz="4000" b="1" i="0" u="none" strike="noStrike" kern="1200" cap="none" spc="0" normalizeH="0" baseline="0" noProof="0" dirty="0">
                <a:ln>
                  <a:noFill/>
                </a:ln>
                <a:solidFill>
                  <a:srgbClr val="000099"/>
                </a:solidFill>
                <a:effectLst/>
                <a:uLnTx/>
                <a:uFillTx/>
                <a:latin typeface="Calibri"/>
                <a:ea typeface="Cambria" panose="02040503050406030204" pitchFamily="18" charset="0"/>
                <a:cs typeface="Calibri" panose="020F0502020204030204" pitchFamily="34" charset="0"/>
              </a:rPr>
              <a:t> </a:t>
            </a:r>
            <a:r>
              <a:rPr kumimoji="0" lang="en-US" sz="4000" b="1" i="0" u="none" strike="noStrike" kern="1200" cap="none" spc="0" normalizeH="0" baseline="0" noProof="0" dirty="0" err="1">
                <a:ln>
                  <a:noFill/>
                </a:ln>
                <a:solidFill>
                  <a:srgbClr val="000099"/>
                </a:solidFill>
                <a:effectLst/>
                <a:uLnTx/>
                <a:uFillTx/>
                <a:latin typeface="Calibri"/>
                <a:ea typeface="Cambria" panose="02040503050406030204" pitchFamily="18" charset="0"/>
                <a:cs typeface="Calibri" panose="020F0502020204030204" pitchFamily="34" charset="0"/>
              </a:rPr>
              <a:t>gì</a:t>
            </a:r>
            <a:r>
              <a:rPr kumimoji="0" lang="en-US" sz="4000" b="1" i="0" u="none" strike="noStrike" kern="1200" cap="none" spc="0" normalizeH="0" baseline="0" noProof="0" dirty="0">
                <a:ln>
                  <a:noFill/>
                </a:ln>
                <a:solidFill>
                  <a:srgbClr val="000099"/>
                </a:solidFill>
                <a:effectLst/>
                <a:uLnTx/>
                <a:uFillTx/>
                <a:latin typeface="Calibri"/>
                <a:ea typeface="Cambria" panose="02040503050406030204" pitchFamily="18" charset="0"/>
                <a:cs typeface="Calibri" panose="020F0502020204030204" pitchFamily="34" charset="0"/>
              </a:rPr>
              <a:t>?</a:t>
            </a:r>
            <a:endParaRPr kumimoji="0" lang="vi-VN" sz="4000" b="1" i="0" u="none" strike="noStrike" kern="1200" cap="none" spc="0" normalizeH="0" baseline="0" noProof="0" dirty="0">
              <a:ln>
                <a:noFill/>
              </a:ln>
              <a:solidFill>
                <a:srgbClr val="000099"/>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grpSp>
        <p:nvGrpSpPr>
          <p:cNvPr id="133124" name="Group 4">
            <a:extLst>
              <a:ext uri="{FF2B5EF4-FFF2-40B4-BE49-F238E27FC236}">
                <a16:creationId xmlns:a16="http://schemas.microsoft.com/office/drawing/2014/main" id="{2021287E-EF18-6F0C-BD6B-01DF8191D996}"/>
              </a:ext>
            </a:extLst>
          </p:cNvPr>
          <p:cNvGrpSpPr>
            <a:grpSpLocks/>
          </p:cNvGrpSpPr>
          <p:nvPr/>
        </p:nvGrpSpPr>
        <p:grpSpPr bwMode="auto">
          <a:xfrm>
            <a:off x="-603567" y="773344"/>
            <a:ext cx="3155950" cy="2554287"/>
            <a:chOff x="6840" y="44877"/>
            <a:chExt cx="2959883" cy="1743970"/>
          </a:xfrm>
        </p:grpSpPr>
        <p:pic>
          <p:nvPicPr>
            <p:cNvPr id="133126" name="Graphic 5">
              <a:extLst>
                <a:ext uri="{FF2B5EF4-FFF2-40B4-BE49-F238E27FC236}">
                  <a16:creationId xmlns:a16="http://schemas.microsoft.com/office/drawing/2014/main" id="{58BB2C77-3684-4D78-0B80-FB66959874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7" y="44877"/>
              <a:ext cx="2928616" cy="1743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27" name="TextBox 7">
              <a:extLst>
                <a:ext uri="{FF2B5EF4-FFF2-40B4-BE49-F238E27FC236}">
                  <a16:creationId xmlns:a16="http://schemas.microsoft.com/office/drawing/2014/main" id="{18318B7F-A512-83A9-E158-91D8E52E0DDD}"/>
                </a:ext>
              </a:extLst>
            </p:cNvPr>
            <p:cNvSpPr txBox="1">
              <a:spLocks noChangeArrowheads="1"/>
            </p:cNvSpPr>
            <p:nvPr/>
          </p:nvSpPr>
          <p:spPr bwMode="auto">
            <a:xfrm>
              <a:off x="6840" y="1015120"/>
              <a:ext cx="2633569" cy="525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457200" algn="l"/>
                </a:tabLst>
                <a:defRPr sz="2400">
                  <a:solidFill>
                    <a:schemeClr val="tx1"/>
                  </a:solidFill>
                  <a:latin typeface="Times New Roman" panose="02020603050405020304" pitchFamily="18" charset="0"/>
                  <a:cs typeface="Arial" panose="020B0604020202020204" pitchFamily="34" charset="0"/>
                </a:defRPr>
              </a:lvl1pPr>
              <a:lvl2pPr marL="742950" indent="-285750">
                <a:tabLst>
                  <a:tab pos="457200" algn="l"/>
                </a:tabLst>
                <a:defRPr sz="2400">
                  <a:solidFill>
                    <a:schemeClr val="tx1"/>
                  </a:solidFill>
                  <a:latin typeface="Times New Roman" panose="02020603050405020304" pitchFamily="18" charset="0"/>
                  <a:cs typeface="Arial" panose="020B0604020202020204" pitchFamily="34" charset="0"/>
                </a:defRPr>
              </a:lvl2pPr>
              <a:lvl3pPr marL="1143000" indent="-228600">
                <a:tabLst>
                  <a:tab pos="457200" algn="l"/>
                </a:tabLst>
                <a:defRPr sz="2400">
                  <a:solidFill>
                    <a:schemeClr val="tx1"/>
                  </a:solidFill>
                  <a:latin typeface="Times New Roman" panose="02020603050405020304" pitchFamily="18" charset="0"/>
                  <a:cs typeface="Arial" panose="020B0604020202020204" pitchFamily="34" charset="0"/>
                </a:defRPr>
              </a:lvl3pPr>
              <a:lvl4pPr marL="1600200" indent="-228600">
                <a:tabLst>
                  <a:tab pos="457200" algn="l"/>
                </a:tabLst>
                <a:defRPr sz="2400">
                  <a:solidFill>
                    <a:schemeClr val="tx1"/>
                  </a:solidFill>
                  <a:latin typeface="Times New Roman" panose="02020603050405020304" pitchFamily="18" charset="0"/>
                  <a:cs typeface="Arial" panose="020B0604020202020204" pitchFamily="34" charset="0"/>
                </a:defRPr>
              </a:lvl4pPr>
              <a:lvl5pPr marL="2057400" indent="-228600">
                <a:tabLst>
                  <a:tab pos="457200" algn="l"/>
                </a:tabLst>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tabLst>
                  <a:tab pos="457200" algn="l"/>
                </a:tabLs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tabLst>
                  <a:tab pos="457200" algn="l"/>
                </a:tabLs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tabLst>
                  <a:tab pos="457200" algn="l"/>
                </a:tabLs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tabLst>
                  <a:tab pos="457200" algn="l"/>
                </a:tabLst>
                <a:defRPr sz="2400">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ts val="1000"/>
                <a:buFontTx/>
                <a:buNone/>
                <a:tabLst>
                  <a:tab pos="457200" algn="l"/>
                </a:tabLst>
                <a:defRPr/>
              </a:pPr>
              <a:r>
                <a:rPr kumimoji="0" lang="nl-NL" altLang="en-US" sz="4400" b="1" i="0" u="none" strike="noStrike" kern="1200" cap="none" spc="0" normalizeH="0" baseline="0" noProof="0">
                  <a:ln>
                    <a:noFill/>
                  </a:ln>
                  <a:solidFill>
                    <a:srgbClr val="FF0000"/>
                  </a:solidFill>
                  <a:effectLst/>
                  <a:uLnTx/>
                  <a:uFillTx/>
                  <a:latin typeface="Calibri" panose="020F0502020204030204" pitchFamily="34" charset="0"/>
                  <a:ea typeface="+mn-ea"/>
                  <a:cs typeface="Times New Roman" panose="02020603050405020304" pitchFamily="18" charset="0"/>
                </a:rPr>
                <a:t>Câu 2</a:t>
              </a:r>
              <a:endParaRPr kumimoji="0" lang="en-US" altLang="en-US" sz="4400" b="1" i="0" u="none" strike="noStrike" kern="1200" cap="none" spc="0" normalizeH="0" baseline="0" noProof="0">
                <a:ln>
                  <a:noFill/>
                </a:ln>
                <a:solidFill>
                  <a:srgbClr val="FF0000"/>
                </a:solidFill>
                <a:effectLst/>
                <a:uLnTx/>
                <a:uFillTx/>
                <a:latin typeface="Calibri" panose="020F0502020204030204" pitchFamily="34" charset="0"/>
                <a:ea typeface="+mn-ea"/>
                <a:cs typeface="Times New Roman" panose="02020603050405020304" pitchFamily="18" charset="0"/>
              </a:endParaRPr>
            </a:p>
          </p:txBody>
        </p:sp>
      </p:grpSp>
    </p:spTree>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134146" name="图片 19">
            <a:extLst>
              <a:ext uri="{FF2B5EF4-FFF2-40B4-BE49-F238E27FC236}">
                <a16:creationId xmlns:a16="http://schemas.microsoft.com/office/drawing/2014/main" id="{38668178-9DAF-171B-75CB-CE3BE897C3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125" t="9355" r="3020" b="4895"/>
          <a:stretch>
            <a:fillRect/>
          </a:stretch>
        </p:blipFill>
        <p:spPr bwMode="auto">
          <a:xfrm>
            <a:off x="-363624" y="0"/>
            <a:ext cx="12555623" cy="5652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E3A78875-F9F4-723D-B701-EF9EDE7C008F}"/>
              </a:ext>
            </a:extLst>
          </p:cNvPr>
          <p:cNvSpPr txBox="1"/>
          <p:nvPr/>
        </p:nvSpPr>
        <p:spPr>
          <a:xfrm>
            <a:off x="1323975" y="1350963"/>
            <a:ext cx="7959725" cy="769937"/>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B0F0"/>
                </a:solidFill>
                <a:effectLst/>
                <a:uLnTx/>
                <a:uFillTx/>
                <a:latin typeface="Calibri"/>
                <a:ea typeface="Cambria" panose="02040503050406030204" pitchFamily="18" charset="0"/>
                <a:cs typeface="Arial" panose="020B0604020202020204" pitchFamily="34" charset="0"/>
              </a:rPr>
              <a:t> </a:t>
            </a:r>
            <a:endParaRPr kumimoji="0" lang="vi-VN" sz="3200" b="1" i="0" u="none" strike="noStrike" kern="1200" cap="none" spc="0" normalizeH="0" baseline="0" noProof="0" dirty="0">
              <a:ln>
                <a:noFill/>
              </a:ln>
              <a:solidFill>
                <a:srgbClr val="00B0F0"/>
              </a:solidFill>
              <a:effectLst/>
              <a:uLnTx/>
              <a:uFillTx/>
              <a:latin typeface="Arial" panose="020B0604020202020204" pitchFamily="34" charset="0"/>
              <a:ea typeface="Cambria" panose="02040503050406030204" pitchFamily="18" charset="0"/>
              <a:cs typeface="Arial" panose="020B0604020202020204" pitchFamily="34" charset="0"/>
            </a:endParaRPr>
          </a:p>
        </p:txBody>
      </p:sp>
      <p:sp>
        <p:nvSpPr>
          <p:cNvPr id="6" name="Rectangle: Rounded Corners 5">
            <a:extLst>
              <a:ext uri="{FF2B5EF4-FFF2-40B4-BE49-F238E27FC236}">
                <a16:creationId xmlns:a16="http://schemas.microsoft.com/office/drawing/2014/main" id="{9BA6EEEB-D034-6AB6-97E6-79FCF620C114}"/>
              </a:ext>
            </a:extLst>
          </p:cNvPr>
          <p:cNvSpPr/>
          <p:nvPr/>
        </p:nvSpPr>
        <p:spPr>
          <a:xfrm>
            <a:off x="304800" y="5414963"/>
            <a:ext cx="9296400" cy="8509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82952" name="TextBox 6">
            <a:extLst>
              <a:ext uri="{FF2B5EF4-FFF2-40B4-BE49-F238E27FC236}">
                <a16:creationId xmlns:a16="http://schemas.microsoft.com/office/drawing/2014/main" id="{3FFBE36A-085E-0282-1563-4E6E6FC993C8}"/>
              </a:ext>
            </a:extLst>
          </p:cNvPr>
          <p:cNvSpPr txBox="1">
            <a:spLocks noChangeArrowheads="1"/>
          </p:cNvSpPr>
          <p:nvPr/>
        </p:nvSpPr>
        <p:spPr bwMode="auto">
          <a:xfrm>
            <a:off x="342900" y="5435600"/>
            <a:ext cx="9318625" cy="830263"/>
          </a:xfrm>
          <a:prstGeom prst="rect">
            <a:avLst/>
          </a:prstGeom>
          <a:noFill/>
          <a:ln>
            <a:noFill/>
          </a:ln>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lvl="0" eaLnBrk="0" fontAlgn="base" hangingPunct="0">
              <a:spcBef>
                <a:spcPct val="0"/>
              </a:spcBef>
              <a:spcAft>
                <a:spcPct val="0"/>
              </a:spcAft>
              <a:defRPr/>
            </a:pPr>
            <a:r>
              <a:rPr kumimoji="0" lang="vi-VN"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Arial" panose="020B0604020202020204" pitchFamily="34" charset="0"/>
              </a:rPr>
              <a:t>Một bức ảnh từ cuộc thảm sát Mỹ </a:t>
            </a:r>
            <a:r>
              <a:rPr lang="vi-VN" b="1" dirty="0">
                <a:solidFill>
                  <a:prstClr val="white"/>
                </a:solidFill>
              </a:rPr>
              <a:t>Lai khiến 504 người chết, </a:t>
            </a:r>
            <a:r>
              <a:rPr kumimoji="0" lang="vi-VN"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Arial" panose="020B0604020202020204" pitchFamily="34" charset="0"/>
              </a:rPr>
              <a:t>vụ thảm sát khét tiếng được thực hiện bởi lính Mỹ ngày 16/3/1968.</a:t>
            </a:r>
            <a:endParaRPr kumimoji="0" lang="en-US" altLang="en-US" sz="2400" b="1" i="0" u="none" strike="noStrike" kern="1200" cap="none" spc="0" normalizeH="0" baseline="0" noProof="0" dirty="0">
              <a:ln>
                <a:noFill/>
              </a:ln>
              <a:solidFill>
                <a:prstClr val="white"/>
              </a:solidFill>
              <a:effectLst/>
              <a:uLnTx/>
              <a:uFillTx/>
              <a:latin typeface="Calibri Light"/>
              <a:ea typeface="+mn-ea"/>
              <a:cs typeface="Arial" panose="020B0604020202020204" pitchFamily="34" charset="0"/>
            </a:endParaRPr>
          </a:p>
        </p:txBody>
      </p:sp>
      <p:pic>
        <p:nvPicPr>
          <p:cNvPr id="134152" name="Picture 3">
            <a:extLst>
              <a:ext uri="{FF2B5EF4-FFF2-40B4-BE49-F238E27FC236}">
                <a16:creationId xmlns:a16="http://schemas.microsoft.com/office/drawing/2014/main" id="{5F6F07A2-FA02-52FD-149A-7C36F4DB33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23975" y="1350963"/>
            <a:ext cx="8105775" cy="379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7CD4FD64-7F7A-C8FF-3780-8DF83357799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23974" y="1330326"/>
            <a:ext cx="8105775" cy="3817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Rounded Corners 7">
            <a:extLst>
              <a:ext uri="{FF2B5EF4-FFF2-40B4-BE49-F238E27FC236}">
                <a16:creationId xmlns:a16="http://schemas.microsoft.com/office/drawing/2014/main" id="{A4B2335C-8423-FD68-BC4C-D9DB057628A5}"/>
              </a:ext>
            </a:extLst>
          </p:cNvPr>
          <p:cNvSpPr/>
          <p:nvPr/>
        </p:nvSpPr>
        <p:spPr>
          <a:xfrm>
            <a:off x="304800" y="5357019"/>
            <a:ext cx="9412287" cy="850900"/>
          </a:xfrm>
          <a:prstGeom prst="roundRect">
            <a:avLst>
              <a:gd name="adj" fmla="val 33383"/>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sz="20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Một người </a:t>
            </a:r>
            <a:r>
              <a:rPr kumimoji="0" lang="en-US" sz="2000" b="1" i="0" u="none" strike="noStrike" kern="1200" cap="none" spc="0" normalizeH="0" baseline="0" noProof="0" dirty="0" err="1">
                <a:ln>
                  <a:noFill/>
                </a:ln>
                <a:solidFill>
                  <a:prstClr val="white"/>
                </a:solidFill>
                <a:effectLst/>
                <a:uLnTx/>
                <a:uFillTx/>
                <a:latin typeface="Calibri"/>
                <a:ea typeface="+mn-ea"/>
                <a:cs typeface="+mn-cs"/>
              </a:rPr>
              <a:t>phụ</a:t>
            </a:r>
            <a:r>
              <a:rPr kumimoji="0" lang="en-US" sz="2000" b="1" i="0" u="none" strike="noStrike" kern="1200" cap="none" spc="0" normalizeH="0" baseline="0" noProof="0" dirty="0">
                <a:ln>
                  <a:noFill/>
                </a:ln>
                <a:solidFill>
                  <a:prstClr val="white"/>
                </a:solidFill>
                <a:effectLst/>
                <a:uLnTx/>
                <a:uFillTx/>
                <a:latin typeface="Calibri"/>
                <a:ea typeface="+mn-ea"/>
                <a:cs typeface="+mn-cs"/>
              </a:rPr>
              <a:t> </a:t>
            </a:r>
            <a:r>
              <a:rPr kumimoji="0" lang="en-US" sz="2000" b="1" i="0" u="none" strike="noStrike" kern="1200" cap="none" spc="0" normalizeH="0" baseline="0" noProof="0" dirty="0" err="1">
                <a:ln>
                  <a:noFill/>
                </a:ln>
                <a:solidFill>
                  <a:prstClr val="white"/>
                </a:solidFill>
                <a:effectLst/>
                <a:uLnTx/>
                <a:uFillTx/>
                <a:latin typeface="Calibri"/>
                <a:ea typeface="+mn-ea"/>
                <a:cs typeface="+mn-cs"/>
              </a:rPr>
              <a:t>nữ</a:t>
            </a:r>
            <a:r>
              <a:rPr kumimoji="0" lang="en-US" sz="2000" b="1" i="0" u="none" strike="noStrike" kern="1200" cap="none" spc="0" normalizeH="0" baseline="0" noProof="0" dirty="0">
                <a:ln>
                  <a:noFill/>
                </a:ln>
                <a:solidFill>
                  <a:prstClr val="white"/>
                </a:solidFill>
                <a:effectLst/>
                <a:uLnTx/>
                <a:uFillTx/>
                <a:latin typeface="Calibri"/>
                <a:ea typeface="+mn-ea"/>
                <a:cs typeface="+mn-cs"/>
              </a:rPr>
              <a:t> </a:t>
            </a:r>
            <a:r>
              <a:rPr kumimoji="0" lang="vi-VN" sz="20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đang kéo con mình khỏi ngọn lửa sau khi nhà của họ (ở Tây Ninh) bị lính chính quyền Sài Gòn đốt cháy tháng 7/1963. </a:t>
            </a:r>
          </a:p>
        </p:txBody>
      </p:sp>
      <p:pic>
        <p:nvPicPr>
          <p:cNvPr id="3" name="Picture 2">
            <a:extLst>
              <a:ext uri="{FF2B5EF4-FFF2-40B4-BE49-F238E27FC236}">
                <a16:creationId xmlns:a16="http://schemas.microsoft.com/office/drawing/2014/main" id="{975D3BE3-7226-C509-D5A8-954C0EC8514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23973" y="1350963"/>
            <a:ext cx="9150063" cy="3797300"/>
          </a:xfrm>
          <a:prstGeom prst="rect">
            <a:avLst/>
          </a:prstGeom>
        </p:spPr>
      </p:pic>
      <p:sp>
        <p:nvSpPr>
          <p:cNvPr id="4" name="Rectangle: Rounded Corners 3">
            <a:extLst>
              <a:ext uri="{FF2B5EF4-FFF2-40B4-BE49-F238E27FC236}">
                <a16:creationId xmlns:a16="http://schemas.microsoft.com/office/drawing/2014/main" id="{80F0FBA7-1EAB-0984-307E-1022E3BDD0A3}"/>
              </a:ext>
            </a:extLst>
          </p:cNvPr>
          <p:cNvSpPr/>
          <p:nvPr/>
        </p:nvSpPr>
        <p:spPr>
          <a:xfrm>
            <a:off x="332582" y="5372894"/>
            <a:ext cx="9384505" cy="850900"/>
          </a:xfrm>
          <a:prstGeom prst="roundRect">
            <a:avLst>
              <a:gd name="adj" fmla="val 33383"/>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lvl="0" eaLnBrk="0" fontAlgn="base" hangingPunct="0">
              <a:spcBef>
                <a:spcPct val="0"/>
              </a:spcBef>
              <a:spcAft>
                <a:spcPct val="0"/>
              </a:spcAft>
              <a:defRPr/>
            </a:pPr>
            <a:r>
              <a:rPr kumimoji="0" lang="en-US" sz="2000" b="1" i="0" u="none" strike="noStrike" kern="1200" cap="none" spc="0" normalizeH="0" baseline="0" noProof="0" dirty="0" err="1">
                <a:ln>
                  <a:noFill/>
                </a:ln>
                <a:solidFill>
                  <a:prstClr val="white"/>
                </a:solidFill>
                <a:effectLst/>
                <a:uLnTx/>
                <a:uFillTx/>
                <a:latin typeface="Arial" panose="020B0604020202020204" pitchFamily="34" charset="0"/>
              </a:rPr>
              <a:t>Người</a:t>
            </a:r>
            <a:r>
              <a:rPr kumimoji="0" lang="en-US" sz="2000" b="1" i="0" u="none" strike="noStrike" kern="1200" cap="none" spc="0" normalizeH="0" noProof="0" dirty="0">
                <a:ln>
                  <a:noFill/>
                </a:ln>
                <a:solidFill>
                  <a:prstClr val="white"/>
                </a:solidFill>
                <a:effectLst/>
                <a:uLnTx/>
                <a:uFillTx/>
                <a:latin typeface="Arial" panose="020B0604020202020204" pitchFamily="34" charset="0"/>
              </a:rPr>
              <a:t> </a:t>
            </a:r>
            <a:r>
              <a:rPr kumimoji="0" lang="en-US" sz="2000" b="1" i="0" u="none" strike="noStrike" kern="1200" cap="none" spc="0" normalizeH="0" noProof="0" dirty="0" err="1">
                <a:ln>
                  <a:noFill/>
                </a:ln>
                <a:solidFill>
                  <a:prstClr val="white"/>
                </a:solidFill>
                <a:effectLst/>
                <a:uLnTx/>
                <a:uFillTx/>
                <a:latin typeface="Arial" panose="020B0604020202020204" pitchFamily="34" charset="0"/>
              </a:rPr>
              <a:t>dân</a:t>
            </a:r>
            <a:r>
              <a:rPr kumimoji="0" lang="en-US" sz="2000" b="1" i="0" u="none" strike="noStrike" kern="1200" cap="none" spc="0" normalizeH="0" noProof="0" dirty="0">
                <a:ln>
                  <a:noFill/>
                </a:ln>
                <a:solidFill>
                  <a:prstClr val="white"/>
                </a:solidFill>
                <a:effectLst/>
                <a:uLnTx/>
                <a:uFillTx/>
                <a:latin typeface="Arial" panose="020B0604020202020204" pitchFamily="34" charset="0"/>
              </a:rPr>
              <a:t> </a:t>
            </a:r>
            <a:r>
              <a:rPr kumimoji="0" lang="en-US" sz="2000" b="1" i="0" u="none" strike="noStrike" kern="1200" cap="none" spc="0" normalizeH="0" noProof="0" dirty="0" err="1">
                <a:ln>
                  <a:noFill/>
                </a:ln>
                <a:solidFill>
                  <a:prstClr val="white"/>
                </a:solidFill>
                <a:effectLst/>
                <a:uLnTx/>
                <a:uFillTx/>
                <a:latin typeface="Arial" panose="020B0604020202020204" pitchFamily="34" charset="0"/>
              </a:rPr>
              <a:t>làng</a:t>
            </a:r>
            <a:r>
              <a:rPr kumimoji="0" lang="en-US" sz="2000" b="1" i="0" u="none" strike="noStrike" kern="1200" cap="none" spc="0" normalizeH="0" noProof="0" dirty="0">
                <a:ln>
                  <a:noFill/>
                </a:ln>
                <a:solidFill>
                  <a:prstClr val="white"/>
                </a:solidFill>
                <a:effectLst/>
                <a:uLnTx/>
                <a:uFillTx/>
                <a:latin typeface="Arial" panose="020B0604020202020204" pitchFamily="34" charset="0"/>
              </a:rPr>
              <a:t> </a:t>
            </a:r>
            <a:r>
              <a:rPr kumimoji="0" lang="en-US" sz="2000" b="1" i="0" u="none" strike="noStrike" kern="1200" cap="none" spc="0" normalizeH="0" noProof="0" dirty="0" err="1">
                <a:ln>
                  <a:noFill/>
                </a:ln>
                <a:solidFill>
                  <a:prstClr val="white"/>
                </a:solidFill>
                <a:effectLst/>
                <a:uLnTx/>
                <a:uFillTx/>
                <a:latin typeface="Arial" panose="020B0604020202020204" pitchFamily="34" charset="0"/>
              </a:rPr>
              <a:t>Phong</a:t>
            </a:r>
            <a:r>
              <a:rPr kumimoji="0" lang="en-US" sz="2000" b="1" i="0" u="none" strike="noStrike" kern="1200" cap="none" spc="0" normalizeH="0" noProof="0" dirty="0">
                <a:ln>
                  <a:noFill/>
                </a:ln>
                <a:solidFill>
                  <a:prstClr val="white"/>
                </a:solidFill>
                <a:effectLst/>
                <a:uLnTx/>
                <a:uFillTx/>
                <a:latin typeface="Arial" panose="020B0604020202020204" pitchFamily="34" charset="0"/>
              </a:rPr>
              <a:t> </a:t>
            </a:r>
            <a:r>
              <a:rPr kumimoji="0" lang="en-US" sz="2000" b="1" i="0" u="none" strike="noStrike" kern="1200" cap="none" spc="0" normalizeH="0" noProof="0" dirty="0" err="1">
                <a:ln>
                  <a:noFill/>
                </a:ln>
                <a:solidFill>
                  <a:prstClr val="white"/>
                </a:solidFill>
                <a:effectLst/>
                <a:uLnTx/>
                <a:uFillTx/>
                <a:latin typeface="Arial" panose="020B0604020202020204" pitchFamily="34" charset="0"/>
              </a:rPr>
              <a:t>Nhất</a:t>
            </a:r>
            <a:r>
              <a:rPr kumimoji="0" lang="en-US" sz="2000" b="1" i="0" u="none" strike="noStrike" kern="1200" cap="none" spc="0" normalizeH="0" noProof="0" dirty="0">
                <a:ln>
                  <a:noFill/>
                </a:ln>
                <a:solidFill>
                  <a:prstClr val="white"/>
                </a:solidFill>
                <a:effectLst/>
                <a:uLnTx/>
                <a:uFillTx/>
                <a:latin typeface="Arial" panose="020B0604020202020204" pitchFamily="34" charset="0"/>
              </a:rPr>
              <a:t> </a:t>
            </a:r>
            <a:r>
              <a:rPr kumimoji="0" lang="en-US" sz="2000" b="1" i="0" u="none" strike="noStrike" kern="1200" cap="none" spc="0" normalizeH="0" noProof="0" dirty="0" err="1">
                <a:ln>
                  <a:noFill/>
                </a:ln>
                <a:solidFill>
                  <a:prstClr val="white"/>
                </a:solidFill>
                <a:effectLst/>
                <a:uLnTx/>
                <a:uFillTx/>
                <a:latin typeface="Arial" panose="020B0604020202020204" pitchFamily="34" charset="0"/>
              </a:rPr>
              <a:t>và</a:t>
            </a:r>
            <a:r>
              <a:rPr kumimoji="0" lang="en-US" sz="2000" b="1" i="0" u="none" strike="noStrike" kern="1200" cap="none" spc="0" normalizeH="0" noProof="0" dirty="0">
                <a:ln>
                  <a:noFill/>
                </a:ln>
                <a:solidFill>
                  <a:prstClr val="white"/>
                </a:solidFill>
                <a:effectLst/>
                <a:uLnTx/>
                <a:uFillTx/>
                <a:latin typeface="Arial" panose="020B0604020202020204" pitchFamily="34" charset="0"/>
              </a:rPr>
              <a:t> </a:t>
            </a:r>
            <a:r>
              <a:rPr kumimoji="0" lang="en-US" sz="2000" b="1" i="0" u="none" strike="noStrike" kern="1200" cap="none" spc="0" normalizeH="0" noProof="0" dirty="0" err="1">
                <a:ln>
                  <a:noFill/>
                </a:ln>
                <a:solidFill>
                  <a:prstClr val="white"/>
                </a:solidFill>
                <a:effectLst/>
                <a:uLnTx/>
                <a:uFillTx/>
                <a:latin typeface="Arial" panose="020B0604020202020204" pitchFamily="34" charset="0"/>
              </a:rPr>
              <a:t>Phong</a:t>
            </a:r>
            <a:r>
              <a:rPr kumimoji="0" lang="en-US" sz="2000" b="1" i="0" u="none" strike="noStrike" kern="1200" cap="none" spc="0" normalizeH="0" noProof="0" dirty="0">
                <a:ln>
                  <a:noFill/>
                </a:ln>
                <a:solidFill>
                  <a:prstClr val="white"/>
                </a:solidFill>
                <a:effectLst/>
                <a:uLnTx/>
                <a:uFillTx/>
                <a:latin typeface="Arial" panose="020B0604020202020204" pitchFamily="34" charset="0"/>
              </a:rPr>
              <a:t> </a:t>
            </a:r>
            <a:r>
              <a:rPr kumimoji="0" lang="en-US" sz="2000" b="1" i="0" u="none" strike="noStrike" kern="1200" cap="none" spc="0" normalizeH="0" noProof="0" dirty="0" err="1">
                <a:ln>
                  <a:noFill/>
                </a:ln>
                <a:solidFill>
                  <a:prstClr val="white"/>
                </a:solidFill>
                <a:effectLst/>
                <a:uLnTx/>
                <a:uFillTx/>
                <a:latin typeface="Arial" panose="020B0604020202020204" pitchFamily="34" charset="0"/>
              </a:rPr>
              <a:t>Nhị</a:t>
            </a:r>
            <a:r>
              <a:rPr kumimoji="0" lang="en-US" sz="2000" b="1" i="0" u="none" strike="noStrike" kern="1200" cap="none" spc="0" normalizeH="0" noProof="0" dirty="0">
                <a:ln>
                  <a:noFill/>
                </a:ln>
                <a:solidFill>
                  <a:prstClr val="white"/>
                </a:solidFill>
                <a:effectLst/>
                <a:uLnTx/>
                <a:uFillTx/>
                <a:latin typeface="Arial" panose="020B0604020202020204" pitchFamily="34" charset="0"/>
              </a:rPr>
              <a:t> </a:t>
            </a:r>
            <a:r>
              <a:rPr kumimoji="0" lang="en-US" sz="2000" b="1" i="0" u="none" strike="noStrike" kern="1200" cap="none" spc="0" normalizeH="0" noProof="0" dirty="0" err="1">
                <a:ln>
                  <a:noFill/>
                </a:ln>
                <a:solidFill>
                  <a:prstClr val="white"/>
                </a:solidFill>
                <a:effectLst/>
                <a:uLnTx/>
                <a:uFillTx/>
                <a:latin typeface="Arial" panose="020B0604020202020204" pitchFamily="34" charset="0"/>
              </a:rPr>
              <a:t>bị</a:t>
            </a:r>
            <a:r>
              <a:rPr kumimoji="0" lang="en-US" sz="2000" b="1" i="0" u="none" strike="noStrike" kern="1200" cap="none" spc="0" normalizeH="0" noProof="0" dirty="0">
                <a:ln>
                  <a:noFill/>
                </a:ln>
                <a:solidFill>
                  <a:prstClr val="white"/>
                </a:solidFill>
                <a:effectLst/>
                <a:uLnTx/>
                <a:uFillTx/>
                <a:latin typeface="Arial" panose="020B0604020202020204" pitchFamily="34" charset="0"/>
              </a:rPr>
              <a:t> </a:t>
            </a:r>
            <a:r>
              <a:rPr kumimoji="0" lang="en-US" sz="2000" b="1" i="0" u="none" strike="noStrike" kern="1200" cap="none" spc="0" normalizeH="0" noProof="0" dirty="0" err="1">
                <a:ln>
                  <a:noFill/>
                </a:ln>
                <a:solidFill>
                  <a:prstClr val="white"/>
                </a:solidFill>
                <a:effectLst/>
                <a:uLnTx/>
                <a:uFillTx/>
                <a:latin typeface="Arial" panose="020B0604020202020204" pitchFamily="34" charset="0"/>
              </a:rPr>
              <a:t>sát</a:t>
            </a:r>
            <a:r>
              <a:rPr kumimoji="0" lang="en-US" sz="2000" b="1" i="0" u="none" strike="noStrike" kern="1200" cap="none" spc="0" normalizeH="0" noProof="0" dirty="0">
                <a:ln>
                  <a:noFill/>
                </a:ln>
                <a:solidFill>
                  <a:prstClr val="white"/>
                </a:solidFill>
                <a:effectLst/>
                <a:uLnTx/>
                <a:uFillTx/>
                <a:latin typeface="Arial" panose="020B0604020202020204" pitchFamily="34" charset="0"/>
              </a:rPr>
              <a:t> </a:t>
            </a:r>
            <a:r>
              <a:rPr kumimoji="0" lang="en-US" sz="2000" b="1" i="0" u="none" strike="noStrike" kern="1200" cap="none" spc="0" normalizeH="0" noProof="0" dirty="0" err="1">
                <a:ln>
                  <a:noFill/>
                </a:ln>
                <a:solidFill>
                  <a:prstClr val="white"/>
                </a:solidFill>
                <a:effectLst/>
                <a:uLnTx/>
                <a:uFillTx/>
                <a:latin typeface="Arial" panose="020B0604020202020204" pitchFamily="34" charset="0"/>
              </a:rPr>
              <a:t>hại</a:t>
            </a:r>
            <a:r>
              <a:rPr kumimoji="0" lang="en-US" sz="2000" b="1" i="0" u="none" strike="noStrike" kern="1200" cap="none" spc="0" normalizeH="0" noProof="0" dirty="0">
                <a:ln>
                  <a:noFill/>
                </a:ln>
                <a:solidFill>
                  <a:prstClr val="white"/>
                </a:solidFill>
                <a:effectLst/>
                <a:uLnTx/>
                <a:uFillTx/>
                <a:latin typeface="Arial" panose="020B0604020202020204" pitchFamily="34" charset="0"/>
              </a:rPr>
              <a:t> </a:t>
            </a:r>
            <a:r>
              <a:rPr kumimoji="0" lang="en-US" sz="2000" b="1" i="0" u="none" strike="noStrike" kern="1200" cap="none" spc="0" normalizeH="0" noProof="0" dirty="0" err="1">
                <a:ln>
                  <a:noFill/>
                </a:ln>
                <a:solidFill>
                  <a:prstClr val="white"/>
                </a:solidFill>
                <a:effectLst/>
                <a:uLnTx/>
                <a:uFillTx/>
                <a:latin typeface="Arial" panose="020B0604020202020204" pitchFamily="34" charset="0"/>
              </a:rPr>
              <a:t>vào</a:t>
            </a:r>
            <a:r>
              <a:rPr kumimoji="0" lang="en-US" sz="2000" b="1" i="0" u="none" strike="noStrike" kern="1200" cap="none" spc="0" normalizeH="0" noProof="0" dirty="0">
                <a:ln>
                  <a:noFill/>
                </a:ln>
                <a:solidFill>
                  <a:prstClr val="white"/>
                </a:solidFill>
                <a:effectLst/>
                <a:uLnTx/>
                <a:uFillTx/>
                <a:latin typeface="Arial" panose="020B0604020202020204" pitchFamily="34" charset="0"/>
              </a:rPr>
              <a:t> </a:t>
            </a:r>
            <a:r>
              <a:rPr kumimoji="0" lang="en-US" sz="2000" b="1" i="0" u="none" strike="noStrike" kern="1200" cap="none" spc="0" normalizeH="0" noProof="0" dirty="0" err="1">
                <a:ln>
                  <a:noFill/>
                </a:ln>
                <a:solidFill>
                  <a:prstClr val="white"/>
                </a:solidFill>
                <a:effectLst/>
                <a:uLnTx/>
                <a:uFillTx/>
                <a:latin typeface="Arial" panose="020B0604020202020204" pitchFamily="34" charset="0"/>
              </a:rPr>
              <a:t>ngày</a:t>
            </a:r>
            <a:r>
              <a:rPr kumimoji="0" lang="en-US" sz="2000" b="1" i="0" u="none" strike="noStrike" kern="1200" cap="none" spc="0" normalizeH="0" noProof="0" dirty="0">
                <a:ln>
                  <a:noFill/>
                </a:ln>
                <a:solidFill>
                  <a:prstClr val="white"/>
                </a:solidFill>
                <a:effectLst/>
                <a:uLnTx/>
                <a:uFillTx/>
                <a:latin typeface="Arial" panose="020B0604020202020204" pitchFamily="34" charset="0"/>
              </a:rPr>
              <a:t> </a:t>
            </a:r>
            <a:r>
              <a:rPr lang="en-US" sz="2000" b="1" dirty="0">
                <a:solidFill>
                  <a:prstClr val="white"/>
                </a:solidFill>
                <a:latin typeface="Arial" panose="020B0604020202020204" pitchFamily="34" charset="0"/>
              </a:rPr>
              <a:t>12/2/1968 </a:t>
            </a:r>
            <a:r>
              <a:rPr lang="en-US" sz="2000" b="1" dirty="0" err="1">
                <a:solidFill>
                  <a:prstClr val="white"/>
                </a:solidFill>
                <a:latin typeface="Arial" panose="020B0604020202020204" pitchFamily="34" charset="0"/>
              </a:rPr>
              <a:t>làm</a:t>
            </a:r>
            <a:r>
              <a:rPr lang="en-US" sz="2000" b="1" dirty="0">
                <a:solidFill>
                  <a:prstClr val="white"/>
                </a:solidFill>
                <a:latin typeface="Arial" panose="020B0604020202020204" pitchFamily="34" charset="0"/>
              </a:rPr>
              <a:t> </a:t>
            </a:r>
            <a:r>
              <a:rPr lang="en-US" sz="2000" b="1" dirty="0" err="1">
                <a:solidFill>
                  <a:prstClr val="white"/>
                </a:solidFill>
                <a:latin typeface="Arial" panose="020B0604020202020204" pitchFamily="34" charset="0"/>
              </a:rPr>
              <a:t>chết</a:t>
            </a:r>
            <a:r>
              <a:rPr lang="en-US" sz="2000" b="1" dirty="0">
                <a:solidFill>
                  <a:prstClr val="white"/>
                </a:solidFill>
                <a:latin typeface="Arial" panose="020B0604020202020204" pitchFamily="34" charset="0"/>
              </a:rPr>
              <a:t> 280 ng</a:t>
            </a:r>
            <a:r>
              <a:rPr lang="vi-VN" sz="2000" b="1" dirty="0">
                <a:solidFill>
                  <a:prstClr val="white"/>
                </a:solidFill>
              </a:rPr>
              <a:t>ười</a:t>
            </a:r>
            <a:r>
              <a:rPr lang="en-US" sz="2000" b="1" dirty="0">
                <a:solidFill>
                  <a:prstClr val="white"/>
                </a:solidFill>
              </a:rPr>
              <a:t>. </a:t>
            </a:r>
            <a:r>
              <a:rPr lang="en-US" sz="2000" b="1" dirty="0" err="1">
                <a:solidFill>
                  <a:prstClr val="white"/>
                </a:solidFill>
              </a:rPr>
              <a:t>Hầu</a:t>
            </a:r>
            <a:r>
              <a:rPr lang="en-US" sz="2000" b="1" dirty="0">
                <a:solidFill>
                  <a:prstClr val="white"/>
                </a:solidFill>
              </a:rPr>
              <a:t> </a:t>
            </a:r>
            <a:r>
              <a:rPr lang="en-US" sz="2000" b="1" dirty="0" err="1">
                <a:solidFill>
                  <a:prstClr val="white"/>
                </a:solidFill>
              </a:rPr>
              <a:t>hết</a:t>
            </a:r>
            <a:r>
              <a:rPr lang="en-US" sz="2000" b="1" dirty="0">
                <a:solidFill>
                  <a:prstClr val="white"/>
                </a:solidFill>
              </a:rPr>
              <a:t> </a:t>
            </a:r>
            <a:r>
              <a:rPr lang="en-US" sz="2000" b="1" dirty="0" err="1">
                <a:solidFill>
                  <a:prstClr val="white"/>
                </a:solidFill>
              </a:rPr>
              <a:t>là</a:t>
            </a:r>
            <a:r>
              <a:rPr lang="en-US" sz="2000" b="1" dirty="0">
                <a:solidFill>
                  <a:prstClr val="white"/>
                </a:solidFill>
              </a:rPr>
              <a:t> </a:t>
            </a:r>
            <a:r>
              <a:rPr lang="en-US" sz="2000" b="1" dirty="0" err="1">
                <a:solidFill>
                  <a:prstClr val="white"/>
                </a:solidFill>
              </a:rPr>
              <a:t>phụ</a:t>
            </a:r>
            <a:r>
              <a:rPr lang="en-US" sz="2000" b="1" dirty="0">
                <a:solidFill>
                  <a:prstClr val="white"/>
                </a:solidFill>
              </a:rPr>
              <a:t> </a:t>
            </a:r>
            <a:r>
              <a:rPr lang="en-US" sz="2000" b="1" dirty="0" err="1">
                <a:solidFill>
                  <a:prstClr val="white"/>
                </a:solidFill>
              </a:rPr>
              <a:t>nữ</a:t>
            </a:r>
            <a:r>
              <a:rPr lang="en-US" sz="2000" b="1" dirty="0">
                <a:solidFill>
                  <a:prstClr val="white"/>
                </a:solidFill>
              </a:rPr>
              <a:t> </a:t>
            </a:r>
            <a:r>
              <a:rPr lang="en-US" sz="2000" b="1" dirty="0" err="1">
                <a:solidFill>
                  <a:prstClr val="white"/>
                </a:solidFill>
              </a:rPr>
              <a:t>và</a:t>
            </a:r>
            <a:r>
              <a:rPr lang="en-US" sz="2000" b="1" dirty="0">
                <a:solidFill>
                  <a:prstClr val="white"/>
                </a:solidFill>
              </a:rPr>
              <a:t> </a:t>
            </a:r>
            <a:r>
              <a:rPr lang="en-US" sz="2000" b="1" dirty="0" err="1">
                <a:solidFill>
                  <a:prstClr val="white"/>
                </a:solidFill>
              </a:rPr>
              <a:t>trẻ</a:t>
            </a:r>
            <a:r>
              <a:rPr lang="en-US" sz="2000" b="1" dirty="0">
                <a:solidFill>
                  <a:prstClr val="white"/>
                </a:solidFill>
              </a:rPr>
              <a:t> </a:t>
            </a:r>
            <a:r>
              <a:rPr lang="en-US" sz="2000" b="1" dirty="0" err="1">
                <a:solidFill>
                  <a:prstClr val="white"/>
                </a:solidFill>
              </a:rPr>
              <a:t>em</a:t>
            </a:r>
            <a:r>
              <a:rPr lang="en-US" sz="2000" b="1" dirty="0">
                <a:solidFill>
                  <a:prstClr val="white"/>
                </a:solidFill>
                <a:latin typeface="Arial" panose="020B0604020202020204" pitchFamily="34" charset="0"/>
              </a:rPr>
              <a:t>.</a:t>
            </a:r>
            <a:endParaRPr kumimoji="0" lang="vi-VN" sz="2000" b="1" i="0" u="none" strike="noStrike" kern="1200" cap="none" spc="0" normalizeH="0" baseline="0" noProof="0" dirty="0">
              <a:ln>
                <a:noFill/>
              </a:ln>
              <a:solidFill>
                <a:prstClr val="white"/>
              </a:solidFill>
              <a:effectLst/>
              <a:uLnTx/>
              <a:uFillTx/>
              <a:latin typeface="Arial" panose="020B0604020202020204"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1"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par>
                                <p:cTn id="16" presetID="22" presetClass="entr" presetSubtype="4"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down)">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animBg="1"/>
      <p:bldP spid="4"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dirty="0"/>
          </a:p>
        </p:txBody>
      </p:sp>
      <p:pic>
        <p:nvPicPr>
          <p:cNvPr id="6" name="Content Placeholder 5"/>
          <p:cNvPicPr>
            <a:picLocks noGrp="1" noChangeAspect="1"/>
          </p:cNvPicPr>
          <p:nvPr>
            <p:ph idx="1"/>
          </p:nvPr>
        </p:nvPicPr>
        <p:blipFill>
          <a:blip r:embed="rId2"/>
          <a:stretch>
            <a:fillRect/>
          </a:stretch>
        </p:blipFill>
        <p:spPr>
          <a:xfrm>
            <a:off x="-931025" y="-727605"/>
            <a:ext cx="13666123" cy="9189961"/>
          </a:xfrm>
          <a:prstGeom prst="rect">
            <a:avLst/>
          </a:prstGeom>
        </p:spPr>
      </p:pic>
    </p:spTree>
    <p:extLst>
      <p:ext uri="{BB962C8B-B14F-4D97-AF65-F5344CB8AC3E}">
        <p14:creationId xmlns:p14="http://schemas.microsoft.com/office/powerpoint/2010/main" val="3473431886"/>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A45B51E-1ED2-43FE-BC88-4E683075ADF9}"/>
              </a:ext>
            </a:extLst>
          </p:cNvPr>
          <p:cNvSpPr txBox="1"/>
          <p:nvPr/>
        </p:nvSpPr>
        <p:spPr>
          <a:xfrm>
            <a:off x="1472437" y="413820"/>
            <a:ext cx="9247131" cy="1323439"/>
          </a:xfrm>
          <a:prstGeom prst="rect">
            <a:avLst/>
          </a:prstGeom>
          <a:solidFill>
            <a:srgbClr val="EDF7E3"/>
          </a:solidFill>
        </p:spPr>
        <p:txBody>
          <a:bodyPr wrap="square" rtlCol="0">
            <a:spAutoFit/>
          </a:bodyPr>
          <a:lstStyle/>
          <a:p>
            <a:pPr algn="ctr"/>
            <a:r>
              <a:rPr lang="en-US" sz="40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1.</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Địa</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danh</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nào</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sau</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đây</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là</a:t>
            </a:r>
            <a:r>
              <a:rPr lang="en-US" altLang="en-US" sz="4000" dirty="0">
                <a:solidFill>
                  <a:srgbClr val="FF0000"/>
                </a:solidFill>
                <a:latin typeface="Times New Roman" panose="02020603050405020304" pitchFamily="18" charset="0"/>
                <a:cs typeface="Times New Roman" panose="02020603050405020304" pitchFamily="18" charset="0"/>
              </a:rPr>
              <a:t> tr</a:t>
            </a:r>
            <a:r>
              <a:rPr lang="vi-VN" altLang="en-US" sz="4000" dirty="0">
                <a:solidFill>
                  <a:srgbClr val="FF0000"/>
                </a:solidFill>
                <a:latin typeface="Times New Roman" panose="02020603050405020304" pitchFamily="18" charset="0"/>
                <a:cs typeface="Times New Roman" panose="02020603050405020304" pitchFamily="18" charset="0"/>
              </a:rPr>
              <a:t>ư</a:t>
            </a:r>
            <a:r>
              <a:rPr lang="en-US" altLang="en-US" sz="4000" dirty="0" err="1">
                <a:solidFill>
                  <a:srgbClr val="FF0000"/>
                </a:solidFill>
                <a:latin typeface="Times New Roman" panose="02020603050405020304" pitchFamily="18" charset="0"/>
                <a:cs typeface="Times New Roman" panose="02020603050405020304" pitchFamily="18" charset="0"/>
              </a:rPr>
              <a:t>ờng</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Đại</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học</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đầu</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tiên</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của</a:t>
            </a:r>
            <a:r>
              <a:rPr lang="en-US" altLang="en-US" sz="4000" dirty="0">
                <a:solidFill>
                  <a:srgbClr val="FF0000"/>
                </a:solidFill>
                <a:latin typeface="Times New Roman" panose="02020603050405020304" pitchFamily="18" charset="0"/>
                <a:cs typeface="Times New Roman" panose="02020603050405020304" pitchFamily="18" charset="0"/>
              </a:rPr>
              <a:t> n</a:t>
            </a:r>
            <a:r>
              <a:rPr lang="vi-VN" altLang="en-US" sz="4000" dirty="0">
                <a:solidFill>
                  <a:srgbClr val="FF0000"/>
                </a:solidFill>
                <a:latin typeface="Times New Roman" panose="02020603050405020304" pitchFamily="18" charset="0"/>
                <a:cs typeface="Times New Roman" panose="02020603050405020304" pitchFamily="18" charset="0"/>
              </a:rPr>
              <a:t>ư</a:t>
            </a:r>
            <a:r>
              <a:rPr lang="en-US" altLang="en-US" sz="4000" dirty="0" err="1">
                <a:solidFill>
                  <a:srgbClr val="FF0000"/>
                </a:solidFill>
                <a:latin typeface="Times New Roman" panose="02020603050405020304" pitchFamily="18" charset="0"/>
                <a:cs typeface="Times New Roman" panose="02020603050405020304" pitchFamily="18" charset="0"/>
              </a:rPr>
              <a:t>ớc</a:t>
            </a:r>
            <a:r>
              <a:rPr lang="en-US" altLang="en-US" sz="4000" dirty="0">
                <a:solidFill>
                  <a:srgbClr val="FF0000"/>
                </a:solidFill>
                <a:latin typeface="Times New Roman" panose="02020603050405020304" pitchFamily="18" charset="0"/>
                <a:cs typeface="Times New Roman" panose="02020603050405020304" pitchFamily="18" charset="0"/>
              </a:rPr>
              <a:t> ta?</a:t>
            </a:r>
          </a:p>
        </p:txBody>
      </p:sp>
      <p:sp>
        <p:nvSpPr>
          <p:cNvPr id="3" name="TextBox 2">
            <a:extLst>
              <a:ext uri="{FF2B5EF4-FFF2-40B4-BE49-F238E27FC236}">
                <a16:creationId xmlns:a16="http://schemas.microsoft.com/office/drawing/2014/main" id="{8B1F92A7-49E8-4824-A258-48913855140B}"/>
              </a:ext>
            </a:extLst>
          </p:cNvPr>
          <p:cNvSpPr txBox="1"/>
          <p:nvPr/>
        </p:nvSpPr>
        <p:spPr>
          <a:xfrm>
            <a:off x="1472437" y="1929729"/>
            <a:ext cx="9247132" cy="707886"/>
          </a:xfrm>
          <a:prstGeom prst="rect">
            <a:avLst/>
          </a:prstGeom>
          <a:solidFill>
            <a:schemeClr val="bg1"/>
          </a:solidFill>
          <a:ln w="19050">
            <a:solidFill>
              <a:srgbClr val="FFBDAE"/>
            </a:solidFill>
          </a:ln>
        </p:spPr>
        <p:txBody>
          <a:bodyPr wrap="square" rtlCol="0">
            <a:spAutoFit/>
          </a:bodyPr>
          <a:lstStyle/>
          <a:p>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A.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Chùa</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Một</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Cột</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a:t>
            </a:r>
          </a:p>
        </p:txBody>
      </p:sp>
      <p:sp>
        <p:nvSpPr>
          <p:cNvPr id="4" name="TextBox 3">
            <a:extLst>
              <a:ext uri="{FF2B5EF4-FFF2-40B4-BE49-F238E27FC236}">
                <a16:creationId xmlns:a16="http://schemas.microsoft.com/office/drawing/2014/main" id="{BE139F13-1D53-452F-AF1C-5AEDAE0FD430}"/>
              </a:ext>
            </a:extLst>
          </p:cNvPr>
          <p:cNvSpPr txBox="1"/>
          <p:nvPr/>
        </p:nvSpPr>
        <p:spPr>
          <a:xfrm>
            <a:off x="1472437" y="2830086"/>
            <a:ext cx="9247131" cy="707886"/>
          </a:xfrm>
          <a:prstGeom prst="rect">
            <a:avLst/>
          </a:prstGeom>
          <a:solidFill>
            <a:schemeClr val="bg1"/>
          </a:solidFill>
          <a:ln w="19050">
            <a:solidFill>
              <a:srgbClr val="FFBDAE"/>
            </a:solidFill>
          </a:ln>
        </p:spPr>
        <p:txBody>
          <a:bodyPr wrap="square" rtlCol="0">
            <a:spAutoFit/>
          </a:bodyPr>
          <a:lstStyle/>
          <a:p>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B.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Trường</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PTTH</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Chu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Văn</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An.</a:t>
            </a:r>
            <a:endParaRPr lang="en-US" sz="40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CCD8A2D9-24A0-4D69-A2EF-6969F2DAFBFA}"/>
              </a:ext>
            </a:extLst>
          </p:cNvPr>
          <p:cNvSpPr txBox="1"/>
          <p:nvPr/>
        </p:nvSpPr>
        <p:spPr>
          <a:xfrm>
            <a:off x="1472435" y="3768620"/>
            <a:ext cx="9247131" cy="707886"/>
          </a:xfrm>
          <a:prstGeom prst="rect">
            <a:avLst/>
          </a:prstGeom>
          <a:solidFill>
            <a:schemeClr val="bg1"/>
          </a:solidFill>
          <a:ln w="19050">
            <a:solidFill>
              <a:srgbClr val="FFBDAE"/>
            </a:solidFill>
          </a:ln>
        </p:spPr>
        <p:txBody>
          <a:bodyPr wrap="square" rtlCol="0">
            <a:spAutoFit/>
          </a:bodyPr>
          <a:lstStyle/>
          <a:p>
            <a:r>
              <a:rPr lang="en-US" sz="4000" dirty="0">
                <a:latin typeface="Times New Roman" panose="02020603050405020304" pitchFamily="18" charset="0"/>
                <a:cs typeface="Times New Roman" panose="02020603050405020304" pitchFamily="18" charset="0"/>
              </a:rPr>
              <a:t>C.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Văn</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Miếu</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Quốc</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Tử</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Giám</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a:t>
            </a:r>
            <a:endParaRPr lang="en-US" sz="4000" dirty="0">
              <a:latin typeface="Times New Roman" panose="02020603050405020304" pitchFamily="18" charset="0"/>
              <a:cs typeface="Times New Roman" panose="02020603050405020304" pitchFamily="18" charset="0"/>
            </a:endParaRPr>
          </a:p>
        </p:txBody>
      </p:sp>
      <p:pic>
        <p:nvPicPr>
          <p:cNvPr id="6" name="Picture 5" descr="A picture containing text, sign, orange&#10;&#10;Description automatically generated">
            <a:extLst>
              <a:ext uri="{FF2B5EF4-FFF2-40B4-BE49-F238E27FC236}">
                <a16:creationId xmlns:a16="http://schemas.microsoft.com/office/drawing/2014/main" id="{A8652BE1-21A0-4AB5-B5B3-1477C012C617}"/>
              </a:ext>
            </a:extLst>
          </p:cNvPr>
          <p:cNvPicPr>
            <a:picLocks noChangeAspect="1"/>
          </p:cNvPicPr>
          <p:nvPr/>
        </p:nvPicPr>
        <p:blipFill>
          <a:blip r:embed="rId2" cstate="print">
            <a:clrChange>
              <a:clrFrom>
                <a:srgbClr val="FAF5D3"/>
              </a:clrFrom>
              <a:clrTo>
                <a:srgbClr val="FAF5D3">
                  <a:alpha val="0"/>
                </a:srgbClr>
              </a:clrTo>
            </a:clrChange>
            <a:extLst>
              <a:ext uri="{28A0092B-C50C-407E-A947-70E740481C1C}">
                <a14:useLocalDpi xmlns:a14="http://schemas.microsoft.com/office/drawing/2010/main" val="0"/>
              </a:ext>
            </a:extLst>
          </a:blip>
          <a:stretch>
            <a:fillRect/>
          </a:stretch>
        </p:blipFill>
        <p:spPr>
          <a:xfrm>
            <a:off x="9972868" y="5061097"/>
            <a:ext cx="1921083" cy="1760991"/>
          </a:xfrm>
          <a:prstGeom prst="rect">
            <a:avLst/>
          </a:prstGeom>
        </p:spPr>
      </p:pic>
      <p:sp>
        <p:nvSpPr>
          <p:cNvPr id="11" name="TextBox 10">
            <a:extLst>
              <a:ext uri="{FF2B5EF4-FFF2-40B4-BE49-F238E27FC236}">
                <a16:creationId xmlns:a16="http://schemas.microsoft.com/office/drawing/2014/main" id="{3F48A8EB-327A-4A84-85E0-C3DA1D4F4EFF}"/>
              </a:ext>
            </a:extLst>
          </p:cNvPr>
          <p:cNvSpPr txBox="1"/>
          <p:nvPr/>
        </p:nvSpPr>
        <p:spPr>
          <a:xfrm>
            <a:off x="1472434" y="4707154"/>
            <a:ext cx="9247131" cy="707886"/>
          </a:xfrm>
          <a:prstGeom prst="rect">
            <a:avLst/>
          </a:prstGeom>
          <a:solidFill>
            <a:schemeClr val="bg1"/>
          </a:solidFill>
          <a:ln w="19050">
            <a:solidFill>
              <a:srgbClr val="FFBDAE"/>
            </a:solidFill>
          </a:ln>
        </p:spPr>
        <p:txBody>
          <a:bodyPr wrap="square" rtlCol="0">
            <a:spAutoFit/>
          </a:bodyPr>
          <a:lstStyle/>
          <a:p>
            <a:r>
              <a:rPr lang="en-US" sz="4000" dirty="0">
                <a:latin typeface="Times New Roman" panose="02020603050405020304" pitchFamily="18" charset="0"/>
                <a:cs typeface="Times New Roman" panose="02020603050405020304" pitchFamily="18" charset="0"/>
              </a:rPr>
              <a:t>D. </a:t>
            </a:r>
            <a:r>
              <a:rPr lang="en-US" sz="4000" dirty="0" err="1">
                <a:latin typeface="Times New Roman" panose="02020603050405020304" pitchFamily="18" charset="0"/>
                <a:cs typeface="Times New Roman" panose="02020603050405020304" pitchFamily="18" charset="0"/>
              </a:rPr>
              <a:t>Việt</a:t>
            </a:r>
            <a:r>
              <a:rPr lang="en-US" sz="4000" dirty="0">
                <a:latin typeface="Times New Roman" panose="02020603050405020304" pitchFamily="18" charset="0"/>
                <a:cs typeface="Times New Roman" panose="02020603050405020304" pitchFamily="18" charset="0"/>
              </a:rPr>
              <a:t> Nam </a:t>
            </a:r>
            <a:r>
              <a:rPr lang="en-US" sz="4000" dirty="0" err="1">
                <a:latin typeface="Times New Roman" panose="02020603050405020304" pitchFamily="18" charset="0"/>
                <a:cs typeface="Times New Roman" panose="02020603050405020304" pitchFamily="18" charset="0"/>
              </a:rPr>
              <a:t>Quốc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Tự</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a:t>
            </a:r>
            <a:endParaRPr lang="en-US" sz="4000"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2E47487E-F19A-4703-97CB-96FABE4C189E}"/>
              </a:ext>
            </a:extLst>
          </p:cNvPr>
          <p:cNvSpPr txBox="1"/>
          <p:nvPr/>
        </p:nvSpPr>
        <p:spPr>
          <a:xfrm>
            <a:off x="1472434" y="3768620"/>
            <a:ext cx="9247131" cy="707886"/>
          </a:xfrm>
          <a:prstGeom prst="rect">
            <a:avLst/>
          </a:prstGeom>
          <a:solidFill>
            <a:srgbClr val="FFFF00"/>
          </a:solidFill>
          <a:ln w="19050">
            <a:solidFill>
              <a:srgbClr val="FFBDAE"/>
            </a:solidFill>
          </a:ln>
        </p:spPr>
        <p:txBody>
          <a:bodyPr wrap="square" rtlCol="0">
            <a:spAutoFit/>
          </a:bodyPr>
          <a:lstStyle/>
          <a:p>
            <a:r>
              <a:rPr lang="en-US" sz="4000" dirty="0">
                <a:latin typeface="Times New Roman" panose="02020603050405020304" pitchFamily="18" charset="0"/>
                <a:cs typeface="Times New Roman" panose="02020603050405020304" pitchFamily="18" charset="0"/>
              </a:rPr>
              <a:t>C.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Văn</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Miếu</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Quốc</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Tử</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Giám</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771901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par>
                                <p:cTn id="14" presetID="10"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circle(in)">
                                      <p:cBhvr>
                                        <p:cTn id="24"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11" grpId="0" animBg="1"/>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32756" y="-149630"/>
            <a:ext cx="7052656" cy="7007629"/>
          </a:xfrm>
          <a:prstGeom prst="rect">
            <a:avLst/>
          </a:prstGeom>
        </p:spPr>
      </p:pic>
    </p:spTree>
    <p:extLst>
      <p:ext uri="{BB962C8B-B14F-4D97-AF65-F5344CB8AC3E}">
        <p14:creationId xmlns:p14="http://schemas.microsoft.com/office/powerpoint/2010/main" val="3274108525"/>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pic>
        <p:nvPicPr>
          <p:cNvPr id="6" name="Content Placeholder 5"/>
          <p:cNvPicPr>
            <a:picLocks noGrp="1" noChangeAspect="1"/>
          </p:cNvPicPr>
          <p:nvPr>
            <p:ph idx="1"/>
          </p:nvPr>
        </p:nvPicPr>
        <p:blipFill>
          <a:blip r:embed="rId2"/>
          <a:stretch>
            <a:fillRect/>
          </a:stretch>
        </p:blipFill>
        <p:spPr>
          <a:xfrm>
            <a:off x="1" y="-1210996"/>
            <a:ext cx="12191999" cy="8068996"/>
          </a:xfrm>
          <a:prstGeom prst="rect">
            <a:avLst/>
          </a:prstGeom>
        </p:spPr>
      </p:pic>
    </p:spTree>
    <p:extLst>
      <p:ext uri="{BB962C8B-B14F-4D97-AF65-F5344CB8AC3E}">
        <p14:creationId xmlns:p14="http://schemas.microsoft.com/office/powerpoint/2010/main" val="1408222410"/>
      </p:ext>
    </p:extLst>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pic>
        <p:nvPicPr>
          <p:cNvPr id="4" name="Content Placeholder 3"/>
          <p:cNvPicPr>
            <a:picLocks noGrp="1" noChangeAspect="1"/>
          </p:cNvPicPr>
          <p:nvPr>
            <p:ph idx="1"/>
          </p:nvPr>
        </p:nvPicPr>
        <p:blipFill>
          <a:blip r:embed="rId2"/>
          <a:stretch>
            <a:fillRect/>
          </a:stretch>
        </p:blipFill>
        <p:spPr>
          <a:xfrm>
            <a:off x="-878378" y="0"/>
            <a:ext cx="13948756" cy="8545243"/>
          </a:xfrm>
          <a:prstGeom prst="rect">
            <a:avLst/>
          </a:prstGeom>
        </p:spPr>
      </p:pic>
    </p:spTree>
    <p:extLst>
      <p:ext uri="{BB962C8B-B14F-4D97-AF65-F5344CB8AC3E}">
        <p14:creationId xmlns:p14="http://schemas.microsoft.com/office/powerpoint/2010/main" val="1501364097"/>
      </p:ext>
    </p:extLst>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Flowchart: Document 2">
            <a:extLst>
              <a:ext uri="{FF2B5EF4-FFF2-40B4-BE49-F238E27FC236}">
                <a16:creationId xmlns:a16="http://schemas.microsoft.com/office/drawing/2014/main" id="{C97E2BFE-96A0-12F2-6441-065484EAFA37}"/>
              </a:ext>
            </a:extLst>
          </p:cNvPr>
          <p:cNvSpPr/>
          <p:nvPr/>
        </p:nvSpPr>
        <p:spPr>
          <a:xfrm>
            <a:off x="1" y="1163782"/>
            <a:ext cx="12192000" cy="5569527"/>
          </a:xfrm>
          <a:prstGeom prst="flowChartDocument">
            <a:avLst/>
          </a:prstGeom>
          <a:solidFill>
            <a:schemeClr val="bg1"/>
          </a:solidFill>
          <a:ln w="28575">
            <a:solidFill>
              <a:srgbClr val="FF0066"/>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altLang="en-US" sz="3600" b="1" dirty="0">
                <a:solidFill>
                  <a:srgbClr val="CC3300"/>
                </a:solidFill>
                <a:latin typeface="Times New Roman" panose="02020603050405020304" pitchFamily="18" charset="0"/>
              </a:rPr>
              <a:t>          </a:t>
            </a:r>
            <a:r>
              <a:rPr lang="en-US" altLang="en-US" sz="3600" b="1" dirty="0" err="1" smtClean="0">
                <a:solidFill>
                  <a:srgbClr val="CC3300"/>
                </a:solidFill>
                <a:latin typeface="Times New Roman" panose="02020603050405020304" pitchFamily="18" charset="0"/>
              </a:rPr>
              <a:t>Câu</a:t>
            </a:r>
            <a:r>
              <a:rPr lang="en-US" altLang="en-US" sz="3600" b="1" dirty="0" smtClean="0">
                <a:solidFill>
                  <a:srgbClr val="CC3300"/>
                </a:solidFill>
                <a:latin typeface="Times New Roman" panose="02020603050405020304" pitchFamily="18" charset="0"/>
              </a:rPr>
              <a:t> 3: </a:t>
            </a:r>
            <a:r>
              <a:rPr lang="en-US" altLang="en-US" sz="3600" b="1" dirty="0" err="1" smtClean="0">
                <a:solidFill>
                  <a:srgbClr val="CC3300"/>
                </a:solidFill>
                <a:latin typeface="Times New Roman" panose="02020603050405020304" pitchFamily="18" charset="0"/>
              </a:rPr>
              <a:t>Để</a:t>
            </a:r>
            <a:r>
              <a:rPr lang="en-US" altLang="en-US" sz="3600" b="1" dirty="0" smtClean="0">
                <a:solidFill>
                  <a:srgbClr val="CC3300"/>
                </a:solidFill>
                <a:latin typeface="Times New Roman" panose="02020603050405020304" pitchFamily="18" charset="0"/>
              </a:rPr>
              <a:t> </a:t>
            </a:r>
            <a:r>
              <a:rPr lang="en-US" altLang="en-US" sz="3600" b="1" dirty="0" err="1">
                <a:solidFill>
                  <a:srgbClr val="CC3300"/>
                </a:solidFill>
                <a:latin typeface="Times New Roman" panose="02020603050405020304" pitchFamily="18" charset="0"/>
              </a:rPr>
              <a:t>thế</a:t>
            </a:r>
            <a:r>
              <a:rPr lang="en-US" altLang="en-US" sz="3600" b="1" dirty="0">
                <a:solidFill>
                  <a:srgbClr val="CC3300"/>
                </a:solidFill>
                <a:latin typeface="Times New Roman" panose="02020603050405020304" pitchFamily="18" charset="0"/>
              </a:rPr>
              <a:t> </a:t>
            </a:r>
            <a:r>
              <a:rPr lang="en-US" altLang="en-US" sz="3600" b="1" dirty="0" err="1">
                <a:solidFill>
                  <a:srgbClr val="CC3300"/>
                </a:solidFill>
                <a:latin typeface="Times New Roman" panose="02020603050405020304" pitchFamily="18" charset="0"/>
              </a:rPr>
              <a:t>giới</a:t>
            </a:r>
            <a:r>
              <a:rPr lang="en-US" altLang="en-US" sz="3600" b="1" dirty="0">
                <a:solidFill>
                  <a:srgbClr val="CC3300"/>
                </a:solidFill>
                <a:latin typeface="Times New Roman" panose="02020603050405020304" pitchFamily="18" charset="0"/>
              </a:rPr>
              <a:t> </a:t>
            </a:r>
            <a:r>
              <a:rPr lang="en-US" altLang="en-US" sz="3600" b="1" dirty="0" err="1">
                <a:solidFill>
                  <a:srgbClr val="CC3300"/>
                </a:solidFill>
                <a:latin typeface="Times New Roman" panose="02020603050405020304" pitchFamily="18" charset="0"/>
              </a:rPr>
              <a:t>không</a:t>
            </a:r>
            <a:r>
              <a:rPr lang="en-US" altLang="en-US" sz="3600" b="1" dirty="0">
                <a:solidFill>
                  <a:srgbClr val="CC3300"/>
                </a:solidFill>
                <a:latin typeface="Times New Roman" panose="02020603050405020304" pitchFamily="18" charset="0"/>
              </a:rPr>
              <a:t> </a:t>
            </a:r>
            <a:r>
              <a:rPr lang="en-US" altLang="en-US" sz="3600" b="1" dirty="0" err="1">
                <a:solidFill>
                  <a:srgbClr val="CC3300"/>
                </a:solidFill>
                <a:latin typeface="Times New Roman" panose="02020603050405020304" pitchFamily="18" charset="0"/>
              </a:rPr>
              <a:t>còn</a:t>
            </a:r>
            <a:r>
              <a:rPr lang="en-US" altLang="en-US" sz="3600" b="1" dirty="0">
                <a:solidFill>
                  <a:srgbClr val="CC3300"/>
                </a:solidFill>
                <a:latin typeface="Times New Roman" panose="02020603050405020304" pitchFamily="18" charset="0"/>
              </a:rPr>
              <a:t> </a:t>
            </a:r>
            <a:r>
              <a:rPr lang="en-US" altLang="en-US" sz="3600" b="1" dirty="0" err="1">
                <a:solidFill>
                  <a:srgbClr val="CC3300"/>
                </a:solidFill>
                <a:latin typeface="Times New Roman" panose="02020603050405020304" pitchFamily="18" charset="0"/>
              </a:rPr>
              <a:t>chiến</a:t>
            </a:r>
            <a:r>
              <a:rPr lang="en-US" altLang="en-US" sz="3600" b="1" dirty="0">
                <a:solidFill>
                  <a:srgbClr val="CC3300"/>
                </a:solidFill>
                <a:latin typeface="Times New Roman" panose="02020603050405020304" pitchFamily="18" charset="0"/>
              </a:rPr>
              <a:t> </a:t>
            </a:r>
            <a:r>
              <a:rPr lang="en-US" altLang="en-US" sz="3600" b="1" dirty="0" err="1">
                <a:solidFill>
                  <a:srgbClr val="CC3300"/>
                </a:solidFill>
                <a:latin typeface="Times New Roman" panose="02020603050405020304" pitchFamily="18" charset="0"/>
              </a:rPr>
              <a:t>tranh</a:t>
            </a:r>
            <a:r>
              <a:rPr lang="en-US" altLang="en-US" sz="3600" b="1" dirty="0">
                <a:solidFill>
                  <a:srgbClr val="CC3300"/>
                </a:solidFill>
                <a:latin typeface="Times New Roman" panose="02020603050405020304" pitchFamily="18" charset="0"/>
              </a:rPr>
              <a:t>, </a:t>
            </a:r>
            <a:r>
              <a:rPr lang="en-US" altLang="en-US" sz="3600" b="1" dirty="0" err="1">
                <a:solidFill>
                  <a:srgbClr val="CC3300"/>
                </a:solidFill>
                <a:latin typeface="Times New Roman" panose="02020603050405020304" pitchFamily="18" charset="0"/>
              </a:rPr>
              <a:t>để</a:t>
            </a:r>
            <a:r>
              <a:rPr lang="en-US" altLang="en-US" sz="3600" b="1" dirty="0">
                <a:solidFill>
                  <a:srgbClr val="CC3300"/>
                </a:solidFill>
                <a:latin typeface="Times New Roman" panose="02020603050405020304" pitchFamily="18" charset="0"/>
              </a:rPr>
              <a:t> </a:t>
            </a:r>
            <a:r>
              <a:rPr lang="en-US" altLang="en-US" sz="3600" b="1" dirty="0" err="1">
                <a:solidFill>
                  <a:srgbClr val="CC3300"/>
                </a:solidFill>
                <a:latin typeface="Times New Roman" panose="02020603050405020304" pitchFamily="18" charset="0"/>
              </a:rPr>
              <a:t>mọi</a:t>
            </a:r>
            <a:r>
              <a:rPr lang="en-US" altLang="en-US" sz="3600" b="1" dirty="0">
                <a:solidFill>
                  <a:srgbClr val="CC3300"/>
                </a:solidFill>
                <a:latin typeface="Times New Roman" panose="02020603050405020304" pitchFamily="18" charset="0"/>
              </a:rPr>
              <a:t> </a:t>
            </a:r>
            <a:r>
              <a:rPr lang="en-US" altLang="en-US" sz="3600" b="1" dirty="0" err="1">
                <a:solidFill>
                  <a:srgbClr val="CC3300"/>
                </a:solidFill>
                <a:latin typeface="Times New Roman" panose="02020603050405020304" pitchFamily="18" charset="0"/>
              </a:rPr>
              <a:t>người</a:t>
            </a:r>
            <a:r>
              <a:rPr lang="en-US" altLang="en-US" sz="3600" b="1" dirty="0">
                <a:solidFill>
                  <a:srgbClr val="CC3300"/>
                </a:solidFill>
                <a:latin typeface="Times New Roman" panose="02020603050405020304" pitchFamily="18" charset="0"/>
              </a:rPr>
              <a:t> </a:t>
            </a:r>
            <a:r>
              <a:rPr lang="en-US" altLang="en-US" sz="3600" b="1" dirty="0" err="1">
                <a:solidFill>
                  <a:srgbClr val="CC3300"/>
                </a:solidFill>
                <a:latin typeface="Times New Roman" panose="02020603050405020304" pitchFamily="18" charset="0"/>
              </a:rPr>
              <a:t>đều</a:t>
            </a:r>
            <a:r>
              <a:rPr lang="en-US" altLang="en-US" sz="3600" b="1" dirty="0">
                <a:solidFill>
                  <a:srgbClr val="CC3300"/>
                </a:solidFill>
                <a:latin typeface="Times New Roman" panose="02020603050405020304" pitchFamily="18" charset="0"/>
              </a:rPr>
              <a:t> </a:t>
            </a:r>
            <a:r>
              <a:rPr lang="en-US" altLang="en-US" sz="3600" b="1" dirty="0" err="1">
                <a:solidFill>
                  <a:srgbClr val="CC3300"/>
                </a:solidFill>
                <a:latin typeface="Times New Roman" panose="02020603050405020304" pitchFamily="18" charset="0"/>
              </a:rPr>
              <a:t>được</a:t>
            </a:r>
            <a:r>
              <a:rPr lang="en-US" altLang="en-US" sz="3600" b="1" dirty="0">
                <a:solidFill>
                  <a:srgbClr val="CC3300"/>
                </a:solidFill>
                <a:latin typeface="Times New Roman" panose="02020603050405020304" pitchFamily="18" charset="0"/>
              </a:rPr>
              <a:t> </a:t>
            </a:r>
            <a:r>
              <a:rPr lang="en-US" altLang="en-US" sz="3600" b="1" dirty="0" err="1">
                <a:solidFill>
                  <a:srgbClr val="CC3300"/>
                </a:solidFill>
                <a:latin typeface="Times New Roman" panose="02020603050405020304" pitchFamily="18" charset="0"/>
              </a:rPr>
              <a:t>sống</a:t>
            </a:r>
            <a:r>
              <a:rPr lang="en-US" altLang="en-US" sz="3600" b="1" dirty="0">
                <a:solidFill>
                  <a:srgbClr val="CC3300"/>
                </a:solidFill>
                <a:latin typeface="Times New Roman" panose="02020603050405020304" pitchFamily="18" charset="0"/>
              </a:rPr>
              <a:t> </a:t>
            </a:r>
            <a:r>
              <a:rPr lang="en-US" altLang="en-US" sz="3600" b="1" dirty="0" err="1">
                <a:solidFill>
                  <a:srgbClr val="CC3300"/>
                </a:solidFill>
                <a:latin typeface="Times New Roman" panose="02020603050405020304" pitchFamily="18" charset="0"/>
              </a:rPr>
              <a:t>trong</a:t>
            </a:r>
            <a:r>
              <a:rPr lang="en-US" altLang="en-US" sz="3600" b="1" dirty="0">
                <a:solidFill>
                  <a:srgbClr val="CC3300"/>
                </a:solidFill>
                <a:latin typeface="Times New Roman" panose="02020603050405020304" pitchFamily="18" charset="0"/>
              </a:rPr>
              <a:t> </a:t>
            </a:r>
            <a:r>
              <a:rPr lang="en-US" altLang="en-US" sz="3600" b="1" dirty="0" err="1">
                <a:solidFill>
                  <a:srgbClr val="CC3300"/>
                </a:solidFill>
                <a:latin typeface="Times New Roman" panose="02020603050405020304" pitchFamily="18" charset="0"/>
              </a:rPr>
              <a:t>hòa</a:t>
            </a:r>
            <a:r>
              <a:rPr lang="en-US" altLang="en-US" sz="3600" b="1" dirty="0">
                <a:solidFill>
                  <a:srgbClr val="CC3300"/>
                </a:solidFill>
                <a:latin typeface="Times New Roman" panose="02020603050405020304" pitchFamily="18" charset="0"/>
              </a:rPr>
              <a:t> </a:t>
            </a:r>
            <a:r>
              <a:rPr lang="en-US" altLang="en-US" sz="3600" b="1" dirty="0" err="1">
                <a:solidFill>
                  <a:srgbClr val="CC3300"/>
                </a:solidFill>
                <a:latin typeface="Times New Roman" panose="02020603050405020304" pitchFamily="18" charset="0"/>
              </a:rPr>
              <a:t>bình</a:t>
            </a:r>
            <a:r>
              <a:rPr lang="en-US" altLang="en-US" sz="3600" b="1" dirty="0">
                <a:solidFill>
                  <a:srgbClr val="CC3300"/>
                </a:solidFill>
                <a:latin typeface="Times New Roman" panose="02020603050405020304" pitchFamily="18" charset="0"/>
              </a:rPr>
              <a:t>, </a:t>
            </a:r>
            <a:r>
              <a:rPr lang="en-US" altLang="en-US" sz="3600" b="1" dirty="0" err="1">
                <a:solidFill>
                  <a:srgbClr val="CC3300"/>
                </a:solidFill>
                <a:latin typeface="Times New Roman" panose="02020603050405020304" pitchFamily="18" charset="0"/>
              </a:rPr>
              <a:t>chúng</a:t>
            </a:r>
            <a:r>
              <a:rPr lang="en-US" altLang="en-US" sz="3600" b="1" dirty="0">
                <a:solidFill>
                  <a:srgbClr val="CC3300"/>
                </a:solidFill>
                <a:latin typeface="Times New Roman" panose="02020603050405020304" pitchFamily="18" charset="0"/>
              </a:rPr>
              <a:t> ta </a:t>
            </a:r>
            <a:r>
              <a:rPr lang="en-US" altLang="en-US" sz="3600" b="1" dirty="0" err="1">
                <a:solidFill>
                  <a:srgbClr val="CC3300"/>
                </a:solidFill>
                <a:latin typeface="Times New Roman" panose="02020603050405020304" pitchFamily="18" charset="0"/>
              </a:rPr>
              <a:t>cần</a:t>
            </a:r>
            <a:r>
              <a:rPr lang="en-US" altLang="en-US" sz="3600" b="1" dirty="0">
                <a:solidFill>
                  <a:srgbClr val="CC3300"/>
                </a:solidFill>
                <a:latin typeface="Times New Roman" panose="02020603050405020304" pitchFamily="18" charset="0"/>
              </a:rPr>
              <a:t> </a:t>
            </a:r>
            <a:r>
              <a:rPr lang="en-US" altLang="en-US" sz="3600" b="1" dirty="0" err="1">
                <a:solidFill>
                  <a:srgbClr val="CC3300"/>
                </a:solidFill>
                <a:latin typeface="Times New Roman" panose="02020603050405020304" pitchFamily="18" charset="0"/>
              </a:rPr>
              <a:t>phải</a:t>
            </a:r>
            <a:r>
              <a:rPr lang="en-US" altLang="en-US" sz="3600" b="1" dirty="0">
                <a:solidFill>
                  <a:srgbClr val="CC3300"/>
                </a:solidFill>
                <a:latin typeface="Times New Roman" panose="02020603050405020304" pitchFamily="18" charset="0"/>
              </a:rPr>
              <a:t> </a:t>
            </a:r>
            <a:r>
              <a:rPr lang="en-US" altLang="en-US" sz="3600" b="1" dirty="0" err="1">
                <a:solidFill>
                  <a:srgbClr val="CC3300"/>
                </a:solidFill>
                <a:latin typeface="Times New Roman" panose="02020603050405020304" pitchFamily="18" charset="0"/>
              </a:rPr>
              <a:t>làm</a:t>
            </a:r>
            <a:r>
              <a:rPr lang="en-US" altLang="en-US" sz="3600" b="1" dirty="0">
                <a:solidFill>
                  <a:srgbClr val="CC3300"/>
                </a:solidFill>
                <a:latin typeface="Times New Roman" panose="02020603050405020304" pitchFamily="18" charset="0"/>
              </a:rPr>
              <a:t> </a:t>
            </a:r>
            <a:r>
              <a:rPr lang="en-US" altLang="en-US" sz="3600" b="1" dirty="0" err="1">
                <a:solidFill>
                  <a:srgbClr val="CC3300"/>
                </a:solidFill>
                <a:latin typeface="Times New Roman" panose="02020603050405020304" pitchFamily="18" charset="0"/>
              </a:rPr>
              <a:t>gì</a:t>
            </a:r>
            <a:r>
              <a:rPr lang="en-US" altLang="en-US" sz="3600" b="1" dirty="0">
                <a:solidFill>
                  <a:srgbClr val="CC3300"/>
                </a:solidFill>
                <a:latin typeface="Times New Roman" panose="02020603050405020304" pitchFamily="18" charset="0"/>
              </a:rPr>
              <a:t>?</a:t>
            </a:r>
            <a:endParaRPr lang="vi-VN" sz="3600" b="1" dirty="0">
              <a:solidFill>
                <a:srgbClr val="000099"/>
              </a:solidFill>
              <a:latin typeface="Calibri" panose="020F0502020204030204" pitchFamily="34" charset="0"/>
              <a:ea typeface="Cambria" panose="02040503050406030204" pitchFamily="18" charset="0"/>
              <a:cs typeface="Calibri" panose="020F0502020204030204" pitchFamily="34" charset="0"/>
            </a:endParaRPr>
          </a:p>
          <a:p>
            <a:pPr marL="571500" marR="0" lvl="0" indent="-571500" algn="just" defTabSz="914400" rtl="0" eaLnBrk="1" fontAlgn="auto" latinLnBrk="0" hangingPunct="1">
              <a:lnSpc>
                <a:spcPct val="100000"/>
              </a:lnSpc>
              <a:spcBef>
                <a:spcPts val="0"/>
              </a:spcBef>
              <a:spcAft>
                <a:spcPts val="0"/>
              </a:spcAft>
              <a:buClrTx/>
              <a:buSzTx/>
              <a:buFontTx/>
              <a:buChar char="-"/>
              <a:tabLst/>
              <a:defRPr/>
            </a:pPr>
            <a:endParaRPr kumimoji="0" lang="en-US" sz="3600" b="1" i="0" u="none" strike="noStrike" kern="1200" cap="none" spc="0" normalizeH="0" baseline="0" noProof="0" dirty="0">
              <a:ln>
                <a:noFill/>
              </a:ln>
              <a:solidFill>
                <a:srgbClr val="F79646">
                  <a:lumMod val="5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a:p>
            <a:pPr marL="571500" marR="0" lvl="0" indent="-571500" algn="just" defTabSz="914400" rtl="0" eaLnBrk="1" fontAlgn="auto" latinLnBrk="0" hangingPunct="1">
              <a:lnSpc>
                <a:spcPct val="100000"/>
              </a:lnSpc>
              <a:spcBef>
                <a:spcPts val="0"/>
              </a:spcBef>
              <a:spcAft>
                <a:spcPts val="0"/>
              </a:spcAft>
              <a:buClrTx/>
              <a:buSzTx/>
              <a:buFontTx/>
              <a:buChar char="-"/>
              <a:tabLst/>
              <a:defRPr/>
            </a:pPr>
            <a:endParaRPr kumimoji="0" lang="en-US" sz="3600" b="1" i="0" u="none" strike="noStrike" kern="1200" cap="none" spc="0" normalizeH="0" baseline="0" noProof="0" dirty="0">
              <a:ln>
                <a:noFill/>
              </a:ln>
              <a:solidFill>
                <a:srgbClr val="F79646">
                  <a:lumMod val="5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3600" b="0" i="0" u="none" strike="noStrike" kern="1200" cap="none" spc="0" normalizeH="0" baseline="0" noProof="0" dirty="0" smtClean="0">
                <a:ln>
                  <a:noFill/>
                </a:ln>
                <a:solidFill>
                  <a:srgbClr val="F79646">
                    <a:lumMod val="75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a:t>
            </a:r>
            <a:endParaRPr kumimoji="0" lang="en-US" sz="3600" b="1" i="0" u="none" strike="noStrike" kern="1200" cap="none" spc="0" normalizeH="0" baseline="0" noProof="0" dirty="0">
              <a:ln>
                <a:noFill/>
              </a:ln>
              <a:solidFill>
                <a:srgbClr val="F79646">
                  <a:lumMod val="5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136194" name="图片 19">
            <a:extLst>
              <a:ext uri="{FF2B5EF4-FFF2-40B4-BE49-F238E27FC236}">
                <a16:creationId xmlns:a16="http://schemas.microsoft.com/office/drawing/2014/main" id="{4957239F-C325-65C6-389C-3045C75543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125" t="9355" r="3020" b="4895"/>
          <a:stretch>
            <a:fillRect/>
          </a:stretch>
        </p:blipFill>
        <p:spPr bwMode="auto">
          <a:xfrm>
            <a:off x="762000" y="152400"/>
            <a:ext cx="9318625" cy="575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B2A4791C-CF8A-0611-237C-CFBCC25B87CB}"/>
              </a:ext>
            </a:extLst>
          </p:cNvPr>
          <p:cNvSpPr txBox="1"/>
          <p:nvPr/>
        </p:nvSpPr>
        <p:spPr>
          <a:xfrm>
            <a:off x="1323975" y="1350963"/>
            <a:ext cx="7959725" cy="769937"/>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B0F0"/>
                </a:solidFill>
                <a:effectLst/>
                <a:uLnTx/>
                <a:uFillTx/>
                <a:latin typeface="Calibri"/>
                <a:ea typeface="Cambria" panose="02040503050406030204" pitchFamily="18" charset="0"/>
                <a:cs typeface="Arial" panose="020B0604020202020204" pitchFamily="34" charset="0"/>
              </a:rPr>
              <a:t> </a:t>
            </a:r>
            <a:endParaRPr kumimoji="0" lang="vi-VN" sz="3200" b="1" i="0" u="none" strike="noStrike" kern="1200" cap="none" spc="0" normalizeH="0" baseline="0" noProof="0" dirty="0">
              <a:ln>
                <a:noFill/>
              </a:ln>
              <a:solidFill>
                <a:srgbClr val="00B0F0"/>
              </a:solidFill>
              <a:effectLst/>
              <a:uLnTx/>
              <a:uFillTx/>
              <a:latin typeface="Arial" panose="020B0604020202020204" pitchFamily="34" charset="0"/>
              <a:ea typeface="Cambria" panose="02040503050406030204" pitchFamily="18" charset="0"/>
              <a:cs typeface="Arial" panose="020B0604020202020204" pitchFamily="34" charset="0"/>
            </a:endParaRPr>
          </a:p>
        </p:txBody>
      </p:sp>
      <p:sp>
        <p:nvSpPr>
          <p:cNvPr id="6" name="Rectangle: Rounded Corners 5">
            <a:extLst>
              <a:ext uri="{FF2B5EF4-FFF2-40B4-BE49-F238E27FC236}">
                <a16:creationId xmlns:a16="http://schemas.microsoft.com/office/drawing/2014/main" id="{4E51F28A-B5ED-E4C2-7CD7-AE3559BC4BCA}"/>
              </a:ext>
            </a:extLst>
          </p:cNvPr>
          <p:cNvSpPr/>
          <p:nvPr/>
        </p:nvSpPr>
        <p:spPr>
          <a:xfrm>
            <a:off x="304800" y="5414963"/>
            <a:ext cx="9296400" cy="8509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82952" name="TextBox 6">
            <a:extLst>
              <a:ext uri="{FF2B5EF4-FFF2-40B4-BE49-F238E27FC236}">
                <a16:creationId xmlns:a16="http://schemas.microsoft.com/office/drawing/2014/main" id="{2044589E-EDAD-948B-C2AB-20EE6765761F}"/>
              </a:ext>
            </a:extLst>
          </p:cNvPr>
          <p:cNvSpPr txBox="1">
            <a:spLocks noChangeArrowheads="1"/>
          </p:cNvSpPr>
          <p:nvPr/>
        </p:nvSpPr>
        <p:spPr bwMode="auto">
          <a:xfrm>
            <a:off x="342900" y="5435600"/>
            <a:ext cx="9318625" cy="830263"/>
          </a:xfrm>
          <a:prstGeom prst="rect">
            <a:avLst/>
          </a:prstGeom>
          <a:noFill/>
          <a:ln>
            <a:noFill/>
          </a:ln>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err="1">
                <a:ln>
                  <a:noFill/>
                </a:ln>
                <a:solidFill>
                  <a:prstClr val="white"/>
                </a:solidFill>
                <a:effectLst/>
                <a:uLnTx/>
                <a:uFillTx/>
                <a:latin typeface="Calibri Light"/>
                <a:ea typeface="+mn-ea"/>
                <a:cs typeface="Arial" panose="020B0604020202020204" pitchFamily="34" charset="0"/>
              </a:rPr>
              <a:t>Phó</a:t>
            </a:r>
            <a:r>
              <a:rPr kumimoji="0" lang="en-US" altLang="en-US" sz="2400" b="1" i="0" u="none" strike="noStrike" kern="1200" cap="none" spc="0" normalizeH="0" baseline="0" noProof="0" dirty="0">
                <a:ln>
                  <a:noFill/>
                </a:ln>
                <a:solidFill>
                  <a:prstClr val="white"/>
                </a:solidFill>
                <a:effectLst/>
                <a:uLnTx/>
                <a:uFillTx/>
                <a:latin typeface="Calibri Light"/>
                <a:ea typeface="+mn-ea"/>
                <a:cs typeface="Arial" panose="020B0604020202020204" pitchFamily="34" charset="0"/>
              </a:rPr>
              <a:t> </a:t>
            </a:r>
            <a:r>
              <a:rPr kumimoji="0" lang="en-US" altLang="en-US" sz="2400" b="1" i="0" u="none" strike="noStrike" kern="1200" cap="none" spc="0" normalizeH="0" baseline="0" noProof="0" dirty="0" err="1">
                <a:ln>
                  <a:noFill/>
                </a:ln>
                <a:solidFill>
                  <a:prstClr val="white"/>
                </a:solidFill>
                <a:effectLst/>
                <a:uLnTx/>
                <a:uFillTx/>
                <a:latin typeface="Calibri Light"/>
                <a:ea typeface="+mn-ea"/>
                <a:cs typeface="Arial" panose="020B0604020202020204" pitchFamily="34" charset="0"/>
              </a:rPr>
              <a:t>chủ</a:t>
            </a:r>
            <a:r>
              <a:rPr kumimoji="0" lang="en-US" altLang="en-US" sz="2400" b="1" i="0" u="none" strike="noStrike" kern="1200" cap="none" spc="0" normalizeH="0" baseline="0" noProof="0" dirty="0">
                <a:ln>
                  <a:noFill/>
                </a:ln>
                <a:solidFill>
                  <a:prstClr val="white"/>
                </a:solidFill>
                <a:effectLst/>
                <a:uLnTx/>
                <a:uFillTx/>
                <a:latin typeface="Calibri Light"/>
                <a:ea typeface="+mn-ea"/>
                <a:cs typeface="Arial" panose="020B0604020202020204" pitchFamily="34" charset="0"/>
              </a:rPr>
              <a:t> </a:t>
            </a:r>
            <a:r>
              <a:rPr kumimoji="0" lang="en-US" altLang="en-US" sz="2400" b="1" i="0" u="none" strike="noStrike" kern="1200" cap="none" spc="0" normalizeH="0" baseline="0" noProof="0" dirty="0" err="1">
                <a:ln>
                  <a:noFill/>
                </a:ln>
                <a:solidFill>
                  <a:prstClr val="white"/>
                </a:solidFill>
                <a:effectLst/>
                <a:uLnTx/>
                <a:uFillTx/>
                <a:latin typeface="Calibri Light"/>
                <a:ea typeface="+mn-ea"/>
                <a:cs typeface="Arial" panose="020B0604020202020204" pitchFamily="34" charset="0"/>
              </a:rPr>
              <a:t>tịch</a:t>
            </a:r>
            <a:r>
              <a:rPr kumimoji="0" lang="en-US" altLang="en-US" sz="2400" b="1" i="0" u="none" strike="noStrike" kern="1200" cap="none" spc="0" normalizeH="0" baseline="0" noProof="0" dirty="0">
                <a:ln>
                  <a:noFill/>
                </a:ln>
                <a:solidFill>
                  <a:prstClr val="white"/>
                </a:solidFill>
                <a:effectLst/>
                <a:uLnTx/>
                <a:uFillTx/>
                <a:latin typeface="Calibri Light"/>
                <a:ea typeface="+mn-ea"/>
                <a:cs typeface="Arial" panose="020B0604020202020204" pitchFamily="34" charset="0"/>
              </a:rPr>
              <a:t> </a:t>
            </a:r>
            <a:r>
              <a:rPr kumimoji="0" lang="en-US" altLang="en-US" sz="2400" b="1" i="0" u="none" strike="noStrike" kern="1200" cap="none" spc="0" normalizeH="0" baseline="0" noProof="0" dirty="0" err="1">
                <a:ln>
                  <a:noFill/>
                </a:ln>
                <a:solidFill>
                  <a:prstClr val="white"/>
                </a:solidFill>
                <a:effectLst/>
                <a:uLnTx/>
                <a:uFillTx/>
                <a:latin typeface="Calibri Light"/>
                <a:ea typeface="+mn-ea"/>
                <a:cs typeface="Arial" panose="020B0604020202020204" pitchFamily="34" charset="0"/>
              </a:rPr>
              <a:t>nước</a:t>
            </a:r>
            <a:r>
              <a:rPr kumimoji="0" lang="en-US" altLang="en-US" sz="2400" b="1" i="0" u="none" strike="noStrike" kern="1200" cap="none" spc="0" normalizeH="0" baseline="0" noProof="0" dirty="0">
                <a:ln>
                  <a:noFill/>
                </a:ln>
                <a:solidFill>
                  <a:prstClr val="white"/>
                </a:solidFill>
                <a:effectLst/>
                <a:uLnTx/>
                <a:uFillTx/>
                <a:latin typeface="Calibri Light"/>
                <a:ea typeface="+mn-ea"/>
                <a:cs typeface="Arial" panose="020B0604020202020204" pitchFamily="34" charset="0"/>
              </a:rPr>
              <a:t> </a:t>
            </a:r>
            <a:r>
              <a:rPr kumimoji="0" lang="en-US" altLang="en-US" sz="2400" b="1" i="0" u="none" strike="noStrike" kern="1200" cap="none" spc="0" normalizeH="0" baseline="0" noProof="0" dirty="0" err="1">
                <a:ln>
                  <a:noFill/>
                </a:ln>
                <a:solidFill>
                  <a:prstClr val="white"/>
                </a:solidFill>
                <a:effectLst/>
                <a:uLnTx/>
                <a:uFillTx/>
                <a:latin typeface="Calibri Light"/>
                <a:ea typeface="+mn-ea"/>
                <a:cs typeface="Arial" panose="020B0604020202020204" pitchFamily="34" charset="0"/>
              </a:rPr>
              <a:t>Nguyễn</a:t>
            </a:r>
            <a:r>
              <a:rPr kumimoji="0" lang="en-US" altLang="en-US" sz="2400" b="1" i="0" u="none" strike="noStrike" kern="1200" cap="none" spc="0" normalizeH="0" baseline="0" noProof="0" dirty="0">
                <a:ln>
                  <a:noFill/>
                </a:ln>
                <a:solidFill>
                  <a:prstClr val="white"/>
                </a:solidFill>
                <a:effectLst/>
                <a:uLnTx/>
                <a:uFillTx/>
                <a:latin typeface="Calibri Light"/>
                <a:ea typeface="+mn-ea"/>
                <a:cs typeface="Arial" panose="020B0604020202020204" pitchFamily="34" charset="0"/>
              </a:rPr>
              <a:t> </a:t>
            </a:r>
            <a:r>
              <a:rPr kumimoji="0" lang="en-US" altLang="en-US" sz="2400" b="1" i="0" u="none" strike="noStrike" kern="1200" cap="none" spc="0" normalizeH="0" baseline="0" noProof="0" dirty="0" err="1">
                <a:ln>
                  <a:noFill/>
                </a:ln>
                <a:solidFill>
                  <a:prstClr val="white"/>
                </a:solidFill>
                <a:effectLst/>
                <a:uLnTx/>
                <a:uFillTx/>
                <a:latin typeface="Calibri Light"/>
                <a:ea typeface="+mn-ea"/>
                <a:cs typeface="Arial" panose="020B0604020202020204" pitchFamily="34" charset="0"/>
              </a:rPr>
              <a:t>Thị</a:t>
            </a:r>
            <a:r>
              <a:rPr kumimoji="0" lang="en-US" altLang="en-US" sz="2400" b="1" i="0" u="none" strike="noStrike" kern="1200" cap="none" spc="0" normalizeH="0" baseline="0" noProof="0" dirty="0">
                <a:ln>
                  <a:noFill/>
                </a:ln>
                <a:solidFill>
                  <a:prstClr val="white"/>
                </a:solidFill>
                <a:effectLst/>
                <a:uLnTx/>
                <a:uFillTx/>
                <a:latin typeface="Calibri Light"/>
                <a:ea typeface="+mn-ea"/>
                <a:cs typeface="Arial" panose="020B0604020202020204" pitchFamily="34" charset="0"/>
              </a:rPr>
              <a:t> </a:t>
            </a:r>
            <a:r>
              <a:rPr kumimoji="0" lang="en-US" altLang="en-US" sz="2400" b="1" i="0" u="none" strike="noStrike" kern="1200" cap="none" spc="0" normalizeH="0" baseline="0" noProof="0" dirty="0" err="1">
                <a:ln>
                  <a:noFill/>
                </a:ln>
                <a:solidFill>
                  <a:prstClr val="white"/>
                </a:solidFill>
                <a:effectLst/>
                <a:uLnTx/>
                <a:uFillTx/>
                <a:latin typeface="Calibri Light"/>
                <a:ea typeface="+mn-ea"/>
                <a:cs typeface="Arial" panose="020B0604020202020204" pitchFamily="34" charset="0"/>
              </a:rPr>
              <a:t>Bình</a:t>
            </a:r>
            <a:r>
              <a:rPr kumimoji="0" lang="en-US" altLang="en-US" sz="2400" b="1" i="0" u="none" strike="noStrike" kern="1200" cap="none" spc="0" normalizeH="0" baseline="0" noProof="0" dirty="0">
                <a:ln>
                  <a:noFill/>
                </a:ln>
                <a:solidFill>
                  <a:prstClr val="white"/>
                </a:solidFill>
                <a:effectLst/>
                <a:uLnTx/>
                <a:uFillTx/>
                <a:latin typeface="Calibri Light"/>
                <a:ea typeface="+mn-ea"/>
                <a:cs typeface="Arial" panose="020B0604020202020204" pitchFamily="34" charset="0"/>
              </a:rPr>
              <a:t> </a:t>
            </a:r>
            <a:r>
              <a:rPr kumimoji="0" lang="en-US" altLang="en-US" sz="2400" b="1" i="0" u="none" strike="noStrike" kern="1200" cap="none" spc="0" normalizeH="0" baseline="0" noProof="0" dirty="0" err="1">
                <a:ln>
                  <a:noFill/>
                </a:ln>
                <a:solidFill>
                  <a:prstClr val="white"/>
                </a:solidFill>
                <a:effectLst/>
                <a:uLnTx/>
                <a:uFillTx/>
                <a:latin typeface="Calibri Light"/>
                <a:ea typeface="+mn-ea"/>
                <a:cs typeface="Arial" panose="020B0604020202020204" pitchFamily="34" charset="0"/>
              </a:rPr>
              <a:t>cùng</a:t>
            </a:r>
            <a:r>
              <a:rPr kumimoji="0" lang="en-US" altLang="en-US" sz="2400" b="1" i="0" u="none" strike="noStrike" kern="1200" cap="none" spc="0" normalizeH="0" baseline="0" noProof="0" dirty="0">
                <a:ln>
                  <a:noFill/>
                </a:ln>
                <a:solidFill>
                  <a:prstClr val="white"/>
                </a:solidFill>
                <a:effectLst/>
                <a:uLnTx/>
                <a:uFillTx/>
                <a:latin typeface="Calibri Light"/>
                <a:ea typeface="+mn-ea"/>
                <a:cs typeface="Arial" panose="020B0604020202020204" pitchFamily="34" charset="0"/>
              </a:rPr>
              <a:t> </a:t>
            </a:r>
            <a:r>
              <a:rPr kumimoji="0" lang="en-US" altLang="en-US" sz="2400" b="1" i="0" u="none" strike="noStrike" kern="1200" cap="none" spc="0" normalizeH="0" baseline="0" noProof="0" dirty="0" err="1">
                <a:ln>
                  <a:noFill/>
                </a:ln>
                <a:solidFill>
                  <a:prstClr val="white"/>
                </a:solidFill>
                <a:effectLst/>
                <a:uLnTx/>
                <a:uFillTx/>
                <a:latin typeface="Calibri Light"/>
                <a:ea typeface="+mn-ea"/>
                <a:cs typeface="Arial" panose="020B0604020202020204" pitchFamily="34" charset="0"/>
              </a:rPr>
              <a:t>với</a:t>
            </a:r>
            <a:r>
              <a:rPr kumimoji="0" lang="en-US" altLang="en-US" sz="2400" b="1" i="0" u="none" strike="noStrike" kern="1200" cap="none" spc="0" normalizeH="0" baseline="0" noProof="0" dirty="0">
                <a:ln>
                  <a:noFill/>
                </a:ln>
                <a:solidFill>
                  <a:prstClr val="white"/>
                </a:solidFill>
                <a:effectLst/>
                <a:uLnTx/>
                <a:uFillTx/>
                <a:latin typeface="Calibri Light"/>
                <a:ea typeface="+mn-ea"/>
                <a:cs typeface="Arial" panose="020B0604020202020204" pitchFamily="34" charset="0"/>
              </a:rPr>
              <a:t> </a:t>
            </a:r>
            <a:r>
              <a:rPr kumimoji="0" lang="en-US" altLang="en-US" sz="2400" b="1" i="0" u="none" strike="noStrike" kern="1200" cap="none" spc="0" normalizeH="0" baseline="0" noProof="0" dirty="0" err="1">
                <a:ln>
                  <a:noFill/>
                </a:ln>
                <a:solidFill>
                  <a:prstClr val="white"/>
                </a:solidFill>
                <a:effectLst/>
                <a:uLnTx/>
                <a:uFillTx/>
                <a:latin typeface="Calibri Light"/>
                <a:ea typeface="+mn-ea"/>
                <a:cs typeface="Arial" panose="020B0604020202020204" pitchFamily="34" charset="0"/>
              </a:rPr>
              <a:t>nhân</a:t>
            </a:r>
            <a:r>
              <a:rPr kumimoji="0" lang="en-US" altLang="en-US" sz="2400" b="1" i="0" u="none" strike="noStrike" kern="1200" cap="none" spc="0" normalizeH="0" baseline="0" noProof="0" dirty="0">
                <a:ln>
                  <a:noFill/>
                </a:ln>
                <a:solidFill>
                  <a:prstClr val="white"/>
                </a:solidFill>
                <a:effectLst/>
                <a:uLnTx/>
                <a:uFillTx/>
                <a:latin typeface="Calibri Light"/>
                <a:ea typeface="+mn-ea"/>
                <a:cs typeface="Arial" panose="020B0604020202020204" pitchFamily="34" charset="0"/>
              </a:rPr>
              <a:t> </a:t>
            </a:r>
            <a:r>
              <a:rPr kumimoji="0" lang="en-US" altLang="en-US" sz="2400" b="1" i="0" u="none" strike="noStrike" kern="1200" cap="none" spc="0" normalizeH="0" baseline="0" noProof="0" dirty="0" err="1">
                <a:ln>
                  <a:noFill/>
                </a:ln>
                <a:solidFill>
                  <a:prstClr val="white"/>
                </a:solidFill>
                <a:effectLst/>
                <a:uLnTx/>
                <a:uFillTx/>
                <a:latin typeface="Calibri Light"/>
                <a:ea typeface="+mn-ea"/>
                <a:cs typeface="Arial" panose="020B0604020202020204" pitchFamily="34" charset="0"/>
              </a:rPr>
              <a:t>dân</a:t>
            </a:r>
            <a:r>
              <a:rPr kumimoji="0" lang="en-US" altLang="en-US" sz="2400" b="1" i="0" u="none" strike="noStrike" kern="1200" cap="none" spc="0" normalizeH="0" baseline="0" noProof="0" dirty="0">
                <a:ln>
                  <a:noFill/>
                </a:ln>
                <a:solidFill>
                  <a:prstClr val="white"/>
                </a:solidFill>
                <a:effectLst/>
                <a:uLnTx/>
                <a:uFillTx/>
                <a:latin typeface="Calibri Light"/>
                <a:ea typeface="+mn-ea"/>
                <a:cs typeface="Arial" panose="020B0604020202020204" pitchFamily="34" charset="0"/>
              </a:rPr>
              <a:t> </a:t>
            </a:r>
            <a:r>
              <a:rPr kumimoji="0" lang="en-US" altLang="en-US" sz="2400" b="1" i="0" u="none" strike="noStrike" kern="1200" cap="none" spc="0" normalizeH="0" baseline="0" noProof="0" dirty="0" err="1">
                <a:ln>
                  <a:noFill/>
                </a:ln>
                <a:solidFill>
                  <a:prstClr val="white"/>
                </a:solidFill>
                <a:effectLst/>
                <a:uLnTx/>
                <a:uFillTx/>
                <a:latin typeface="Calibri Light"/>
                <a:ea typeface="+mn-ea"/>
                <a:cs typeface="Arial" panose="020B0604020202020204" pitchFamily="34" charset="0"/>
              </a:rPr>
              <a:t>Hà</a:t>
            </a:r>
            <a:r>
              <a:rPr kumimoji="0" lang="en-US" altLang="en-US" sz="2400" b="1" i="0" u="none" strike="noStrike" kern="1200" cap="none" spc="0" normalizeH="0" baseline="0" noProof="0" dirty="0">
                <a:ln>
                  <a:noFill/>
                </a:ln>
                <a:solidFill>
                  <a:prstClr val="white"/>
                </a:solidFill>
                <a:effectLst/>
                <a:uLnTx/>
                <a:uFillTx/>
                <a:latin typeface="Calibri Light"/>
                <a:ea typeface="+mn-ea"/>
                <a:cs typeface="Arial" panose="020B0604020202020204" pitchFamily="34" charset="0"/>
              </a:rPr>
              <a:t> </a:t>
            </a:r>
            <a:r>
              <a:rPr kumimoji="0" lang="en-US" altLang="en-US" sz="2400" b="1" i="0" u="none" strike="noStrike" kern="1200" cap="none" spc="0" normalizeH="0" baseline="0" noProof="0" dirty="0" err="1">
                <a:ln>
                  <a:noFill/>
                </a:ln>
                <a:solidFill>
                  <a:prstClr val="white"/>
                </a:solidFill>
                <a:effectLst/>
                <a:uLnTx/>
                <a:uFillTx/>
                <a:latin typeface="Calibri Light"/>
                <a:ea typeface="+mn-ea"/>
                <a:cs typeface="Arial" panose="020B0604020202020204" pitchFamily="34" charset="0"/>
              </a:rPr>
              <a:t>Nội</a:t>
            </a:r>
            <a:r>
              <a:rPr kumimoji="0" lang="en-US" altLang="en-US" sz="2400" b="1" i="0" u="none" strike="noStrike" kern="1200" cap="none" spc="0" normalizeH="0" baseline="0" noProof="0" dirty="0">
                <a:ln>
                  <a:noFill/>
                </a:ln>
                <a:solidFill>
                  <a:prstClr val="white"/>
                </a:solidFill>
                <a:effectLst/>
                <a:uLnTx/>
                <a:uFillTx/>
                <a:latin typeface="Calibri Light"/>
                <a:ea typeface="+mn-ea"/>
                <a:cs typeface="Arial" panose="020B0604020202020204" pitchFamily="34" charset="0"/>
              </a:rPr>
              <a:t> </a:t>
            </a:r>
            <a:r>
              <a:rPr kumimoji="0" lang="en-US" altLang="en-US" sz="2400" b="1" i="0" u="none" strike="noStrike" kern="1200" cap="none" spc="0" normalizeH="0" baseline="0" noProof="0" dirty="0" err="1">
                <a:ln>
                  <a:noFill/>
                </a:ln>
                <a:solidFill>
                  <a:prstClr val="white"/>
                </a:solidFill>
                <a:effectLst/>
                <a:uLnTx/>
                <a:uFillTx/>
                <a:latin typeface="Calibri Light"/>
                <a:ea typeface="+mn-ea"/>
                <a:cs typeface="Arial" panose="020B0604020202020204" pitchFamily="34" charset="0"/>
              </a:rPr>
              <a:t>thả</a:t>
            </a:r>
            <a:r>
              <a:rPr kumimoji="0" lang="en-US" altLang="en-US" sz="2400" b="1" i="0" u="none" strike="noStrike" kern="1200" cap="none" spc="0" normalizeH="0" baseline="0" noProof="0" dirty="0">
                <a:ln>
                  <a:noFill/>
                </a:ln>
                <a:solidFill>
                  <a:prstClr val="white"/>
                </a:solidFill>
                <a:effectLst/>
                <a:uLnTx/>
                <a:uFillTx/>
                <a:latin typeface="Calibri Light"/>
                <a:ea typeface="+mn-ea"/>
                <a:cs typeface="Arial" panose="020B0604020202020204" pitchFamily="34" charset="0"/>
              </a:rPr>
              <a:t> </a:t>
            </a:r>
            <a:r>
              <a:rPr kumimoji="0" lang="en-US" altLang="en-US" sz="2400" b="1" i="0" u="none" strike="noStrike" kern="1200" cap="none" spc="0" normalizeH="0" baseline="0" noProof="0" dirty="0" err="1">
                <a:ln>
                  <a:noFill/>
                </a:ln>
                <a:solidFill>
                  <a:prstClr val="white"/>
                </a:solidFill>
                <a:effectLst/>
                <a:uLnTx/>
                <a:uFillTx/>
                <a:latin typeface="Calibri Light"/>
                <a:ea typeface="+mn-ea"/>
                <a:cs typeface="Arial" panose="020B0604020202020204" pitchFamily="34" charset="0"/>
              </a:rPr>
              <a:t>chim</a:t>
            </a:r>
            <a:r>
              <a:rPr kumimoji="0" lang="en-US" altLang="en-US" sz="2400" b="1" i="0" u="none" strike="noStrike" kern="1200" cap="none" spc="0" normalizeH="0" baseline="0" noProof="0" dirty="0">
                <a:ln>
                  <a:noFill/>
                </a:ln>
                <a:solidFill>
                  <a:prstClr val="white"/>
                </a:solidFill>
                <a:effectLst/>
                <a:uLnTx/>
                <a:uFillTx/>
                <a:latin typeface="Calibri Light"/>
                <a:ea typeface="+mn-ea"/>
                <a:cs typeface="Arial" panose="020B0604020202020204" pitchFamily="34" charset="0"/>
              </a:rPr>
              <a:t> </a:t>
            </a:r>
            <a:r>
              <a:rPr kumimoji="0" lang="en-US" altLang="en-US" sz="2400" b="1" i="0" u="none" strike="noStrike" kern="1200" cap="none" spc="0" normalizeH="0" baseline="0" noProof="0" dirty="0" err="1">
                <a:ln>
                  <a:noFill/>
                </a:ln>
                <a:solidFill>
                  <a:prstClr val="white"/>
                </a:solidFill>
                <a:effectLst/>
                <a:uLnTx/>
                <a:uFillTx/>
                <a:latin typeface="Calibri Light"/>
                <a:ea typeface="+mn-ea"/>
                <a:cs typeface="Arial" panose="020B0604020202020204" pitchFamily="34" charset="0"/>
              </a:rPr>
              <a:t>hòa</a:t>
            </a:r>
            <a:r>
              <a:rPr kumimoji="0" lang="en-US" altLang="en-US" sz="2400" b="1" i="0" u="none" strike="noStrike" kern="1200" cap="none" spc="0" normalizeH="0" baseline="0" noProof="0" dirty="0">
                <a:ln>
                  <a:noFill/>
                </a:ln>
                <a:solidFill>
                  <a:prstClr val="white"/>
                </a:solidFill>
                <a:effectLst/>
                <a:uLnTx/>
                <a:uFillTx/>
                <a:latin typeface="Calibri Light"/>
                <a:ea typeface="+mn-ea"/>
                <a:cs typeface="Arial" panose="020B0604020202020204" pitchFamily="34" charset="0"/>
              </a:rPr>
              <a:t> </a:t>
            </a:r>
            <a:r>
              <a:rPr kumimoji="0" lang="en-US" altLang="en-US" sz="2400" b="1" i="0" u="none" strike="noStrike" kern="1200" cap="none" spc="0" normalizeH="0" baseline="0" noProof="0" dirty="0" err="1">
                <a:ln>
                  <a:noFill/>
                </a:ln>
                <a:solidFill>
                  <a:prstClr val="white"/>
                </a:solidFill>
                <a:effectLst/>
                <a:uLnTx/>
                <a:uFillTx/>
                <a:latin typeface="Calibri Light"/>
                <a:ea typeface="+mn-ea"/>
                <a:cs typeface="Arial" panose="020B0604020202020204" pitchFamily="34" charset="0"/>
              </a:rPr>
              <a:t>bình</a:t>
            </a:r>
            <a:r>
              <a:rPr kumimoji="0" lang="en-US" altLang="en-US" sz="2400" b="1" i="0" u="none" strike="noStrike" kern="1200" cap="none" spc="0" normalizeH="0" baseline="0" noProof="0" dirty="0">
                <a:ln>
                  <a:noFill/>
                </a:ln>
                <a:solidFill>
                  <a:prstClr val="white"/>
                </a:solidFill>
                <a:effectLst/>
                <a:uLnTx/>
                <a:uFillTx/>
                <a:latin typeface="Calibri Light"/>
                <a:ea typeface="+mn-ea"/>
                <a:cs typeface="Arial" panose="020B0604020202020204" pitchFamily="34" charset="0"/>
              </a:rPr>
              <a:t> </a:t>
            </a:r>
            <a:r>
              <a:rPr kumimoji="0" lang="en-US" altLang="en-US" sz="2400" b="1" i="0" u="none" strike="noStrike" kern="1200" cap="none" spc="0" normalizeH="0" baseline="0" noProof="0" dirty="0" err="1">
                <a:ln>
                  <a:noFill/>
                </a:ln>
                <a:solidFill>
                  <a:prstClr val="white"/>
                </a:solidFill>
                <a:effectLst/>
                <a:uLnTx/>
                <a:uFillTx/>
                <a:latin typeface="Calibri Light"/>
                <a:ea typeface="+mn-ea"/>
                <a:cs typeface="Arial" panose="020B0604020202020204" pitchFamily="34" charset="0"/>
              </a:rPr>
              <a:t>trước</a:t>
            </a:r>
            <a:r>
              <a:rPr kumimoji="0" lang="en-US" altLang="en-US" sz="2400" b="1" i="0" u="none" strike="noStrike" kern="1200" cap="none" spc="0" normalizeH="0" baseline="0" noProof="0" dirty="0">
                <a:ln>
                  <a:noFill/>
                </a:ln>
                <a:solidFill>
                  <a:prstClr val="white"/>
                </a:solidFill>
                <a:effectLst/>
                <a:uLnTx/>
                <a:uFillTx/>
                <a:latin typeface="Calibri Light"/>
                <a:ea typeface="+mn-ea"/>
                <a:cs typeface="Arial" panose="020B0604020202020204" pitchFamily="34" charset="0"/>
              </a:rPr>
              <a:t> </a:t>
            </a:r>
            <a:r>
              <a:rPr kumimoji="0" lang="en-US" altLang="en-US" sz="2400" b="1" i="0" u="none" strike="noStrike" kern="1200" cap="none" spc="0" normalizeH="0" baseline="0" noProof="0" dirty="0" err="1">
                <a:ln>
                  <a:noFill/>
                </a:ln>
                <a:solidFill>
                  <a:prstClr val="white"/>
                </a:solidFill>
                <a:effectLst/>
                <a:uLnTx/>
                <a:uFillTx/>
                <a:latin typeface="Calibri Light"/>
                <a:ea typeface="+mn-ea"/>
                <a:cs typeface="Arial" panose="020B0604020202020204" pitchFamily="34" charset="0"/>
              </a:rPr>
              <a:t>Lăng</a:t>
            </a:r>
            <a:r>
              <a:rPr kumimoji="0" lang="en-US" altLang="en-US" sz="2400" b="1" i="0" u="none" strike="noStrike" kern="1200" cap="none" spc="0" normalizeH="0" baseline="0" noProof="0" dirty="0">
                <a:ln>
                  <a:noFill/>
                </a:ln>
                <a:solidFill>
                  <a:prstClr val="white"/>
                </a:solidFill>
                <a:effectLst/>
                <a:uLnTx/>
                <a:uFillTx/>
                <a:latin typeface="Calibri Light"/>
                <a:ea typeface="+mn-ea"/>
                <a:cs typeface="Arial" panose="020B0604020202020204" pitchFamily="34" charset="0"/>
              </a:rPr>
              <a:t> </a:t>
            </a:r>
            <a:r>
              <a:rPr kumimoji="0" lang="en-US" altLang="en-US" sz="2400" b="1" i="0" u="none" strike="noStrike" kern="1200" cap="none" spc="0" normalizeH="0" baseline="0" noProof="0" dirty="0" err="1">
                <a:ln>
                  <a:noFill/>
                </a:ln>
                <a:solidFill>
                  <a:prstClr val="white"/>
                </a:solidFill>
                <a:effectLst/>
                <a:uLnTx/>
                <a:uFillTx/>
                <a:latin typeface="Calibri Light"/>
                <a:ea typeface="+mn-ea"/>
                <a:cs typeface="Arial" panose="020B0604020202020204" pitchFamily="34" charset="0"/>
              </a:rPr>
              <a:t>Chủ</a:t>
            </a:r>
            <a:r>
              <a:rPr kumimoji="0" lang="en-US" altLang="en-US" sz="2400" b="1" i="0" u="none" strike="noStrike" kern="1200" cap="none" spc="0" normalizeH="0" baseline="0" noProof="0" dirty="0">
                <a:ln>
                  <a:noFill/>
                </a:ln>
                <a:solidFill>
                  <a:prstClr val="white"/>
                </a:solidFill>
                <a:effectLst/>
                <a:uLnTx/>
                <a:uFillTx/>
                <a:latin typeface="Calibri Light"/>
                <a:ea typeface="+mn-ea"/>
                <a:cs typeface="Arial" panose="020B0604020202020204" pitchFamily="34" charset="0"/>
              </a:rPr>
              <a:t> </a:t>
            </a:r>
            <a:r>
              <a:rPr kumimoji="0" lang="en-US" altLang="en-US" sz="2400" b="1" i="0" u="none" strike="noStrike" kern="1200" cap="none" spc="0" normalizeH="0" baseline="0" noProof="0" dirty="0" err="1">
                <a:ln>
                  <a:noFill/>
                </a:ln>
                <a:solidFill>
                  <a:prstClr val="white"/>
                </a:solidFill>
                <a:effectLst/>
                <a:uLnTx/>
                <a:uFillTx/>
                <a:latin typeface="Calibri Light"/>
                <a:ea typeface="+mn-ea"/>
                <a:cs typeface="Arial" panose="020B0604020202020204" pitchFamily="34" charset="0"/>
              </a:rPr>
              <a:t>tịch</a:t>
            </a:r>
            <a:r>
              <a:rPr kumimoji="0" lang="en-US" altLang="en-US" sz="2400" b="1" i="0" u="none" strike="noStrike" kern="1200" cap="none" spc="0" normalizeH="0" baseline="0" noProof="0" dirty="0">
                <a:ln>
                  <a:noFill/>
                </a:ln>
                <a:solidFill>
                  <a:prstClr val="white"/>
                </a:solidFill>
                <a:effectLst/>
                <a:uLnTx/>
                <a:uFillTx/>
                <a:latin typeface="Calibri Light"/>
                <a:ea typeface="+mn-ea"/>
                <a:cs typeface="Arial" panose="020B0604020202020204" pitchFamily="34" charset="0"/>
              </a:rPr>
              <a:t> </a:t>
            </a:r>
            <a:r>
              <a:rPr kumimoji="0" lang="en-US" altLang="en-US" sz="2400" b="1" i="0" u="none" strike="noStrike" kern="1200" cap="none" spc="0" normalizeH="0" baseline="0" noProof="0" dirty="0" err="1">
                <a:ln>
                  <a:noFill/>
                </a:ln>
                <a:solidFill>
                  <a:prstClr val="white"/>
                </a:solidFill>
                <a:effectLst/>
                <a:uLnTx/>
                <a:uFillTx/>
                <a:latin typeface="Calibri Light"/>
                <a:ea typeface="+mn-ea"/>
                <a:cs typeface="Arial" panose="020B0604020202020204" pitchFamily="34" charset="0"/>
              </a:rPr>
              <a:t>Hồ</a:t>
            </a:r>
            <a:r>
              <a:rPr kumimoji="0" lang="en-US" altLang="en-US" sz="2400" b="1" i="0" u="none" strike="noStrike" kern="1200" cap="none" spc="0" normalizeH="0" baseline="0" noProof="0" dirty="0">
                <a:ln>
                  <a:noFill/>
                </a:ln>
                <a:solidFill>
                  <a:prstClr val="white"/>
                </a:solidFill>
                <a:effectLst/>
                <a:uLnTx/>
                <a:uFillTx/>
                <a:latin typeface="Calibri Light"/>
                <a:ea typeface="+mn-ea"/>
                <a:cs typeface="Arial" panose="020B0604020202020204" pitchFamily="34" charset="0"/>
              </a:rPr>
              <a:t> </a:t>
            </a:r>
            <a:r>
              <a:rPr kumimoji="0" lang="en-US" altLang="en-US" sz="2400" b="1" i="0" u="none" strike="noStrike" kern="1200" cap="none" spc="0" normalizeH="0" baseline="0" noProof="0" dirty="0" err="1">
                <a:ln>
                  <a:noFill/>
                </a:ln>
                <a:solidFill>
                  <a:prstClr val="white"/>
                </a:solidFill>
                <a:effectLst/>
                <a:uLnTx/>
                <a:uFillTx/>
                <a:latin typeface="Calibri Light"/>
                <a:ea typeface="+mn-ea"/>
                <a:cs typeface="Arial" panose="020B0604020202020204" pitchFamily="34" charset="0"/>
              </a:rPr>
              <a:t>Chí</a:t>
            </a:r>
            <a:r>
              <a:rPr kumimoji="0" lang="en-US" altLang="en-US" sz="2400" b="1" i="0" u="none" strike="noStrike" kern="1200" cap="none" spc="0" normalizeH="0" baseline="0" noProof="0" dirty="0">
                <a:ln>
                  <a:noFill/>
                </a:ln>
                <a:solidFill>
                  <a:prstClr val="white"/>
                </a:solidFill>
                <a:effectLst/>
                <a:uLnTx/>
                <a:uFillTx/>
                <a:latin typeface="Calibri Light"/>
                <a:ea typeface="+mn-ea"/>
                <a:cs typeface="Arial" panose="020B0604020202020204" pitchFamily="34" charset="0"/>
              </a:rPr>
              <a:t> Minh. </a:t>
            </a:r>
          </a:p>
        </p:txBody>
      </p:sp>
      <p:pic>
        <p:nvPicPr>
          <p:cNvPr id="136200" name="Picture 6" descr="tha chim">
            <a:extLst>
              <a:ext uri="{FF2B5EF4-FFF2-40B4-BE49-F238E27FC236}">
                <a16:creationId xmlns:a16="http://schemas.microsoft.com/office/drawing/2014/main" id="{20E1D9C9-54C8-08C3-D0E1-FE2C8306A87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12170"/>
          <a:stretch>
            <a:fillRect/>
          </a:stretch>
        </p:blipFill>
        <p:spPr bwMode="auto">
          <a:xfrm>
            <a:off x="1323974" y="1263634"/>
            <a:ext cx="8277225" cy="3994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6" name="Picture 35" descr="Calendar&#10;&#10;Description automatically generated with low confidence">
            <a:extLst>
              <a:ext uri="{FF2B5EF4-FFF2-40B4-BE49-F238E27FC236}">
                <a16:creationId xmlns:a16="http://schemas.microsoft.com/office/drawing/2014/main" id="{86311D14-DC2B-5830-2EDF-16BEB20ECD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513" y="0"/>
            <a:ext cx="126575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4388" name="TextBox 3">
            <a:extLst>
              <a:ext uri="{FF2B5EF4-FFF2-40B4-BE49-F238E27FC236}">
                <a16:creationId xmlns:a16="http://schemas.microsoft.com/office/drawing/2014/main" id="{8A14DCFC-5415-3BF6-8A01-0FC746A2752E}"/>
              </a:ext>
            </a:extLst>
          </p:cNvPr>
          <p:cNvSpPr txBox="1">
            <a:spLocks noChangeArrowheads="1"/>
          </p:cNvSpPr>
          <p:nvPr/>
        </p:nvSpPr>
        <p:spPr bwMode="auto">
          <a:xfrm>
            <a:off x="3640975" y="1981200"/>
            <a:ext cx="7992947" cy="2624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en-US" altLang="en-US" sz="40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Arial" panose="020B0604020202020204" pitchFamily="34" charset="0"/>
              </a:rPr>
              <a:t>Trẻ</a:t>
            </a:r>
            <a:r>
              <a:rPr kumimoji="0" lang="en-US" altLang="en-US" sz="40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em</a:t>
            </a:r>
            <a:r>
              <a:rPr kumimoji="0" lang="en-US" alt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có</a:t>
            </a:r>
            <a:r>
              <a:rPr kumimoji="0" lang="en-US" alt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quyền</a:t>
            </a:r>
            <a:r>
              <a:rPr kumimoji="0" lang="en-US" alt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được</a:t>
            </a:r>
            <a:r>
              <a:rPr kumimoji="0" lang="en-US" alt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sống</a:t>
            </a:r>
            <a:r>
              <a:rPr kumimoji="0" lang="en-US" alt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trong</a:t>
            </a:r>
            <a:r>
              <a:rPr kumimoji="0" lang="en-US" alt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hòa</a:t>
            </a:r>
            <a:r>
              <a:rPr kumimoji="0" lang="en-US" alt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bình</a:t>
            </a:r>
            <a:r>
              <a:rPr kumimoji="0" lang="en-US" alt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và</a:t>
            </a:r>
            <a:r>
              <a:rPr kumimoji="0" lang="en-US" alt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có</a:t>
            </a:r>
            <a:r>
              <a:rPr kumimoji="0" lang="en-US" alt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trách</a:t>
            </a:r>
            <a:r>
              <a:rPr kumimoji="0" lang="en-US" alt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nhiệm</a:t>
            </a:r>
            <a:r>
              <a:rPr kumimoji="0" lang="en-US" alt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tham</a:t>
            </a:r>
            <a:r>
              <a:rPr kumimoji="0" lang="en-US" alt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gia</a:t>
            </a:r>
            <a:r>
              <a:rPr kumimoji="0" lang="en-US" alt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các</a:t>
            </a:r>
            <a:r>
              <a:rPr kumimoji="0" lang="en-US" alt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hoạt</a:t>
            </a:r>
            <a:r>
              <a:rPr kumimoji="0" lang="en-US" alt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động</a:t>
            </a:r>
            <a:r>
              <a:rPr kumimoji="0" lang="en-US" alt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bảo</a:t>
            </a:r>
            <a:r>
              <a:rPr kumimoji="0" lang="en-US" alt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vệ</a:t>
            </a:r>
            <a:r>
              <a:rPr kumimoji="0" lang="en-US" alt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hòa</a:t>
            </a:r>
            <a:r>
              <a:rPr kumimoji="0" lang="en-US" alt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bình</a:t>
            </a:r>
            <a:r>
              <a:rPr kumimoji="0" lang="en-US" alt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phù</a:t>
            </a:r>
            <a:r>
              <a:rPr kumimoji="0" lang="en-US" alt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hợp</a:t>
            </a:r>
            <a:r>
              <a:rPr kumimoji="0" lang="en-US" alt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với</a:t>
            </a:r>
            <a:r>
              <a:rPr kumimoji="0" lang="en-US" alt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khả</a:t>
            </a:r>
            <a:r>
              <a:rPr kumimoji="0" lang="en-US" alt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năng</a:t>
            </a:r>
            <a:r>
              <a:rPr kumimoji="0" lang="en-US" alt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pic>
        <p:nvPicPr>
          <p:cNvPr id="144389" name="Picture 13">
            <a:extLst>
              <a:ext uri="{FF2B5EF4-FFF2-40B4-BE49-F238E27FC236}">
                <a16:creationId xmlns:a16="http://schemas.microsoft.com/office/drawing/2014/main" id="{1C3696DC-6CEF-773F-E8EE-77A84CDAF3FC}"/>
              </a:ext>
            </a:extLst>
          </p:cNvPr>
          <p:cNvPicPr>
            <a:picLocks noChangeAspect="1" noChangeArrowheads="1"/>
          </p:cNvPicPr>
          <p:nvPr/>
        </p:nvPicPr>
        <p:blipFill>
          <a:blip r:embed="rId4">
            <a:clrChange>
              <a:clrFrom>
                <a:srgbClr val="F5F5F5"/>
              </a:clrFrom>
              <a:clrTo>
                <a:srgbClr val="F5F5F5">
                  <a:alpha val="0"/>
                </a:srgbClr>
              </a:clrTo>
            </a:clrChange>
            <a:extLst>
              <a:ext uri="{28A0092B-C50C-407E-A947-70E740481C1C}">
                <a14:useLocalDpi xmlns:a14="http://schemas.microsoft.com/office/drawing/2010/main" val="0"/>
              </a:ext>
            </a:extLst>
          </a:blip>
          <a:srcRect t="43205" r="423" b="9686"/>
          <a:stretch>
            <a:fillRect/>
          </a:stretch>
        </p:blipFill>
        <p:spPr bwMode="auto">
          <a:xfrm>
            <a:off x="5257800" y="884238"/>
            <a:ext cx="4244975" cy="105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圆角矩形 1">
            <a:extLst>
              <a:ext uri="{FF2B5EF4-FFF2-40B4-BE49-F238E27FC236}">
                <a16:creationId xmlns:a16="http://schemas.microsoft.com/office/drawing/2014/main" id="{79725CEF-D769-2016-B6FA-6549128954A2}"/>
              </a:ext>
            </a:extLst>
          </p:cNvPr>
          <p:cNvSpPr/>
          <p:nvPr/>
        </p:nvSpPr>
        <p:spPr>
          <a:xfrm>
            <a:off x="5943600" y="1082675"/>
            <a:ext cx="3217863" cy="700088"/>
          </a:xfrm>
          <a:prstGeom prst="roundRect">
            <a:avLst>
              <a:gd name="adj" fmla="val 50000"/>
            </a:avLst>
          </a:prstGeom>
          <a:noFill/>
          <a:ln w="12700" cap="flat" cmpd="sng" algn="ctr">
            <a:solidFill>
              <a:srgbClr val="FFC000">
                <a:lumMod val="75000"/>
              </a:srgbClr>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0" cap="none" spc="0" normalizeH="0" baseline="0" noProof="0" dirty="0" err="1">
                <a:ln>
                  <a:noFill/>
                </a:ln>
                <a:solidFill>
                  <a:prstClr val="black"/>
                </a:solidFill>
                <a:effectLst/>
                <a:uLnTx/>
                <a:uFillTx/>
                <a:latin typeface="Calibri" panose="020F0502020204030204" charset="0"/>
                <a:ea typeface="FZHei-B01S" panose="03000509000000000000" pitchFamily="65" charset="-122"/>
                <a:cs typeface="Calibri" panose="020F0502020204030204" charset="0"/>
                <a:sym typeface="+mn-lt"/>
              </a:rPr>
              <a:t>Ghi</a:t>
            </a:r>
            <a:r>
              <a:rPr kumimoji="0" lang="en-US" altLang="zh-CN" sz="4800" b="1" i="0" u="none" strike="noStrike" kern="0" cap="none" spc="0" normalizeH="0" baseline="0" noProof="0" dirty="0">
                <a:ln>
                  <a:noFill/>
                </a:ln>
                <a:solidFill>
                  <a:prstClr val="black"/>
                </a:solidFill>
                <a:effectLst/>
                <a:uLnTx/>
                <a:uFillTx/>
                <a:latin typeface="Calibri" panose="020F0502020204030204" charset="0"/>
                <a:ea typeface="FZHei-B01S" panose="03000509000000000000" pitchFamily="65" charset="-122"/>
                <a:cs typeface="Calibri" panose="020F0502020204030204" charset="0"/>
                <a:sym typeface="+mn-lt"/>
              </a:rPr>
              <a:t> </a:t>
            </a:r>
            <a:r>
              <a:rPr kumimoji="0" lang="en-US" altLang="zh-CN" sz="4800" b="1" i="0" u="none" strike="noStrike" kern="0" cap="none" spc="0" normalizeH="0" baseline="0" noProof="0" dirty="0" err="1">
                <a:ln>
                  <a:noFill/>
                </a:ln>
                <a:solidFill>
                  <a:prstClr val="black"/>
                </a:solidFill>
                <a:effectLst/>
                <a:uLnTx/>
                <a:uFillTx/>
                <a:latin typeface="Calibri" panose="020F0502020204030204" charset="0"/>
                <a:ea typeface="FZHei-B01S" panose="03000509000000000000" pitchFamily="65" charset="-122"/>
                <a:cs typeface="Calibri" panose="020F0502020204030204" charset="0"/>
                <a:sym typeface="+mn-lt"/>
              </a:rPr>
              <a:t>nhớ</a:t>
            </a:r>
            <a:endParaRPr kumimoji="0" lang="en-US" altLang="zh-CN" sz="4800" b="1" i="0" u="none" strike="noStrike" kern="0" cap="none" spc="0" normalizeH="0" baseline="0" noProof="0" dirty="0">
              <a:ln>
                <a:noFill/>
              </a:ln>
              <a:solidFill>
                <a:prstClr val="black"/>
              </a:solidFill>
              <a:effectLst/>
              <a:uLnTx/>
              <a:uFillTx/>
              <a:latin typeface="Calibri" panose="020F0502020204030204" charset="0"/>
              <a:ea typeface="FZHei-B01S" panose="03000509000000000000" pitchFamily="65" charset="-122"/>
              <a:cs typeface="Calibri" panose="020F0502020204030204" charset="0"/>
              <a:sym typeface="+mn-lt"/>
            </a:endParaRPr>
          </a:p>
        </p:txBody>
      </p:sp>
    </p:spTree>
    <p:custDataLst>
      <p:tags r:id="rId1"/>
    </p:custDataLst>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5" name="图片 64">
            <a:extLst>
              <a:ext uri="{FF2B5EF4-FFF2-40B4-BE49-F238E27FC236}">
                <a16:creationId xmlns:a16="http://schemas.microsoft.com/office/drawing/2014/main" id="{64C9E72B-8050-D55C-4414-92DFB6D8CF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5825" y="355600"/>
            <a:ext cx="1436688"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5412" name="图片 6" descr="6">
            <a:extLst>
              <a:ext uri="{FF2B5EF4-FFF2-40B4-BE49-F238E27FC236}">
                <a16:creationId xmlns:a16="http://schemas.microsoft.com/office/drawing/2014/main" id="{FDF05657-44F0-682D-A293-C00529D821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74368"/>
          <a:stretch>
            <a:fillRect/>
          </a:stretch>
        </p:blipFill>
        <p:spPr bwMode="auto">
          <a:xfrm>
            <a:off x="-4763" y="3522663"/>
            <a:ext cx="2327276" cy="330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5413" name="Google Shape;2092;p41">
            <a:extLst>
              <a:ext uri="{FF2B5EF4-FFF2-40B4-BE49-F238E27FC236}">
                <a16:creationId xmlns:a16="http://schemas.microsoft.com/office/drawing/2014/main" id="{773096BF-AE8C-1F66-5EC5-385189B9100C}"/>
              </a:ext>
            </a:extLst>
          </p:cNvPr>
          <p:cNvGrpSpPr>
            <a:grpSpLocks/>
          </p:cNvGrpSpPr>
          <p:nvPr/>
        </p:nvGrpSpPr>
        <p:grpSpPr bwMode="auto">
          <a:xfrm>
            <a:off x="1951038" y="1633538"/>
            <a:ext cx="8599487" cy="4752975"/>
            <a:chOff x="313215" y="230683"/>
            <a:chExt cx="8600755" cy="4753631"/>
          </a:xfrm>
        </p:grpSpPr>
        <p:sp>
          <p:nvSpPr>
            <p:cNvPr id="38" name="Google Shape;2093;p41">
              <a:extLst>
                <a:ext uri="{FF2B5EF4-FFF2-40B4-BE49-F238E27FC236}">
                  <a16:creationId xmlns:a16="http://schemas.microsoft.com/office/drawing/2014/main" id="{6756DABE-4CFA-99FA-A5A9-8C3D5706BE49}"/>
                </a:ext>
              </a:extLst>
            </p:cNvPr>
            <p:cNvSpPr/>
            <p:nvPr/>
          </p:nvSpPr>
          <p:spPr>
            <a:xfrm rot="-959905">
              <a:off x="446585" y="470428"/>
              <a:ext cx="441390" cy="435035"/>
            </a:xfrm>
            <a:custGeom>
              <a:avLst/>
              <a:gdLst/>
              <a:ahLst/>
              <a:cxnLst/>
              <a:rect l="l" t="t" r="r" b="b"/>
              <a:pathLst>
                <a:path w="10174" h="10027" extrusionOk="0">
                  <a:moveTo>
                    <a:pt x="5501" y="1"/>
                  </a:moveTo>
                  <a:lnTo>
                    <a:pt x="3573" y="3009"/>
                  </a:lnTo>
                  <a:lnTo>
                    <a:pt x="1" y="3127"/>
                  </a:lnTo>
                  <a:lnTo>
                    <a:pt x="2268" y="5890"/>
                  </a:lnTo>
                  <a:lnTo>
                    <a:pt x="1276" y="9323"/>
                  </a:lnTo>
                  <a:lnTo>
                    <a:pt x="4603" y="8022"/>
                  </a:lnTo>
                  <a:lnTo>
                    <a:pt x="7562" y="10027"/>
                  </a:lnTo>
                  <a:lnTo>
                    <a:pt x="7354" y="6459"/>
                  </a:lnTo>
                  <a:lnTo>
                    <a:pt x="10173" y="4265"/>
                  </a:lnTo>
                  <a:lnTo>
                    <a:pt x="6717" y="3360"/>
                  </a:lnTo>
                  <a:lnTo>
                    <a:pt x="5501" y="1"/>
                  </a:lnTo>
                  <a:close/>
                </a:path>
              </a:pathLst>
            </a:custGeom>
            <a:solidFill>
              <a:srgbClr val="FFD962"/>
            </a:solidFill>
            <a:ln>
              <a:noFill/>
            </a:ln>
          </p:spPr>
          <p:txBody>
            <a:bodyPr spcFirstLastPara="1" lIns="91425" tIns="91425" rIns="91425" bIns="91425"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9号-创粗黑"/>
                <a:cs typeface="Arial" panose="020B0604020202020204" pitchFamily="34" charset="0"/>
              </a:endParaRPr>
            </a:p>
          </p:txBody>
        </p:sp>
        <p:sp>
          <p:nvSpPr>
            <p:cNvPr id="39" name="Google Shape;2094;p41">
              <a:extLst>
                <a:ext uri="{FF2B5EF4-FFF2-40B4-BE49-F238E27FC236}">
                  <a16:creationId xmlns:a16="http://schemas.microsoft.com/office/drawing/2014/main" id="{2F6E7904-BE36-51B4-A732-CC254E35EC85}"/>
                </a:ext>
              </a:extLst>
            </p:cNvPr>
            <p:cNvSpPr/>
            <p:nvPr/>
          </p:nvSpPr>
          <p:spPr>
            <a:xfrm rot="-397278">
              <a:off x="324329" y="1061060"/>
              <a:ext cx="200054" cy="196877"/>
            </a:xfrm>
            <a:custGeom>
              <a:avLst/>
              <a:gdLst/>
              <a:ahLst/>
              <a:cxnLst/>
              <a:rect l="l" t="t" r="r" b="b"/>
              <a:pathLst>
                <a:path w="5539" h="5460" extrusionOk="0">
                  <a:moveTo>
                    <a:pt x="2544" y="1"/>
                  </a:moveTo>
                  <a:lnTo>
                    <a:pt x="1882" y="1831"/>
                  </a:lnTo>
                  <a:lnTo>
                    <a:pt x="1" y="2323"/>
                  </a:lnTo>
                  <a:lnTo>
                    <a:pt x="1536" y="3517"/>
                  </a:lnTo>
                  <a:lnTo>
                    <a:pt x="1422" y="5459"/>
                  </a:lnTo>
                  <a:lnTo>
                    <a:pt x="3033" y="4369"/>
                  </a:lnTo>
                  <a:lnTo>
                    <a:pt x="4845" y="5077"/>
                  </a:lnTo>
                  <a:lnTo>
                    <a:pt x="4305" y="3208"/>
                  </a:lnTo>
                  <a:lnTo>
                    <a:pt x="5538" y="1703"/>
                  </a:lnTo>
                  <a:lnTo>
                    <a:pt x="3595" y="1639"/>
                  </a:lnTo>
                  <a:lnTo>
                    <a:pt x="2544" y="1"/>
                  </a:lnTo>
                  <a:close/>
                </a:path>
              </a:pathLst>
            </a:custGeom>
            <a:solidFill>
              <a:srgbClr val="FFD962"/>
            </a:solidFill>
            <a:ln>
              <a:noFill/>
            </a:ln>
          </p:spPr>
          <p:txBody>
            <a:bodyPr spcFirstLastPara="1" lIns="91425" tIns="91425" rIns="91425" bIns="91425"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9号-创粗黑"/>
                <a:cs typeface="Arial" panose="020B0604020202020204" pitchFamily="34" charset="0"/>
              </a:endParaRPr>
            </a:p>
          </p:txBody>
        </p:sp>
        <p:sp>
          <p:nvSpPr>
            <p:cNvPr id="40" name="Google Shape;2095;p41">
              <a:extLst>
                <a:ext uri="{FF2B5EF4-FFF2-40B4-BE49-F238E27FC236}">
                  <a16:creationId xmlns:a16="http://schemas.microsoft.com/office/drawing/2014/main" id="{0B6236D0-0EA4-BF99-8AA6-E740EEE3BF63}"/>
                </a:ext>
              </a:extLst>
            </p:cNvPr>
            <p:cNvSpPr/>
            <p:nvPr/>
          </p:nvSpPr>
          <p:spPr>
            <a:xfrm rot="-397278">
              <a:off x="8067708" y="4060261"/>
              <a:ext cx="201642" cy="198464"/>
            </a:xfrm>
            <a:custGeom>
              <a:avLst/>
              <a:gdLst/>
              <a:ahLst/>
              <a:cxnLst/>
              <a:rect l="l" t="t" r="r" b="b"/>
              <a:pathLst>
                <a:path w="5539" h="5460" extrusionOk="0">
                  <a:moveTo>
                    <a:pt x="2544" y="1"/>
                  </a:moveTo>
                  <a:lnTo>
                    <a:pt x="1882" y="1831"/>
                  </a:lnTo>
                  <a:lnTo>
                    <a:pt x="1" y="2323"/>
                  </a:lnTo>
                  <a:lnTo>
                    <a:pt x="1536" y="3517"/>
                  </a:lnTo>
                  <a:lnTo>
                    <a:pt x="1422" y="5459"/>
                  </a:lnTo>
                  <a:lnTo>
                    <a:pt x="3033" y="4369"/>
                  </a:lnTo>
                  <a:lnTo>
                    <a:pt x="4845" y="5077"/>
                  </a:lnTo>
                  <a:lnTo>
                    <a:pt x="4305" y="3208"/>
                  </a:lnTo>
                  <a:lnTo>
                    <a:pt x="5538" y="1703"/>
                  </a:lnTo>
                  <a:lnTo>
                    <a:pt x="3595" y="1639"/>
                  </a:lnTo>
                  <a:lnTo>
                    <a:pt x="2544" y="1"/>
                  </a:lnTo>
                  <a:close/>
                </a:path>
              </a:pathLst>
            </a:custGeom>
            <a:solidFill>
              <a:srgbClr val="FFD962"/>
            </a:solidFill>
            <a:ln>
              <a:noFill/>
            </a:ln>
          </p:spPr>
          <p:txBody>
            <a:bodyPr spcFirstLastPara="1" lIns="91425" tIns="91425" rIns="91425" bIns="91425"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9号-创粗黑"/>
                <a:cs typeface="Arial" panose="020B0604020202020204" pitchFamily="34" charset="0"/>
              </a:endParaRPr>
            </a:p>
          </p:txBody>
        </p:sp>
        <p:sp>
          <p:nvSpPr>
            <p:cNvPr id="41" name="Google Shape;2096;p41">
              <a:extLst>
                <a:ext uri="{FF2B5EF4-FFF2-40B4-BE49-F238E27FC236}">
                  <a16:creationId xmlns:a16="http://schemas.microsoft.com/office/drawing/2014/main" id="{DF547E57-41C3-2731-1090-97D0DF4DE16F}"/>
                </a:ext>
              </a:extLst>
            </p:cNvPr>
            <p:cNvSpPr/>
            <p:nvPr/>
          </p:nvSpPr>
          <p:spPr>
            <a:xfrm rot="-397250">
              <a:off x="8199490" y="4295244"/>
              <a:ext cx="458856" cy="452499"/>
            </a:xfrm>
            <a:custGeom>
              <a:avLst/>
              <a:gdLst/>
              <a:ahLst/>
              <a:cxnLst/>
              <a:rect l="l" t="t" r="r" b="b"/>
              <a:pathLst>
                <a:path w="5539" h="5460" extrusionOk="0">
                  <a:moveTo>
                    <a:pt x="2544" y="1"/>
                  </a:moveTo>
                  <a:lnTo>
                    <a:pt x="1882" y="1831"/>
                  </a:lnTo>
                  <a:lnTo>
                    <a:pt x="1" y="2323"/>
                  </a:lnTo>
                  <a:lnTo>
                    <a:pt x="1536" y="3517"/>
                  </a:lnTo>
                  <a:lnTo>
                    <a:pt x="1422" y="5459"/>
                  </a:lnTo>
                  <a:lnTo>
                    <a:pt x="3033" y="4369"/>
                  </a:lnTo>
                  <a:lnTo>
                    <a:pt x="4845" y="5077"/>
                  </a:lnTo>
                  <a:lnTo>
                    <a:pt x="4305" y="3208"/>
                  </a:lnTo>
                  <a:lnTo>
                    <a:pt x="5538" y="1703"/>
                  </a:lnTo>
                  <a:lnTo>
                    <a:pt x="3595" y="1639"/>
                  </a:lnTo>
                  <a:lnTo>
                    <a:pt x="2544" y="1"/>
                  </a:lnTo>
                  <a:close/>
                </a:path>
              </a:pathLst>
            </a:custGeom>
            <a:solidFill>
              <a:srgbClr val="FFD962"/>
            </a:solidFill>
            <a:ln>
              <a:noFill/>
            </a:ln>
          </p:spPr>
          <p:txBody>
            <a:bodyPr spcFirstLastPara="1" lIns="91425" tIns="91425" rIns="91425" bIns="91425"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9号-创粗黑"/>
                <a:cs typeface="Arial" panose="020B0604020202020204" pitchFamily="34" charset="0"/>
              </a:endParaRPr>
            </a:p>
          </p:txBody>
        </p:sp>
        <p:sp>
          <p:nvSpPr>
            <p:cNvPr id="42" name="Google Shape;2097;p41">
              <a:extLst>
                <a:ext uri="{FF2B5EF4-FFF2-40B4-BE49-F238E27FC236}">
                  <a16:creationId xmlns:a16="http://schemas.microsoft.com/office/drawing/2014/main" id="{DDFB6F8A-FFCB-A94D-0D6E-5F5F9BAF9DA1}"/>
                </a:ext>
              </a:extLst>
            </p:cNvPr>
            <p:cNvSpPr/>
            <p:nvPr/>
          </p:nvSpPr>
          <p:spPr>
            <a:xfrm rot="-397278">
              <a:off x="6410114" y="546639"/>
              <a:ext cx="201642" cy="196877"/>
            </a:xfrm>
            <a:custGeom>
              <a:avLst/>
              <a:gdLst/>
              <a:ahLst/>
              <a:cxnLst/>
              <a:rect l="l" t="t" r="r" b="b"/>
              <a:pathLst>
                <a:path w="5539" h="5460" extrusionOk="0">
                  <a:moveTo>
                    <a:pt x="2544" y="1"/>
                  </a:moveTo>
                  <a:lnTo>
                    <a:pt x="1882" y="1831"/>
                  </a:lnTo>
                  <a:lnTo>
                    <a:pt x="1" y="2323"/>
                  </a:lnTo>
                  <a:lnTo>
                    <a:pt x="1536" y="3517"/>
                  </a:lnTo>
                  <a:lnTo>
                    <a:pt x="1422" y="5459"/>
                  </a:lnTo>
                  <a:lnTo>
                    <a:pt x="3033" y="4369"/>
                  </a:lnTo>
                  <a:lnTo>
                    <a:pt x="4845" y="5077"/>
                  </a:lnTo>
                  <a:lnTo>
                    <a:pt x="4305" y="3208"/>
                  </a:lnTo>
                  <a:lnTo>
                    <a:pt x="5538" y="1703"/>
                  </a:lnTo>
                  <a:lnTo>
                    <a:pt x="3595" y="1639"/>
                  </a:lnTo>
                  <a:lnTo>
                    <a:pt x="2544" y="1"/>
                  </a:lnTo>
                  <a:close/>
                </a:path>
              </a:pathLst>
            </a:custGeom>
            <a:solidFill>
              <a:srgbClr val="FFD962"/>
            </a:solidFill>
            <a:ln>
              <a:noFill/>
            </a:ln>
          </p:spPr>
          <p:txBody>
            <a:bodyPr spcFirstLastPara="1" lIns="91425" tIns="91425" rIns="91425" bIns="91425"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9号-创粗黑"/>
                <a:cs typeface="Arial" panose="020B0604020202020204" pitchFamily="34" charset="0"/>
              </a:endParaRPr>
            </a:p>
          </p:txBody>
        </p:sp>
        <p:sp>
          <p:nvSpPr>
            <p:cNvPr id="43" name="Google Shape;2098;p41">
              <a:extLst>
                <a:ext uri="{FF2B5EF4-FFF2-40B4-BE49-F238E27FC236}">
                  <a16:creationId xmlns:a16="http://schemas.microsoft.com/office/drawing/2014/main" id="{98939442-FD6B-D740-96E1-A247198825D0}"/>
                </a:ext>
              </a:extLst>
            </p:cNvPr>
            <p:cNvSpPr/>
            <p:nvPr/>
          </p:nvSpPr>
          <p:spPr>
            <a:xfrm rot="-397271">
              <a:off x="6035409" y="886410"/>
              <a:ext cx="455679" cy="449325"/>
            </a:xfrm>
            <a:custGeom>
              <a:avLst/>
              <a:gdLst/>
              <a:ahLst/>
              <a:cxnLst/>
              <a:rect l="l" t="t" r="r" b="b"/>
              <a:pathLst>
                <a:path w="5539" h="5460" extrusionOk="0">
                  <a:moveTo>
                    <a:pt x="2544" y="1"/>
                  </a:moveTo>
                  <a:lnTo>
                    <a:pt x="1882" y="1831"/>
                  </a:lnTo>
                  <a:lnTo>
                    <a:pt x="1" y="2323"/>
                  </a:lnTo>
                  <a:lnTo>
                    <a:pt x="1536" y="3517"/>
                  </a:lnTo>
                  <a:lnTo>
                    <a:pt x="1422" y="5459"/>
                  </a:lnTo>
                  <a:lnTo>
                    <a:pt x="3033" y="4369"/>
                  </a:lnTo>
                  <a:lnTo>
                    <a:pt x="4845" y="5077"/>
                  </a:lnTo>
                  <a:lnTo>
                    <a:pt x="4305" y="3208"/>
                  </a:lnTo>
                  <a:lnTo>
                    <a:pt x="5538" y="1703"/>
                  </a:lnTo>
                  <a:lnTo>
                    <a:pt x="3595" y="1639"/>
                  </a:lnTo>
                  <a:lnTo>
                    <a:pt x="2544" y="1"/>
                  </a:lnTo>
                  <a:close/>
                </a:path>
              </a:pathLst>
            </a:custGeom>
            <a:solidFill>
              <a:srgbClr val="FFD962"/>
            </a:solidFill>
            <a:ln>
              <a:noFill/>
            </a:ln>
          </p:spPr>
          <p:txBody>
            <a:bodyPr spcFirstLastPara="1" lIns="91425" tIns="91425" rIns="91425" bIns="91425"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9号-创粗黑"/>
                <a:cs typeface="Arial" panose="020B0604020202020204" pitchFamily="34" charset="0"/>
              </a:endParaRPr>
            </a:p>
          </p:txBody>
        </p:sp>
        <p:sp>
          <p:nvSpPr>
            <p:cNvPr id="44" name="Google Shape;2099;p41">
              <a:extLst>
                <a:ext uri="{FF2B5EF4-FFF2-40B4-BE49-F238E27FC236}">
                  <a16:creationId xmlns:a16="http://schemas.microsoft.com/office/drawing/2014/main" id="{6F4C1B42-9718-D734-C0E5-CBA3B33A399F}"/>
                </a:ext>
              </a:extLst>
            </p:cNvPr>
            <p:cNvSpPr/>
            <p:nvPr/>
          </p:nvSpPr>
          <p:spPr>
            <a:xfrm>
              <a:off x="1213460" y="418034"/>
              <a:ext cx="109554" cy="109552"/>
            </a:xfrm>
            <a:prstGeom prst="ellipse">
              <a:avLst/>
            </a:prstGeom>
            <a:solidFill>
              <a:schemeClr val="accent3"/>
            </a:solidFill>
            <a:ln>
              <a:noFill/>
            </a:ln>
          </p:spPr>
          <p:txBody>
            <a:bodyPr spcFirstLastPara="1" lIns="91425" tIns="91425" rIns="91425" bIns="91425"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9号-创粗黑"/>
                <a:cs typeface="Arial" panose="020B0604020202020204" pitchFamily="34" charset="0"/>
              </a:endParaRPr>
            </a:p>
          </p:txBody>
        </p:sp>
        <p:sp>
          <p:nvSpPr>
            <p:cNvPr id="45" name="Google Shape;2100;p41">
              <a:extLst>
                <a:ext uri="{FF2B5EF4-FFF2-40B4-BE49-F238E27FC236}">
                  <a16:creationId xmlns:a16="http://schemas.microsoft.com/office/drawing/2014/main" id="{DF9CA212-5C7B-498A-669C-7B1E12FD6DE8}"/>
                </a:ext>
              </a:extLst>
            </p:cNvPr>
            <p:cNvSpPr/>
            <p:nvPr/>
          </p:nvSpPr>
          <p:spPr>
            <a:xfrm>
              <a:off x="527559" y="3025069"/>
              <a:ext cx="109554" cy="109552"/>
            </a:xfrm>
            <a:prstGeom prst="ellipse">
              <a:avLst/>
            </a:prstGeom>
            <a:solidFill>
              <a:schemeClr val="accent4"/>
            </a:solidFill>
            <a:ln>
              <a:noFill/>
            </a:ln>
          </p:spPr>
          <p:txBody>
            <a:bodyPr spcFirstLastPara="1" lIns="91425" tIns="91425" rIns="91425" bIns="91425"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800" b="1" i="0" u="none" strike="noStrike" kern="1200" cap="none" spc="0" normalizeH="0" baseline="0" noProof="0">
                  <a:ln>
                    <a:noFill/>
                  </a:ln>
                  <a:solidFill>
                    <a:srgbClr val="000000"/>
                  </a:solidFill>
                  <a:effectLst/>
                  <a:uLnTx/>
                  <a:uFillTx/>
                  <a:latin typeface="字魂59号-创粗黑"/>
                  <a:cs typeface="Arial" panose="020B0604020202020204" pitchFamily="34" charset="0"/>
                </a:rPr>
                <a:t> </a:t>
              </a:r>
              <a:endParaRPr kumimoji="0" sz="1800" b="1" i="0" u="none" strike="noStrike" kern="1200" cap="none" spc="0" normalizeH="0" baseline="0" noProof="0">
                <a:ln>
                  <a:noFill/>
                </a:ln>
                <a:solidFill>
                  <a:srgbClr val="000000"/>
                </a:solidFill>
                <a:effectLst/>
                <a:uLnTx/>
                <a:uFillTx/>
                <a:latin typeface="字魂59号-创粗黑"/>
                <a:cs typeface="Arial" panose="020B0604020202020204" pitchFamily="34" charset="0"/>
              </a:endParaRPr>
            </a:p>
          </p:txBody>
        </p:sp>
        <p:sp>
          <p:nvSpPr>
            <p:cNvPr id="46" name="Google Shape;2101;p41">
              <a:extLst>
                <a:ext uri="{FF2B5EF4-FFF2-40B4-BE49-F238E27FC236}">
                  <a16:creationId xmlns:a16="http://schemas.microsoft.com/office/drawing/2014/main" id="{62064B10-83A8-264C-B47A-E4D279F924CD}"/>
                </a:ext>
              </a:extLst>
            </p:cNvPr>
            <p:cNvSpPr/>
            <p:nvPr/>
          </p:nvSpPr>
          <p:spPr>
            <a:xfrm>
              <a:off x="2950441" y="230683"/>
              <a:ext cx="111141" cy="109552"/>
            </a:xfrm>
            <a:prstGeom prst="ellipse">
              <a:avLst/>
            </a:prstGeom>
            <a:solidFill>
              <a:schemeClr val="accent4"/>
            </a:solidFill>
            <a:ln>
              <a:noFill/>
            </a:ln>
          </p:spPr>
          <p:txBody>
            <a:bodyPr spcFirstLastPara="1" lIns="91425" tIns="91425" rIns="91425" bIns="91425"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9号-创粗黑"/>
                <a:cs typeface="Arial" panose="020B0604020202020204" pitchFamily="34" charset="0"/>
              </a:endParaRPr>
            </a:p>
          </p:txBody>
        </p:sp>
        <p:sp>
          <p:nvSpPr>
            <p:cNvPr id="47" name="Google Shape;2102;p41">
              <a:extLst>
                <a:ext uri="{FF2B5EF4-FFF2-40B4-BE49-F238E27FC236}">
                  <a16:creationId xmlns:a16="http://schemas.microsoft.com/office/drawing/2014/main" id="{638F5F43-367F-BF9F-6D05-775E5DF5E954}"/>
                </a:ext>
              </a:extLst>
            </p:cNvPr>
            <p:cNvSpPr/>
            <p:nvPr/>
          </p:nvSpPr>
          <p:spPr>
            <a:xfrm>
              <a:off x="8747258" y="3469630"/>
              <a:ext cx="109553" cy="109552"/>
            </a:xfrm>
            <a:prstGeom prst="ellipse">
              <a:avLst/>
            </a:prstGeom>
            <a:solidFill>
              <a:schemeClr val="accent4"/>
            </a:solidFill>
            <a:ln>
              <a:noFill/>
            </a:ln>
          </p:spPr>
          <p:txBody>
            <a:bodyPr spcFirstLastPara="1" lIns="91425" tIns="91425" rIns="91425" bIns="91425"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9号-创粗黑"/>
                <a:cs typeface="Arial" panose="020B0604020202020204" pitchFamily="34" charset="0"/>
              </a:endParaRPr>
            </a:p>
          </p:txBody>
        </p:sp>
        <p:sp>
          <p:nvSpPr>
            <p:cNvPr id="48" name="Google Shape;2103;p41">
              <a:extLst>
                <a:ext uri="{FF2B5EF4-FFF2-40B4-BE49-F238E27FC236}">
                  <a16:creationId xmlns:a16="http://schemas.microsoft.com/office/drawing/2014/main" id="{B52863FE-6BA4-AF4D-C05D-189525676F55}"/>
                </a:ext>
              </a:extLst>
            </p:cNvPr>
            <p:cNvSpPr/>
            <p:nvPr/>
          </p:nvSpPr>
          <p:spPr>
            <a:xfrm>
              <a:off x="2774203" y="1159498"/>
              <a:ext cx="109553" cy="109553"/>
            </a:xfrm>
            <a:prstGeom prst="ellipse">
              <a:avLst/>
            </a:prstGeom>
            <a:solidFill>
              <a:schemeClr val="dk2"/>
            </a:solidFill>
            <a:ln>
              <a:noFill/>
            </a:ln>
          </p:spPr>
          <p:txBody>
            <a:bodyPr spcFirstLastPara="1" lIns="91425" tIns="91425" rIns="91425" bIns="91425"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9号-创粗黑"/>
                <a:cs typeface="Arial" panose="020B0604020202020204" pitchFamily="34" charset="0"/>
              </a:endParaRPr>
            </a:p>
          </p:txBody>
        </p:sp>
        <p:sp>
          <p:nvSpPr>
            <p:cNvPr id="49" name="Google Shape;2104;p41">
              <a:extLst>
                <a:ext uri="{FF2B5EF4-FFF2-40B4-BE49-F238E27FC236}">
                  <a16:creationId xmlns:a16="http://schemas.microsoft.com/office/drawing/2014/main" id="{9981145F-9D8F-9BC6-A2BC-712AFF87EAE5}"/>
                </a:ext>
              </a:extLst>
            </p:cNvPr>
            <p:cNvSpPr/>
            <p:nvPr/>
          </p:nvSpPr>
          <p:spPr>
            <a:xfrm>
              <a:off x="4882714" y="4874761"/>
              <a:ext cx="111141" cy="109553"/>
            </a:xfrm>
            <a:prstGeom prst="ellipse">
              <a:avLst/>
            </a:prstGeom>
            <a:solidFill>
              <a:schemeClr val="accent2"/>
            </a:solidFill>
            <a:ln>
              <a:noFill/>
            </a:ln>
          </p:spPr>
          <p:txBody>
            <a:bodyPr spcFirstLastPara="1" lIns="91425" tIns="91425" rIns="91425" bIns="91425"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9号-创粗黑"/>
                <a:cs typeface="Arial" panose="020B0604020202020204" pitchFamily="34" charset="0"/>
              </a:endParaRPr>
            </a:p>
          </p:txBody>
        </p:sp>
        <p:sp>
          <p:nvSpPr>
            <p:cNvPr id="51" name="Google Shape;2105;p41">
              <a:extLst>
                <a:ext uri="{FF2B5EF4-FFF2-40B4-BE49-F238E27FC236}">
                  <a16:creationId xmlns:a16="http://schemas.microsoft.com/office/drawing/2014/main" id="{C7AD9785-6DF2-D6F6-1EEA-22DDAEE2C8EF}"/>
                </a:ext>
              </a:extLst>
            </p:cNvPr>
            <p:cNvSpPr/>
            <p:nvPr/>
          </p:nvSpPr>
          <p:spPr>
            <a:xfrm>
              <a:off x="5573378" y="251323"/>
              <a:ext cx="111141" cy="109553"/>
            </a:xfrm>
            <a:prstGeom prst="ellipse">
              <a:avLst/>
            </a:prstGeom>
            <a:solidFill>
              <a:schemeClr val="accent2"/>
            </a:solidFill>
            <a:ln>
              <a:noFill/>
            </a:ln>
          </p:spPr>
          <p:txBody>
            <a:bodyPr spcFirstLastPara="1" lIns="91425" tIns="91425" rIns="91425" bIns="91425"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9号-创粗黑"/>
                <a:cs typeface="Arial" panose="020B0604020202020204" pitchFamily="34" charset="0"/>
              </a:endParaRPr>
            </a:p>
          </p:txBody>
        </p:sp>
        <p:sp>
          <p:nvSpPr>
            <p:cNvPr id="52" name="Google Shape;2106;p41">
              <a:extLst>
                <a:ext uri="{FF2B5EF4-FFF2-40B4-BE49-F238E27FC236}">
                  <a16:creationId xmlns:a16="http://schemas.microsoft.com/office/drawing/2014/main" id="{CDDDC4CF-2EAA-4DFD-5B67-020D062B5EDE}"/>
                </a:ext>
              </a:extLst>
            </p:cNvPr>
            <p:cNvSpPr/>
            <p:nvPr/>
          </p:nvSpPr>
          <p:spPr>
            <a:xfrm>
              <a:off x="2570973" y="4755682"/>
              <a:ext cx="111141" cy="109552"/>
            </a:xfrm>
            <a:prstGeom prst="ellipse">
              <a:avLst/>
            </a:prstGeom>
            <a:solidFill>
              <a:schemeClr val="accent3"/>
            </a:solidFill>
            <a:ln>
              <a:noFill/>
            </a:ln>
          </p:spPr>
          <p:txBody>
            <a:bodyPr spcFirstLastPara="1" lIns="91425" tIns="91425" rIns="91425" bIns="91425"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9号-创粗黑"/>
                <a:cs typeface="Arial" panose="020B0604020202020204" pitchFamily="34" charset="0"/>
              </a:endParaRPr>
            </a:p>
          </p:txBody>
        </p:sp>
        <p:sp>
          <p:nvSpPr>
            <p:cNvPr id="53" name="Google Shape;2107;p41">
              <a:extLst>
                <a:ext uri="{FF2B5EF4-FFF2-40B4-BE49-F238E27FC236}">
                  <a16:creationId xmlns:a16="http://schemas.microsoft.com/office/drawing/2014/main" id="{00216246-9ECE-CB06-F46C-97C41F65F53F}"/>
                </a:ext>
              </a:extLst>
            </p:cNvPr>
            <p:cNvSpPr/>
            <p:nvPr/>
          </p:nvSpPr>
          <p:spPr>
            <a:xfrm>
              <a:off x="421181" y="4679472"/>
              <a:ext cx="111141" cy="109552"/>
            </a:xfrm>
            <a:prstGeom prst="ellipse">
              <a:avLst/>
            </a:prstGeom>
            <a:solidFill>
              <a:schemeClr val="dk2"/>
            </a:solidFill>
            <a:ln>
              <a:noFill/>
            </a:ln>
          </p:spPr>
          <p:txBody>
            <a:bodyPr spcFirstLastPara="1" lIns="91425" tIns="91425" rIns="91425" bIns="91425"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9号-创粗黑"/>
                <a:cs typeface="Arial" panose="020B0604020202020204" pitchFamily="34" charset="0"/>
              </a:endParaRPr>
            </a:p>
          </p:txBody>
        </p:sp>
        <p:sp>
          <p:nvSpPr>
            <p:cNvPr id="54" name="Google Shape;2108;p41">
              <a:extLst>
                <a:ext uri="{FF2B5EF4-FFF2-40B4-BE49-F238E27FC236}">
                  <a16:creationId xmlns:a16="http://schemas.microsoft.com/office/drawing/2014/main" id="{D9EE8000-65B1-0146-6D2E-522B572C0F92}"/>
                </a:ext>
              </a:extLst>
            </p:cNvPr>
            <p:cNvSpPr/>
            <p:nvPr/>
          </p:nvSpPr>
          <p:spPr>
            <a:xfrm>
              <a:off x="8804417" y="632375"/>
              <a:ext cx="109553" cy="111140"/>
            </a:xfrm>
            <a:prstGeom prst="ellipse">
              <a:avLst/>
            </a:prstGeom>
            <a:solidFill>
              <a:schemeClr val="dk2"/>
            </a:solidFill>
            <a:ln>
              <a:noFill/>
            </a:ln>
          </p:spPr>
          <p:txBody>
            <a:bodyPr spcFirstLastPara="1" lIns="91425" tIns="91425" rIns="91425" bIns="91425"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9号-创粗黑"/>
                <a:cs typeface="Arial" panose="020B0604020202020204" pitchFamily="34" charset="0"/>
              </a:endParaRPr>
            </a:p>
          </p:txBody>
        </p:sp>
        <p:sp>
          <p:nvSpPr>
            <p:cNvPr id="55" name="Google Shape;2109;p41">
              <a:extLst>
                <a:ext uri="{FF2B5EF4-FFF2-40B4-BE49-F238E27FC236}">
                  <a16:creationId xmlns:a16="http://schemas.microsoft.com/office/drawing/2014/main" id="{ACA0ADB2-3A98-2685-7066-A15F406D56D5}"/>
                </a:ext>
              </a:extLst>
            </p:cNvPr>
            <p:cNvSpPr/>
            <p:nvPr/>
          </p:nvSpPr>
          <p:spPr>
            <a:xfrm rot="-397278">
              <a:off x="7315122" y="2061323"/>
              <a:ext cx="201642" cy="196877"/>
            </a:xfrm>
            <a:custGeom>
              <a:avLst/>
              <a:gdLst/>
              <a:ahLst/>
              <a:cxnLst/>
              <a:rect l="l" t="t" r="r" b="b"/>
              <a:pathLst>
                <a:path w="5539" h="5460" extrusionOk="0">
                  <a:moveTo>
                    <a:pt x="2544" y="1"/>
                  </a:moveTo>
                  <a:lnTo>
                    <a:pt x="1882" y="1831"/>
                  </a:lnTo>
                  <a:lnTo>
                    <a:pt x="1" y="2323"/>
                  </a:lnTo>
                  <a:lnTo>
                    <a:pt x="1536" y="3517"/>
                  </a:lnTo>
                  <a:lnTo>
                    <a:pt x="1422" y="5459"/>
                  </a:lnTo>
                  <a:lnTo>
                    <a:pt x="3033" y="4369"/>
                  </a:lnTo>
                  <a:lnTo>
                    <a:pt x="4845" y="5077"/>
                  </a:lnTo>
                  <a:lnTo>
                    <a:pt x="4305" y="3208"/>
                  </a:lnTo>
                  <a:lnTo>
                    <a:pt x="5538" y="1703"/>
                  </a:lnTo>
                  <a:lnTo>
                    <a:pt x="3595" y="1639"/>
                  </a:lnTo>
                  <a:lnTo>
                    <a:pt x="2544" y="1"/>
                  </a:lnTo>
                  <a:close/>
                </a:path>
              </a:pathLst>
            </a:custGeom>
            <a:solidFill>
              <a:srgbClr val="FFD962"/>
            </a:solidFill>
            <a:ln>
              <a:noFill/>
            </a:ln>
          </p:spPr>
          <p:txBody>
            <a:bodyPr spcFirstLastPara="1" lIns="91425" tIns="91425" rIns="91425" bIns="91425"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9号-创粗黑"/>
                <a:cs typeface="Arial" panose="020B0604020202020204" pitchFamily="34" charset="0"/>
              </a:endParaRPr>
            </a:p>
          </p:txBody>
        </p:sp>
      </p:grpSp>
      <p:pic>
        <p:nvPicPr>
          <p:cNvPr id="145416" name="Picture 2">
            <a:extLst>
              <a:ext uri="{FF2B5EF4-FFF2-40B4-BE49-F238E27FC236}">
                <a16:creationId xmlns:a16="http://schemas.microsoft.com/office/drawing/2014/main" id="{DA4D5DC6-CB00-53E6-BE9E-940FB4B60DB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443" t="47458" r="1443" b="-47458"/>
          <a:stretch>
            <a:fillRect/>
          </a:stretch>
        </p:blipFill>
        <p:spPr bwMode="auto">
          <a:xfrm>
            <a:off x="1098550" y="2360619"/>
            <a:ext cx="10277877" cy="329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with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wipe(down)">
                                      <p:cBhvr>
                                        <p:cTn id="7"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58" name="图片 16">
            <a:extLst>
              <a:ext uri="{FF2B5EF4-FFF2-40B4-BE49-F238E27FC236}">
                <a16:creationId xmlns:a16="http://schemas.microsoft.com/office/drawing/2014/main" id="{D8F2F41E-10AC-C4A2-3745-4285859E88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88550" y="0"/>
            <a:ext cx="2203450"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7459" name="组合 11">
            <a:extLst>
              <a:ext uri="{FF2B5EF4-FFF2-40B4-BE49-F238E27FC236}">
                <a16:creationId xmlns:a16="http://schemas.microsoft.com/office/drawing/2014/main" id="{972E1B05-EEF8-63BD-E01D-B3A4A9701791}"/>
              </a:ext>
            </a:extLst>
          </p:cNvPr>
          <p:cNvGrpSpPr>
            <a:grpSpLocks/>
          </p:cNvGrpSpPr>
          <p:nvPr/>
        </p:nvGrpSpPr>
        <p:grpSpPr bwMode="auto">
          <a:xfrm>
            <a:off x="838200" y="600075"/>
            <a:ext cx="874713" cy="785813"/>
            <a:chOff x="6818812" y="2162158"/>
            <a:chExt cx="1038497" cy="934170"/>
          </a:xfrm>
        </p:grpSpPr>
        <p:pic>
          <p:nvPicPr>
            <p:cNvPr id="147473" name="图片 12">
              <a:extLst>
                <a:ext uri="{FF2B5EF4-FFF2-40B4-BE49-F238E27FC236}">
                  <a16:creationId xmlns:a16="http://schemas.microsoft.com/office/drawing/2014/main" id="{F5C18D40-0EA7-0CA7-40AE-7B5B6261A9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8812" y="2162158"/>
              <a:ext cx="986245" cy="934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13">
              <a:extLst>
                <a:ext uri="{FF2B5EF4-FFF2-40B4-BE49-F238E27FC236}">
                  <a16:creationId xmlns:a16="http://schemas.microsoft.com/office/drawing/2014/main" id="{CED7206C-3856-8694-15AF-A8D4BE22A585}"/>
                </a:ext>
              </a:extLst>
            </p:cNvPr>
            <p:cNvSpPr txBox="1"/>
            <p:nvPr/>
          </p:nvSpPr>
          <p:spPr>
            <a:xfrm>
              <a:off x="6871585" y="2258406"/>
              <a:ext cx="985724" cy="730350"/>
            </a:xfrm>
            <a:prstGeom prst="rect">
              <a:avLst/>
            </a:prstGeom>
            <a:noFill/>
          </p:spPr>
          <p:txBody>
            <a:bodyPr lIns="121889" tIns="60944" rIns="121889" bIns="60944">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w="38100">
                    <a:noFill/>
                  </a:ln>
                  <a:solidFill>
                    <a:srgbClr val="3E830E"/>
                  </a:solidFill>
                  <a:effectLst>
                    <a:outerShdw blurRad="50800" dist="38100" dir="2700000" algn="tl" rotWithShape="0">
                      <a:srgbClr val="70AD47">
                        <a:lumMod val="50000"/>
                        <a:alpha val="40000"/>
                      </a:srgbClr>
                    </a:outerShdw>
                  </a:effectLst>
                  <a:uLnTx/>
                  <a:uFillTx/>
                  <a:latin typeface="微软雅黑" panose="020F0502020204030204"/>
                  <a:ea typeface="+mn-ea"/>
                  <a:cs typeface="+mn-ea"/>
                  <a:sym typeface="+mn-lt"/>
                </a:rPr>
                <a:t>1</a:t>
              </a:r>
              <a:endParaRPr kumimoji="0" lang="zh-CN" altLang="en-US" sz="3200" b="1" i="0" u="none" strike="noStrike" kern="1200" cap="none" spc="0" normalizeH="0" baseline="0" noProof="0" dirty="0">
                <a:ln w="38100">
                  <a:noFill/>
                </a:ln>
                <a:solidFill>
                  <a:srgbClr val="3E830E"/>
                </a:solidFill>
                <a:effectLst>
                  <a:outerShdw blurRad="50800" dist="38100" dir="2700000" algn="tl" rotWithShape="0">
                    <a:srgbClr val="70AD47">
                      <a:lumMod val="50000"/>
                      <a:alpha val="40000"/>
                    </a:srgbClr>
                  </a:outerShdw>
                </a:effectLst>
                <a:uLnTx/>
                <a:uFillTx/>
                <a:latin typeface="微软雅黑" panose="020F0502020204030204"/>
                <a:ea typeface="+mn-ea"/>
                <a:cs typeface="+mn-ea"/>
                <a:sym typeface="+mn-lt"/>
              </a:endParaRPr>
            </a:p>
          </p:txBody>
        </p:sp>
      </p:grpSp>
      <p:pic>
        <p:nvPicPr>
          <p:cNvPr id="147460" name="图片 15">
            <a:extLst>
              <a:ext uri="{FF2B5EF4-FFF2-40B4-BE49-F238E27FC236}">
                <a16:creationId xmlns:a16="http://schemas.microsoft.com/office/drawing/2014/main" id="{C0FBC26C-5348-E15B-892B-88109D2B8E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3975"/>
            <a:ext cx="1951038" cy="177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159" descr="10004015438746072987">
            <a:hlinkClick r:id="rId5" action="ppaction://hlinksldjump"/>
            <a:extLst>
              <a:ext uri="{FF2B5EF4-FFF2-40B4-BE49-F238E27FC236}">
                <a16:creationId xmlns:a16="http://schemas.microsoft.com/office/drawing/2014/main" id="{E6B32434-1272-F588-91D1-7FA5523CAF91}"/>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flipH="1">
            <a:off x="9525000" y="4975225"/>
            <a:ext cx="1322388"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62" name="Title 1">
            <a:extLst>
              <a:ext uri="{FF2B5EF4-FFF2-40B4-BE49-F238E27FC236}">
                <a16:creationId xmlns:a16="http://schemas.microsoft.com/office/drawing/2014/main" id="{3479D3C0-6E21-2FF0-EBC6-E54A164545ED}"/>
              </a:ext>
            </a:extLst>
          </p:cNvPr>
          <p:cNvSpPr txBox="1">
            <a:spLocks/>
          </p:cNvSpPr>
          <p:nvPr/>
        </p:nvSpPr>
        <p:spPr bwMode="auto">
          <a:xfrm>
            <a:off x="1235075" y="3635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Microsoft YaHei" panose="020B0503020204020204" pitchFamily="34" charset="-122"/>
                <a:ea typeface="义启小魏楷"/>
                <a:cs typeface="义启小魏楷"/>
              </a:defRPr>
            </a:lvl1pPr>
            <a:lvl2pPr marL="685800" indent="-228600">
              <a:lnSpc>
                <a:spcPct val="90000"/>
              </a:lnSpc>
              <a:spcBef>
                <a:spcPts val="500"/>
              </a:spcBef>
              <a:buFont typeface="Arial" panose="020B0604020202020204" pitchFamily="34" charset="0"/>
              <a:buChar char="•"/>
              <a:defRPr sz="2400">
                <a:solidFill>
                  <a:schemeClr val="tx1"/>
                </a:solidFill>
                <a:latin typeface="Microsoft YaHei" panose="020B0503020204020204" pitchFamily="34" charset="-122"/>
                <a:ea typeface="义启小魏楷"/>
                <a:cs typeface="义启小魏楷"/>
              </a:defRPr>
            </a:lvl2pPr>
            <a:lvl3pPr marL="1143000" indent="-228600">
              <a:lnSpc>
                <a:spcPct val="90000"/>
              </a:lnSpc>
              <a:spcBef>
                <a:spcPts val="500"/>
              </a:spcBef>
              <a:buFont typeface="Arial" panose="020B0604020202020204" pitchFamily="34" charset="0"/>
              <a:buChar char="•"/>
              <a:defRPr sz="2000">
                <a:solidFill>
                  <a:schemeClr val="tx1"/>
                </a:solidFill>
                <a:latin typeface="Microsoft YaHei" panose="020B0503020204020204" pitchFamily="34" charset="-122"/>
                <a:ea typeface="义启小魏楷"/>
                <a:cs typeface="义启小魏楷"/>
              </a:defRPr>
            </a:lvl3pPr>
            <a:lvl4pPr marL="1600200" indent="-228600">
              <a:lnSpc>
                <a:spcPct val="90000"/>
              </a:lnSpc>
              <a:spcBef>
                <a:spcPts val="500"/>
              </a:spcBef>
              <a:buFont typeface="Arial" panose="020B0604020202020204" pitchFamily="34" charset="0"/>
              <a:buChar char="•"/>
              <a:defRPr>
                <a:solidFill>
                  <a:schemeClr val="tx1"/>
                </a:solidFill>
                <a:latin typeface="Microsoft YaHei" panose="020B0503020204020204" pitchFamily="34" charset="-122"/>
                <a:ea typeface="义启小魏楷"/>
                <a:cs typeface="义启小魏楷"/>
              </a:defRPr>
            </a:lvl4pPr>
            <a:lvl5pPr marL="2057400" indent="-228600">
              <a:lnSpc>
                <a:spcPct val="90000"/>
              </a:lnSpc>
              <a:spcBef>
                <a:spcPts val="500"/>
              </a:spcBef>
              <a:buFont typeface="Arial" panose="020B0604020202020204" pitchFamily="34" charset="0"/>
              <a:buChar char="•"/>
              <a:defRPr>
                <a:solidFill>
                  <a:schemeClr val="tx1"/>
                </a:solidFill>
                <a:latin typeface="Microsoft YaHei" panose="020B0503020204020204" pitchFamily="34" charset="-122"/>
                <a:ea typeface="义启小魏楷"/>
                <a:cs typeface="义启小魏楷"/>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Microsoft YaHei" panose="020B0503020204020204" pitchFamily="34" charset="-122"/>
                <a:ea typeface="义启小魏楷"/>
                <a:cs typeface="义启小魏楷"/>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Microsoft YaHei" panose="020B0503020204020204" pitchFamily="34" charset="-122"/>
                <a:ea typeface="义启小魏楷"/>
                <a:cs typeface="义启小魏楷"/>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Microsoft YaHei" panose="020B0503020204020204" pitchFamily="34" charset="-122"/>
                <a:ea typeface="义启小魏楷"/>
                <a:cs typeface="义启小魏楷"/>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Microsoft YaHei" panose="020B0503020204020204" pitchFamily="34" charset="-122"/>
                <a:ea typeface="义启小魏楷"/>
                <a:cs typeface="义启小魏楷"/>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1200" cap="none" spc="0" normalizeH="0" baseline="0" noProof="0">
                <a:ln>
                  <a:noFill/>
                </a:ln>
                <a:solidFill>
                  <a:srgbClr val="FF0000"/>
                </a:solidFill>
                <a:effectLst/>
                <a:uLnTx/>
                <a:uFillTx/>
                <a:latin typeface="Times New Roman" panose="02020603050405020304" pitchFamily="18" charset="0"/>
                <a:cs typeface="Times New Roman" panose="02020603050405020304" pitchFamily="18" charset="0"/>
              </a:rPr>
              <a:t>Em tán thành hay không tán thành với những ý kiến nào dưới đây? </a:t>
            </a:r>
          </a:p>
        </p:txBody>
      </p:sp>
      <p:sp>
        <p:nvSpPr>
          <p:cNvPr id="147463" name="Rectangle 3">
            <a:extLst>
              <a:ext uri="{FF2B5EF4-FFF2-40B4-BE49-F238E27FC236}">
                <a16:creationId xmlns:a16="http://schemas.microsoft.com/office/drawing/2014/main" id="{E7812CC5-4517-E59E-422D-56557F0C97AE}"/>
              </a:ext>
            </a:extLst>
          </p:cNvPr>
          <p:cNvSpPr txBox="1">
            <a:spLocks noChangeArrowheads="1"/>
          </p:cNvSpPr>
          <p:nvPr/>
        </p:nvSpPr>
        <p:spPr bwMode="auto">
          <a:xfrm>
            <a:off x="1095375" y="1581150"/>
            <a:ext cx="10972800" cy="389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nSpc>
                <a:spcPct val="90000"/>
              </a:lnSpc>
              <a:spcBef>
                <a:spcPts val="1000"/>
              </a:spcBef>
              <a:buFont typeface="Arial" panose="020B0604020202020204" pitchFamily="34" charset="0"/>
              <a:buChar char="•"/>
              <a:defRPr sz="2800">
                <a:solidFill>
                  <a:schemeClr val="tx1"/>
                </a:solidFill>
                <a:latin typeface="Microsoft YaHei" panose="020B0503020204020204" pitchFamily="34" charset="-122"/>
                <a:ea typeface="义启小魏楷"/>
                <a:cs typeface="义启小魏楷"/>
              </a:defRPr>
            </a:lvl1pPr>
            <a:lvl2pPr marL="742950" indent="-285750">
              <a:lnSpc>
                <a:spcPct val="90000"/>
              </a:lnSpc>
              <a:spcBef>
                <a:spcPts val="500"/>
              </a:spcBef>
              <a:buFont typeface="Arial" panose="020B0604020202020204" pitchFamily="34" charset="0"/>
              <a:buChar char="•"/>
              <a:defRPr sz="2400">
                <a:solidFill>
                  <a:schemeClr val="tx1"/>
                </a:solidFill>
                <a:latin typeface="Microsoft YaHei" panose="020B0503020204020204" pitchFamily="34" charset="-122"/>
                <a:ea typeface="义启小魏楷"/>
                <a:cs typeface="义启小魏楷"/>
              </a:defRPr>
            </a:lvl2pPr>
            <a:lvl3pPr marL="1143000" indent="-228600">
              <a:lnSpc>
                <a:spcPct val="90000"/>
              </a:lnSpc>
              <a:spcBef>
                <a:spcPts val="500"/>
              </a:spcBef>
              <a:buFont typeface="Arial" panose="020B0604020202020204" pitchFamily="34" charset="0"/>
              <a:buChar char="•"/>
              <a:defRPr sz="2000">
                <a:solidFill>
                  <a:schemeClr val="tx1"/>
                </a:solidFill>
                <a:latin typeface="Microsoft YaHei" panose="020B0503020204020204" pitchFamily="34" charset="-122"/>
                <a:ea typeface="义启小魏楷"/>
                <a:cs typeface="义启小魏楷"/>
              </a:defRPr>
            </a:lvl3pPr>
            <a:lvl4pPr marL="1600200" indent="-228600">
              <a:lnSpc>
                <a:spcPct val="90000"/>
              </a:lnSpc>
              <a:spcBef>
                <a:spcPts val="500"/>
              </a:spcBef>
              <a:buFont typeface="Arial" panose="020B0604020202020204" pitchFamily="34" charset="0"/>
              <a:buChar char="•"/>
              <a:defRPr>
                <a:solidFill>
                  <a:schemeClr val="tx1"/>
                </a:solidFill>
                <a:latin typeface="Microsoft YaHei" panose="020B0503020204020204" pitchFamily="34" charset="-122"/>
                <a:ea typeface="义启小魏楷"/>
                <a:cs typeface="义启小魏楷"/>
              </a:defRPr>
            </a:lvl4pPr>
            <a:lvl5pPr marL="2057400" indent="-228600">
              <a:lnSpc>
                <a:spcPct val="90000"/>
              </a:lnSpc>
              <a:spcBef>
                <a:spcPts val="500"/>
              </a:spcBef>
              <a:buFont typeface="Arial" panose="020B0604020202020204" pitchFamily="34" charset="0"/>
              <a:buChar char="•"/>
              <a:defRPr>
                <a:solidFill>
                  <a:schemeClr val="tx1"/>
                </a:solidFill>
                <a:latin typeface="Microsoft YaHei" panose="020B0503020204020204" pitchFamily="34" charset="-122"/>
                <a:ea typeface="义启小魏楷"/>
                <a:cs typeface="义启小魏楷"/>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Microsoft YaHei" panose="020B0503020204020204" pitchFamily="34" charset="-122"/>
                <a:ea typeface="义启小魏楷"/>
                <a:cs typeface="义启小魏楷"/>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Microsoft YaHei" panose="020B0503020204020204" pitchFamily="34" charset="-122"/>
                <a:ea typeface="义启小魏楷"/>
                <a:cs typeface="义启小魏楷"/>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Microsoft YaHei" panose="020B0503020204020204" pitchFamily="34" charset="-122"/>
                <a:ea typeface="义启小魏楷"/>
                <a:cs typeface="义启小魏楷"/>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Microsoft YaHei" panose="020B0503020204020204" pitchFamily="34" charset="-122"/>
                <a:ea typeface="义启小魏楷"/>
                <a:cs typeface="义启小魏楷"/>
              </a:defRPr>
            </a:lvl9pPr>
          </a:lstStyle>
          <a:p>
            <a:pPr marL="342900" marR="0" lvl="0" indent="-342900" algn="just" defTabSz="914400" rtl="0" eaLnBrk="1" fontAlgn="base" latinLnBrk="0" hangingPunct="1">
              <a:lnSpc>
                <a:spcPct val="100000"/>
              </a:lnSpc>
              <a:spcBef>
                <a:spcPct val="20000"/>
              </a:spcBef>
              <a:spcAft>
                <a:spcPct val="0"/>
              </a:spcAft>
              <a:buClr>
                <a:srgbClr val="4F81BD"/>
              </a:buClr>
              <a:buSzPct val="75000"/>
              <a:buFontTx/>
              <a:buNone/>
              <a:tabLst/>
              <a:defRPr/>
            </a:pP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Chiến</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tranh</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không</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mang</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lại</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cuộc</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sống</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hạnh</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phúc</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cho</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con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người</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L="342900" marR="0" lvl="0" indent="-342900" algn="just" defTabSz="914400" rtl="0" eaLnBrk="1" fontAlgn="base" latinLnBrk="0" hangingPunct="1">
              <a:lnSpc>
                <a:spcPct val="100000"/>
              </a:lnSpc>
              <a:spcBef>
                <a:spcPct val="20000"/>
              </a:spcBef>
              <a:spcAft>
                <a:spcPct val="0"/>
              </a:spcAft>
              <a:buClr>
                <a:srgbClr val="4F81BD"/>
              </a:buClr>
              <a:buSzPct val="75000"/>
              <a:buFontTx/>
              <a:buNone/>
              <a:tabLst/>
              <a:defRPr/>
            </a:pPr>
            <a:endPar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342900" marR="0" lvl="0" indent="-342900" algn="just" defTabSz="914400" rtl="0" eaLnBrk="1" fontAlgn="base" latinLnBrk="0" hangingPunct="1">
              <a:lnSpc>
                <a:spcPct val="100000"/>
              </a:lnSpc>
              <a:spcBef>
                <a:spcPct val="20000"/>
              </a:spcBef>
              <a:spcAft>
                <a:spcPct val="0"/>
              </a:spcAft>
              <a:buClr>
                <a:srgbClr val="4F81BD"/>
              </a:buClr>
              <a:buSzPct val="75000"/>
              <a:buFontTx/>
              <a:buNone/>
              <a:tabLst/>
              <a:defRPr/>
            </a:pP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Chỉ</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trẻ</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em</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các</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nước</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giàu</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mới</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có</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quyền</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được</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sống</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trong</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hòa</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bình</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L="342900" marR="0" lvl="0" indent="-342900" algn="just" defTabSz="914400" rtl="0" eaLnBrk="1" fontAlgn="base" latinLnBrk="0" hangingPunct="1">
              <a:lnSpc>
                <a:spcPct val="100000"/>
              </a:lnSpc>
              <a:spcBef>
                <a:spcPct val="20000"/>
              </a:spcBef>
              <a:spcAft>
                <a:spcPct val="0"/>
              </a:spcAft>
              <a:buClr>
                <a:srgbClr val="4F81BD"/>
              </a:buClr>
              <a:buSzPct val="75000"/>
              <a:buFontTx/>
              <a:buNone/>
              <a:tabLst/>
              <a:defRPr/>
            </a:pP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p>
          <a:p>
            <a:pPr marL="342900" marR="0" lvl="0" indent="-342900" algn="just" defTabSz="914400" rtl="0" eaLnBrk="1" fontAlgn="base" latinLnBrk="0" hangingPunct="1">
              <a:lnSpc>
                <a:spcPct val="100000"/>
              </a:lnSpc>
              <a:spcBef>
                <a:spcPct val="20000"/>
              </a:spcBef>
              <a:spcAft>
                <a:spcPct val="0"/>
              </a:spcAft>
              <a:buClr>
                <a:srgbClr val="4F81BD"/>
              </a:buClr>
              <a:buSzPct val="75000"/>
              <a:buFontTx/>
              <a:buNone/>
              <a:tabLst/>
              <a:defRPr/>
            </a:pP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Chỉ</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nhà</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nước</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và</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quân</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đội</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mới</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có</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trách</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nhiệm</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bảo</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vệ</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hòa</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bình</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L="342900" marR="0" lvl="0" indent="-342900" algn="just" defTabSz="914400" rtl="0" eaLnBrk="1" fontAlgn="base" latinLnBrk="0" hangingPunct="1">
              <a:lnSpc>
                <a:spcPct val="100000"/>
              </a:lnSpc>
              <a:spcBef>
                <a:spcPct val="20000"/>
              </a:spcBef>
              <a:spcAft>
                <a:spcPct val="0"/>
              </a:spcAft>
              <a:buClr>
                <a:srgbClr val="4F81BD"/>
              </a:buClr>
              <a:buSzPct val="75000"/>
              <a:buFontTx/>
              <a:buNone/>
              <a:tabLst/>
              <a:defRPr/>
            </a:pPr>
            <a:endPar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342900" marR="0" lvl="0" indent="-342900" algn="just" defTabSz="914400" rtl="0" eaLnBrk="1" fontAlgn="base" latinLnBrk="0" hangingPunct="1">
              <a:lnSpc>
                <a:spcPct val="100000"/>
              </a:lnSpc>
              <a:spcBef>
                <a:spcPct val="20000"/>
              </a:spcBef>
              <a:spcAft>
                <a:spcPct val="0"/>
              </a:spcAft>
              <a:buClr>
                <a:srgbClr val="4F81BD"/>
              </a:buClr>
              <a:buSzPct val="75000"/>
              <a:buFontTx/>
              <a:buNone/>
              <a:tabLst/>
              <a:defRPr/>
            </a:pP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Những</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người</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tiến</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bộ</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trên</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thế</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giới</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đều</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đấu</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tranh</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cho</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hòa</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bình</a:t>
            </a:r>
            <a:r>
              <a:rPr kumimoji="1"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p:txBody>
      </p:sp>
      <p:sp>
        <p:nvSpPr>
          <p:cNvPr id="17" name="Speech Bubble: Oval 16">
            <a:extLst>
              <a:ext uri="{FF2B5EF4-FFF2-40B4-BE49-F238E27FC236}">
                <a16:creationId xmlns:a16="http://schemas.microsoft.com/office/drawing/2014/main" id="{A9B77281-1193-4006-B25B-C46EEDE1F2B7}"/>
              </a:ext>
            </a:extLst>
          </p:cNvPr>
          <p:cNvSpPr/>
          <p:nvPr/>
        </p:nvSpPr>
        <p:spPr>
          <a:xfrm>
            <a:off x="390415" y="2480133"/>
            <a:ext cx="914400" cy="717614"/>
          </a:xfrm>
          <a:prstGeom prst="wedgeEllipseCallout">
            <a:avLst>
              <a:gd name="adj1" fmla="val -833"/>
              <a:gd name="adj2" fmla="val 894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peech Bubble: Oval 18">
            <a:extLst>
              <a:ext uri="{FF2B5EF4-FFF2-40B4-BE49-F238E27FC236}">
                <a16:creationId xmlns:a16="http://schemas.microsoft.com/office/drawing/2014/main" id="{71D0CACB-8840-4CC8-BB88-30DF0A07D244}"/>
              </a:ext>
            </a:extLst>
          </p:cNvPr>
          <p:cNvSpPr/>
          <p:nvPr/>
        </p:nvSpPr>
        <p:spPr>
          <a:xfrm>
            <a:off x="390415" y="1478775"/>
            <a:ext cx="914400" cy="717614"/>
          </a:xfrm>
          <a:prstGeom prst="wedgeEllipseCallout">
            <a:avLst>
              <a:gd name="adj1" fmla="val -833"/>
              <a:gd name="adj2" fmla="val 8949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peech Bubble: Oval 19">
            <a:extLst>
              <a:ext uri="{FF2B5EF4-FFF2-40B4-BE49-F238E27FC236}">
                <a16:creationId xmlns:a16="http://schemas.microsoft.com/office/drawing/2014/main" id="{08EC3036-E180-4B47-8B4C-54B2BBCC1268}"/>
              </a:ext>
            </a:extLst>
          </p:cNvPr>
          <p:cNvSpPr/>
          <p:nvPr/>
        </p:nvSpPr>
        <p:spPr>
          <a:xfrm>
            <a:off x="390415" y="4559236"/>
            <a:ext cx="914400" cy="717614"/>
          </a:xfrm>
          <a:prstGeom prst="wedgeEllipseCallout">
            <a:avLst>
              <a:gd name="adj1" fmla="val -833"/>
              <a:gd name="adj2" fmla="val 8949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peech Bubble: Oval 20">
            <a:extLst>
              <a:ext uri="{FF2B5EF4-FFF2-40B4-BE49-F238E27FC236}">
                <a16:creationId xmlns:a16="http://schemas.microsoft.com/office/drawing/2014/main" id="{4F8160AA-F259-44CA-94A3-9A22E5FD423A}"/>
              </a:ext>
            </a:extLst>
          </p:cNvPr>
          <p:cNvSpPr/>
          <p:nvPr/>
        </p:nvSpPr>
        <p:spPr>
          <a:xfrm>
            <a:off x="390415" y="3528791"/>
            <a:ext cx="914400" cy="717614"/>
          </a:xfrm>
          <a:prstGeom prst="wedgeEllipseCallout">
            <a:avLst>
              <a:gd name="adj1" fmla="val -833"/>
              <a:gd name="adj2" fmla="val 894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2" presetClass="entr" presetSubtype="0"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1000"/>
                                        <p:tgtEl>
                                          <p:spTgt spid="21"/>
                                        </p:tgtEl>
                                      </p:cBhvr>
                                    </p:animEffect>
                                    <p:anim calcmode="lin" valueType="num">
                                      <p:cBhvr>
                                        <p:cTn id="29" dur="1000" fill="hold"/>
                                        <p:tgtEl>
                                          <p:spTgt spid="21"/>
                                        </p:tgtEl>
                                        <p:attrNameLst>
                                          <p:attrName>ppt_x</p:attrName>
                                        </p:attrNameLst>
                                      </p:cBhvr>
                                      <p:tavLst>
                                        <p:tav tm="0">
                                          <p:val>
                                            <p:strVal val="#ppt_x"/>
                                          </p:val>
                                        </p:tav>
                                        <p:tav tm="100000">
                                          <p:val>
                                            <p:strVal val="#ppt_x"/>
                                          </p:val>
                                        </p:tav>
                                      </p:tavLst>
                                    </p:anim>
                                    <p:anim calcmode="lin" valueType="num">
                                      <p:cBhvr>
                                        <p:cTn id="3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1000"/>
                                        <p:tgtEl>
                                          <p:spTgt spid="20"/>
                                        </p:tgtEl>
                                      </p:cBhvr>
                                    </p:animEffect>
                                    <p:anim calcmode="lin" valueType="num">
                                      <p:cBhvr>
                                        <p:cTn id="36" dur="1000" fill="hold"/>
                                        <p:tgtEl>
                                          <p:spTgt spid="20"/>
                                        </p:tgtEl>
                                        <p:attrNameLst>
                                          <p:attrName>ppt_x</p:attrName>
                                        </p:attrNameLst>
                                      </p:cBhvr>
                                      <p:tavLst>
                                        <p:tav tm="0">
                                          <p:val>
                                            <p:strVal val="#ppt_x"/>
                                          </p:val>
                                        </p:tav>
                                        <p:tav tm="100000">
                                          <p:val>
                                            <p:strVal val="#ppt_x"/>
                                          </p:val>
                                        </p:tav>
                                      </p:tavLst>
                                    </p:anim>
                                    <p:anim calcmode="lin" valueType="num">
                                      <p:cBhvr>
                                        <p:cTn id="3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P spid="20" grpId="0" animBg="1"/>
      <p:bldP spid="2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图片 16">
            <a:extLst>
              <a:ext uri="{FF2B5EF4-FFF2-40B4-BE49-F238E27FC236}">
                <a16:creationId xmlns:a16="http://schemas.microsoft.com/office/drawing/2014/main" id="{F3C88245-7CF2-E8D2-DA0A-B28EA7B714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88550" y="0"/>
            <a:ext cx="2203450"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8483" name="组合 11">
            <a:extLst>
              <a:ext uri="{FF2B5EF4-FFF2-40B4-BE49-F238E27FC236}">
                <a16:creationId xmlns:a16="http://schemas.microsoft.com/office/drawing/2014/main" id="{B7FCBC86-0487-3C7D-A0D2-684E0CFA9867}"/>
              </a:ext>
            </a:extLst>
          </p:cNvPr>
          <p:cNvGrpSpPr>
            <a:grpSpLocks/>
          </p:cNvGrpSpPr>
          <p:nvPr/>
        </p:nvGrpSpPr>
        <p:grpSpPr bwMode="auto">
          <a:xfrm>
            <a:off x="838200" y="625475"/>
            <a:ext cx="874713" cy="785813"/>
            <a:chOff x="6818812" y="2162158"/>
            <a:chExt cx="1038497" cy="934170"/>
          </a:xfrm>
        </p:grpSpPr>
        <p:pic>
          <p:nvPicPr>
            <p:cNvPr id="148493" name="图片 12">
              <a:extLst>
                <a:ext uri="{FF2B5EF4-FFF2-40B4-BE49-F238E27FC236}">
                  <a16:creationId xmlns:a16="http://schemas.microsoft.com/office/drawing/2014/main" id="{F16835CB-1DBE-A35B-ADA0-721A832CFD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8812" y="2162158"/>
              <a:ext cx="986245" cy="934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13">
              <a:extLst>
                <a:ext uri="{FF2B5EF4-FFF2-40B4-BE49-F238E27FC236}">
                  <a16:creationId xmlns:a16="http://schemas.microsoft.com/office/drawing/2014/main" id="{CA54B562-C986-E751-376A-B401DCDDDED5}"/>
                </a:ext>
              </a:extLst>
            </p:cNvPr>
            <p:cNvSpPr txBox="1"/>
            <p:nvPr/>
          </p:nvSpPr>
          <p:spPr>
            <a:xfrm>
              <a:off x="6871585" y="2258406"/>
              <a:ext cx="985724" cy="730350"/>
            </a:xfrm>
            <a:prstGeom prst="rect">
              <a:avLst/>
            </a:prstGeom>
            <a:noFill/>
          </p:spPr>
          <p:txBody>
            <a:bodyPr lIns="121889" tIns="60944" rIns="121889" bIns="60944">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w="38100">
                    <a:noFill/>
                  </a:ln>
                  <a:solidFill>
                    <a:srgbClr val="3E830E"/>
                  </a:solidFill>
                  <a:effectLst>
                    <a:outerShdw blurRad="50800" dist="38100" dir="2700000" algn="tl" rotWithShape="0">
                      <a:srgbClr val="70AD47">
                        <a:lumMod val="50000"/>
                        <a:alpha val="40000"/>
                      </a:srgbClr>
                    </a:outerShdw>
                  </a:effectLst>
                  <a:uLnTx/>
                  <a:uFillTx/>
                  <a:latin typeface="微软雅黑" panose="020F0502020204030204"/>
                  <a:ea typeface="+mn-ea"/>
                  <a:cs typeface="+mn-ea"/>
                  <a:sym typeface="+mn-lt"/>
                </a:rPr>
                <a:t>2</a:t>
              </a:r>
              <a:endParaRPr kumimoji="0" lang="zh-CN" altLang="en-US" sz="3200" b="1" i="0" u="none" strike="noStrike" kern="1200" cap="none" spc="0" normalizeH="0" baseline="0" noProof="0" dirty="0">
                <a:ln w="38100">
                  <a:noFill/>
                </a:ln>
                <a:solidFill>
                  <a:srgbClr val="3E830E"/>
                </a:solidFill>
                <a:effectLst>
                  <a:outerShdw blurRad="50800" dist="38100" dir="2700000" algn="tl" rotWithShape="0">
                    <a:srgbClr val="70AD47">
                      <a:lumMod val="50000"/>
                      <a:alpha val="40000"/>
                    </a:srgbClr>
                  </a:outerShdw>
                </a:effectLst>
                <a:uLnTx/>
                <a:uFillTx/>
                <a:latin typeface="微软雅黑" panose="020F0502020204030204"/>
                <a:ea typeface="+mn-ea"/>
                <a:cs typeface="+mn-ea"/>
                <a:sym typeface="+mn-lt"/>
              </a:endParaRPr>
            </a:p>
          </p:txBody>
        </p:sp>
      </p:grpSp>
      <p:pic>
        <p:nvPicPr>
          <p:cNvPr id="148484" name="图片 15">
            <a:extLst>
              <a:ext uri="{FF2B5EF4-FFF2-40B4-BE49-F238E27FC236}">
                <a16:creationId xmlns:a16="http://schemas.microsoft.com/office/drawing/2014/main" id="{0ACE766D-B850-791A-B8C1-403B0BD4D7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61266"/>
            <a:ext cx="1951038" cy="177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159" descr="10004015438746072987">
            <a:extLst>
              <a:ext uri="{FF2B5EF4-FFF2-40B4-BE49-F238E27FC236}">
                <a16:creationId xmlns:a16="http://schemas.microsoft.com/office/drawing/2014/main" id="{6A3CB8D3-A823-0AC1-B708-E56405D8EA6D}"/>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flipH="1">
            <a:off x="10429081" y="1441450"/>
            <a:ext cx="1322387"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8486" name="Title 1">
            <a:extLst>
              <a:ext uri="{FF2B5EF4-FFF2-40B4-BE49-F238E27FC236}">
                <a16:creationId xmlns:a16="http://schemas.microsoft.com/office/drawing/2014/main" id="{F7DBE2EE-8C6D-AE1B-8660-E448572D12A2}"/>
              </a:ext>
            </a:extLst>
          </p:cNvPr>
          <p:cNvSpPr txBox="1">
            <a:spLocks/>
          </p:cNvSpPr>
          <p:nvPr/>
        </p:nvSpPr>
        <p:spPr bwMode="auto">
          <a:xfrm>
            <a:off x="483394" y="497246"/>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Microsoft YaHei" panose="020B0503020204020204" pitchFamily="34" charset="-122"/>
                <a:ea typeface="义启小魏楷"/>
                <a:cs typeface="义启小魏楷"/>
              </a:defRPr>
            </a:lvl1pPr>
            <a:lvl2pPr marL="685800" indent="-228600">
              <a:lnSpc>
                <a:spcPct val="90000"/>
              </a:lnSpc>
              <a:spcBef>
                <a:spcPts val="500"/>
              </a:spcBef>
              <a:buFont typeface="Arial" panose="020B0604020202020204" pitchFamily="34" charset="0"/>
              <a:buChar char="•"/>
              <a:defRPr sz="2400">
                <a:solidFill>
                  <a:schemeClr val="tx1"/>
                </a:solidFill>
                <a:latin typeface="Microsoft YaHei" panose="020B0503020204020204" pitchFamily="34" charset="-122"/>
                <a:ea typeface="义启小魏楷"/>
                <a:cs typeface="义启小魏楷"/>
              </a:defRPr>
            </a:lvl2pPr>
            <a:lvl3pPr marL="1143000" indent="-228600">
              <a:lnSpc>
                <a:spcPct val="90000"/>
              </a:lnSpc>
              <a:spcBef>
                <a:spcPts val="500"/>
              </a:spcBef>
              <a:buFont typeface="Arial" panose="020B0604020202020204" pitchFamily="34" charset="0"/>
              <a:buChar char="•"/>
              <a:defRPr sz="2000">
                <a:solidFill>
                  <a:schemeClr val="tx1"/>
                </a:solidFill>
                <a:latin typeface="Microsoft YaHei" panose="020B0503020204020204" pitchFamily="34" charset="-122"/>
                <a:ea typeface="义启小魏楷"/>
                <a:cs typeface="义启小魏楷"/>
              </a:defRPr>
            </a:lvl3pPr>
            <a:lvl4pPr marL="1600200" indent="-228600">
              <a:lnSpc>
                <a:spcPct val="90000"/>
              </a:lnSpc>
              <a:spcBef>
                <a:spcPts val="500"/>
              </a:spcBef>
              <a:buFont typeface="Arial" panose="020B0604020202020204" pitchFamily="34" charset="0"/>
              <a:buChar char="•"/>
              <a:defRPr>
                <a:solidFill>
                  <a:schemeClr val="tx1"/>
                </a:solidFill>
                <a:latin typeface="Microsoft YaHei" panose="020B0503020204020204" pitchFamily="34" charset="-122"/>
                <a:ea typeface="义启小魏楷"/>
                <a:cs typeface="义启小魏楷"/>
              </a:defRPr>
            </a:lvl4pPr>
            <a:lvl5pPr marL="2057400" indent="-228600">
              <a:lnSpc>
                <a:spcPct val="90000"/>
              </a:lnSpc>
              <a:spcBef>
                <a:spcPts val="500"/>
              </a:spcBef>
              <a:buFont typeface="Arial" panose="020B0604020202020204" pitchFamily="34" charset="0"/>
              <a:buChar char="•"/>
              <a:defRPr>
                <a:solidFill>
                  <a:schemeClr val="tx1"/>
                </a:solidFill>
                <a:latin typeface="Microsoft YaHei" panose="020B0503020204020204" pitchFamily="34" charset="-122"/>
                <a:ea typeface="义启小魏楷"/>
                <a:cs typeface="义启小魏楷"/>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Microsoft YaHei" panose="020B0503020204020204" pitchFamily="34" charset="-122"/>
                <a:ea typeface="义启小魏楷"/>
                <a:cs typeface="义启小魏楷"/>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Microsoft YaHei" panose="020B0503020204020204" pitchFamily="34" charset="-122"/>
                <a:ea typeface="义启小魏楷"/>
                <a:cs typeface="义启小魏楷"/>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Microsoft YaHei" panose="020B0503020204020204" pitchFamily="34" charset="-122"/>
                <a:ea typeface="义启小魏楷"/>
                <a:cs typeface="义启小魏楷"/>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Microsoft YaHei" panose="020B0503020204020204" pitchFamily="34" charset="-122"/>
                <a:ea typeface="义启小魏楷"/>
                <a:cs typeface="义启小魏楷"/>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Những</a:t>
            </a:r>
            <a:r>
              <a:rPr kumimoji="0" lang="en-US" alt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hành</a:t>
            </a:r>
            <a:r>
              <a:rPr kumimoji="0" lang="en-US" alt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động</a:t>
            </a:r>
            <a:r>
              <a:rPr kumimoji="0" lang="en-US" alt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việc</a:t>
            </a:r>
            <a:r>
              <a:rPr kumimoji="0" lang="en-US" alt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làm</a:t>
            </a:r>
            <a:r>
              <a:rPr kumimoji="0" lang="en-US" alt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nào</a:t>
            </a:r>
            <a:r>
              <a:rPr kumimoji="0" lang="en-US" alt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dưới</a:t>
            </a:r>
            <a:r>
              <a:rPr kumimoji="0" lang="en-US" alt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đây</a:t>
            </a:r>
            <a:r>
              <a:rPr kumimoji="0" lang="en-US" alt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thể</a:t>
            </a:r>
            <a:r>
              <a:rPr kumimoji="0" lang="en-US" alt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hiện</a:t>
            </a:r>
            <a:r>
              <a:rPr kumimoji="0" lang="en-US" alt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lòng</a:t>
            </a:r>
            <a:r>
              <a:rPr kumimoji="0" lang="en-US" alt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yêu</a:t>
            </a:r>
            <a:r>
              <a:rPr kumimoji="0" lang="en-US" alt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nước</a:t>
            </a:r>
            <a:r>
              <a:rPr kumimoji="0" lang="en-US" alt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a:t>
            </a:r>
          </a:p>
        </p:txBody>
      </p:sp>
      <p:pic>
        <p:nvPicPr>
          <p:cNvPr id="8" name="Picture 7">
            <a:extLst>
              <a:ext uri="{FF2B5EF4-FFF2-40B4-BE49-F238E27FC236}">
                <a16:creationId xmlns:a16="http://schemas.microsoft.com/office/drawing/2014/main" id="{8AA991FE-8AE5-69E7-E44C-9AB1CFE84D87}"/>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50628" y="2609499"/>
            <a:ext cx="127635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34E71F20-1AD3-A06E-D09B-9203D272CC9E}"/>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69531" y="3812360"/>
            <a:ext cx="1277937" cy="109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3">
            <a:extLst>
              <a:ext uri="{FF2B5EF4-FFF2-40B4-BE49-F238E27FC236}">
                <a16:creationId xmlns:a16="http://schemas.microsoft.com/office/drawing/2014/main" id="{D52DF805-C4C6-8659-97A8-BF640F37D064}"/>
              </a:ext>
            </a:extLst>
          </p:cNvPr>
          <p:cNvSpPr txBox="1">
            <a:spLocks noChangeArrowheads="1"/>
          </p:cNvSpPr>
          <p:nvPr/>
        </p:nvSpPr>
        <p:spPr bwMode="auto">
          <a:xfrm>
            <a:off x="975519" y="1749425"/>
            <a:ext cx="11633517" cy="5984875"/>
          </a:xfrm>
          <a:prstGeom prst="rect">
            <a:avLst/>
          </a:prstGeom>
          <a:noFill/>
          <a:ln>
            <a:noFill/>
          </a:ln>
        </p:spPr>
        <p:txBody>
          <a:bodyPr/>
          <a:lstStyle>
            <a:lvl1pPr marL="342900" indent="-342900"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auto" latinLnBrk="0" hangingPunct="1">
              <a:lnSpc>
                <a:spcPct val="100000"/>
              </a:lnSpc>
              <a:spcBef>
                <a:spcPct val="20000"/>
              </a:spcBef>
              <a:spcAft>
                <a:spcPts val="0"/>
              </a:spcAft>
              <a:buClr>
                <a:srgbClr val="4F81BD"/>
              </a:buClr>
              <a:buSzPct val="75000"/>
              <a:buFontTx/>
              <a:buNone/>
              <a:tabLst/>
              <a:defRPr/>
            </a:pP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Thích</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chơi</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và</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cổ</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vũ</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cho</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các</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trò</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chơi</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bạo</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lực</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a:t>
            </a:r>
          </a:p>
          <a:p>
            <a:pPr marL="0" marR="0" lvl="0" indent="0" algn="l" defTabSz="914400" rtl="0" eaLnBrk="1" fontAlgn="auto" latinLnBrk="0" hangingPunct="1">
              <a:lnSpc>
                <a:spcPct val="100000"/>
              </a:lnSpc>
              <a:spcBef>
                <a:spcPct val="20000"/>
              </a:spcBef>
              <a:spcAft>
                <a:spcPts val="0"/>
              </a:spcAft>
              <a:buClr>
                <a:srgbClr val="4F81BD"/>
              </a:buClr>
              <a:buSzPct val="75000"/>
              <a:buFontTx/>
              <a:buNone/>
              <a:tabLst/>
              <a:defRPr/>
            </a:pPr>
            <a:endPar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a:p>
            <a:pPr marL="342900" marR="0" lvl="0" indent="-342900" algn="l" defTabSz="914400" rtl="0" eaLnBrk="1" fontAlgn="auto" latinLnBrk="0" hangingPunct="1">
              <a:lnSpc>
                <a:spcPct val="100000"/>
              </a:lnSpc>
              <a:spcBef>
                <a:spcPct val="20000"/>
              </a:spcBef>
              <a:spcAft>
                <a:spcPts val="0"/>
              </a:spcAft>
              <a:buClr>
                <a:srgbClr val="4F81BD"/>
              </a:buClr>
              <a:buSzPct val="75000"/>
              <a:buFontTx/>
              <a:buNone/>
              <a:tabLst/>
              <a:defRPr/>
            </a:pP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b)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Biết</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thương</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lượng</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đối</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thoại</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để</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giải</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quyết</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mâu</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thuẫn</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a:t>
            </a:r>
          </a:p>
          <a:p>
            <a:pPr marL="342900" marR="0" lvl="0" indent="-342900" algn="l" defTabSz="914400" rtl="0" eaLnBrk="1" fontAlgn="auto" latinLnBrk="0" hangingPunct="1">
              <a:lnSpc>
                <a:spcPct val="100000"/>
              </a:lnSpc>
              <a:spcBef>
                <a:spcPct val="20000"/>
              </a:spcBef>
              <a:spcAft>
                <a:spcPts val="0"/>
              </a:spcAft>
              <a:buClr>
                <a:srgbClr val="4F81BD"/>
              </a:buClr>
              <a:buSzPct val="75000"/>
              <a:buFontTx/>
              <a:buNone/>
              <a:tabLst/>
              <a:defRPr/>
            </a:pP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p>
          <a:p>
            <a:pPr marL="342900" marR="0" lvl="0" indent="-342900" algn="l" defTabSz="914400" rtl="0" eaLnBrk="1" fontAlgn="auto" latinLnBrk="0" hangingPunct="1">
              <a:lnSpc>
                <a:spcPct val="100000"/>
              </a:lnSpc>
              <a:spcBef>
                <a:spcPct val="20000"/>
              </a:spcBef>
              <a:spcAft>
                <a:spcPts val="0"/>
              </a:spcAft>
              <a:buClr>
                <a:srgbClr val="4F81BD"/>
              </a:buClr>
              <a:buSzPct val="75000"/>
              <a:buFontTx/>
              <a:buNone/>
              <a:tabLst/>
              <a:defRPr/>
            </a:pP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c)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Đoàn</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kết</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hữu</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nghị</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với</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các</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dân</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tộc</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khác</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a:t>
            </a:r>
          </a:p>
          <a:p>
            <a:pPr marL="342900" marR="0" lvl="0" indent="-342900" algn="l" defTabSz="914400" rtl="0" eaLnBrk="1" fontAlgn="auto" latinLnBrk="0" hangingPunct="1">
              <a:lnSpc>
                <a:spcPct val="100000"/>
              </a:lnSpc>
              <a:spcBef>
                <a:spcPct val="20000"/>
              </a:spcBef>
              <a:spcAft>
                <a:spcPts val="0"/>
              </a:spcAft>
              <a:buClr>
                <a:srgbClr val="4F81BD"/>
              </a:buClr>
              <a:buSzPct val="75000"/>
              <a:buFontTx/>
              <a:buNone/>
              <a:tabLst/>
              <a:defRPr/>
            </a:pPr>
            <a:endPar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endParaRPr>
          </a:p>
          <a:p>
            <a:pPr marL="342900" marR="0" lvl="0" indent="-342900" algn="l" defTabSz="914400" rtl="0" eaLnBrk="1" fontAlgn="auto" latinLnBrk="0" hangingPunct="1">
              <a:lnSpc>
                <a:spcPct val="100000"/>
              </a:lnSpc>
              <a:spcBef>
                <a:spcPct val="20000"/>
              </a:spcBef>
              <a:spcAft>
                <a:spcPts val="0"/>
              </a:spcAft>
              <a:buClr>
                <a:srgbClr val="4F81BD"/>
              </a:buClr>
              <a:buSzPct val="75000"/>
              <a:buFontTx/>
              <a:buNone/>
              <a:tabLst/>
              <a:defRPr/>
            </a:pP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d)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Thích</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dùng</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bạo</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lực</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với</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người</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Arial" panose="020B0604020202020204" pitchFamily="34" charset="0"/>
              </a:rPr>
              <a:t>khác</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Arial" panose="020B0604020202020204" pitchFamily="34" charset="0"/>
              </a:rPr>
              <a:t>.</a:t>
            </a:r>
          </a:p>
        </p:txBody>
      </p:sp>
      <p:pic>
        <p:nvPicPr>
          <p:cNvPr id="4" name="Picture 3">
            <a:extLst>
              <a:ext uri="{FF2B5EF4-FFF2-40B4-BE49-F238E27FC236}">
                <a16:creationId xmlns:a16="http://schemas.microsoft.com/office/drawing/2014/main" id="{DC4C3B92-4AB6-AAF8-8131-36D08A5F96AD}"/>
              </a:ext>
            </a:extLst>
          </p:cNvPr>
          <p:cNvPicPr>
            <a:picLocks noChangeAspect="1"/>
          </p:cNvPicPr>
          <p:nvPr/>
        </p:nvPicPr>
        <p:blipFill>
          <a:blip r:embed="rId9" cstate="hqprint">
            <a:extLst>
              <a:ext uri="{BEBA8EAE-BF5A-486C-A8C5-ECC9F3942E4B}">
                <a14:imgProps xmlns:a14="http://schemas.microsoft.com/office/drawing/2010/main">
                  <a14:imgLayer r:embed="rId10">
                    <a14:imgEffect>
                      <a14:backgroundRemoval t="9111" b="90000" l="8667" r="91778">
                        <a14:foregroundMark x1="39111" y1="10667" x2="59778" y2="12111"/>
                        <a14:foregroundMark x1="11000" y1="33444" x2="15556" y2="59444"/>
                        <a14:foregroundMark x1="12444" y1="39556" x2="11778" y2="62444"/>
                        <a14:foregroundMark x1="79556" y1="63222" x2="77222" y2="70111"/>
                        <a14:foregroundMark x1="78000" y1="60111" x2="78000" y2="62444"/>
                        <a14:foregroundMark x1="26222" y1="54778" x2="27778" y2="59444"/>
                        <a14:foregroundMark x1="23111" y1="51000" x2="27778" y2="59444"/>
                        <a14:foregroundMark x1="25444" y1="57111" x2="24667" y2="57111"/>
                        <a14:foregroundMark x1="23111" y1="55556" x2="22444" y2="57889"/>
                        <a14:foregroundMark x1="26222" y1="60889" x2="20889" y2="55556"/>
                        <a14:foregroundMark x1="21667" y1="58667" x2="21667" y2="54111"/>
                        <a14:foregroundMark x1="87111" y1="38778" x2="86444" y2="64778"/>
                        <a14:foregroundMark x1="39111" y1="48000" x2="28444" y2="63222"/>
                        <a14:foregroundMark x1="19333" y1="55556" x2="23889" y2="61667"/>
                        <a14:foregroundMark x1="10222" y1="38778" x2="11000" y2="65444"/>
                        <a14:foregroundMark x1="8667" y1="41111" x2="12444" y2="61667"/>
                        <a14:foregroundMark x1="11778" y1="43444" x2="10222" y2="65444"/>
                        <a14:foregroundMark x1="12444" y1="44889" x2="11000" y2="51778"/>
                        <a14:foregroundMark x1="39111" y1="87556" x2="79222" y2="83333"/>
                        <a14:foregroundMark x1="79222" y1="83333" x2="91778" y2="39556"/>
                        <a14:foregroundMark x1="44444" y1="9111" x2="59778" y2="12111"/>
                        <a14:foregroundMark x1="39889" y1="89111" x2="60444" y2="89889"/>
                      </a14:backgroundRemoval>
                    </a14:imgEffect>
                  </a14:imgLayer>
                </a14:imgProps>
              </a:ext>
              <a:ext uri="{28A0092B-C50C-407E-A947-70E740481C1C}">
                <a14:useLocalDpi xmlns:a14="http://schemas.microsoft.com/office/drawing/2010/main" val="0"/>
              </a:ext>
            </a:extLst>
          </a:blip>
          <a:stretch>
            <a:fillRect/>
          </a:stretch>
        </p:blipFill>
        <p:spPr>
          <a:xfrm>
            <a:off x="21492" y="1297080"/>
            <a:ext cx="1249521" cy="1249521"/>
          </a:xfrm>
          <a:prstGeom prst="rect">
            <a:avLst/>
          </a:prstGeom>
        </p:spPr>
      </p:pic>
      <p:pic>
        <p:nvPicPr>
          <p:cNvPr id="5" name="Picture 4">
            <a:hlinkClick r:id="rId11" action="ppaction://hlinksldjump"/>
            <a:extLst>
              <a:ext uri="{FF2B5EF4-FFF2-40B4-BE49-F238E27FC236}">
                <a16:creationId xmlns:a16="http://schemas.microsoft.com/office/drawing/2014/main" id="{189C7EE7-49BA-3580-0CF3-05459BB4BFB4}"/>
              </a:ext>
            </a:extLst>
          </p:cNvPr>
          <p:cNvPicPr>
            <a:picLocks noChangeAspect="1"/>
          </p:cNvPicPr>
          <p:nvPr/>
        </p:nvPicPr>
        <p:blipFill>
          <a:blip r:embed="rId9" cstate="hqprint">
            <a:extLst>
              <a:ext uri="{BEBA8EAE-BF5A-486C-A8C5-ECC9F3942E4B}">
                <a14:imgProps xmlns:a14="http://schemas.microsoft.com/office/drawing/2010/main">
                  <a14:imgLayer r:embed="rId10">
                    <a14:imgEffect>
                      <a14:backgroundRemoval t="9111" b="90000" l="8667" r="91778">
                        <a14:foregroundMark x1="39111" y1="10667" x2="59778" y2="12111"/>
                        <a14:foregroundMark x1="11000" y1="33444" x2="15556" y2="59444"/>
                        <a14:foregroundMark x1="12444" y1="39556" x2="11778" y2="62444"/>
                        <a14:foregroundMark x1="79556" y1="63222" x2="77222" y2="70111"/>
                        <a14:foregroundMark x1="78000" y1="60111" x2="78000" y2="62444"/>
                        <a14:foregroundMark x1="26222" y1="54778" x2="27778" y2="59444"/>
                        <a14:foregroundMark x1="23111" y1="51000" x2="27778" y2="59444"/>
                        <a14:foregroundMark x1="25444" y1="57111" x2="24667" y2="57111"/>
                        <a14:foregroundMark x1="23111" y1="55556" x2="22444" y2="57889"/>
                        <a14:foregroundMark x1="26222" y1="60889" x2="20889" y2="55556"/>
                        <a14:foregroundMark x1="21667" y1="58667" x2="21667" y2="54111"/>
                        <a14:foregroundMark x1="87111" y1="38778" x2="86444" y2="64778"/>
                        <a14:foregroundMark x1="39111" y1="48000" x2="28444" y2="63222"/>
                        <a14:foregroundMark x1="19333" y1="55556" x2="23889" y2="61667"/>
                        <a14:foregroundMark x1="10222" y1="38778" x2="11000" y2="65444"/>
                        <a14:foregroundMark x1="8667" y1="41111" x2="12444" y2="61667"/>
                        <a14:foregroundMark x1="11778" y1="43444" x2="10222" y2="65444"/>
                        <a14:foregroundMark x1="12444" y1="44889" x2="11000" y2="51778"/>
                        <a14:foregroundMark x1="39111" y1="87556" x2="79222" y2="83333"/>
                        <a14:foregroundMark x1="79222" y1="83333" x2="91778" y2="39556"/>
                        <a14:foregroundMark x1="44444" y1="9111" x2="59778" y2="12111"/>
                        <a14:foregroundMark x1="39889" y1="89111" x2="60444" y2="89889"/>
                      </a14:backgroundRemoval>
                    </a14:imgEffect>
                  </a14:imgLayer>
                </a14:imgProps>
              </a:ext>
              <a:ext uri="{28A0092B-C50C-407E-A947-70E740481C1C}">
                <a14:useLocalDpi xmlns:a14="http://schemas.microsoft.com/office/drawing/2010/main" val="0"/>
              </a:ext>
            </a:extLst>
          </a:blip>
          <a:stretch>
            <a:fillRect/>
          </a:stretch>
        </p:blipFill>
        <p:spPr>
          <a:xfrm>
            <a:off x="69531" y="4977198"/>
            <a:ext cx="1343025" cy="1343025"/>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ircle(in)">
                                      <p:cBhvr>
                                        <p:cTn id="19" dur="2000"/>
                                        <p:tgtEl>
                                          <p:spTgt spid="8"/>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6" presetClass="entr" presetSubtype="16"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circle(in)">
                                      <p:cBhvr>
                                        <p:cTn id="24" dur="20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82466F36-6EFC-0B0F-A068-4D2DBA7B16F4}"/>
              </a:ext>
            </a:extLst>
          </p:cNvPr>
          <p:cNvSpPr txBox="1">
            <a:spLocks noChangeArrowheads="1"/>
          </p:cNvSpPr>
          <p:nvPr/>
        </p:nvSpPr>
        <p:spPr bwMode="auto">
          <a:xfrm>
            <a:off x="157163" y="990600"/>
            <a:ext cx="12192000" cy="6477000"/>
          </a:xfrm>
          <a:prstGeom prst="rect">
            <a:avLst/>
          </a:prstGeom>
          <a:noFill/>
          <a:ln>
            <a:noFill/>
          </a:ln>
        </p:spPr>
        <p:txBody>
          <a:bodyPr/>
          <a:lstStyle>
            <a:lvl1pPr marL="342900" indent="-342900"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auto" latinLnBrk="0" hangingPunct="1">
              <a:lnSpc>
                <a:spcPct val="80000"/>
              </a:lnSpc>
              <a:spcBef>
                <a:spcPct val="20000"/>
              </a:spcBef>
              <a:spcAft>
                <a:spcPts val="0"/>
              </a:spcAft>
              <a:buClr>
                <a:srgbClr val="4F81BD"/>
              </a:buClr>
              <a:buSzPct val="75000"/>
              <a:buFontTx/>
              <a:buNone/>
              <a:tabLst/>
              <a:defRPr/>
            </a:pPr>
            <a:endParaRPr kumimoji="1" lang="en-US" altLang="en-US" sz="3200" b="1" i="1"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342900" marR="0" lvl="0" indent="-342900" algn="l" defTabSz="914400" rtl="0" eaLnBrk="1" fontAlgn="auto" latinLnBrk="0" hangingPunct="1">
              <a:lnSpc>
                <a:spcPct val="100000"/>
              </a:lnSpc>
              <a:spcBef>
                <a:spcPct val="20000"/>
              </a:spcBef>
              <a:spcAft>
                <a:spcPts val="0"/>
              </a:spcAft>
              <a:buClr>
                <a:srgbClr val="4F81BD"/>
              </a:buClr>
              <a:buSzPct val="75000"/>
              <a:buFontTx/>
              <a:buNone/>
              <a:tabLst/>
              <a:defRPr/>
            </a:pPr>
            <a:r>
              <a:rPr kumimoji="1" lang="en-US" altLang="en-US" sz="32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Đi</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bộ</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vì</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hòa</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bình</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L="342900" marR="0" lvl="0" indent="-342900" algn="l" defTabSz="914400" rtl="0" eaLnBrk="1" fontAlgn="auto" latinLnBrk="0" hangingPunct="1">
              <a:lnSpc>
                <a:spcPct val="100000"/>
              </a:lnSpc>
              <a:spcBef>
                <a:spcPct val="20000"/>
              </a:spcBef>
              <a:spcAft>
                <a:spcPts val="0"/>
              </a:spcAft>
              <a:buClr>
                <a:srgbClr val="4F81BD"/>
              </a:buClr>
              <a:buSzPct val="75000"/>
              <a:buFontTx/>
              <a:buNone/>
              <a:tabLst/>
              <a:defRPr/>
            </a:pP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b)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Vẽ</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tranh</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về</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chủ</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đề</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Em</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yêu</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hòa</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bình</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L="342900" marR="0" lvl="0" indent="-342900" algn="l" defTabSz="914400" rtl="0" eaLnBrk="1" fontAlgn="auto" latinLnBrk="0" hangingPunct="1">
              <a:lnSpc>
                <a:spcPct val="100000"/>
              </a:lnSpc>
              <a:spcBef>
                <a:spcPct val="20000"/>
              </a:spcBef>
              <a:spcAft>
                <a:spcPts val="0"/>
              </a:spcAft>
              <a:buClr>
                <a:srgbClr val="4F81BD"/>
              </a:buClr>
              <a:buSzPct val="75000"/>
              <a:buFontTx/>
              <a:buNone/>
              <a:tabLst/>
              <a:defRPr/>
            </a:pP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c)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Diễn</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đàn</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Trẻ</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em</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vì</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một</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thế</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giới</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không</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còn</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chiến</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tranh</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L="342900" marR="0" lvl="0" indent="-342900" algn="l" defTabSz="914400" rtl="0" eaLnBrk="1" fontAlgn="auto" latinLnBrk="0" hangingPunct="1">
              <a:lnSpc>
                <a:spcPct val="100000"/>
              </a:lnSpc>
              <a:spcBef>
                <a:spcPct val="20000"/>
              </a:spcBef>
              <a:spcAft>
                <a:spcPts val="0"/>
              </a:spcAft>
              <a:buClr>
                <a:srgbClr val="4F81BD"/>
              </a:buClr>
              <a:buSzPct val="75000"/>
              <a:buFontTx/>
              <a:buNone/>
              <a:tabLst/>
              <a:defRPr/>
            </a:pP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d)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Mít</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tinh</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lấy</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chữ</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kí</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phản</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đối</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chiến</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tranh</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xâm</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lược</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L="342900" marR="0" lvl="0" indent="-342900" algn="l" defTabSz="914400" rtl="0" eaLnBrk="1" fontAlgn="auto" latinLnBrk="0" hangingPunct="1">
              <a:lnSpc>
                <a:spcPct val="100000"/>
              </a:lnSpc>
              <a:spcBef>
                <a:spcPct val="20000"/>
              </a:spcBef>
              <a:spcAft>
                <a:spcPts val="0"/>
              </a:spcAft>
              <a:buClr>
                <a:srgbClr val="4F81BD"/>
              </a:buClr>
              <a:buSzPct val="75000"/>
              <a:buFontTx/>
              <a:buNone/>
              <a:tabLst/>
              <a:defRPr/>
            </a:pP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đ)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Viết</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thư</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gửi</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quà</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ủng</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hộ</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trẻ</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em</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và</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nhân</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dân</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các</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vùng</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có</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chiến</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tranh</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L="342900" marR="0" lvl="0" indent="-342900" algn="l" defTabSz="914400" rtl="0" eaLnBrk="1" fontAlgn="auto" latinLnBrk="0" hangingPunct="1">
              <a:lnSpc>
                <a:spcPct val="100000"/>
              </a:lnSpc>
              <a:spcBef>
                <a:spcPct val="20000"/>
              </a:spcBef>
              <a:spcAft>
                <a:spcPts val="0"/>
              </a:spcAft>
              <a:buClr>
                <a:srgbClr val="4F81BD"/>
              </a:buClr>
              <a:buSzPct val="75000"/>
              <a:buFontTx/>
              <a:buNone/>
              <a:tabLst/>
              <a:defRPr/>
            </a:pP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e) Giao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lưu</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với</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thiếu</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nhi</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quốc</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tế</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L="342900" marR="0" lvl="0" indent="-342900" algn="l" defTabSz="914400" rtl="0" eaLnBrk="1" fontAlgn="auto" latinLnBrk="0" hangingPunct="1">
              <a:lnSpc>
                <a:spcPct val="100000"/>
              </a:lnSpc>
              <a:spcBef>
                <a:spcPct val="20000"/>
              </a:spcBef>
              <a:spcAft>
                <a:spcPts val="0"/>
              </a:spcAft>
              <a:buClr>
                <a:srgbClr val="4F81BD"/>
              </a:buClr>
              <a:buSzPct val="75000"/>
              <a:buFontTx/>
              <a:buNone/>
              <a:tabLst/>
              <a:defRPr/>
            </a:pP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g)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Viết</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thư</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kết</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bạn</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với</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thiếu</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nhi</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các</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địa</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phương</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khác</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các</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nước</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1" lang="en-US" altLang="en-US" sz="32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khác</a:t>
            </a:r>
            <a:r>
              <a:rPr kumimoji="1" lang="en-US" alt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p:txBody>
      </p:sp>
      <p:pic>
        <p:nvPicPr>
          <p:cNvPr id="150531" name="Picture 2">
            <a:extLst>
              <a:ext uri="{FF2B5EF4-FFF2-40B4-BE49-F238E27FC236}">
                <a16:creationId xmlns:a16="http://schemas.microsoft.com/office/drawing/2014/main" id="{D19689A8-0DDB-DEA1-4392-A451CA3C50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8" y="7938"/>
            <a:ext cx="1951037" cy="176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a:extLst>
              <a:ext uri="{FF2B5EF4-FFF2-40B4-BE49-F238E27FC236}">
                <a16:creationId xmlns:a16="http://schemas.microsoft.com/office/drawing/2014/main" id="{1BE588A7-BF51-75C5-6D7B-4F11D23A3211}"/>
              </a:ext>
            </a:extLst>
          </p:cNvPr>
          <p:cNvSpPr txBox="1">
            <a:spLocks/>
          </p:cNvSpPr>
          <p:nvPr/>
        </p:nvSpPr>
        <p:spPr bwMode="auto">
          <a:xfrm>
            <a:off x="1689101" y="679219"/>
            <a:ext cx="10704512" cy="1092431"/>
          </a:xfrm>
          <a:prstGeom prst="rect">
            <a:avLst/>
          </a:prstGeom>
          <a:noFill/>
          <a:ln>
            <a:noFill/>
          </a:ln>
        </p:spPr>
        <p:txBody>
          <a:bodyPr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lvl="0" algn="l" eaLnBrk="1" fontAlgn="auto" hangingPunct="1">
              <a:lnSpc>
                <a:spcPct val="80000"/>
              </a:lnSpc>
              <a:spcBef>
                <a:spcPct val="20000"/>
              </a:spcBef>
              <a:spcAft>
                <a:spcPts val="0"/>
              </a:spcAft>
              <a:buClr>
                <a:srgbClr val="4F81BD"/>
              </a:buClr>
              <a:buSzPct val="75000"/>
              <a:defRPr/>
            </a:pPr>
            <a:r>
              <a:rPr kumimoji="1" lang="en-US" altLang="en-US" sz="2600" b="1" i="1" kern="0" dirty="0" err="1">
                <a:solidFill>
                  <a:srgbClr val="FF0000"/>
                </a:solidFill>
                <a:latin typeface="Times New Roman" panose="02020603050405020304" pitchFamily="18" charset="0"/>
                <a:cs typeface="Arial" panose="020B0604020202020204" pitchFamily="34" charset="0"/>
              </a:rPr>
              <a:t>Em</a:t>
            </a:r>
            <a:r>
              <a:rPr kumimoji="1" lang="en-US" altLang="en-US" sz="2600" b="1" i="1" kern="0" dirty="0">
                <a:solidFill>
                  <a:srgbClr val="FF0000"/>
                </a:solidFill>
                <a:latin typeface="Times New Roman" panose="02020603050405020304" pitchFamily="18" charset="0"/>
                <a:cs typeface="Arial" panose="020B0604020202020204" pitchFamily="34" charset="0"/>
              </a:rPr>
              <a:t> </a:t>
            </a:r>
            <a:r>
              <a:rPr kumimoji="1" lang="en-US" altLang="en-US" sz="2600" b="1" i="1" kern="0" dirty="0" err="1">
                <a:solidFill>
                  <a:srgbClr val="FF0000"/>
                </a:solidFill>
                <a:latin typeface="Times New Roman" panose="02020603050405020304" pitchFamily="18" charset="0"/>
                <a:cs typeface="Arial" panose="020B0604020202020204" pitchFamily="34" charset="0"/>
              </a:rPr>
              <a:t>biết</a:t>
            </a:r>
            <a:r>
              <a:rPr kumimoji="1" lang="en-US" altLang="en-US" sz="2600" b="1" i="1" kern="0" dirty="0">
                <a:solidFill>
                  <a:srgbClr val="FF0000"/>
                </a:solidFill>
                <a:latin typeface="Times New Roman" panose="02020603050405020304" pitchFamily="18" charset="0"/>
                <a:cs typeface="Arial" panose="020B0604020202020204" pitchFamily="34" charset="0"/>
              </a:rPr>
              <a:t> </a:t>
            </a:r>
            <a:r>
              <a:rPr kumimoji="1" lang="en-US" altLang="en-US" sz="2600" b="1" i="1" kern="0">
                <a:solidFill>
                  <a:srgbClr val="FF0000"/>
                </a:solidFill>
                <a:latin typeface="Times New Roman" panose="02020603050405020304" pitchFamily="18" charset="0"/>
                <a:cs typeface="Arial" panose="020B0604020202020204" pitchFamily="34" charset="0"/>
              </a:rPr>
              <a:t>những  </a:t>
            </a:r>
            <a:r>
              <a:rPr kumimoji="1" lang="en-US" altLang="en-US" sz="2600" b="1" i="1" u="none" strike="noStrike" kern="0" cap="none" spc="0" normalizeH="0" baseline="0" noProof="0" dirty="0" err="1">
                <a:ln>
                  <a:noFill/>
                </a:ln>
                <a:solidFill>
                  <a:srgbClr val="FF0000"/>
                </a:solidFill>
                <a:effectLst/>
                <a:uLnTx/>
                <a:uFillTx/>
                <a:latin typeface="Times New Roman" panose="02020603050405020304" pitchFamily="18" charset="0"/>
                <a:cs typeface="Arial" panose="020B0604020202020204" pitchFamily="34" charset="0"/>
              </a:rPr>
              <a:t>hoạt</a:t>
            </a:r>
            <a:r>
              <a:rPr kumimoji="1" lang="en-US" altLang="en-US" sz="2600" b="1" i="1" u="none" strike="noStrike" kern="0" cap="none" spc="0" normalizeH="0" baseline="0" noProof="0" dirty="0">
                <a:ln>
                  <a:noFill/>
                </a:ln>
                <a:solidFill>
                  <a:srgbClr val="FF0000"/>
                </a:solidFill>
                <a:effectLst/>
                <a:uLnTx/>
                <a:uFillTx/>
                <a:latin typeface="Times New Roman" panose="02020603050405020304" pitchFamily="18" charset="0"/>
                <a:cs typeface="Arial" panose="020B0604020202020204" pitchFamily="34" charset="0"/>
              </a:rPr>
              <a:t> </a:t>
            </a:r>
            <a:r>
              <a:rPr kumimoji="1" lang="en-US" altLang="en-US" sz="2600" b="1" i="1" u="none" strike="noStrike" kern="0" cap="none" spc="0" normalizeH="0" baseline="0" noProof="0" dirty="0" err="1">
                <a:ln>
                  <a:noFill/>
                </a:ln>
                <a:solidFill>
                  <a:srgbClr val="FF0000"/>
                </a:solidFill>
                <a:effectLst/>
                <a:uLnTx/>
                <a:uFillTx/>
                <a:latin typeface="Times New Roman" panose="02020603050405020304" pitchFamily="18" charset="0"/>
                <a:cs typeface="Arial" panose="020B0604020202020204" pitchFamily="34" charset="0"/>
              </a:rPr>
              <a:t>động</a:t>
            </a:r>
            <a:r>
              <a:rPr kumimoji="1" lang="en-US" altLang="en-US" sz="2600" b="1" i="1" u="none" strike="noStrike" kern="0" cap="none" spc="0" normalizeH="0" baseline="0" noProof="0" dirty="0">
                <a:ln>
                  <a:noFill/>
                </a:ln>
                <a:solidFill>
                  <a:srgbClr val="FF0000"/>
                </a:solidFill>
                <a:effectLst/>
                <a:uLnTx/>
                <a:uFillTx/>
                <a:latin typeface="Times New Roman" panose="02020603050405020304" pitchFamily="18" charset="0"/>
                <a:cs typeface="Arial" panose="020B0604020202020204" pitchFamily="34" charset="0"/>
              </a:rPr>
              <a:t> </a:t>
            </a:r>
            <a:r>
              <a:rPr kumimoji="1" lang="en-US" altLang="en-US" sz="2600" b="1" i="1" u="none" strike="noStrike" kern="0" cap="none" spc="0" normalizeH="0" baseline="0" noProof="0" dirty="0" err="1">
                <a:ln>
                  <a:noFill/>
                </a:ln>
                <a:solidFill>
                  <a:srgbClr val="FF0000"/>
                </a:solidFill>
                <a:effectLst/>
                <a:uLnTx/>
                <a:uFillTx/>
                <a:latin typeface="Times New Roman" panose="02020603050405020304" pitchFamily="18" charset="0"/>
                <a:cs typeface="Arial" panose="020B0604020202020204" pitchFamily="34" charset="0"/>
              </a:rPr>
              <a:t>vì</a:t>
            </a:r>
            <a:r>
              <a:rPr kumimoji="1" lang="en-US" altLang="en-US" sz="2600" b="1" i="1" u="none" strike="noStrike" kern="0" cap="none" spc="0" normalizeH="0" baseline="0" noProof="0" dirty="0">
                <a:ln>
                  <a:noFill/>
                </a:ln>
                <a:solidFill>
                  <a:srgbClr val="FF0000"/>
                </a:solidFill>
                <a:effectLst/>
                <a:uLnTx/>
                <a:uFillTx/>
                <a:latin typeface="Times New Roman" panose="02020603050405020304" pitchFamily="18" charset="0"/>
                <a:cs typeface="Arial" panose="020B0604020202020204" pitchFamily="34" charset="0"/>
              </a:rPr>
              <a:t> </a:t>
            </a:r>
            <a:r>
              <a:rPr kumimoji="1" lang="en-US" altLang="en-US" sz="2600" b="1" i="1" u="none" strike="noStrike" kern="0" cap="none" spc="0" normalizeH="0" baseline="0" noProof="0" dirty="0" err="1">
                <a:ln>
                  <a:noFill/>
                </a:ln>
                <a:solidFill>
                  <a:srgbClr val="FF0000"/>
                </a:solidFill>
                <a:effectLst/>
                <a:uLnTx/>
                <a:uFillTx/>
                <a:latin typeface="Times New Roman" panose="02020603050405020304" pitchFamily="18" charset="0"/>
                <a:cs typeface="Arial" panose="020B0604020202020204" pitchFamily="34" charset="0"/>
              </a:rPr>
              <a:t>hòa</a:t>
            </a:r>
            <a:r>
              <a:rPr kumimoji="1" lang="en-US" altLang="en-US" sz="2600" b="1" i="1" u="none" strike="noStrike" kern="0" cap="none" spc="0" normalizeH="0" baseline="0" noProof="0" dirty="0">
                <a:ln>
                  <a:noFill/>
                </a:ln>
                <a:solidFill>
                  <a:srgbClr val="FF0000"/>
                </a:solidFill>
                <a:effectLst/>
                <a:uLnTx/>
                <a:uFillTx/>
                <a:latin typeface="Times New Roman" panose="02020603050405020304" pitchFamily="18" charset="0"/>
                <a:cs typeface="Arial" panose="020B0604020202020204" pitchFamily="34" charset="0"/>
              </a:rPr>
              <a:t> </a:t>
            </a:r>
            <a:r>
              <a:rPr kumimoji="1" lang="en-US" altLang="en-US" sz="2600" b="1" i="1" u="none" strike="noStrike" kern="0" cap="none" spc="0" normalizeH="0" baseline="0" noProof="0" dirty="0" err="1">
                <a:ln>
                  <a:noFill/>
                </a:ln>
                <a:solidFill>
                  <a:srgbClr val="FF0000"/>
                </a:solidFill>
                <a:effectLst/>
                <a:uLnTx/>
                <a:uFillTx/>
                <a:latin typeface="Times New Roman" panose="02020603050405020304" pitchFamily="18" charset="0"/>
                <a:cs typeface="Arial" panose="020B0604020202020204" pitchFamily="34" charset="0"/>
              </a:rPr>
              <a:t>bình</a:t>
            </a:r>
            <a:r>
              <a:rPr kumimoji="1" lang="en-US" altLang="en-US" sz="2600" b="1" i="1" u="none" strike="noStrike" kern="0" cap="none" spc="0" normalizeH="0" baseline="0" noProof="0" dirty="0">
                <a:ln>
                  <a:noFill/>
                </a:ln>
                <a:solidFill>
                  <a:srgbClr val="FF0000"/>
                </a:solidFill>
                <a:effectLst/>
                <a:uLnTx/>
                <a:uFillTx/>
                <a:latin typeface="Times New Roman" panose="02020603050405020304" pitchFamily="18" charset="0"/>
                <a:cs typeface="Arial" panose="020B0604020202020204" pitchFamily="34" charset="0"/>
              </a:rPr>
              <a:t> </a:t>
            </a:r>
            <a:r>
              <a:rPr kumimoji="1" lang="en-US" altLang="en-US" sz="2600" b="1" i="1" u="none" strike="noStrike" kern="0" cap="none" spc="0" normalizeH="0" baseline="0" noProof="0" dirty="0" err="1">
                <a:ln>
                  <a:noFill/>
                </a:ln>
                <a:solidFill>
                  <a:srgbClr val="FF0000"/>
                </a:solidFill>
                <a:effectLst/>
                <a:uLnTx/>
                <a:uFillTx/>
                <a:latin typeface="Times New Roman" panose="02020603050405020304" pitchFamily="18" charset="0"/>
                <a:cs typeface="Arial" panose="020B0604020202020204" pitchFamily="34" charset="0"/>
              </a:rPr>
              <a:t>nào</a:t>
            </a:r>
            <a:r>
              <a:rPr kumimoji="1" lang="en-US" altLang="en-US" sz="2600" b="1" i="1" u="none" strike="noStrike" kern="0" cap="none" spc="0" normalizeH="0" baseline="0" noProof="0" dirty="0">
                <a:ln>
                  <a:noFill/>
                </a:ln>
                <a:solidFill>
                  <a:srgbClr val="FF0000"/>
                </a:solidFill>
                <a:effectLst/>
                <a:uLnTx/>
                <a:uFillTx/>
                <a:latin typeface="Times New Roman" panose="02020603050405020304" pitchFamily="18" charset="0"/>
                <a:cs typeface="Arial" panose="020B0604020202020204" pitchFamily="34" charset="0"/>
              </a:rPr>
              <a:t> </a:t>
            </a:r>
            <a:r>
              <a:rPr kumimoji="1" lang="en-US" altLang="en-US" sz="2600" b="1" i="1" u="none" strike="noStrike" kern="0" cap="none" spc="0" normalizeH="0" baseline="0" noProof="0" dirty="0" err="1">
                <a:ln>
                  <a:noFill/>
                </a:ln>
                <a:solidFill>
                  <a:srgbClr val="FF0000"/>
                </a:solidFill>
                <a:effectLst/>
                <a:uLnTx/>
                <a:uFillTx/>
                <a:latin typeface="Times New Roman" panose="02020603050405020304" pitchFamily="18" charset="0"/>
                <a:cs typeface="Arial" panose="020B0604020202020204" pitchFamily="34" charset="0"/>
              </a:rPr>
              <a:t>trong</a:t>
            </a:r>
            <a:r>
              <a:rPr kumimoji="1" lang="en-US" altLang="en-US" sz="2600" b="1" i="1" u="none" strike="noStrike" kern="0" cap="none" spc="0" normalizeH="0" baseline="0" noProof="0" dirty="0">
                <a:ln>
                  <a:noFill/>
                </a:ln>
                <a:solidFill>
                  <a:srgbClr val="FF0000"/>
                </a:solidFill>
                <a:effectLst/>
                <a:uLnTx/>
                <a:uFillTx/>
                <a:latin typeface="Times New Roman" panose="02020603050405020304" pitchFamily="18" charset="0"/>
                <a:cs typeface="Arial" panose="020B0604020202020204" pitchFamily="34" charset="0"/>
              </a:rPr>
              <a:t> </a:t>
            </a:r>
            <a:r>
              <a:rPr kumimoji="1" lang="en-US" altLang="en-US" sz="2600" b="1" i="1" u="none" strike="noStrike" kern="0" cap="none" spc="0" normalizeH="0" baseline="0" noProof="0" dirty="0" err="1">
                <a:ln>
                  <a:noFill/>
                </a:ln>
                <a:solidFill>
                  <a:srgbClr val="FF0000"/>
                </a:solidFill>
                <a:effectLst/>
                <a:uLnTx/>
                <a:uFillTx/>
                <a:latin typeface="Times New Roman" panose="02020603050405020304" pitchFamily="18" charset="0"/>
                <a:cs typeface="Arial" panose="020B0604020202020204" pitchFamily="34" charset="0"/>
              </a:rPr>
              <a:t>các</a:t>
            </a:r>
            <a:r>
              <a:rPr kumimoji="1" lang="en-US" altLang="en-US" sz="2600" b="1" i="1" u="none" strike="noStrike" kern="0" cap="none" spc="0" normalizeH="0" baseline="0" noProof="0" dirty="0">
                <a:ln>
                  <a:noFill/>
                </a:ln>
                <a:solidFill>
                  <a:srgbClr val="FF0000"/>
                </a:solidFill>
                <a:effectLst/>
                <a:uLnTx/>
                <a:uFillTx/>
                <a:latin typeface="Times New Roman" panose="02020603050405020304" pitchFamily="18" charset="0"/>
                <a:cs typeface="Arial" panose="020B0604020202020204" pitchFamily="34" charset="0"/>
              </a:rPr>
              <a:t> </a:t>
            </a:r>
            <a:r>
              <a:rPr kumimoji="1" lang="en-US" altLang="en-US" sz="2600" b="1" i="1" u="none" strike="noStrike" kern="0" cap="none" spc="0" normalizeH="0" baseline="0" noProof="0" dirty="0" err="1">
                <a:ln>
                  <a:noFill/>
                </a:ln>
                <a:solidFill>
                  <a:srgbClr val="FF0000"/>
                </a:solidFill>
                <a:effectLst/>
                <a:uLnTx/>
                <a:uFillTx/>
                <a:latin typeface="Times New Roman" panose="02020603050405020304" pitchFamily="18" charset="0"/>
                <a:cs typeface="Arial" panose="020B0604020202020204" pitchFamily="34" charset="0"/>
              </a:rPr>
              <a:t>hoạt</a:t>
            </a:r>
            <a:r>
              <a:rPr kumimoji="1" lang="en-US" altLang="en-US" sz="2600" b="1" i="1" u="none" strike="noStrike" kern="0" cap="none" spc="0" normalizeH="0" baseline="0" noProof="0" dirty="0">
                <a:ln>
                  <a:noFill/>
                </a:ln>
                <a:solidFill>
                  <a:srgbClr val="FF0000"/>
                </a:solidFill>
                <a:effectLst/>
                <a:uLnTx/>
                <a:uFillTx/>
                <a:latin typeface="Times New Roman" panose="02020603050405020304" pitchFamily="18" charset="0"/>
                <a:cs typeface="Arial" panose="020B0604020202020204" pitchFamily="34" charset="0"/>
              </a:rPr>
              <a:t> </a:t>
            </a:r>
            <a:r>
              <a:rPr kumimoji="1" lang="en-US" altLang="en-US" sz="2600" b="1" i="1" u="none" strike="noStrike" kern="0" cap="none" spc="0" normalizeH="0" baseline="0" noProof="0" dirty="0" err="1">
                <a:ln>
                  <a:noFill/>
                </a:ln>
                <a:solidFill>
                  <a:srgbClr val="FF0000"/>
                </a:solidFill>
                <a:effectLst/>
                <a:uLnTx/>
                <a:uFillTx/>
                <a:latin typeface="Times New Roman" panose="02020603050405020304" pitchFamily="18" charset="0"/>
                <a:cs typeface="Arial" panose="020B0604020202020204" pitchFamily="34" charset="0"/>
              </a:rPr>
              <a:t>động</a:t>
            </a:r>
            <a:r>
              <a:rPr kumimoji="1" lang="en-US" altLang="en-US" sz="2600" b="1" i="1" u="none" strike="noStrike" kern="0" cap="none" spc="0" normalizeH="0" baseline="0" noProof="0" dirty="0">
                <a:ln>
                  <a:noFill/>
                </a:ln>
                <a:solidFill>
                  <a:srgbClr val="FF0000"/>
                </a:solidFill>
                <a:effectLst/>
                <a:uLnTx/>
                <a:uFillTx/>
                <a:latin typeface="Times New Roman" panose="02020603050405020304" pitchFamily="18" charset="0"/>
                <a:cs typeface="Arial" panose="020B0604020202020204" pitchFamily="34" charset="0"/>
              </a:rPr>
              <a:t> </a:t>
            </a:r>
            <a:r>
              <a:rPr kumimoji="1" lang="en-US" altLang="en-US" sz="2600" b="1" i="1" u="none" strike="noStrike" kern="0" cap="none" spc="0" normalizeH="0" baseline="0" noProof="0" dirty="0" err="1">
                <a:ln>
                  <a:noFill/>
                </a:ln>
                <a:solidFill>
                  <a:srgbClr val="FF0000"/>
                </a:solidFill>
                <a:effectLst/>
                <a:uLnTx/>
                <a:uFillTx/>
                <a:latin typeface="Times New Roman" panose="02020603050405020304" pitchFamily="18" charset="0"/>
                <a:cs typeface="Arial" panose="020B0604020202020204" pitchFamily="34" charset="0"/>
              </a:rPr>
              <a:t>dưới</a:t>
            </a:r>
            <a:r>
              <a:rPr kumimoji="1" lang="en-US" altLang="en-US" sz="2600" b="1" i="1" u="none" strike="noStrike" kern="0" cap="none" spc="0" normalizeH="0" baseline="0" noProof="0" dirty="0">
                <a:ln>
                  <a:noFill/>
                </a:ln>
                <a:solidFill>
                  <a:srgbClr val="FF0000"/>
                </a:solidFill>
                <a:effectLst/>
                <a:uLnTx/>
                <a:uFillTx/>
                <a:latin typeface="Times New Roman" panose="02020603050405020304" pitchFamily="18" charset="0"/>
                <a:cs typeface="Arial" panose="020B0604020202020204" pitchFamily="34" charset="0"/>
              </a:rPr>
              <a:t> </a:t>
            </a:r>
            <a:r>
              <a:rPr kumimoji="1" lang="en-US" altLang="en-US" sz="2600" b="1" i="1" u="none" strike="noStrike" kern="0" cap="none" spc="0" normalizeH="0" baseline="0" noProof="0" dirty="0" err="1">
                <a:ln>
                  <a:noFill/>
                </a:ln>
                <a:solidFill>
                  <a:srgbClr val="FF0000"/>
                </a:solidFill>
                <a:effectLst/>
                <a:uLnTx/>
                <a:uFillTx/>
                <a:latin typeface="Times New Roman" panose="02020603050405020304" pitchFamily="18" charset="0"/>
                <a:cs typeface="Arial" panose="020B0604020202020204" pitchFamily="34" charset="0"/>
              </a:rPr>
              <a:t>đây</a:t>
            </a:r>
            <a:r>
              <a:rPr kumimoji="1" lang="en-US" altLang="en-US" sz="2600" b="1" i="1" u="none" strike="noStrike" kern="0" cap="none" spc="0" normalizeH="0" baseline="0" noProof="0" dirty="0">
                <a:ln>
                  <a:noFill/>
                </a:ln>
                <a:solidFill>
                  <a:srgbClr val="FF0000"/>
                </a:solidFill>
                <a:effectLst/>
                <a:uLnTx/>
                <a:uFillTx/>
                <a:latin typeface="Times New Roman" panose="02020603050405020304" pitchFamily="18" charset="0"/>
                <a:cs typeface="Arial" panose="020B0604020202020204" pitchFamily="34" charset="0"/>
              </a:rPr>
              <a:t>:</a:t>
            </a:r>
          </a:p>
          <a:p>
            <a:pPr marL="0" marR="0" lvl="0" indent="0" algn="l" defTabSz="914400" rtl="0" eaLnBrk="1" fontAlgn="auto" latinLnBrk="0" hangingPunct="1">
              <a:lnSpc>
                <a:spcPct val="80000"/>
              </a:lnSpc>
              <a:spcBef>
                <a:spcPct val="20000"/>
              </a:spcBef>
              <a:spcAft>
                <a:spcPts val="0"/>
              </a:spcAft>
              <a:buClr>
                <a:srgbClr val="4F81BD"/>
              </a:buClr>
              <a:buSzPct val="75000"/>
              <a:buFontTx/>
              <a:buNone/>
              <a:tabLst/>
              <a:defRPr/>
            </a:pPr>
            <a:r>
              <a:rPr kumimoji="1" lang="en-US" altLang="en-US" sz="2800" b="1" i="1" u="none" strike="noStrike" kern="0" cap="none" spc="0" normalizeH="0" baseline="0" noProof="0" dirty="0" err="1">
                <a:ln>
                  <a:noFill/>
                </a:ln>
                <a:solidFill>
                  <a:srgbClr val="002060"/>
                </a:solidFill>
                <a:effectLst/>
                <a:uLnTx/>
                <a:uFillTx/>
                <a:latin typeface="Times New Roman" panose="02020603050405020304" pitchFamily="18" charset="0"/>
                <a:cs typeface="Arial" panose="020B0604020202020204" pitchFamily="34" charset="0"/>
              </a:rPr>
              <a:t>Em</a:t>
            </a:r>
            <a:r>
              <a:rPr kumimoji="1" lang="en-US" altLang="en-US" sz="2800" b="1" i="1" u="none" strike="noStrike" kern="0" cap="none" spc="0" normalizeH="0" baseline="0" noProof="0" dirty="0">
                <a:ln>
                  <a:noFill/>
                </a:ln>
                <a:solidFill>
                  <a:srgbClr val="002060"/>
                </a:solidFill>
                <a:effectLst/>
                <a:uLnTx/>
                <a:uFillTx/>
                <a:latin typeface="Times New Roman" panose="02020603050405020304" pitchFamily="18" charset="0"/>
                <a:cs typeface="Arial" panose="020B0604020202020204" pitchFamily="34" charset="0"/>
              </a:rPr>
              <a:t> </a:t>
            </a:r>
            <a:r>
              <a:rPr kumimoji="1" lang="en-US" altLang="en-US" sz="2800" b="1" i="1" u="none" strike="noStrike" kern="0" cap="none" spc="0" normalizeH="0" baseline="0" noProof="0" dirty="0" err="1">
                <a:ln>
                  <a:noFill/>
                </a:ln>
                <a:solidFill>
                  <a:srgbClr val="002060"/>
                </a:solidFill>
                <a:effectLst/>
                <a:uLnTx/>
                <a:uFillTx/>
                <a:latin typeface="Times New Roman" panose="02020603050405020304" pitchFamily="18" charset="0"/>
                <a:cs typeface="Arial" panose="020B0604020202020204" pitchFamily="34" charset="0"/>
              </a:rPr>
              <a:t>đã</a:t>
            </a:r>
            <a:r>
              <a:rPr kumimoji="1" lang="en-US" altLang="en-US" sz="2800" b="1" i="1" u="none" strike="noStrike" kern="0" cap="none" spc="0" normalizeH="0" baseline="0" noProof="0" dirty="0">
                <a:ln>
                  <a:noFill/>
                </a:ln>
                <a:solidFill>
                  <a:srgbClr val="002060"/>
                </a:solidFill>
                <a:effectLst/>
                <a:uLnTx/>
                <a:uFillTx/>
                <a:latin typeface="Times New Roman" panose="02020603050405020304" pitchFamily="18" charset="0"/>
                <a:cs typeface="Arial" panose="020B0604020202020204" pitchFamily="34" charset="0"/>
              </a:rPr>
              <a:t> </a:t>
            </a:r>
            <a:r>
              <a:rPr kumimoji="1" lang="en-US" altLang="en-US" sz="2800" b="1" i="1" u="none" strike="noStrike" kern="0" cap="none" spc="0" normalizeH="0" baseline="0" noProof="0" dirty="0" err="1">
                <a:ln>
                  <a:noFill/>
                </a:ln>
                <a:solidFill>
                  <a:srgbClr val="002060"/>
                </a:solidFill>
                <a:effectLst/>
                <a:uLnTx/>
                <a:uFillTx/>
                <a:latin typeface="Times New Roman" panose="02020603050405020304" pitchFamily="18" charset="0"/>
                <a:cs typeface="Arial" panose="020B0604020202020204" pitchFamily="34" charset="0"/>
              </a:rPr>
              <a:t>tham</a:t>
            </a:r>
            <a:r>
              <a:rPr kumimoji="1" lang="en-US" altLang="en-US" sz="2800" b="1" i="1" u="none" strike="noStrike" kern="0" cap="none" spc="0" normalizeH="0" baseline="0" noProof="0" dirty="0">
                <a:ln>
                  <a:noFill/>
                </a:ln>
                <a:solidFill>
                  <a:srgbClr val="002060"/>
                </a:solidFill>
                <a:effectLst/>
                <a:uLnTx/>
                <a:uFillTx/>
                <a:latin typeface="Times New Roman" panose="02020603050405020304" pitchFamily="18" charset="0"/>
                <a:cs typeface="Arial" panose="020B0604020202020204" pitchFamily="34" charset="0"/>
              </a:rPr>
              <a:t> </a:t>
            </a:r>
            <a:r>
              <a:rPr kumimoji="1" lang="en-US" altLang="en-US" sz="2800" b="1" i="1" u="none" strike="noStrike" kern="0" cap="none" spc="0" normalizeH="0" baseline="0" noProof="0" dirty="0" err="1">
                <a:ln>
                  <a:noFill/>
                </a:ln>
                <a:solidFill>
                  <a:srgbClr val="002060"/>
                </a:solidFill>
                <a:effectLst/>
                <a:uLnTx/>
                <a:uFillTx/>
                <a:latin typeface="Times New Roman" panose="02020603050405020304" pitchFamily="18" charset="0"/>
                <a:cs typeface="Arial" panose="020B0604020202020204" pitchFamily="34" charset="0"/>
              </a:rPr>
              <a:t>gia</a:t>
            </a:r>
            <a:r>
              <a:rPr kumimoji="1" lang="en-US" altLang="en-US" sz="2800" b="1" i="1" u="none" strike="noStrike" kern="0" cap="none" spc="0" normalizeH="0" baseline="0" noProof="0" dirty="0">
                <a:ln>
                  <a:noFill/>
                </a:ln>
                <a:solidFill>
                  <a:srgbClr val="002060"/>
                </a:solidFill>
                <a:effectLst/>
                <a:uLnTx/>
                <a:uFillTx/>
                <a:latin typeface="Times New Roman" panose="02020603050405020304" pitchFamily="18" charset="0"/>
                <a:cs typeface="Arial" panose="020B0604020202020204" pitchFamily="34" charset="0"/>
              </a:rPr>
              <a:t> </a:t>
            </a:r>
            <a:r>
              <a:rPr kumimoji="1" lang="en-US" altLang="en-US" sz="2800" b="1" i="1" u="none" strike="noStrike" kern="0" cap="none" spc="0" normalizeH="0" baseline="0" noProof="0" dirty="0" err="1">
                <a:ln>
                  <a:noFill/>
                </a:ln>
                <a:solidFill>
                  <a:srgbClr val="002060"/>
                </a:solidFill>
                <a:effectLst/>
                <a:uLnTx/>
                <a:uFillTx/>
                <a:latin typeface="Times New Roman" panose="02020603050405020304" pitchFamily="18" charset="0"/>
                <a:cs typeface="Arial" panose="020B0604020202020204" pitchFamily="34" charset="0"/>
              </a:rPr>
              <a:t>những</a:t>
            </a:r>
            <a:r>
              <a:rPr kumimoji="1" lang="en-US" altLang="en-US" sz="2800" b="1" i="1" u="none" strike="noStrike" kern="0" cap="none" spc="0" normalizeH="0" baseline="0" noProof="0" dirty="0">
                <a:ln>
                  <a:noFill/>
                </a:ln>
                <a:solidFill>
                  <a:srgbClr val="002060"/>
                </a:solidFill>
                <a:effectLst/>
                <a:uLnTx/>
                <a:uFillTx/>
                <a:latin typeface="Times New Roman" panose="02020603050405020304" pitchFamily="18" charset="0"/>
                <a:cs typeface="Arial" panose="020B0604020202020204" pitchFamily="34" charset="0"/>
              </a:rPr>
              <a:t> </a:t>
            </a:r>
            <a:r>
              <a:rPr kumimoji="1" lang="en-US" altLang="en-US" sz="2800" b="1" i="1" u="none" strike="noStrike" kern="0" cap="none" spc="0" normalizeH="0" baseline="0" noProof="0" dirty="0" err="1">
                <a:ln>
                  <a:noFill/>
                </a:ln>
                <a:solidFill>
                  <a:srgbClr val="002060"/>
                </a:solidFill>
                <a:effectLst/>
                <a:uLnTx/>
                <a:uFillTx/>
                <a:latin typeface="Times New Roman" panose="02020603050405020304" pitchFamily="18" charset="0"/>
                <a:cs typeface="Arial" panose="020B0604020202020204" pitchFamily="34" charset="0"/>
              </a:rPr>
              <a:t>hoạt</a:t>
            </a:r>
            <a:r>
              <a:rPr kumimoji="1" lang="en-US" altLang="en-US" sz="2800" b="1" i="1" u="none" strike="noStrike" kern="0" cap="none" spc="0" normalizeH="0" baseline="0" noProof="0" dirty="0">
                <a:ln>
                  <a:noFill/>
                </a:ln>
                <a:solidFill>
                  <a:srgbClr val="002060"/>
                </a:solidFill>
                <a:effectLst/>
                <a:uLnTx/>
                <a:uFillTx/>
                <a:latin typeface="Times New Roman" panose="02020603050405020304" pitchFamily="18" charset="0"/>
                <a:cs typeface="Arial" panose="020B0604020202020204" pitchFamily="34" charset="0"/>
              </a:rPr>
              <a:t> </a:t>
            </a:r>
            <a:r>
              <a:rPr kumimoji="1" lang="en-US" altLang="en-US" sz="2800" b="1" i="1" u="none" strike="noStrike" kern="0" cap="none" spc="0" normalizeH="0" baseline="0" noProof="0" dirty="0" err="1">
                <a:ln>
                  <a:noFill/>
                </a:ln>
                <a:solidFill>
                  <a:srgbClr val="002060"/>
                </a:solidFill>
                <a:effectLst/>
                <a:uLnTx/>
                <a:uFillTx/>
                <a:latin typeface="Times New Roman" panose="02020603050405020304" pitchFamily="18" charset="0"/>
                <a:cs typeface="Arial" panose="020B0604020202020204" pitchFamily="34" charset="0"/>
              </a:rPr>
              <a:t>động</a:t>
            </a:r>
            <a:r>
              <a:rPr kumimoji="1" lang="en-US" altLang="en-US" sz="2800" b="1" i="1" u="none" strike="noStrike" kern="0" cap="none" spc="0" normalizeH="0" baseline="0" noProof="0" dirty="0">
                <a:ln>
                  <a:noFill/>
                </a:ln>
                <a:solidFill>
                  <a:srgbClr val="002060"/>
                </a:solidFill>
                <a:effectLst/>
                <a:uLnTx/>
                <a:uFillTx/>
                <a:latin typeface="Times New Roman" panose="02020603050405020304" pitchFamily="18" charset="0"/>
                <a:cs typeface="Arial" panose="020B0604020202020204" pitchFamily="34" charset="0"/>
              </a:rPr>
              <a:t> </a:t>
            </a:r>
            <a:r>
              <a:rPr kumimoji="1" lang="en-US" altLang="en-US" sz="2800" b="1" i="1" u="none" strike="noStrike" kern="0" cap="none" spc="0" normalizeH="0" baseline="0" noProof="0" dirty="0" err="1">
                <a:ln>
                  <a:noFill/>
                </a:ln>
                <a:solidFill>
                  <a:srgbClr val="002060"/>
                </a:solidFill>
                <a:effectLst/>
                <a:uLnTx/>
                <a:uFillTx/>
                <a:latin typeface="Times New Roman" panose="02020603050405020304" pitchFamily="18" charset="0"/>
                <a:cs typeface="Arial" panose="020B0604020202020204" pitchFamily="34" charset="0"/>
              </a:rPr>
              <a:t>nào</a:t>
            </a:r>
            <a:r>
              <a:rPr kumimoji="1" lang="en-US" altLang="en-US" sz="2800" b="1" i="1" u="none" strike="noStrike" kern="0" cap="none" spc="0" normalizeH="0" baseline="0" noProof="0" dirty="0">
                <a:ln>
                  <a:noFill/>
                </a:ln>
                <a:solidFill>
                  <a:srgbClr val="002060"/>
                </a:solidFill>
                <a:effectLst/>
                <a:uLnTx/>
                <a:uFillTx/>
                <a:latin typeface="Times New Roman" panose="02020603050405020304" pitchFamily="18" charset="0"/>
                <a:cs typeface="Arial" panose="020B0604020202020204" pitchFamily="34" charset="0"/>
              </a:rPr>
              <a:t>?</a:t>
            </a:r>
          </a:p>
          <a:p>
            <a:pPr marL="0" marR="0" lvl="0" indent="0" algn="l" defTabSz="914400" rtl="0" eaLnBrk="1" fontAlgn="auto" latinLnBrk="0" hangingPunct="1">
              <a:lnSpc>
                <a:spcPct val="80000"/>
              </a:lnSpc>
              <a:spcBef>
                <a:spcPct val="20000"/>
              </a:spcBef>
              <a:spcAft>
                <a:spcPts val="0"/>
              </a:spcAft>
              <a:buClr>
                <a:srgbClr val="4F81BD"/>
              </a:buClr>
              <a:buSzPct val="75000"/>
              <a:buFontTx/>
              <a:buNone/>
              <a:tabLst/>
              <a:defRPr/>
            </a:pPr>
            <a:endParaRPr kumimoji="1" lang="en-US" altLang="en-US" sz="2600" b="1" i="1" u="none" strike="noStrike" kern="0" cap="none" spc="0" normalizeH="0" baseline="0" noProof="0" dirty="0">
              <a:ln>
                <a:noFill/>
              </a:ln>
              <a:solidFill>
                <a:srgbClr val="FF0000"/>
              </a:solidFill>
              <a:effectLst/>
              <a:uLnTx/>
              <a:uFillTx/>
              <a:latin typeface="Verdana" panose="020B0604030504040204" pitchFamily="34" charset="0"/>
              <a:cs typeface="Arial" panose="020B0604020202020204" pitchFamily="34" charset="0"/>
            </a:endParaRPr>
          </a:p>
        </p:txBody>
      </p:sp>
      <p:grpSp>
        <p:nvGrpSpPr>
          <p:cNvPr id="150533" name="组合 11">
            <a:extLst>
              <a:ext uri="{FF2B5EF4-FFF2-40B4-BE49-F238E27FC236}">
                <a16:creationId xmlns:a16="http://schemas.microsoft.com/office/drawing/2014/main" id="{80E7EE50-7A14-EDAE-0DF9-26D9310948DC}"/>
              </a:ext>
            </a:extLst>
          </p:cNvPr>
          <p:cNvGrpSpPr>
            <a:grpSpLocks/>
          </p:cNvGrpSpPr>
          <p:nvPr/>
        </p:nvGrpSpPr>
        <p:grpSpPr bwMode="auto">
          <a:xfrm>
            <a:off x="630238" y="490538"/>
            <a:ext cx="873125" cy="787400"/>
            <a:chOff x="6818812" y="2162158"/>
            <a:chExt cx="1038497" cy="934170"/>
          </a:xfrm>
        </p:grpSpPr>
        <p:pic>
          <p:nvPicPr>
            <p:cNvPr id="150536" name="图片 12">
              <a:extLst>
                <a:ext uri="{FF2B5EF4-FFF2-40B4-BE49-F238E27FC236}">
                  <a16:creationId xmlns:a16="http://schemas.microsoft.com/office/drawing/2014/main" id="{BDAF69F6-B26D-0A2E-9C0D-F5E8A82AD8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8812" y="2162158"/>
              <a:ext cx="986245" cy="934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文本框 13">
              <a:extLst>
                <a:ext uri="{FF2B5EF4-FFF2-40B4-BE49-F238E27FC236}">
                  <a16:creationId xmlns:a16="http://schemas.microsoft.com/office/drawing/2014/main" id="{47F9402C-78D0-A5ED-B17E-DEA9A514EC11}"/>
                </a:ext>
              </a:extLst>
            </p:cNvPr>
            <p:cNvSpPr txBox="1"/>
            <p:nvPr/>
          </p:nvSpPr>
          <p:spPr>
            <a:xfrm>
              <a:off x="6871681" y="2258211"/>
              <a:ext cx="985628" cy="730762"/>
            </a:xfrm>
            <a:prstGeom prst="rect">
              <a:avLst/>
            </a:prstGeom>
            <a:noFill/>
          </p:spPr>
          <p:txBody>
            <a:bodyPr lIns="121889" tIns="60944" rIns="121889" bIns="60944">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w="38100">
                    <a:noFill/>
                  </a:ln>
                  <a:solidFill>
                    <a:srgbClr val="3E830E"/>
                  </a:solidFill>
                  <a:effectLst>
                    <a:outerShdw blurRad="50800" dist="38100" dir="2700000" algn="tl" rotWithShape="0">
                      <a:srgbClr val="70AD47">
                        <a:lumMod val="50000"/>
                        <a:alpha val="40000"/>
                      </a:srgbClr>
                    </a:outerShdw>
                  </a:effectLst>
                  <a:uLnTx/>
                  <a:uFillTx/>
                  <a:latin typeface="微软雅黑" panose="020F0502020204030204"/>
                  <a:ea typeface="+mn-ea"/>
                  <a:cs typeface="+mn-ea"/>
                  <a:sym typeface="+mn-lt"/>
                </a:rPr>
                <a:t>3</a:t>
              </a:r>
              <a:endParaRPr kumimoji="0" lang="zh-CN" altLang="en-US" sz="3200" b="1" i="0" u="none" strike="noStrike" kern="1200" cap="none" spc="0" normalizeH="0" baseline="0" noProof="0" dirty="0">
                <a:ln w="38100">
                  <a:noFill/>
                </a:ln>
                <a:solidFill>
                  <a:srgbClr val="3E830E"/>
                </a:solidFill>
                <a:effectLst>
                  <a:outerShdw blurRad="50800" dist="38100" dir="2700000" algn="tl" rotWithShape="0">
                    <a:srgbClr val="70AD47">
                      <a:lumMod val="50000"/>
                      <a:alpha val="40000"/>
                    </a:srgbClr>
                  </a:outerShdw>
                </a:effectLst>
                <a:uLnTx/>
                <a:uFillTx/>
                <a:latin typeface="微软雅黑" panose="020F0502020204030204"/>
                <a:ea typeface="+mn-ea"/>
                <a:cs typeface="+mn-ea"/>
                <a:sym typeface="+mn-lt"/>
              </a:endParaRPr>
            </a:p>
          </p:txBody>
        </p:sp>
      </p:grpSp>
      <p:pic>
        <p:nvPicPr>
          <p:cNvPr id="150534" name="图片 16">
            <a:extLst>
              <a:ext uri="{FF2B5EF4-FFF2-40B4-BE49-F238E27FC236}">
                <a16:creationId xmlns:a16="http://schemas.microsoft.com/office/drawing/2014/main" id="{DDA6232A-2528-EF58-7B35-27416A7F3B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34650" y="0"/>
            <a:ext cx="1687513" cy="127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59" descr="10004015438746072987">
            <a:extLst>
              <a:ext uri="{FF2B5EF4-FFF2-40B4-BE49-F238E27FC236}">
                <a16:creationId xmlns:a16="http://schemas.microsoft.com/office/drawing/2014/main" id="{A64BC3BB-D8DF-F0F3-4189-1616FB8166AE}"/>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flipH="1">
            <a:off x="9498013" y="1206500"/>
            <a:ext cx="1322387"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A45B51E-1ED2-43FE-BC88-4E683075ADF9}"/>
              </a:ext>
            </a:extLst>
          </p:cNvPr>
          <p:cNvSpPr txBox="1"/>
          <p:nvPr/>
        </p:nvSpPr>
        <p:spPr>
          <a:xfrm>
            <a:off x="1472437" y="413820"/>
            <a:ext cx="9247131" cy="1323439"/>
          </a:xfrm>
          <a:prstGeom prst="rect">
            <a:avLst/>
          </a:prstGeom>
          <a:solidFill>
            <a:srgbClr val="EDF7E3"/>
          </a:solidFill>
        </p:spPr>
        <p:txBody>
          <a:bodyPr wrap="square" rtlCol="0">
            <a:spAutoFit/>
          </a:bodyPr>
          <a:lstStyle/>
          <a:p>
            <a:pPr algn="ctr"/>
            <a:r>
              <a:rPr lang="en-US" sz="40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2.</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Bến</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Nhà</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Rồng</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là</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địa</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danh</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đã</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diễn</a:t>
            </a:r>
            <a:r>
              <a:rPr lang="en-US" altLang="en-US" sz="4000" dirty="0">
                <a:solidFill>
                  <a:srgbClr val="FF0000"/>
                </a:solidFill>
                <a:latin typeface="Times New Roman" panose="02020603050405020304" pitchFamily="18" charset="0"/>
                <a:cs typeface="Times New Roman" panose="02020603050405020304" pitchFamily="18" charset="0"/>
              </a:rPr>
              <a:t> ra </a:t>
            </a:r>
            <a:r>
              <a:rPr lang="en-US" altLang="en-US" sz="4000" dirty="0" err="1">
                <a:solidFill>
                  <a:srgbClr val="FF0000"/>
                </a:solidFill>
                <a:latin typeface="Times New Roman" panose="02020603050405020304" pitchFamily="18" charset="0"/>
                <a:cs typeface="Times New Roman" panose="02020603050405020304" pitchFamily="18" charset="0"/>
              </a:rPr>
              <a:t>sự</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kiện</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lịch</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sử</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nào</a:t>
            </a:r>
            <a:r>
              <a:rPr lang="en-US" altLang="en-US" sz="4000" dirty="0">
                <a:solidFill>
                  <a:srgbClr val="FF0000"/>
                </a:solidFill>
                <a:latin typeface="Times New Roman" panose="02020603050405020304" pitchFamily="18" charset="0"/>
                <a:cs typeface="Times New Roman" panose="02020603050405020304" pitchFamily="18" charset="0"/>
              </a:rPr>
              <a:t>?</a:t>
            </a:r>
          </a:p>
        </p:txBody>
      </p:sp>
      <p:sp>
        <p:nvSpPr>
          <p:cNvPr id="3" name="TextBox 2">
            <a:extLst>
              <a:ext uri="{FF2B5EF4-FFF2-40B4-BE49-F238E27FC236}">
                <a16:creationId xmlns:a16="http://schemas.microsoft.com/office/drawing/2014/main" id="{8B1F92A7-49E8-4824-A258-48913855140B}"/>
              </a:ext>
            </a:extLst>
          </p:cNvPr>
          <p:cNvSpPr txBox="1"/>
          <p:nvPr/>
        </p:nvSpPr>
        <p:spPr>
          <a:xfrm>
            <a:off x="1472437" y="1929729"/>
            <a:ext cx="9247132" cy="707886"/>
          </a:xfrm>
          <a:prstGeom prst="rect">
            <a:avLst/>
          </a:prstGeom>
          <a:solidFill>
            <a:schemeClr val="bg1"/>
          </a:solidFill>
          <a:ln w="19050">
            <a:solidFill>
              <a:srgbClr val="FFBDAE"/>
            </a:solidFill>
          </a:ln>
        </p:spPr>
        <p:txBody>
          <a:bodyPr wrap="square" rtlCol="0">
            <a:spAutoFit/>
          </a:bodyPr>
          <a:lstStyle/>
          <a:p>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A.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Bác</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Hồ</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đọc</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tuyên</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ngôn</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độc</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lập</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a:t>
            </a:r>
          </a:p>
        </p:txBody>
      </p:sp>
      <p:sp>
        <p:nvSpPr>
          <p:cNvPr id="4" name="TextBox 3">
            <a:extLst>
              <a:ext uri="{FF2B5EF4-FFF2-40B4-BE49-F238E27FC236}">
                <a16:creationId xmlns:a16="http://schemas.microsoft.com/office/drawing/2014/main" id="{BE139F13-1D53-452F-AF1C-5AEDAE0FD430}"/>
              </a:ext>
            </a:extLst>
          </p:cNvPr>
          <p:cNvSpPr txBox="1"/>
          <p:nvPr/>
        </p:nvSpPr>
        <p:spPr>
          <a:xfrm>
            <a:off x="1472431" y="3737657"/>
            <a:ext cx="9247131" cy="1323439"/>
          </a:xfrm>
          <a:prstGeom prst="rect">
            <a:avLst/>
          </a:prstGeom>
          <a:solidFill>
            <a:schemeClr val="bg1"/>
          </a:solidFill>
          <a:ln w="19050">
            <a:solidFill>
              <a:srgbClr val="FFBDAE"/>
            </a:solidFill>
          </a:ln>
        </p:spPr>
        <p:txBody>
          <a:bodyPr wrap="square" rtlCol="0">
            <a:spAutoFit/>
          </a:bodyPr>
          <a:lstStyle/>
          <a:p>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C. Phan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Bội</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Châu</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đưa</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các</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thanh</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niên</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Việt</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Nam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yêu</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nước</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sang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Nhật</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a:t>
            </a:r>
            <a:endParaRPr lang="en-US" sz="40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CCD8A2D9-24A0-4D69-A2EF-6969F2DAFBFA}"/>
              </a:ext>
            </a:extLst>
          </p:cNvPr>
          <p:cNvSpPr txBox="1"/>
          <p:nvPr/>
        </p:nvSpPr>
        <p:spPr>
          <a:xfrm>
            <a:off x="1472436" y="2830086"/>
            <a:ext cx="9247131" cy="707886"/>
          </a:xfrm>
          <a:prstGeom prst="rect">
            <a:avLst/>
          </a:prstGeom>
          <a:solidFill>
            <a:schemeClr val="bg1"/>
          </a:solidFill>
          <a:ln w="19050">
            <a:solidFill>
              <a:srgbClr val="FFBDAE"/>
            </a:solidFill>
          </a:ln>
        </p:spPr>
        <p:txBody>
          <a:bodyPr wrap="square" rtlCol="0">
            <a:spAutoFit/>
          </a:bodyPr>
          <a:lstStyle/>
          <a:p>
            <a:r>
              <a:rPr lang="en-US" sz="4000" dirty="0">
                <a:latin typeface="Times New Roman" panose="02020603050405020304" pitchFamily="18" charset="0"/>
                <a:cs typeface="Times New Roman" panose="02020603050405020304" pitchFamily="18" charset="0"/>
              </a:rPr>
              <a:t>B.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Bác</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Hồ</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ra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đi</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tìm</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đường</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cứu</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nước</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pic>
        <p:nvPicPr>
          <p:cNvPr id="6" name="Picture 5" descr="A picture containing text, sign, orange&#10;&#10;Description automatically generated">
            <a:extLst>
              <a:ext uri="{FF2B5EF4-FFF2-40B4-BE49-F238E27FC236}">
                <a16:creationId xmlns:a16="http://schemas.microsoft.com/office/drawing/2014/main" id="{A8652BE1-21A0-4AB5-B5B3-1477C012C617}"/>
              </a:ext>
            </a:extLst>
          </p:cNvPr>
          <p:cNvPicPr>
            <a:picLocks noChangeAspect="1"/>
          </p:cNvPicPr>
          <p:nvPr/>
        </p:nvPicPr>
        <p:blipFill>
          <a:blip r:embed="rId2" cstate="print">
            <a:clrChange>
              <a:clrFrom>
                <a:srgbClr val="FAF5D3"/>
              </a:clrFrom>
              <a:clrTo>
                <a:srgbClr val="FAF5D3">
                  <a:alpha val="0"/>
                </a:srgbClr>
              </a:clrTo>
            </a:clrChange>
            <a:extLst>
              <a:ext uri="{28A0092B-C50C-407E-A947-70E740481C1C}">
                <a14:useLocalDpi xmlns:a14="http://schemas.microsoft.com/office/drawing/2010/main" val="0"/>
              </a:ext>
            </a:extLst>
          </a:blip>
          <a:stretch>
            <a:fillRect/>
          </a:stretch>
        </p:blipFill>
        <p:spPr>
          <a:xfrm>
            <a:off x="9972868" y="5061097"/>
            <a:ext cx="1921083" cy="1760991"/>
          </a:xfrm>
          <a:prstGeom prst="rect">
            <a:avLst/>
          </a:prstGeom>
        </p:spPr>
      </p:pic>
      <p:sp>
        <p:nvSpPr>
          <p:cNvPr id="11" name="TextBox 10">
            <a:extLst>
              <a:ext uri="{FF2B5EF4-FFF2-40B4-BE49-F238E27FC236}">
                <a16:creationId xmlns:a16="http://schemas.microsoft.com/office/drawing/2014/main" id="{3F48A8EB-327A-4A84-85E0-C3DA1D4F4EFF}"/>
              </a:ext>
            </a:extLst>
          </p:cNvPr>
          <p:cNvSpPr txBox="1"/>
          <p:nvPr/>
        </p:nvSpPr>
        <p:spPr>
          <a:xfrm>
            <a:off x="1472432" y="5253567"/>
            <a:ext cx="9247131" cy="707886"/>
          </a:xfrm>
          <a:prstGeom prst="rect">
            <a:avLst/>
          </a:prstGeom>
          <a:solidFill>
            <a:schemeClr val="bg1"/>
          </a:solidFill>
          <a:ln w="19050">
            <a:solidFill>
              <a:srgbClr val="FFBDAE"/>
            </a:solidFill>
          </a:ln>
        </p:spPr>
        <p:txBody>
          <a:bodyPr wrap="square" rtlCol="0">
            <a:spAutoFit/>
          </a:bodyPr>
          <a:lstStyle/>
          <a:p>
            <a:r>
              <a:rPr lang="en-US" sz="4000" dirty="0">
                <a:latin typeface="Times New Roman" panose="02020603050405020304" pitchFamily="18" charset="0"/>
                <a:cs typeface="Times New Roman" panose="02020603050405020304" pitchFamily="18" charset="0"/>
              </a:rPr>
              <a:t>D. </a:t>
            </a:r>
            <a:r>
              <a:rPr lang="en-US" sz="4000" dirty="0" err="1">
                <a:latin typeface="Times New Roman" panose="02020603050405020304" pitchFamily="18" charset="0"/>
                <a:cs typeface="Times New Roman" panose="02020603050405020304" pitchFamily="18" charset="0"/>
              </a:rPr>
              <a:t>Nơi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diễn</a:t>
            </a:r>
            <a:r>
              <a:rPr lang="en-US" sz="4000" dirty="0">
                <a:latin typeface="Times New Roman" panose="02020603050405020304" pitchFamily="18" charset="0"/>
                <a:cs typeface="Times New Roman" panose="02020603050405020304" pitchFamily="18" charset="0"/>
              </a:rPr>
              <a:t> ra </a:t>
            </a:r>
            <a:r>
              <a:rPr lang="en-US" sz="4000" dirty="0" err="1">
                <a:latin typeface="Times New Roman" panose="02020603050405020304" pitchFamily="18" charset="0"/>
                <a:cs typeface="Times New Roman" panose="02020603050405020304" pitchFamily="18" charset="0"/>
              </a:rPr>
              <a:t>Hội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nghị</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thành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lập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Đảng</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a:t>
            </a:r>
            <a:endParaRPr lang="en-US" sz="40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7E6E7216-F6EF-456A-BAC1-2662BD3ABDD8}"/>
              </a:ext>
            </a:extLst>
          </p:cNvPr>
          <p:cNvSpPr txBox="1"/>
          <p:nvPr/>
        </p:nvSpPr>
        <p:spPr>
          <a:xfrm>
            <a:off x="1472430" y="2837300"/>
            <a:ext cx="9247131" cy="707886"/>
          </a:xfrm>
          <a:prstGeom prst="rect">
            <a:avLst/>
          </a:prstGeom>
          <a:solidFill>
            <a:srgbClr val="FFFF00"/>
          </a:solidFill>
          <a:ln w="19050">
            <a:solidFill>
              <a:srgbClr val="FFBDAE"/>
            </a:solidFill>
          </a:ln>
        </p:spPr>
        <p:txBody>
          <a:bodyPr wrap="square" rtlCol="0">
            <a:spAutoFit/>
          </a:bodyPr>
          <a:lstStyle/>
          <a:p>
            <a:r>
              <a:rPr lang="en-US" sz="4000" dirty="0">
                <a:latin typeface="Times New Roman" panose="02020603050405020304" pitchFamily="18" charset="0"/>
                <a:cs typeface="Times New Roman" panose="02020603050405020304" pitchFamily="18" charset="0"/>
              </a:rPr>
              <a:t>B.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Bác</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Hồ</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ra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đi</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tìm</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đường</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cứu</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nước</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616212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par>
                                <p:cTn id="14" presetID="10"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circle(in)">
                                      <p:cBhvr>
                                        <p:cTn id="24"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11" grpId="0" animBg="1"/>
      <p:bldP spid="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4086" y="-1930391"/>
            <a:ext cx="12336086" cy="10559002"/>
          </a:xfrm>
          <a:prstGeom prst="rect">
            <a:avLst/>
          </a:prstGeom>
        </p:spPr>
      </p:pic>
    </p:spTree>
    <p:extLst>
      <p:ext uri="{BB962C8B-B14F-4D97-AF65-F5344CB8AC3E}">
        <p14:creationId xmlns:p14="http://schemas.microsoft.com/office/powerpoint/2010/main" val="1596263529"/>
      </p:ext>
    </p:extLst>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47156" y="-266006"/>
            <a:ext cx="14198137" cy="7464828"/>
          </a:xfrm>
          <a:prstGeom prst="rect">
            <a:avLst/>
          </a:prstGeom>
        </p:spPr>
      </p:pic>
    </p:spTree>
    <p:extLst>
      <p:ext uri="{BB962C8B-B14F-4D97-AF65-F5344CB8AC3E}">
        <p14:creationId xmlns:p14="http://schemas.microsoft.com/office/powerpoint/2010/main" val="155445892"/>
      </p:ext>
    </p:extLst>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2879" y="-1435059"/>
            <a:ext cx="12374880" cy="8451001"/>
          </a:xfrm>
          <a:prstGeom prst="rect">
            <a:avLst/>
          </a:prstGeom>
        </p:spPr>
      </p:pic>
    </p:spTree>
    <p:extLst>
      <p:ext uri="{BB962C8B-B14F-4D97-AF65-F5344CB8AC3E}">
        <p14:creationId xmlns:p14="http://schemas.microsoft.com/office/powerpoint/2010/main" val="3017420281"/>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A45B51E-1ED2-43FE-BC88-4E683075ADF9}"/>
              </a:ext>
            </a:extLst>
          </p:cNvPr>
          <p:cNvSpPr txBox="1"/>
          <p:nvPr/>
        </p:nvSpPr>
        <p:spPr>
          <a:xfrm>
            <a:off x="1472437" y="413820"/>
            <a:ext cx="9247131" cy="1323439"/>
          </a:xfrm>
          <a:prstGeom prst="rect">
            <a:avLst/>
          </a:prstGeom>
          <a:solidFill>
            <a:srgbClr val="EDF7E3"/>
          </a:solidFill>
        </p:spPr>
        <p:txBody>
          <a:bodyPr wrap="square" rtlCol="0">
            <a:spAutoFit/>
          </a:bodyPr>
          <a:lstStyle/>
          <a:p>
            <a:pPr algn="ctr"/>
            <a:r>
              <a:rPr lang="en-US" sz="40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3.</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Vịnh</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Hạ</a:t>
            </a:r>
            <a:r>
              <a:rPr lang="en-US" altLang="en-US" sz="4000" dirty="0">
                <a:solidFill>
                  <a:srgbClr val="FF0000"/>
                </a:solidFill>
                <a:latin typeface="Times New Roman" panose="02020603050405020304" pitchFamily="18" charset="0"/>
                <a:cs typeface="Times New Roman" panose="02020603050405020304" pitchFamily="18" charset="0"/>
              </a:rPr>
              <a:t> Long đ</a:t>
            </a:r>
            <a:r>
              <a:rPr lang="vi-VN" altLang="en-US" sz="4000" dirty="0">
                <a:solidFill>
                  <a:srgbClr val="FF0000"/>
                </a:solidFill>
                <a:latin typeface="Times New Roman" panose="02020603050405020304" pitchFamily="18" charset="0"/>
                <a:cs typeface="Times New Roman" panose="02020603050405020304" pitchFamily="18" charset="0"/>
              </a:rPr>
              <a:t>ư</a:t>
            </a:r>
            <a:r>
              <a:rPr lang="en-US" altLang="en-US" sz="4000" dirty="0" err="1">
                <a:solidFill>
                  <a:srgbClr val="FF0000"/>
                </a:solidFill>
                <a:latin typeface="Times New Roman" panose="02020603050405020304" pitchFamily="18" charset="0"/>
                <a:cs typeface="Times New Roman" panose="02020603050405020304" pitchFamily="18" charset="0"/>
              </a:rPr>
              <a:t>ợc</a:t>
            </a:r>
            <a:r>
              <a:rPr lang="en-US" altLang="en-US" sz="4000" dirty="0">
                <a:solidFill>
                  <a:srgbClr val="FF0000"/>
                </a:solidFill>
                <a:latin typeface="Times New Roman" panose="02020603050405020304" pitchFamily="18" charset="0"/>
                <a:cs typeface="Times New Roman" panose="02020603050405020304" pitchFamily="18" charset="0"/>
              </a:rPr>
              <a:t> UNESCO </a:t>
            </a:r>
            <a:r>
              <a:rPr lang="en-US" altLang="en-US" sz="4000" dirty="0" err="1">
                <a:solidFill>
                  <a:srgbClr val="FF0000"/>
                </a:solidFill>
                <a:latin typeface="Times New Roman" panose="02020603050405020304" pitchFamily="18" charset="0"/>
                <a:cs typeface="Times New Roman" panose="02020603050405020304" pitchFamily="18" charset="0"/>
              </a:rPr>
              <a:t>công</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nhận</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là</a:t>
            </a:r>
            <a:r>
              <a:rPr lang="en-US" altLang="en-US" sz="4000" dirty="0">
                <a:solidFill>
                  <a:srgbClr val="FF0000"/>
                </a:solidFill>
                <a:latin typeface="Times New Roman" panose="02020603050405020304" pitchFamily="18" charset="0"/>
                <a:cs typeface="Times New Roman" panose="02020603050405020304" pitchFamily="18" charset="0"/>
              </a:rPr>
              <a:t> di </a:t>
            </a:r>
            <a:r>
              <a:rPr lang="en-US" altLang="en-US" sz="4000" dirty="0" err="1">
                <a:solidFill>
                  <a:srgbClr val="FF0000"/>
                </a:solidFill>
                <a:latin typeface="Times New Roman" panose="02020603050405020304" pitchFamily="18" charset="0"/>
                <a:cs typeface="Times New Roman" panose="02020603050405020304" pitchFamily="18" charset="0"/>
              </a:rPr>
              <a:t>sản</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thế</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giới</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lần</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đầu</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vào</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năm</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nào</a:t>
            </a:r>
            <a:r>
              <a:rPr lang="en-US" altLang="en-US" sz="4000" dirty="0">
                <a:solidFill>
                  <a:srgbClr val="FF0000"/>
                </a:solidFill>
                <a:latin typeface="Times New Roman" panose="02020603050405020304" pitchFamily="18" charset="0"/>
                <a:cs typeface="Times New Roman" panose="02020603050405020304" pitchFamily="18" charset="0"/>
              </a:rPr>
              <a:t>?</a:t>
            </a:r>
          </a:p>
        </p:txBody>
      </p:sp>
      <p:sp>
        <p:nvSpPr>
          <p:cNvPr id="3" name="TextBox 2">
            <a:extLst>
              <a:ext uri="{FF2B5EF4-FFF2-40B4-BE49-F238E27FC236}">
                <a16:creationId xmlns:a16="http://schemas.microsoft.com/office/drawing/2014/main" id="{8B1F92A7-49E8-4824-A258-48913855140B}"/>
              </a:ext>
            </a:extLst>
          </p:cNvPr>
          <p:cNvSpPr txBox="1"/>
          <p:nvPr/>
        </p:nvSpPr>
        <p:spPr>
          <a:xfrm>
            <a:off x="1472437" y="1929729"/>
            <a:ext cx="9247132" cy="707886"/>
          </a:xfrm>
          <a:prstGeom prst="rect">
            <a:avLst/>
          </a:prstGeom>
          <a:solidFill>
            <a:schemeClr val="bg1"/>
          </a:solidFill>
          <a:ln w="19050">
            <a:solidFill>
              <a:srgbClr val="FFBDAE"/>
            </a:solidFill>
          </a:ln>
        </p:spPr>
        <p:txBody>
          <a:bodyPr wrap="square" rtlCol="0">
            <a:spAutoFit/>
          </a:bodyPr>
          <a:lstStyle/>
          <a:p>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A.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Năm</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1994.</a:t>
            </a:r>
          </a:p>
        </p:txBody>
      </p:sp>
      <p:sp>
        <p:nvSpPr>
          <p:cNvPr id="4" name="TextBox 3">
            <a:extLst>
              <a:ext uri="{FF2B5EF4-FFF2-40B4-BE49-F238E27FC236}">
                <a16:creationId xmlns:a16="http://schemas.microsoft.com/office/drawing/2014/main" id="{BE139F13-1D53-452F-AF1C-5AEDAE0FD430}"/>
              </a:ext>
            </a:extLst>
          </p:cNvPr>
          <p:cNvSpPr txBox="1"/>
          <p:nvPr/>
        </p:nvSpPr>
        <p:spPr>
          <a:xfrm>
            <a:off x="1472437" y="2830086"/>
            <a:ext cx="9247131" cy="707886"/>
          </a:xfrm>
          <a:prstGeom prst="rect">
            <a:avLst/>
          </a:prstGeom>
          <a:solidFill>
            <a:schemeClr val="bg1"/>
          </a:solidFill>
          <a:ln w="19050">
            <a:solidFill>
              <a:srgbClr val="FFBDAE"/>
            </a:solidFill>
          </a:ln>
        </p:spPr>
        <p:txBody>
          <a:bodyPr wrap="square" rtlCol="0">
            <a:spAutoFit/>
          </a:bodyPr>
          <a:lstStyle/>
          <a:p>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B.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Năm</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2000.</a:t>
            </a:r>
            <a:endParaRPr lang="en-US" sz="40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CCD8A2D9-24A0-4D69-A2EF-6969F2DAFBFA}"/>
              </a:ext>
            </a:extLst>
          </p:cNvPr>
          <p:cNvSpPr txBox="1"/>
          <p:nvPr/>
        </p:nvSpPr>
        <p:spPr>
          <a:xfrm>
            <a:off x="1472435" y="3768620"/>
            <a:ext cx="9247131" cy="707886"/>
          </a:xfrm>
          <a:prstGeom prst="rect">
            <a:avLst/>
          </a:prstGeom>
          <a:solidFill>
            <a:schemeClr val="bg1"/>
          </a:solidFill>
          <a:ln w="19050">
            <a:solidFill>
              <a:srgbClr val="FFBDAE"/>
            </a:solidFill>
          </a:ln>
        </p:spPr>
        <p:txBody>
          <a:bodyPr wrap="square" rtlCol="0">
            <a:spAutoFit/>
          </a:bodyPr>
          <a:lstStyle/>
          <a:p>
            <a:r>
              <a:rPr lang="en-US" sz="4000" dirty="0">
                <a:latin typeface="Times New Roman" panose="02020603050405020304" pitchFamily="18" charset="0"/>
                <a:cs typeface="Times New Roman" panose="02020603050405020304" pitchFamily="18" charset="0"/>
              </a:rPr>
              <a:t>C.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Năm</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2005.</a:t>
            </a:r>
            <a:endParaRPr lang="en-US" sz="4000" dirty="0">
              <a:latin typeface="Times New Roman" panose="02020603050405020304" pitchFamily="18" charset="0"/>
              <a:cs typeface="Times New Roman" panose="02020603050405020304" pitchFamily="18" charset="0"/>
            </a:endParaRPr>
          </a:p>
        </p:txBody>
      </p:sp>
      <p:pic>
        <p:nvPicPr>
          <p:cNvPr id="6" name="Picture 5" descr="A picture containing text, sign, orange&#10;&#10;Description automatically generated">
            <a:extLst>
              <a:ext uri="{FF2B5EF4-FFF2-40B4-BE49-F238E27FC236}">
                <a16:creationId xmlns:a16="http://schemas.microsoft.com/office/drawing/2014/main" id="{A8652BE1-21A0-4AB5-B5B3-1477C012C617}"/>
              </a:ext>
            </a:extLst>
          </p:cNvPr>
          <p:cNvPicPr>
            <a:picLocks noChangeAspect="1"/>
          </p:cNvPicPr>
          <p:nvPr/>
        </p:nvPicPr>
        <p:blipFill>
          <a:blip r:embed="rId2" cstate="print">
            <a:clrChange>
              <a:clrFrom>
                <a:srgbClr val="FAF5D3"/>
              </a:clrFrom>
              <a:clrTo>
                <a:srgbClr val="FAF5D3">
                  <a:alpha val="0"/>
                </a:srgbClr>
              </a:clrTo>
            </a:clrChange>
            <a:extLst>
              <a:ext uri="{28A0092B-C50C-407E-A947-70E740481C1C}">
                <a14:useLocalDpi xmlns:a14="http://schemas.microsoft.com/office/drawing/2010/main" val="0"/>
              </a:ext>
            </a:extLst>
          </a:blip>
          <a:stretch>
            <a:fillRect/>
          </a:stretch>
        </p:blipFill>
        <p:spPr>
          <a:xfrm>
            <a:off x="9972868" y="5061097"/>
            <a:ext cx="1921083" cy="1760991"/>
          </a:xfrm>
          <a:prstGeom prst="rect">
            <a:avLst/>
          </a:prstGeom>
        </p:spPr>
      </p:pic>
      <p:sp>
        <p:nvSpPr>
          <p:cNvPr id="11" name="TextBox 10">
            <a:extLst>
              <a:ext uri="{FF2B5EF4-FFF2-40B4-BE49-F238E27FC236}">
                <a16:creationId xmlns:a16="http://schemas.microsoft.com/office/drawing/2014/main" id="{3F48A8EB-327A-4A84-85E0-C3DA1D4F4EFF}"/>
              </a:ext>
            </a:extLst>
          </p:cNvPr>
          <p:cNvSpPr txBox="1"/>
          <p:nvPr/>
        </p:nvSpPr>
        <p:spPr>
          <a:xfrm>
            <a:off x="1472434" y="4707154"/>
            <a:ext cx="9247131" cy="707886"/>
          </a:xfrm>
          <a:prstGeom prst="rect">
            <a:avLst/>
          </a:prstGeom>
          <a:solidFill>
            <a:schemeClr val="bg1"/>
          </a:solidFill>
          <a:ln w="19050">
            <a:solidFill>
              <a:srgbClr val="FFBDAE"/>
            </a:solidFill>
          </a:ln>
        </p:spPr>
        <p:txBody>
          <a:bodyPr wrap="square" rtlCol="0">
            <a:spAutoFit/>
          </a:bodyPr>
          <a:lstStyle/>
          <a:p>
            <a:r>
              <a:rPr lang="en-US" sz="4000" dirty="0">
                <a:latin typeface="Times New Roman" panose="02020603050405020304" pitchFamily="18" charset="0"/>
                <a:cs typeface="Times New Roman" panose="02020603050405020304" pitchFamily="18" charset="0"/>
              </a:rPr>
              <a:t>D.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Năm</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2009.</a:t>
            </a:r>
            <a:endParaRPr lang="en-US" sz="40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0747089E-AA63-4C53-8F52-16208D89FB3C}"/>
              </a:ext>
            </a:extLst>
          </p:cNvPr>
          <p:cNvSpPr txBox="1"/>
          <p:nvPr/>
        </p:nvSpPr>
        <p:spPr>
          <a:xfrm>
            <a:off x="1472433" y="1929729"/>
            <a:ext cx="9247132" cy="707886"/>
          </a:xfrm>
          <a:prstGeom prst="rect">
            <a:avLst/>
          </a:prstGeom>
          <a:solidFill>
            <a:srgbClr val="FFFF00"/>
          </a:solidFill>
          <a:ln w="19050">
            <a:solidFill>
              <a:srgbClr val="FFBDAE"/>
            </a:solidFill>
          </a:ln>
        </p:spPr>
        <p:txBody>
          <a:bodyPr wrap="square" rtlCol="0">
            <a:spAutoFit/>
          </a:bodyPr>
          <a:lstStyle/>
          <a:p>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A. </a:t>
            </a:r>
            <a:r>
              <a:rPr lang="en-US" altLang="en-US" sz="4000" dirty="0" err="1">
                <a:solidFill>
                  <a:schemeClr val="tx1">
                    <a:lumMod val="85000"/>
                    <a:lumOff val="15000"/>
                  </a:schemeClr>
                </a:solidFill>
                <a:latin typeface="Times New Roman" panose="02020603050405020304" pitchFamily="18" charset="0"/>
                <a:cs typeface="Times New Roman" panose="02020603050405020304" pitchFamily="18" charset="0"/>
              </a:rPr>
              <a:t>Năm</a:t>
            </a:r>
            <a:r>
              <a:rPr lang="en-US" altLang="en-US" sz="4000" dirty="0">
                <a:solidFill>
                  <a:schemeClr val="tx1">
                    <a:lumMod val="85000"/>
                    <a:lumOff val="15000"/>
                  </a:schemeClr>
                </a:solidFill>
                <a:latin typeface="Times New Roman" panose="02020603050405020304" pitchFamily="18" charset="0"/>
                <a:cs typeface="Times New Roman" panose="02020603050405020304" pitchFamily="18" charset="0"/>
              </a:rPr>
              <a:t> 1994.</a:t>
            </a:r>
          </a:p>
        </p:txBody>
      </p:sp>
    </p:spTree>
    <p:extLst>
      <p:ext uri="{BB962C8B-B14F-4D97-AF65-F5344CB8AC3E}">
        <p14:creationId xmlns:p14="http://schemas.microsoft.com/office/powerpoint/2010/main" val="322184213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par>
                                <p:cTn id="14" presetID="10"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11"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7">
            <a:extLst>
              <a:ext uri="{FF2B5EF4-FFF2-40B4-BE49-F238E27FC236}">
                <a16:creationId xmlns:a16="http://schemas.microsoft.com/office/drawing/2014/main" id="{8FFB4417-6D06-8407-0484-187E7FE98D36}"/>
              </a:ext>
            </a:extLst>
          </p:cNvPr>
          <p:cNvSpPr/>
          <p:nvPr/>
        </p:nvSpPr>
        <p:spPr>
          <a:xfrm>
            <a:off x="61079" y="842106"/>
            <a:ext cx="1802349" cy="2586894"/>
          </a:xfrm>
          <a:prstGeom prst="roundRect">
            <a:avLst/>
          </a:prstGeom>
          <a:solidFill>
            <a:schemeClr val="bg1"/>
          </a:solidFill>
          <a:ln w="57150">
            <a:solidFill>
              <a:srgbClr val="7E430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prstClr val="black"/>
                </a:solidFill>
                <a:effectLst/>
                <a:uLnTx/>
                <a:uFillTx/>
                <a:latin typeface="Arial" panose="020B0604020202020204" pitchFamily="34" charset="0"/>
                <a:ea typeface="微软雅黑 Light" panose="020B0502040204020203" pitchFamily="34" charset="-122"/>
                <a:cs typeface="Arial" panose="020B0604020202020204" pitchFamily="34" charset="0"/>
              </a:rPr>
              <a:t>Cùng</a:t>
            </a:r>
            <a:r>
              <a:rPr kumimoji="0" lang="en-US" altLang="zh-CN" sz="3600" b="0" i="0" u="none" strike="noStrike" kern="1200" cap="none" spc="0" normalizeH="0" baseline="0" noProof="0" dirty="0">
                <a:ln>
                  <a:noFill/>
                </a:ln>
                <a:solidFill>
                  <a:prstClr val="black"/>
                </a:solidFill>
                <a:effectLst/>
                <a:uLnTx/>
                <a:uFillTx/>
                <a:latin typeface="Arial" panose="020B0604020202020204" pitchFamily="34" charset="0"/>
                <a:ea typeface="微软雅黑 Light" panose="020B0502040204020203" pitchFamily="34" charset="-122"/>
                <a:cs typeface="Arial" panose="020B0604020202020204" pitchFamily="34" charset="0"/>
              </a:rPr>
              <a:t> </a:t>
            </a:r>
            <a:r>
              <a:rPr kumimoji="0" lang="en-US" altLang="zh-CN" sz="3600" b="0" i="0" u="none" strike="noStrike" kern="1200" cap="none" spc="0" normalizeH="0" baseline="0" noProof="0" dirty="0" err="1">
                <a:ln>
                  <a:noFill/>
                </a:ln>
                <a:solidFill>
                  <a:prstClr val="black"/>
                </a:solidFill>
                <a:effectLst/>
                <a:uLnTx/>
                <a:uFillTx/>
                <a:latin typeface="Arial" panose="020B0604020202020204" pitchFamily="34" charset="0"/>
                <a:ea typeface="微软雅黑 Light" panose="020B0502040204020203" pitchFamily="34" charset="-122"/>
                <a:cs typeface="Arial" panose="020B0604020202020204" pitchFamily="34" charset="0"/>
              </a:rPr>
              <a:t>hát</a:t>
            </a:r>
            <a:r>
              <a:rPr kumimoji="0" lang="en-US" altLang="zh-CN" sz="3600" b="0" i="0" u="none" strike="noStrike" kern="1200" cap="none" spc="0" normalizeH="0" baseline="0" noProof="0" dirty="0">
                <a:ln>
                  <a:noFill/>
                </a:ln>
                <a:solidFill>
                  <a:prstClr val="black"/>
                </a:solidFill>
                <a:effectLst/>
                <a:uLnTx/>
                <a:uFillTx/>
                <a:latin typeface="Arial" panose="020B0604020202020204" pitchFamily="34" charset="0"/>
                <a:ea typeface="微软雅黑 Light" panose="020B0502040204020203" pitchFamily="34" charset="-122"/>
                <a:cs typeface="Arial" panose="020B0604020202020204" pitchFamily="34" charset="0"/>
              </a:rPr>
              <a:t> </a:t>
            </a:r>
            <a:r>
              <a:rPr kumimoji="0" lang="en-US" altLang="zh-CN" sz="3600" b="0" i="0" u="none" strike="noStrike" kern="1200" cap="none" spc="0" normalizeH="0" baseline="0" noProof="0" dirty="0" err="1">
                <a:ln>
                  <a:noFill/>
                </a:ln>
                <a:solidFill>
                  <a:prstClr val="black"/>
                </a:solidFill>
                <a:effectLst/>
                <a:uLnTx/>
                <a:uFillTx/>
                <a:latin typeface="Arial" panose="020B0604020202020204" pitchFamily="34" charset="0"/>
                <a:ea typeface="微软雅黑 Light" panose="020B0502040204020203" pitchFamily="34" charset="-122"/>
                <a:cs typeface="Arial" panose="020B0604020202020204" pitchFamily="34" charset="0"/>
              </a:rPr>
              <a:t>với</a:t>
            </a:r>
            <a:r>
              <a:rPr kumimoji="0" lang="en-US" altLang="zh-CN" sz="3600" b="0" i="0" u="none" strike="noStrike" kern="1200" cap="none" spc="0" normalizeH="0" baseline="0" noProof="0" dirty="0">
                <a:ln>
                  <a:noFill/>
                </a:ln>
                <a:solidFill>
                  <a:prstClr val="black"/>
                </a:solidFill>
                <a:effectLst/>
                <a:uLnTx/>
                <a:uFillTx/>
                <a:latin typeface="Arial" panose="020B0604020202020204" pitchFamily="34" charset="0"/>
                <a:ea typeface="微软雅黑 Light" panose="020B0502040204020203" pitchFamily="34" charset="-122"/>
                <a:cs typeface="Arial" panose="020B0604020202020204" pitchFamily="34" charset="0"/>
              </a:rPr>
              <a:t> </a:t>
            </a:r>
            <a:r>
              <a:rPr kumimoji="0" lang="en-US" altLang="zh-CN" sz="3600" b="0" i="0" u="none" strike="noStrike" kern="1200" cap="none" spc="0" normalizeH="0" baseline="0" noProof="0" dirty="0" err="1">
                <a:ln>
                  <a:noFill/>
                </a:ln>
                <a:solidFill>
                  <a:prstClr val="black"/>
                </a:solidFill>
                <a:effectLst/>
                <a:uLnTx/>
                <a:uFillTx/>
                <a:latin typeface="Arial" panose="020B0604020202020204" pitchFamily="34" charset="0"/>
                <a:ea typeface="微软雅黑 Light" panose="020B0502040204020203" pitchFamily="34" charset="-122"/>
                <a:cs typeface="Arial" panose="020B0604020202020204" pitchFamily="34" charset="0"/>
              </a:rPr>
              <a:t>mình</a:t>
            </a:r>
            <a:r>
              <a:rPr kumimoji="0" lang="en-US" altLang="zh-CN" sz="3600" b="0" i="0" u="none" strike="noStrike" kern="1200" cap="none" spc="0" normalizeH="0" baseline="0" noProof="0" dirty="0">
                <a:ln>
                  <a:noFill/>
                </a:ln>
                <a:solidFill>
                  <a:prstClr val="black"/>
                </a:solidFill>
                <a:effectLst/>
                <a:uLnTx/>
                <a:uFillTx/>
                <a:latin typeface="Arial" panose="020B0604020202020204" pitchFamily="34" charset="0"/>
                <a:ea typeface="微软雅黑 Light" panose="020B0502040204020203" pitchFamily="34" charset="-122"/>
                <a:cs typeface="Arial" panose="020B0604020202020204" pitchFamily="34" charset="0"/>
              </a:rPr>
              <a:t> </a:t>
            </a:r>
            <a:r>
              <a:rPr kumimoji="0" lang="en-US" altLang="zh-CN" sz="3600" b="0" i="0" u="none" strike="noStrike" kern="1200" cap="none" spc="0" normalizeH="0" baseline="0" noProof="0" dirty="0" err="1">
                <a:ln>
                  <a:noFill/>
                </a:ln>
                <a:solidFill>
                  <a:prstClr val="black"/>
                </a:solidFill>
                <a:effectLst/>
                <a:uLnTx/>
                <a:uFillTx/>
                <a:latin typeface="Arial" panose="020B0604020202020204" pitchFamily="34" charset="0"/>
                <a:ea typeface="微软雅黑 Light" panose="020B0502040204020203" pitchFamily="34" charset="-122"/>
                <a:cs typeface="Arial" panose="020B0604020202020204" pitchFamily="34" charset="0"/>
              </a:rPr>
              <a:t>nhé</a:t>
            </a:r>
            <a:r>
              <a:rPr kumimoji="0" lang="en-US" altLang="zh-CN" sz="3600" b="0" i="0" u="none" strike="noStrike" kern="1200" cap="none" spc="0" normalizeH="0" baseline="0" noProof="0" dirty="0">
                <a:ln>
                  <a:noFill/>
                </a:ln>
                <a:solidFill>
                  <a:prstClr val="black"/>
                </a:solidFill>
                <a:effectLst/>
                <a:uLnTx/>
                <a:uFillTx/>
                <a:latin typeface="Arial" panose="020B0604020202020204" pitchFamily="34" charset="0"/>
                <a:ea typeface="微软雅黑 Light" panose="020B0502040204020203" pitchFamily="34" charset="-122"/>
                <a:cs typeface="Arial" panose="020B0604020202020204" pitchFamily="34" charset="0"/>
              </a:rPr>
              <a:t>!</a:t>
            </a:r>
            <a:endParaRPr kumimoji="0" lang="zh-CN" altLang="en-US" sz="3600" b="0" i="0" u="none" strike="noStrike" kern="1200" cap="none" spc="0" normalizeH="0" baseline="0" noProof="0" dirty="0">
              <a:ln>
                <a:noFill/>
              </a:ln>
              <a:solidFill>
                <a:prstClr val="black"/>
              </a:solidFill>
              <a:effectLst/>
              <a:uLnTx/>
              <a:uFillTx/>
              <a:latin typeface="Arial" panose="020B0604020202020204" pitchFamily="34" charset="0"/>
              <a:ea typeface="微软雅黑 Light" panose="020B0502040204020203" pitchFamily="34" charset="-122"/>
              <a:cs typeface="Arial" panose="020B0604020202020204" pitchFamily="34" charset="0"/>
            </a:endParaRPr>
          </a:p>
        </p:txBody>
      </p:sp>
      <p:pic>
        <p:nvPicPr>
          <p:cNvPr id="117763" name="图片 4">
            <a:extLst>
              <a:ext uri="{FF2B5EF4-FFF2-40B4-BE49-F238E27FC236}">
                <a16:creationId xmlns:a16="http://schemas.microsoft.com/office/drawing/2014/main" id="{28F60941-DC50-926E-F70D-8FBDE7C5E1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759341" flipH="1">
            <a:off x="-24872" y="3799361"/>
            <a:ext cx="1974249" cy="2817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64" name="Picture 3" descr="A picture containing text, electronics, monitor, display&#10;&#10;Description automatically generated">
            <a:extLst>
              <a:ext uri="{FF2B5EF4-FFF2-40B4-BE49-F238E27FC236}">
                <a16:creationId xmlns:a16="http://schemas.microsoft.com/office/drawing/2014/main" id="{A5AA7260-46E8-4733-2D2C-7EEF272C393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3046" y="44450"/>
            <a:ext cx="12625754" cy="737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Trái Đất Này Là Của Chúng Mình - Nhạc Thiếu Nhi Vui Nhộn Hay Nhất LU VÀ BUN (online-video-cutter.com)">
            <a:hlinkClick r:id="" action="ppaction://media"/>
            <a:extLst>
              <a:ext uri="{FF2B5EF4-FFF2-40B4-BE49-F238E27FC236}">
                <a16:creationId xmlns:a16="http://schemas.microsoft.com/office/drawing/2014/main" id="{4BB4E3A7-ABBA-4A9A-A1B2-1C0EE400302A}"/>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969477" y="0"/>
            <a:ext cx="10222522" cy="6119446"/>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95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图片 7">
            <a:extLst>
              <a:ext uri="{FF2B5EF4-FFF2-40B4-BE49-F238E27FC236}">
                <a16:creationId xmlns:a16="http://schemas.microsoft.com/office/drawing/2014/main" id="{A2AD4F10-DD38-B662-7DC0-25704AE432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7538"/>
            <a:ext cx="121920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59" name="图片 9">
            <a:extLst>
              <a:ext uri="{FF2B5EF4-FFF2-40B4-BE49-F238E27FC236}">
                <a16:creationId xmlns:a16="http://schemas.microsoft.com/office/drawing/2014/main" id="{16CEE21F-5C12-5F5E-80E1-D2B611E3BF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598613"/>
            <a:ext cx="12895263" cy="714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60" name="图片 11">
            <a:extLst>
              <a:ext uri="{FF2B5EF4-FFF2-40B4-BE49-F238E27FC236}">
                <a16:creationId xmlns:a16="http://schemas.microsoft.com/office/drawing/2014/main" id="{5F081DDF-CA54-3E87-0288-87EC27626D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3763" y="-278459"/>
            <a:ext cx="14160501" cy="694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1861" name="组合 19">
            <a:extLst>
              <a:ext uri="{FF2B5EF4-FFF2-40B4-BE49-F238E27FC236}">
                <a16:creationId xmlns:a16="http://schemas.microsoft.com/office/drawing/2014/main" id="{2CA01C0A-7625-97D4-B562-DFFA98FC2B83}"/>
              </a:ext>
            </a:extLst>
          </p:cNvPr>
          <p:cNvGrpSpPr>
            <a:grpSpLocks/>
          </p:cNvGrpSpPr>
          <p:nvPr/>
        </p:nvGrpSpPr>
        <p:grpSpPr bwMode="auto">
          <a:xfrm>
            <a:off x="-1439863" y="2184400"/>
            <a:ext cx="4657726" cy="3767138"/>
            <a:chOff x="-1799413" y="912505"/>
            <a:chExt cx="5212190" cy="4215614"/>
          </a:xfrm>
        </p:grpSpPr>
        <p:pic>
          <p:nvPicPr>
            <p:cNvPr id="121874" name="图片 22">
              <a:extLst>
                <a:ext uri="{FF2B5EF4-FFF2-40B4-BE49-F238E27FC236}">
                  <a16:creationId xmlns:a16="http://schemas.microsoft.com/office/drawing/2014/main" id="{5FE5D221-396B-97D7-7BBD-8E40D11728E0}"/>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rot="411778">
              <a:off x="-225634" y="912505"/>
              <a:ext cx="3638411" cy="3496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75" name="图片 20">
              <a:extLst>
                <a:ext uri="{FF2B5EF4-FFF2-40B4-BE49-F238E27FC236}">
                  <a16:creationId xmlns:a16="http://schemas.microsoft.com/office/drawing/2014/main" id="{9E4DDF7F-148A-A6AE-0D01-FA2168BA23B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9413" y="2041630"/>
              <a:ext cx="3208968" cy="3086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76" name="图片 21">
              <a:extLst>
                <a:ext uri="{FF2B5EF4-FFF2-40B4-BE49-F238E27FC236}">
                  <a16:creationId xmlns:a16="http://schemas.microsoft.com/office/drawing/2014/main" id="{28E0929E-BDD5-A4C3-6A13-6DBA567F4B3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1924" y="2440968"/>
              <a:ext cx="2506159" cy="2410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21862" name="组合 54">
            <a:extLst>
              <a:ext uri="{FF2B5EF4-FFF2-40B4-BE49-F238E27FC236}">
                <a16:creationId xmlns:a16="http://schemas.microsoft.com/office/drawing/2014/main" id="{04094FE7-0D5F-FE6C-C733-7C0C7A51094B}"/>
              </a:ext>
            </a:extLst>
          </p:cNvPr>
          <p:cNvGrpSpPr>
            <a:grpSpLocks/>
          </p:cNvGrpSpPr>
          <p:nvPr/>
        </p:nvGrpSpPr>
        <p:grpSpPr bwMode="auto">
          <a:xfrm>
            <a:off x="-446088" y="4478338"/>
            <a:ext cx="13341351" cy="4046537"/>
            <a:chOff x="-445477" y="4058961"/>
            <a:chExt cx="13340862" cy="4046151"/>
          </a:xfrm>
        </p:grpSpPr>
        <p:pic>
          <p:nvPicPr>
            <p:cNvPr id="121872" name="图片 26">
              <a:extLst>
                <a:ext uri="{FF2B5EF4-FFF2-40B4-BE49-F238E27FC236}">
                  <a16:creationId xmlns:a16="http://schemas.microsoft.com/office/drawing/2014/main" id="{BFFAEA35-6F5B-63A1-E2DF-7CCA42D0222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5477" y="4058961"/>
              <a:ext cx="13340862" cy="4046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73" name="图片 28">
              <a:extLst>
                <a:ext uri="{FF2B5EF4-FFF2-40B4-BE49-F238E27FC236}">
                  <a16:creationId xmlns:a16="http://schemas.microsoft.com/office/drawing/2014/main" id="{828F4A2C-A87B-9045-0D90-CFBB7636A1D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1315" y="4545618"/>
              <a:ext cx="12067278" cy="2023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21863" name="组合 33">
            <a:extLst>
              <a:ext uri="{FF2B5EF4-FFF2-40B4-BE49-F238E27FC236}">
                <a16:creationId xmlns:a16="http://schemas.microsoft.com/office/drawing/2014/main" id="{6F7FFB8E-A073-922E-0A25-E0F732EEC165}"/>
              </a:ext>
            </a:extLst>
          </p:cNvPr>
          <p:cNvGrpSpPr>
            <a:grpSpLocks/>
          </p:cNvGrpSpPr>
          <p:nvPr/>
        </p:nvGrpSpPr>
        <p:grpSpPr bwMode="auto">
          <a:xfrm>
            <a:off x="803275" y="2792413"/>
            <a:ext cx="6272213" cy="4432300"/>
            <a:chOff x="2607267" y="2151100"/>
            <a:chExt cx="7115460" cy="5029698"/>
          </a:xfrm>
        </p:grpSpPr>
        <p:pic>
          <p:nvPicPr>
            <p:cNvPr id="121870" name="图片 30">
              <a:extLst>
                <a:ext uri="{FF2B5EF4-FFF2-40B4-BE49-F238E27FC236}">
                  <a16:creationId xmlns:a16="http://schemas.microsoft.com/office/drawing/2014/main" id="{8813BF3D-F69D-2C2A-9A1F-2D1950094E60}"/>
                </a:ext>
              </a:extLst>
            </p:cNvPr>
            <p:cNvPicPr>
              <a:picLocks noChangeAspect="1" noChangeArrowheads="1"/>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3973605" y="2151100"/>
              <a:ext cx="4244789" cy="4213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71" name="图片 32">
              <a:extLst>
                <a:ext uri="{FF2B5EF4-FFF2-40B4-BE49-F238E27FC236}">
                  <a16:creationId xmlns:a16="http://schemas.microsoft.com/office/drawing/2014/main" id="{0B7644D1-E8F7-A732-A635-138CC2224B65}"/>
                </a:ext>
              </a:extLst>
            </p:cNvPr>
            <p:cNvPicPr>
              <a:picLocks noChangeAspect="1" noChangeArrowheads="1"/>
            </p:cNvPicPr>
            <p:nvPr/>
          </p:nvPicPr>
          <p:blipFill>
            <a:blip r:embed="rId12" cstate="hqprint">
              <a:extLst>
                <a:ext uri="{28A0092B-C50C-407E-A947-70E740481C1C}">
                  <a14:useLocalDpi xmlns:a14="http://schemas.microsoft.com/office/drawing/2010/main" val="0"/>
                </a:ext>
              </a:extLst>
            </a:blip>
            <a:srcRect/>
            <a:stretch>
              <a:fillRect/>
            </a:stretch>
          </p:blipFill>
          <p:spPr bwMode="auto">
            <a:xfrm>
              <a:off x="2607267" y="2951362"/>
              <a:ext cx="7115460" cy="4229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21864" name="组合 52">
            <a:extLst>
              <a:ext uri="{FF2B5EF4-FFF2-40B4-BE49-F238E27FC236}">
                <a16:creationId xmlns:a16="http://schemas.microsoft.com/office/drawing/2014/main" id="{B49FC72B-B2C8-9FE8-5EEA-2C3737FC0857}"/>
              </a:ext>
            </a:extLst>
          </p:cNvPr>
          <p:cNvGrpSpPr>
            <a:grpSpLocks/>
          </p:cNvGrpSpPr>
          <p:nvPr/>
        </p:nvGrpSpPr>
        <p:grpSpPr bwMode="auto">
          <a:xfrm>
            <a:off x="-976313" y="5197475"/>
            <a:ext cx="4259263" cy="4606925"/>
            <a:chOff x="7951111" y="4778078"/>
            <a:chExt cx="4259607" cy="4605932"/>
          </a:xfrm>
        </p:grpSpPr>
        <p:pic>
          <p:nvPicPr>
            <p:cNvPr id="121866" name="图片 35">
              <a:extLst>
                <a:ext uri="{FF2B5EF4-FFF2-40B4-BE49-F238E27FC236}">
                  <a16:creationId xmlns:a16="http://schemas.microsoft.com/office/drawing/2014/main" id="{3945C472-AEE9-1569-8B46-A1B24E0E0B15}"/>
                </a:ext>
              </a:extLst>
            </p:cNvPr>
            <p:cNvPicPr>
              <a:picLocks noChangeAspect="1" noChangeArrowheads="1"/>
            </p:cNvPicPr>
            <p:nvPr/>
          </p:nvPicPr>
          <p:blipFill>
            <a:blip r:embed="rId13" cstate="hqprint">
              <a:extLst>
                <a:ext uri="{28A0092B-C50C-407E-A947-70E740481C1C}">
                  <a14:useLocalDpi xmlns:a14="http://schemas.microsoft.com/office/drawing/2010/main" val="0"/>
                </a:ext>
              </a:extLst>
            </a:blip>
            <a:srcRect/>
            <a:stretch>
              <a:fillRect/>
            </a:stretch>
          </p:blipFill>
          <p:spPr bwMode="auto">
            <a:xfrm rot="-1647603">
              <a:off x="9488342" y="4866595"/>
              <a:ext cx="2722376" cy="3757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67" name="图片 42">
              <a:extLst>
                <a:ext uri="{FF2B5EF4-FFF2-40B4-BE49-F238E27FC236}">
                  <a16:creationId xmlns:a16="http://schemas.microsoft.com/office/drawing/2014/main" id="{B7B106AF-1827-C5A3-D4E2-8FC420E4A5D4}"/>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l="38438" b="47345"/>
            <a:stretch>
              <a:fillRect/>
            </a:stretch>
          </p:blipFill>
          <p:spPr bwMode="auto">
            <a:xfrm rot="-5145103">
              <a:off x="7967201" y="6144693"/>
              <a:ext cx="2229784" cy="1498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68" name="图片 40">
              <a:extLst>
                <a:ext uri="{FF2B5EF4-FFF2-40B4-BE49-F238E27FC236}">
                  <a16:creationId xmlns:a16="http://schemas.microsoft.com/office/drawing/2014/main" id="{A78B9E86-E5B9-9B63-B109-5893F5AEE71E}"/>
                </a:ext>
              </a:extLst>
            </p:cNvPr>
            <p:cNvPicPr>
              <a:picLocks noChangeAspect="1" noChangeArrowheads="1"/>
            </p:cNvPicPr>
            <p:nvPr/>
          </p:nvPicPr>
          <p:blipFill>
            <a:blip r:embed="rId15" cstate="hqprint">
              <a:extLst>
                <a:ext uri="{28A0092B-C50C-407E-A947-70E740481C1C}">
                  <a14:useLocalDpi xmlns:a14="http://schemas.microsoft.com/office/drawing/2010/main" val="0"/>
                </a:ext>
              </a:extLst>
            </a:blip>
            <a:srcRect/>
            <a:stretch>
              <a:fillRect/>
            </a:stretch>
          </p:blipFill>
          <p:spPr bwMode="auto">
            <a:xfrm rot="-1169800">
              <a:off x="9241061" y="5718501"/>
              <a:ext cx="2631713" cy="3665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69" name="图片 41">
              <a:extLst>
                <a:ext uri="{FF2B5EF4-FFF2-40B4-BE49-F238E27FC236}">
                  <a16:creationId xmlns:a16="http://schemas.microsoft.com/office/drawing/2014/main" id="{B2EC5E7D-ABE5-34D7-7334-7C9F3AD11CB4}"/>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3166170">
              <a:off x="7562690" y="5166499"/>
              <a:ext cx="3622030" cy="284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1865" name="Picture 2">
            <a:extLst>
              <a:ext uri="{FF2B5EF4-FFF2-40B4-BE49-F238E27FC236}">
                <a16:creationId xmlns:a16="http://schemas.microsoft.com/office/drawing/2014/main" id="{E13F7A3F-00FA-9C08-6385-F9EAEA4873E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186488" y="123825"/>
            <a:ext cx="6324600"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2">
            <a:extLst>
              <a:ext uri="{FF2B5EF4-FFF2-40B4-BE49-F238E27FC236}">
                <a16:creationId xmlns:a16="http://schemas.microsoft.com/office/drawing/2014/main" id="{C3FED093-F3EF-B7A8-0C94-3B59123468EB}"/>
              </a:ext>
            </a:extLst>
          </p:cNvPr>
          <p:cNvSpPr/>
          <p:nvPr/>
        </p:nvSpPr>
        <p:spPr>
          <a:xfrm>
            <a:off x="487363" y="2057400"/>
            <a:ext cx="11217275" cy="2319338"/>
          </a:xfrm>
          <a:prstGeom prst="roundRect">
            <a:avLst/>
          </a:prstGeom>
          <a:solidFill>
            <a:sysClr val="window" lastClr="FFFFFF">
              <a:alpha val="83000"/>
            </a:sysClr>
          </a:solidFill>
          <a:ln w="98425" cap="flat" cmpd="thickThin" algn="ctr">
            <a:solidFill>
              <a:srgbClr val="70AD47">
                <a:lumMod val="50000"/>
              </a:srgbClr>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等线" panose="020F0502020204030204"/>
              <a:ea typeface="+mn-ea"/>
              <a:cs typeface="Arial" panose="020B0604020202020204" pitchFamily="34" charset="0"/>
            </a:endParaRPr>
          </a:p>
        </p:txBody>
      </p:sp>
      <p:sp>
        <p:nvSpPr>
          <p:cNvPr id="123907" name="TextBox 2">
            <a:extLst>
              <a:ext uri="{FF2B5EF4-FFF2-40B4-BE49-F238E27FC236}">
                <a16:creationId xmlns:a16="http://schemas.microsoft.com/office/drawing/2014/main" id="{3D3EB407-B819-1394-AF81-68B7675CC685}"/>
              </a:ext>
            </a:extLst>
          </p:cNvPr>
          <p:cNvSpPr txBox="1">
            <a:spLocks noChangeArrowheads="1"/>
          </p:cNvSpPr>
          <p:nvPr/>
        </p:nvSpPr>
        <p:spPr bwMode="auto">
          <a:xfrm>
            <a:off x="2819400" y="2709863"/>
            <a:ext cx="7010400"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altLang="en-US" sz="6000" b="1" i="0" u="none" strike="noStrike" kern="1200" cap="none" spc="0" normalizeH="0" baseline="0" noProof="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1. Tìm hiểu thông tin</a:t>
            </a:r>
            <a:endParaRPr kumimoji="0" lang="en-US" altLang="en-US" sz="6000" b="1" i="0" u="none" strike="noStrike" kern="1200" cap="none" spc="0" normalizeH="0" baseline="0" noProof="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981285CD-4DEE-3B0D-3FD2-593E5D37CEAC}"/>
              </a:ext>
            </a:extLst>
          </p:cNvPr>
          <p:cNvSpPr txBox="1">
            <a:spLocks/>
          </p:cNvSpPr>
          <p:nvPr/>
        </p:nvSpPr>
        <p:spPr bwMode="auto">
          <a:xfrm>
            <a:off x="381000" y="228600"/>
            <a:ext cx="11125200" cy="2362200"/>
          </a:xfrm>
          <a:prstGeom prst="rect">
            <a:avLst/>
          </a:prstGeom>
          <a:noFill/>
          <a:ln>
            <a:noFill/>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50" marR="0" lvl="0" indent="-514350" algn="just" defTabSz="914400" rtl="0" eaLnBrk="1" fontAlgn="base" latinLnBrk="0" hangingPunct="1">
              <a:lnSpc>
                <a:spcPct val="100000"/>
              </a:lnSpc>
              <a:spcBef>
                <a:spcPct val="20000"/>
              </a:spcBef>
              <a:spcAft>
                <a:spcPct val="0"/>
              </a:spcAft>
              <a:buClrTx/>
              <a:buSzTx/>
              <a:buFont typeface="Wingdings" panose="05000000000000000000" pitchFamily="2" charset="2"/>
              <a:buAutoNum type="arabicPeriod"/>
              <a:tabLst/>
              <a:defRPr/>
            </a:pP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Trong</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khoảng</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thời</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gian</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từ</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năm</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1990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đến</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năm</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2000,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các</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cuộc</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chiến</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tranh</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và</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xung</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đột</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trên</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thế</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giới</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đã</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làm</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cho</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hơn</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2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triệu</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trẻ</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em</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bị</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chết</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hơn</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6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triệu</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trẻ</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em</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bị</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thương</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tích</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tàn</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phế</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20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triệu</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trẻ</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em</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phải</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sống</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bơ</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vơ</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do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bị</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mất</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nhà</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cửa</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hơn</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300 000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trẻ</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ở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độ</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tuổi</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thiếu</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niên</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bị</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buộc</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phải</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đi</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lính</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cầm</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súng</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giết</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rgbClr val="CC3300"/>
                </a:solidFill>
                <a:effectLst/>
                <a:uLnTx/>
                <a:uFillTx/>
                <a:latin typeface="Times New Roman" panose="02020603050405020304" pitchFamily="18" charset="0"/>
                <a:ea typeface="+mn-ea"/>
                <a:cs typeface="+mn-cs"/>
              </a:rPr>
              <a:t>người</a:t>
            </a: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a:t>
            </a:r>
          </a:p>
          <a:p>
            <a:pPr marL="0" marR="0" lvl="0" indent="0" algn="just"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dirty="0">
                <a:ln>
                  <a:noFill/>
                </a:ln>
                <a:solidFill>
                  <a:srgbClr val="CC3300"/>
                </a:solidFill>
                <a:effectLst/>
                <a:uLnTx/>
                <a:uFillTx/>
                <a:latin typeface="Times New Roman" panose="02020603050405020304" pitchFamily="18" charset="0"/>
                <a:ea typeface="+mn-ea"/>
                <a:cs typeface="+mn-cs"/>
              </a:rPr>
              <a:t>   				</a:t>
            </a:r>
            <a:r>
              <a:rPr kumimoji="0" lang="en-US" altLang="en-US" sz="2800" b="1" i="1" u="none" strike="noStrike" kern="1200" cap="none" spc="0" normalizeH="0" baseline="0" noProof="0" dirty="0">
                <a:ln>
                  <a:noFill/>
                </a:ln>
                <a:solidFill>
                  <a:srgbClr val="008000"/>
                </a:solidFill>
                <a:effectLst/>
                <a:uLnTx/>
                <a:uFillTx/>
                <a:latin typeface="Times New Roman" panose="02020603050405020304" pitchFamily="18" charset="0"/>
                <a:ea typeface="+mn-ea"/>
                <a:cs typeface="+mn-cs"/>
              </a:rPr>
              <a:t>Theo </a:t>
            </a:r>
            <a:r>
              <a:rPr kumimoji="0" lang="en-US" altLang="en-US" sz="2800" b="1" i="1" u="none" strike="noStrike" kern="1200" cap="none" spc="0" normalizeH="0" baseline="0" noProof="0" dirty="0" err="1">
                <a:ln>
                  <a:noFill/>
                </a:ln>
                <a:solidFill>
                  <a:srgbClr val="008000"/>
                </a:solidFill>
                <a:effectLst/>
                <a:uLnTx/>
                <a:uFillTx/>
                <a:latin typeface="Times New Roman" panose="02020603050405020304" pitchFamily="18" charset="0"/>
                <a:ea typeface="+mn-ea"/>
                <a:cs typeface="+mn-cs"/>
              </a:rPr>
              <a:t>báo</a:t>
            </a:r>
            <a:r>
              <a:rPr kumimoji="0" lang="en-US" altLang="en-US" sz="2800" b="1" i="1" u="none" strike="noStrike" kern="1200" cap="none" spc="0" normalizeH="0" baseline="0" noProof="0" dirty="0">
                <a:ln>
                  <a:noFill/>
                </a:ln>
                <a:solidFill>
                  <a:srgbClr val="008000"/>
                </a:solidFill>
                <a:effectLst/>
                <a:uLnTx/>
                <a:uFillTx/>
                <a:latin typeface="Times New Roman" panose="02020603050405020304" pitchFamily="18" charset="0"/>
                <a:ea typeface="+mn-ea"/>
                <a:cs typeface="+mn-cs"/>
              </a:rPr>
              <a:t> </a:t>
            </a:r>
            <a:r>
              <a:rPr kumimoji="0" lang="en-US" altLang="en-US" sz="2800" b="1" i="1" u="none" strike="noStrike" kern="1200" cap="none" spc="0" normalizeH="0" baseline="0" noProof="0" dirty="0" err="1">
                <a:ln>
                  <a:noFill/>
                </a:ln>
                <a:solidFill>
                  <a:srgbClr val="008000"/>
                </a:solidFill>
                <a:effectLst/>
                <a:uLnTx/>
                <a:uFillTx/>
                <a:latin typeface="Times New Roman" panose="02020603050405020304" pitchFamily="18" charset="0"/>
                <a:ea typeface="+mn-ea"/>
                <a:cs typeface="+mn-cs"/>
              </a:rPr>
              <a:t>quốc</a:t>
            </a:r>
            <a:r>
              <a:rPr kumimoji="0" lang="en-US" altLang="en-US" sz="2800" b="1" i="1" u="none" strike="noStrike" kern="1200" cap="none" spc="0" normalizeH="0" baseline="0" noProof="0" dirty="0">
                <a:ln>
                  <a:noFill/>
                </a:ln>
                <a:solidFill>
                  <a:srgbClr val="008000"/>
                </a:solidFill>
                <a:effectLst/>
                <a:uLnTx/>
                <a:uFillTx/>
                <a:latin typeface="Times New Roman" panose="02020603050405020304" pitchFamily="18" charset="0"/>
                <a:ea typeface="+mn-ea"/>
                <a:cs typeface="+mn-cs"/>
              </a:rPr>
              <a:t> </a:t>
            </a:r>
            <a:r>
              <a:rPr kumimoji="0" lang="en-US" altLang="en-US" sz="2800" b="1" i="1" u="none" strike="noStrike" kern="1200" cap="none" spc="0" normalizeH="0" baseline="0" noProof="0" dirty="0" err="1">
                <a:ln>
                  <a:noFill/>
                </a:ln>
                <a:solidFill>
                  <a:srgbClr val="008000"/>
                </a:solidFill>
                <a:effectLst/>
                <a:uLnTx/>
                <a:uFillTx/>
                <a:latin typeface="Times New Roman" panose="02020603050405020304" pitchFamily="18" charset="0"/>
                <a:ea typeface="+mn-ea"/>
                <a:cs typeface="+mn-cs"/>
              </a:rPr>
              <a:t>tế</a:t>
            </a:r>
            <a:r>
              <a:rPr kumimoji="0" lang="en-US" altLang="en-US" sz="2800" b="1" i="1" u="none" strike="noStrike" kern="1200" cap="none" spc="0" normalizeH="0" baseline="0" noProof="0" dirty="0">
                <a:ln>
                  <a:noFill/>
                </a:ln>
                <a:solidFill>
                  <a:srgbClr val="008000"/>
                </a:solidFill>
                <a:effectLst/>
                <a:uLnTx/>
                <a:uFillTx/>
                <a:latin typeface="Times New Roman" panose="02020603050405020304" pitchFamily="18" charset="0"/>
                <a:ea typeface="+mn-ea"/>
                <a:cs typeface="+mn-cs"/>
              </a:rPr>
              <a:t> (23/5/2002 – 29/5/2002)</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124931" name="Content Placeholder 2">
            <a:extLst>
              <a:ext uri="{FF2B5EF4-FFF2-40B4-BE49-F238E27FC236}">
                <a16:creationId xmlns:a16="http://schemas.microsoft.com/office/drawing/2014/main" id="{B04EF54E-1144-5EAF-323E-10A8DF913E8D}"/>
              </a:ext>
            </a:extLst>
          </p:cNvPr>
          <p:cNvSpPr txBox="1">
            <a:spLocks/>
          </p:cNvSpPr>
          <p:nvPr/>
        </p:nvSpPr>
        <p:spPr bwMode="auto">
          <a:xfrm>
            <a:off x="457200" y="2971800"/>
            <a:ext cx="109728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342900" marR="0" lvl="0" indent="-342900" algn="just"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9900CC"/>
                </a:solidFill>
                <a:effectLst/>
                <a:uLnTx/>
                <a:uFillTx/>
                <a:latin typeface="Times New Roman" panose="02020603050405020304" pitchFamily="18" charset="0"/>
                <a:ea typeface="+mn-ea"/>
                <a:cs typeface="Arial" panose="020B0604020202020204" pitchFamily="34" charset="0"/>
              </a:rPr>
              <a:t>2. Cuộc chiến tranh xâm lược do đế quốc Mĩ tiến hành ở Việt Nam đã  làm cho gần 3 triệu người chết, 4,4 triệu người bị tàn tật, 2 triệu người bị nhiễm chất độc da cam đang bị di chứng; nhiều thành phố, làng mạc, đường sá, di tích lịch sử và văn hóa... bị phá hủy.</a:t>
            </a:r>
            <a:endParaRPr kumimoji="0" lang="en-US" altLang="en-US"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24932" name="Content Placeholder 2">
            <a:extLst>
              <a:ext uri="{FF2B5EF4-FFF2-40B4-BE49-F238E27FC236}">
                <a16:creationId xmlns:a16="http://schemas.microsoft.com/office/drawing/2014/main" id="{C10CC068-1A60-C0CB-3E6F-B386B172E8B7}"/>
              </a:ext>
            </a:extLst>
          </p:cNvPr>
          <p:cNvSpPr txBox="1">
            <a:spLocks/>
          </p:cNvSpPr>
          <p:nvPr/>
        </p:nvSpPr>
        <p:spPr bwMode="auto">
          <a:xfrm>
            <a:off x="609600" y="4953000"/>
            <a:ext cx="109728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342900" marR="0" lvl="0" indent="-342900" algn="just"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en-US" altLang="en-US" sz="2800" b="1" i="0" u="none" strike="noStrike" kern="1200" cap="none" spc="0" normalizeH="0" baseline="0" noProof="0">
                <a:ln>
                  <a:noFill/>
                </a:ln>
                <a:solidFill>
                  <a:srgbClr val="CC6600"/>
                </a:solidFill>
                <a:effectLst/>
                <a:uLnTx/>
                <a:uFillTx/>
                <a:latin typeface="Times New Roman" panose="02020603050405020304" pitchFamily="18" charset="0"/>
                <a:ea typeface="+mn-ea"/>
                <a:cs typeface="Arial" panose="020B0604020202020204" pitchFamily="34" charset="0"/>
              </a:rPr>
              <a:t>3. Là một dân tộc yêu chuộng hòa bình, nhân dân Việt Nam luôn sát cánh cùng nhân dân tiến bộ trên thế giới trong việc bảo vệ hòa bình, chống chiến tranh.</a:t>
            </a:r>
          </a:p>
          <a:p>
            <a:pPr marL="342900" marR="0" lvl="0" indent="-342900" algn="just"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altLang="en-US"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Picture 2">
            <a:extLst>
              <a:ext uri="{FF2B5EF4-FFF2-40B4-BE49-F238E27FC236}">
                <a16:creationId xmlns:a16="http://schemas.microsoft.com/office/drawing/2014/main" id="{DDDE70A2-71A1-15A3-4995-A4BDF25429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1816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Rounded Corners 6">
            <a:extLst>
              <a:ext uri="{FF2B5EF4-FFF2-40B4-BE49-F238E27FC236}">
                <a16:creationId xmlns:a16="http://schemas.microsoft.com/office/drawing/2014/main" id="{B92DDB33-02DE-A58F-1AAA-3795EC4CB993}"/>
              </a:ext>
            </a:extLst>
          </p:cNvPr>
          <p:cNvSpPr/>
          <p:nvPr/>
        </p:nvSpPr>
        <p:spPr>
          <a:xfrm>
            <a:off x="1209040" y="6116321"/>
            <a:ext cx="9977120" cy="60547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err="1">
                <a:ln>
                  <a:noFill/>
                </a:ln>
                <a:solidFill>
                  <a:srgbClr val="222222"/>
                </a:solidFill>
                <a:effectLst/>
                <a:uLnTx/>
                <a:uFillTx/>
                <a:latin typeface="Times New Roman" panose="02020603050405020304" pitchFamily="18" charset="0"/>
                <a:ea typeface="+mn-ea"/>
                <a:cs typeface="Times New Roman" panose="02020603050405020304" pitchFamily="18" charset="0"/>
              </a:rPr>
              <a:t>Bệnh</a:t>
            </a:r>
            <a:r>
              <a:rPr kumimoji="0" lang="en-US" sz="2800" b="1"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222222"/>
                </a:solidFill>
                <a:effectLst/>
                <a:uLnTx/>
                <a:uFillTx/>
                <a:latin typeface="Times New Roman" panose="02020603050405020304" pitchFamily="18" charset="0"/>
                <a:ea typeface="+mn-ea"/>
                <a:cs typeface="Times New Roman" panose="02020603050405020304" pitchFamily="18" charset="0"/>
              </a:rPr>
              <a:t>viện</a:t>
            </a:r>
            <a:r>
              <a:rPr kumimoji="0" lang="en-US" sz="2800" b="1"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222222"/>
                </a:solidFill>
                <a:effectLst/>
                <a:uLnTx/>
                <a:uFillTx/>
                <a:latin typeface="Times New Roman" panose="02020603050405020304" pitchFamily="18" charset="0"/>
                <a:ea typeface="+mn-ea"/>
                <a:cs typeface="Times New Roman" panose="02020603050405020304" pitchFamily="18" charset="0"/>
              </a:rPr>
              <a:t>Bạch</a:t>
            </a:r>
            <a:r>
              <a:rPr kumimoji="0" lang="en-US" sz="2800" b="1"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rPr>
              <a:t> Mai </a:t>
            </a:r>
            <a:r>
              <a:rPr kumimoji="0" lang="en-US" sz="2800" b="1" i="0" u="none" strike="noStrike" kern="1200" cap="none" spc="0" normalizeH="0" baseline="0" noProof="0" dirty="0" err="1">
                <a:ln>
                  <a:noFill/>
                </a:ln>
                <a:solidFill>
                  <a:srgbClr val="222222"/>
                </a:solidFill>
                <a:effectLst/>
                <a:uLnTx/>
                <a:uFillTx/>
                <a:latin typeface="Times New Roman" panose="02020603050405020304" pitchFamily="18" charset="0"/>
                <a:ea typeface="+mn-ea"/>
                <a:cs typeface="Times New Roman" panose="02020603050405020304" pitchFamily="18" charset="0"/>
              </a:rPr>
              <a:t>trong</a:t>
            </a:r>
            <a:r>
              <a:rPr kumimoji="0" lang="en-US" sz="2800" b="1"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222222"/>
                </a:solidFill>
                <a:effectLst/>
                <a:uLnTx/>
                <a:uFillTx/>
                <a:latin typeface="Times New Roman" panose="02020603050405020304" pitchFamily="18" charset="0"/>
                <a:ea typeface="+mn-ea"/>
                <a:cs typeface="Times New Roman" panose="02020603050405020304" pitchFamily="18" charset="0"/>
              </a:rPr>
              <a:t>trận</a:t>
            </a:r>
            <a:r>
              <a:rPr kumimoji="0" lang="en-US" sz="2800" b="1"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222222"/>
                </a:solidFill>
                <a:effectLst/>
                <a:uLnTx/>
                <a:uFillTx/>
                <a:latin typeface="Times New Roman" panose="02020603050405020304" pitchFamily="18" charset="0"/>
                <a:ea typeface="+mn-ea"/>
                <a:cs typeface="Times New Roman" panose="02020603050405020304" pitchFamily="18" charset="0"/>
              </a:rPr>
              <a:t>bom</a:t>
            </a:r>
            <a:r>
              <a:rPr kumimoji="0" lang="en-US" sz="2800" b="1"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rPr>
              <a:t> B52 </a:t>
            </a:r>
            <a:r>
              <a:rPr kumimoji="0" lang="en-US" sz="2800" b="1" i="0" u="none" strike="noStrike" kern="1200" cap="none" spc="0" normalizeH="0" baseline="0" noProof="0" dirty="0" err="1">
                <a:ln>
                  <a:noFill/>
                </a:ln>
                <a:solidFill>
                  <a:srgbClr val="222222"/>
                </a:solidFill>
                <a:effectLst/>
                <a:uLnTx/>
                <a:uFillTx/>
                <a:latin typeface="Times New Roman" panose="02020603050405020304" pitchFamily="18" charset="0"/>
                <a:ea typeface="+mn-ea"/>
                <a:cs typeface="Times New Roman" panose="02020603050405020304" pitchFamily="18" charset="0"/>
              </a:rPr>
              <a:t>năm</a:t>
            </a:r>
            <a:r>
              <a:rPr kumimoji="0" lang="en-US" sz="2800" b="1"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rPr>
              <a:t> 1972</a:t>
            </a:r>
          </a:p>
        </p:txBody>
      </p:sp>
    </p:spTree>
  </p:cSld>
  <p:clrMapOvr>
    <a:masterClrMapping/>
  </p:clrMapOvr>
  <p:transition spd="slow">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5|0.4|0.4|0.5|0.4|0.5|0.5|0.4"/>
</p:tagLst>
</file>

<file path=ppt/theme/theme1.xml><?xml version="1.0" encoding="utf-8"?>
<a:theme xmlns:a="http://schemas.openxmlformats.org/drawingml/2006/main" name="4_Office 主题​​">
  <a:themeElements>
    <a:clrScheme name="自定义 2">
      <a:dk1>
        <a:srgbClr val="000000"/>
      </a:dk1>
      <a:lt1>
        <a:srgbClr val="FFFFFF"/>
      </a:lt1>
      <a:dk2>
        <a:srgbClr val="FFFFFF"/>
      </a:dk2>
      <a:lt2>
        <a:srgbClr val="ECECEC"/>
      </a:lt2>
      <a:accent1>
        <a:srgbClr val="7B4126"/>
      </a:accent1>
      <a:accent2>
        <a:srgbClr val="59A332"/>
      </a:accent2>
      <a:accent3>
        <a:srgbClr val="9FCA45"/>
      </a:accent3>
      <a:accent4>
        <a:srgbClr val="84C6D0"/>
      </a:accent4>
      <a:accent5>
        <a:srgbClr val="E5C989"/>
      </a:accent5>
      <a:accent6>
        <a:srgbClr val="FFFFFF"/>
      </a:accent6>
      <a:hlink>
        <a:srgbClr val="7030A0"/>
      </a:hlink>
      <a:folHlink>
        <a:srgbClr val="AFB2B4"/>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2_Office 主题​​">
  <a:themeElements>
    <a:clrScheme name="Office">
      <a:dk1>
        <a:srgbClr val="000000"/>
      </a:dk1>
      <a:lt1>
        <a:srgbClr val="FFFFFF"/>
      </a:lt1>
      <a:dk2>
        <a:srgbClr val="778495"/>
      </a:dk2>
      <a:lt2>
        <a:srgbClr val="F0F0F0"/>
      </a:lt2>
      <a:accent1>
        <a:srgbClr val="84CBC5"/>
      </a:accent1>
      <a:accent2>
        <a:srgbClr val="1B6AA3"/>
      </a:accent2>
      <a:accent3>
        <a:srgbClr val="F47264"/>
      </a:accent3>
      <a:accent4>
        <a:srgbClr val="F8D35C"/>
      </a:accent4>
      <a:accent5>
        <a:srgbClr val="6DAA2D"/>
      </a:accent5>
      <a:accent6>
        <a:srgbClr val="B091E7"/>
      </a:accent6>
      <a:hlink>
        <a:srgbClr val="84CBC5"/>
      </a:hlink>
      <a:folHlink>
        <a:srgbClr val="BFBFBF"/>
      </a:folHlink>
    </a:clrScheme>
    <a:fontScheme name="iwg5aw3l">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www.jp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jdbofdrq">
      <a:majorFont>
        <a:latin typeface="微软雅黑" panose="020F0302020204030204"/>
        <a:ea typeface="义启小魏楷"/>
        <a:cs typeface=""/>
      </a:majorFont>
      <a:minorFont>
        <a:latin typeface="微软雅黑" panose="020F0502020204030204"/>
        <a:ea typeface="义启小魏楷"/>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千图网海量PPT模板www.58pic.com ​​">
  <a:themeElements>
    <a:clrScheme name="自定义 2251">
      <a:dk1>
        <a:sysClr val="windowText" lastClr="000000"/>
      </a:dk1>
      <a:lt1>
        <a:sysClr val="window" lastClr="FFFFFF"/>
      </a:lt1>
      <a:dk2>
        <a:srgbClr val="44546A"/>
      </a:dk2>
      <a:lt2>
        <a:srgbClr val="E7E6E6"/>
      </a:lt2>
      <a:accent1>
        <a:srgbClr val="3E8A47"/>
      </a:accent1>
      <a:accent2>
        <a:srgbClr val="3E8A47"/>
      </a:accent2>
      <a:accent3>
        <a:srgbClr val="3E8A47"/>
      </a:accent3>
      <a:accent4>
        <a:srgbClr val="3E8A47"/>
      </a:accent4>
      <a:accent5>
        <a:srgbClr val="3E8A47"/>
      </a:accent5>
      <a:accent6>
        <a:srgbClr val="3E8A47"/>
      </a:accent6>
      <a:hlink>
        <a:srgbClr val="3E8A47"/>
      </a:hlink>
      <a:folHlink>
        <a:srgbClr val="3E8A47"/>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8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5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78495"/>
    </a:dk2>
    <a:lt2>
      <a:srgbClr val="F0F0F0"/>
    </a:lt2>
    <a:accent1>
      <a:srgbClr val="84CBC5"/>
    </a:accent1>
    <a:accent2>
      <a:srgbClr val="1B6AA3"/>
    </a:accent2>
    <a:accent3>
      <a:srgbClr val="F47264"/>
    </a:accent3>
    <a:accent4>
      <a:srgbClr val="F8D35C"/>
    </a:accent4>
    <a:accent5>
      <a:srgbClr val="6DAA2D"/>
    </a:accent5>
    <a:accent6>
      <a:srgbClr val="B091E7"/>
    </a:accent6>
    <a:hlink>
      <a:srgbClr val="84CBC5"/>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707</TotalTime>
  <Words>1297</Words>
  <Application>Microsoft Office PowerPoint</Application>
  <PresentationFormat>Widescreen</PresentationFormat>
  <Paragraphs>93</Paragraphs>
  <Slides>32</Slides>
  <Notes>8</Notes>
  <HiddenSlides>0</HiddenSlides>
  <MMClips>2</MMClips>
  <ScaleCrop>false</ScaleCrop>
  <HeadingPairs>
    <vt:vector size="6" baseType="variant">
      <vt:variant>
        <vt:lpstr>Fonts Used</vt:lpstr>
      </vt:variant>
      <vt:variant>
        <vt:i4>20</vt:i4>
      </vt:variant>
      <vt:variant>
        <vt:lpstr>Theme</vt:lpstr>
      </vt:variant>
      <vt:variant>
        <vt:i4>12</vt:i4>
      </vt:variant>
      <vt:variant>
        <vt:lpstr>Slide Titles</vt:lpstr>
      </vt:variant>
      <vt:variant>
        <vt:i4>32</vt:i4>
      </vt:variant>
    </vt:vector>
  </HeadingPairs>
  <TitlesOfParts>
    <vt:vector size="64" baseType="lpstr">
      <vt:lpstr>微软雅黑</vt:lpstr>
      <vt:lpstr>微软雅黑</vt:lpstr>
      <vt:lpstr>宋体</vt:lpstr>
      <vt:lpstr>微软雅黑 Light</vt:lpstr>
      <vt:lpstr>Algerian</vt:lpstr>
      <vt:lpstr>Arial</vt:lpstr>
      <vt:lpstr>Calibri</vt:lpstr>
      <vt:lpstr>Calibri Light</vt:lpstr>
      <vt:lpstr>Cambria</vt:lpstr>
      <vt:lpstr>等线</vt:lpstr>
      <vt:lpstr>等线 Light</vt:lpstr>
      <vt:lpstr>FZHei-B01S</vt:lpstr>
      <vt:lpstr>ITC Avant Garde Std Bk</vt:lpstr>
      <vt:lpstr>KaiTi</vt:lpstr>
      <vt:lpstr>Segoe UI Historic</vt:lpstr>
      <vt:lpstr>Times New Roman</vt:lpstr>
      <vt:lpstr>Verdana</vt:lpstr>
      <vt:lpstr>Wingdings</vt:lpstr>
      <vt:lpstr>义启小魏楷</vt:lpstr>
      <vt:lpstr>字魂59号-创粗黑</vt:lpstr>
      <vt:lpstr>4_Office 主题​​</vt:lpstr>
      <vt:lpstr>1_Office 主题​​</vt:lpstr>
      <vt:lpstr>Office 主题​​</vt:lpstr>
      <vt:lpstr>1_Office Theme</vt:lpstr>
      <vt:lpstr>2_Office Theme</vt:lpstr>
      <vt:lpstr>8_Office Theme</vt:lpstr>
      <vt:lpstr>4_Office Theme</vt:lpstr>
      <vt:lpstr>5_Office Theme</vt:lpstr>
      <vt:lpstr>2_Office 主题</vt:lpstr>
      <vt:lpstr>2_Office 主题​​</vt:lpstr>
      <vt:lpstr>www.jpppt.com</vt:lpstr>
      <vt:lpstr>千图网海量PPT模板www.58pic.com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duonghientinh.dhsp@gmail.com</dc:creator>
  <cp:lastModifiedBy>Techsi.vn</cp:lastModifiedBy>
  <cp:revision>79</cp:revision>
  <dcterms:created xsi:type="dcterms:W3CDTF">2023-02-08T02:08:00Z</dcterms:created>
  <dcterms:modified xsi:type="dcterms:W3CDTF">2023-07-21T11:18:34Z</dcterms:modified>
</cp:coreProperties>
</file>