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47"/>
  </p:notesMasterIdLst>
  <p:sldIdLst>
    <p:sldId id="256" r:id="rId2"/>
    <p:sldId id="313" r:id="rId3"/>
    <p:sldId id="7609" r:id="rId4"/>
    <p:sldId id="7607" r:id="rId5"/>
    <p:sldId id="7608" r:id="rId6"/>
    <p:sldId id="7611" r:id="rId7"/>
    <p:sldId id="257" r:id="rId8"/>
    <p:sldId id="258" r:id="rId9"/>
    <p:sldId id="259" r:id="rId10"/>
    <p:sldId id="260" r:id="rId11"/>
    <p:sldId id="261" r:id="rId12"/>
    <p:sldId id="263" r:id="rId13"/>
    <p:sldId id="265" r:id="rId14"/>
    <p:sldId id="7612" r:id="rId15"/>
    <p:sldId id="7613" r:id="rId16"/>
    <p:sldId id="7614" r:id="rId17"/>
    <p:sldId id="7639" r:id="rId18"/>
    <p:sldId id="7615" r:id="rId19"/>
    <p:sldId id="7616" r:id="rId20"/>
    <p:sldId id="7617" r:id="rId21"/>
    <p:sldId id="7618" r:id="rId22"/>
    <p:sldId id="7619" r:id="rId23"/>
    <p:sldId id="7620" r:id="rId24"/>
    <p:sldId id="7621" r:id="rId25"/>
    <p:sldId id="7641" r:id="rId26"/>
    <p:sldId id="7640" r:id="rId27"/>
    <p:sldId id="7622" r:id="rId28"/>
    <p:sldId id="7623" r:id="rId29"/>
    <p:sldId id="7624" r:id="rId30"/>
    <p:sldId id="7625" r:id="rId31"/>
    <p:sldId id="7626" r:id="rId32"/>
    <p:sldId id="7627" r:id="rId33"/>
    <p:sldId id="7628" r:id="rId34"/>
    <p:sldId id="274" r:id="rId35"/>
    <p:sldId id="7629" r:id="rId36"/>
    <p:sldId id="7630" r:id="rId37"/>
    <p:sldId id="7631" r:id="rId38"/>
    <p:sldId id="7632" r:id="rId39"/>
    <p:sldId id="7633" r:id="rId40"/>
    <p:sldId id="7634" r:id="rId41"/>
    <p:sldId id="264" r:id="rId42"/>
    <p:sldId id="262" r:id="rId43"/>
    <p:sldId id="7635" r:id="rId44"/>
    <p:sldId id="7638" r:id="rId45"/>
    <p:sldId id="266" r:id="rId46"/>
  </p:sldIdLst>
  <p:sldSz cx="9144000" cy="5143500" type="screen16x9"/>
  <p:notesSz cx="6858000" cy="9144000"/>
  <p:embeddedFontLst>
    <p:embeddedFont>
      <p:font typeface="Calibri" panose="020F0502020204030204" pitchFamily="34" charset="0"/>
      <p:regular r:id="rId48"/>
      <p:bold r:id="rId49"/>
      <p:italic r:id="rId50"/>
      <p:boldItalic r:id="rId51"/>
    </p:embeddedFont>
    <p:embeddedFont>
      <p:font typeface="Amatic SC" panose="020B0604020202020204" charset="-79"/>
      <p:regular r:id="rId52"/>
      <p:bold r:id="rId53"/>
    </p:embeddedFont>
    <p:embeddedFont>
      <p:font typeface="UTM Flamenco" panose="02040603050506020204" pitchFamily="18" charset="0"/>
      <p:regular r:id="rId54"/>
    </p:embeddedFont>
    <p:embeddedFont>
      <p:font typeface="UTM Cookies" panose="02040603050506020204" pitchFamily="18" charset="0"/>
      <p:regular r:id="rId55"/>
    </p:embeddedFont>
    <p:embeddedFont>
      <p:font typeface="UTM Showcard" panose="02040603050506020204" pitchFamily="18" charset="0"/>
      <p:regular r:id="rId56"/>
    </p:embeddedFont>
    <p:embeddedFont>
      <p:font typeface="UTM Futura Extra" panose="02040603050506020204" pitchFamily="18" charset="0"/>
      <p:bold r:id="rId57"/>
    </p:embeddedFont>
    <p:embeddedFont>
      <p:font typeface="UTM Avo" panose="02040603050506020204" pitchFamily="18" charset="0"/>
      <p:regular r:id="rId58"/>
      <p:bold r:id="rId59"/>
      <p:italic r:id="rId60"/>
      <p:boldItalic r:id="rId61"/>
    </p:embeddedFont>
    <p:embeddedFont>
      <p:font typeface="Nunito" panose="020B0604020202020204" charset="0"/>
      <p:regular r:id="rId62"/>
      <p:bold r:id="rId63"/>
      <p:italic r:id="rId64"/>
      <p:boldItalic r:id="rId65"/>
    </p:embeddedFont>
    <p:embeddedFont>
      <p:font typeface="Bebas Neue" panose="020B0604020202020204" charset="0"/>
      <p:regular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3813"/>
    <a:srgbClr val="FAB919"/>
    <a:srgbClr val="F8CEBB"/>
    <a:srgbClr val="F2A786"/>
    <a:srgbClr val="85C5A7"/>
    <a:srgbClr val="4ABA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699AA68-7FA3-48E5-B4EF-88E55B9761F6}">
  <a:tblStyle styleId="{5699AA68-7FA3-48E5-B4EF-88E55B9761F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2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font" Target="fonts/font16.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61"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6"/>
        <p:cNvGrpSpPr/>
        <p:nvPr/>
      </p:nvGrpSpPr>
      <p:grpSpPr>
        <a:xfrm>
          <a:off x="0" y="0"/>
          <a:ext cx="0" cy="0"/>
          <a:chOff x="0" y="0"/>
          <a:chExt cx="0" cy="0"/>
        </a:xfrm>
      </p:grpSpPr>
      <p:sp>
        <p:nvSpPr>
          <p:cNvPr id="2947" name="Google Shape;2947;ge987d07f86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8" name="Google Shape;2948;ge987d07f86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6"/>
        <p:cNvGrpSpPr/>
        <p:nvPr/>
      </p:nvGrpSpPr>
      <p:grpSpPr>
        <a:xfrm>
          <a:off x="0" y="0"/>
          <a:ext cx="0" cy="0"/>
          <a:chOff x="0" y="0"/>
          <a:chExt cx="0" cy="0"/>
        </a:xfrm>
      </p:grpSpPr>
      <p:sp>
        <p:nvSpPr>
          <p:cNvPr id="2947" name="Google Shape;2947;ge987d07f86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8" name="Google Shape;2948;ge987d07f86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438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6"/>
        <p:cNvGrpSpPr/>
        <p:nvPr/>
      </p:nvGrpSpPr>
      <p:grpSpPr>
        <a:xfrm>
          <a:off x="0" y="0"/>
          <a:ext cx="0" cy="0"/>
          <a:chOff x="0" y="0"/>
          <a:chExt cx="0" cy="0"/>
        </a:xfrm>
      </p:grpSpPr>
      <p:sp>
        <p:nvSpPr>
          <p:cNvPr id="2947" name="Google Shape;2947;ge987d07f86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8" name="Google Shape;2948;ge987d07f86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3197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5"/>
        <p:cNvGrpSpPr/>
        <p:nvPr/>
      </p:nvGrpSpPr>
      <p:grpSpPr>
        <a:xfrm>
          <a:off x="0" y="0"/>
          <a:ext cx="0" cy="0"/>
          <a:chOff x="0" y="0"/>
          <a:chExt cx="0" cy="0"/>
        </a:xfrm>
      </p:grpSpPr>
      <p:sp>
        <p:nvSpPr>
          <p:cNvPr id="2826" name="Google Shape;2826;ge9cbdaa8c9_0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7" name="Google Shape;2827;ge9cbdaa8c9_0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753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3"/>
        <p:cNvGrpSpPr/>
        <p:nvPr/>
      </p:nvGrpSpPr>
      <p:grpSpPr>
        <a:xfrm>
          <a:off x="0" y="0"/>
          <a:ext cx="0" cy="0"/>
          <a:chOff x="0" y="0"/>
          <a:chExt cx="0" cy="0"/>
        </a:xfrm>
      </p:grpSpPr>
      <p:sp>
        <p:nvSpPr>
          <p:cNvPr id="3364" name="Google Shape;3364;ge827575d3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5" name="Google Shape;3365;ge827575d3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3"/>
        <p:cNvGrpSpPr/>
        <p:nvPr/>
      </p:nvGrpSpPr>
      <p:grpSpPr>
        <a:xfrm>
          <a:off x="0" y="0"/>
          <a:ext cx="0" cy="0"/>
          <a:chOff x="0" y="0"/>
          <a:chExt cx="0" cy="0"/>
        </a:xfrm>
      </p:grpSpPr>
      <p:sp>
        <p:nvSpPr>
          <p:cNvPr id="3364" name="Google Shape;3364;ge827575d3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5" name="Google Shape;3365;ge827575d3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047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3"/>
        <p:cNvGrpSpPr/>
        <p:nvPr/>
      </p:nvGrpSpPr>
      <p:grpSpPr>
        <a:xfrm>
          <a:off x="0" y="0"/>
          <a:ext cx="0" cy="0"/>
          <a:chOff x="0" y="0"/>
          <a:chExt cx="0" cy="0"/>
        </a:xfrm>
      </p:grpSpPr>
      <p:sp>
        <p:nvSpPr>
          <p:cNvPr id="3364" name="Google Shape;3364;ge827575d3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5" name="Google Shape;3365;ge827575d3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9722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5"/>
        <p:cNvGrpSpPr/>
        <p:nvPr/>
      </p:nvGrpSpPr>
      <p:grpSpPr>
        <a:xfrm>
          <a:off x="0" y="0"/>
          <a:ext cx="0" cy="0"/>
          <a:chOff x="0" y="0"/>
          <a:chExt cx="0" cy="0"/>
        </a:xfrm>
      </p:grpSpPr>
      <p:sp>
        <p:nvSpPr>
          <p:cNvPr id="2826" name="Google Shape;2826;ge9cbdaa8c9_0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7" name="Google Shape;2827;ge9cbdaa8c9_0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1718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9"/>
        <p:cNvGrpSpPr/>
        <p:nvPr/>
      </p:nvGrpSpPr>
      <p:grpSpPr>
        <a:xfrm>
          <a:off x="0" y="0"/>
          <a:ext cx="0" cy="0"/>
          <a:chOff x="0" y="0"/>
          <a:chExt cx="0" cy="0"/>
        </a:xfrm>
      </p:grpSpPr>
      <p:sp>
        <p:nvSpPr>
          <p:cNvPr id="2910" name="Google Shape;2910;ge827575d3c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1" name="Google Shape;2911;ge827575d3c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3</a:t>
            </a:fld>
            <a:endParaRPr lang="en-US"/>
          </a:p>
        </p:txBody>
      </p:sp>
    </p:spTree>
    <p:extLst>
      <p:ext uri="{BB962C8B-B14F-4D97-AF65-F5344CB8AC3E}">
        <p14:creationId xmlns:p14="http://schemas.microsoft.com/office/powerpoint/2010/main" val="2637456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8"/>
        <p:cNvGrpSpPr/>
        <p:nvPr/>
      </p:nvGrpSpPr>
      <p:grpSpPr>
        <a:xfrm>
          <a:off x="0" y="0"/>
          <a:ext cx="0" cy="0"/>
          <a:chOff x="0" y="0"/>
          <a:chExt cx="0" cy="0"/>
        </a:xfrm>
      </p:grpSpPr>
      <p:sp>
        <p:nvSpPr>
          <p:cNvPr id="2849" name="Google Shape;2849;ge9cbdaa8c9_0_9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0" name="Google Shape;2850;ge9cbdaa8c9_0_9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e987d07f86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e987d07f86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8606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5"/>
        <p:cNvGrpSpPr/>
        <p:nvPr/>
      </p:nvGrpSpPr>
      <p:grpSpPr>
        <a:xfrm>
          <a:off x="0" y="0"/>
          <a:ext cx="0" cy="0"/>
          <a:chOff x="0" y="0"/>
          <a:chExt cx="0" cy="0"/>
        </a:xfrm>
      </p:grpSpPr>
      <p:sp>
        <p:nvSpPr>
          <p:cNvPr id="2996" name="Google Shape;2996;ge9ee684f6d_0_8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7" name="Google Shape;2997;ge9ee684f6d_0_8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4</a:t>
            </a:fld>
            <a:endParaRPr lang="en-US"/>
          </a:p>
        </p:txBody>
      </p:sp>
    </p:spTree>
    <p:extLst>
      <p:ext uri="{BB962C8B-B14F-4D97-AF65-F5344CB8AC3E}">
        <p14:creationId xmlns:p14="http://schemas.microsoft.com/office/powerpoint/2010/main" val="263745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5</a:t>
            </a:fld>
            <a:endParaRPr lang="en-US"/>
          </a:p>
        </p:txBody>
      </p:sp>
    </p:spTree>
    <p:extLst>
      <p:ext uri="{BB962C8B-B14F-4D97-AF65-F5344CB8AC3E}">
        <p14:creationId xmlns:p14="http://schemas.microsoft.com/office/powerpoint/2010/main" val="1571916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4"/>
        <p:cNvGrpSpPr/>
        <p:nvPr/>
      </p:nvGrpSpPr>
      <p:grpSpPr>
        <a:xfrm>
          <a:off x="0" y="0"/>
          <a:ext cx="0" cy="0"/>
          <a:chOff x="0" y="0"/>
          <a:chExt cx="0" cy="0"/>
        </a:xfrm>
      </p:grpSpPr>
      <p:sp>
        <p:nvSpPr>
          <p:cNvPr id="2695" name="Google Shape;2695;ge9cbdaa8c9_0_1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6" name="Google Shape;2696;ge9cbdaa8c9_0_1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e987d07f86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e987d07f86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4"/>
        <p:cNvGrpSpPr/>
        <p:nvPr/>
      </p:nvGrpSpPr>
      <p:grpSpPr>
        <a:xfrm>
          <a:off x="0" y="0"/>
          <a:ext cx="0" cy="0"/>
          <a:chOff x="0" y="0"/>
          <a:chExt cx="0" cy="0"/>
        </a:xfrm>
      </p:grpSpPr>
      <p:sp>
        <p:nvSpPr>
          <p:cNvPr id="2795" name="Google Shape;2795;geaa5718d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6" name="Google Shape;2796;geaa5718d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5"/>
        <p:cNvGrpSpPr/>
        <p:nvPr/>
      </p:nvGrpSpPr>
      <p:grpSpPr>
        <a:xfrm>
          <a:off x="0" y="0"/>
          <a:ext cx="0" cy="0"/>
          <a:chOff x="0" y="0"/>
          <a:chExt cx="0" cy="0"/>
        </a:xfrm>
      </p:grpSpPr>
      <p:sp>
        <p:nvSpPr>
          <p:cNvPr id="2826" name="Google Shape;2826;ge9cbdaa8c9_0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7" name="Google Shape;2827;ge9cbdaa8c9_0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22308" y="68542"/>
            <a:ext cx="8966083" cy="5041129"/>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65;p2"/>
          <p:cNvGrpSpPr/>
          <p:nvPr/>
        </p:nvGrpSpPr>
        <p:grpSpPr>
          <a:xfrm>
            <a:off x="7876491" y="2219006"/>
            <a:ext cx="2387846" cy="2640196"/>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rot="-1799965">
            <a:off x="7160288" y="2846832"/>
            <a:ext cx="1792663" cy="1738763"/>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10;p2"/>
          <p:cNvGrpSpPr/>
          <p:nvPr/>
        </p:nvGrpSpPr>
        <p:grpSpPr>
          <a:xfrm>
            <a:off x="322152" y="2738847"/>
            <a:ext cx="1315503" cy="1991723"/>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2"/>
          <p:cNvSpPr txBox="1">
            <a:spLocks noGrp="1"/>
          </p:cNvSpPr>
          <p:nvPr>
            <p:ph type="subTitle" idx="1"/>
          </p:nvPr>
        </p:nvSpPr>
        <p:spPr>
          <a:xfrm>
            <a:off x="2134650" y="3657500"/>
            <a:ext cx="4874700" cy="4278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52" name="Google Shape;152;p2"/>
          <p:cNvSpPr txBox="1">
            <a:spLocks noGrp="1"/>
          </p:cNvSpPr>
          <p:nvPr>
            <p:ph type="ctrTitle"/>
          </p:nvPr>
        </p:nvSpPr>
        <p:spPr>
          <a:xfrm>
            <a:off x="2343000" y="849550"/>
            <a:ext cx="4458000" cy="2808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9000" b="1">
                <a:latin typeface="Amatic SC"/>
                <a:ea typeface="Amatic SC"/>
                <a:cs typeface="Amatic SC"/>
                <a:sym typeface="Amatic SC"/>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22308" y="68542"/>
            <a:ext cx="8966083" cy="4999273"/>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3"/>
          <p:cNvSpPr txBox="1">
            <a:spLocks noGrp="1"/>
          </p:cNvSpPr>
          <p:nvPr>
            <p:ph type="title"/>
          </p:nvPr>
        </p:nvSpPr>
        <p:spPr>
          <a:xfrm>
            <a:off x="942300" y="1645354"/>
            <a:ext cx="2336400" cy="48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1" name="Google Shape;891;p13"/>
          <p:cNvSpPr txBox="1">
            <a:spLocks noGrp="1"/>
          </p:cNvSpPr>
          <p:nvPr>
            <p:ph type="title" idx="2" hasCustomPrompt="1"/>
          </p:nvPr>
        </p:nvSpPr>
        <p:spPr>
          <a:xfrm>
            <a:off x="3465650" y="1828000"/>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2" name="Google Shape;892;p13"/>
          <p:cNvSpPr txBox="1">
            <a:spLocks noGrp="1"/>
          </p:cNvSpPr>
          <p:nvPr>
            <p:ph type="subTitle" idx="1"/>
          </p:nvPr>
        </p:nvSpPr>
        <p:spPr>
          <a:xfrm>
            <a:off x="942300" y="2111187"/>
            <a:ext cx="2336400" cy="4479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5865425" y="1645354"/>
            <a:ext cx="2336400" cy="48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4" name="Google Shape;894;p13"/>
          <p:cNvSpPr txBox="1">
            <a:spLocks noGrp="1"/>
          </p:cNvSpPr>
          <p:nvPr>
            <p:ph type="title" idx="4" hasCustomPrompt="1"/>
          </p:nvPr>
        </p:nvSpPr>
        <p:spPr>
          <a:xfrm>
            <a:off x="4860725" y="1828000"/>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5" name="Google Shape;895;p13"/>
          <p:cNvSpPr txBox="1">
            <a:spLocks noGrp="1"/>
          </p:cNvSpPr>
          <p:nvPr>
            <p:ph type="subTitle" idx="5"/>
          </p:nvPr>
        </p:nvSpPr>
        <p:spPr>
          <a:xfrm>
            <a:off x="5865425" y="2111187"/>
            <a:ext cx="2336400" cy="447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942300" y="3045679"/>
            <a:ext cx="2336400" cy="48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7" name="Google Shape;897;p13"/>
          <p:cNvSpPr txBox="1">
            <a:spLocks noGrp="1"/>
          </p:cNvSpPr>
          <p:nvPr>
            <p:ph type="title" idx="7" hasCustomPrompt="1"/>
          </p:nvPr>
        </p:nvSpPr>
        <p:spPr>
          <a:xfrm>
            <a:off x="3465588" y="3228349"/>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8" name="Google Shape;898;p13"/>
          <p:cNvSpPr txBox="1">
            <a:spLocks noGrp="1"/>
          </p:cNvSpPr>
          <p:nvPr>
            <p:ph type="subTitle" idx="8"/>
          </p:nvPr>
        </p:nvSpPr>
        <p:spPr>
          <a:xfrm>
            <a:off x="942300" y="3511513"/>
            <a:ext cx="2336400" cy="4479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5865425" y="3045679"/>
            <a:ext cx="2336400" cy="48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00" name="Google Shape;900;p13"/>
          <p:cNvSpPr txBox="1">
            <a:spLocks noGrp="1"/>
          </p:cNvSpPr>
          <p:nvPr>
            <p:ph type="title" idx="13" hasCustomPrompt="1"/>
          </p:nvPr>
        </p:nvSpPr>
        <p:spPr>
          <a:xfrm>
            <a:off x="4860725" y="3221049"/>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01" name="Google Shape;901;p13"/>
          <p:cNvSpPr txBox="1">
            <a:spLocks noGrp="1"/>
          </p:cNvSpPr>
          <p:nvPr>
            <p:ph type="subTitle" idx="14"/>
          </p:nvPr>
        </p:nvSpPr>
        <p:spPr>
          <a:xfrm>
            <a:off x="5865425" y="3511513"/>
            <a:ext cx="2336400" cy="447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3497925" y="540000"/>
            <a:ext cx="21483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2">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22308" y="68542"/>
            <a:ext cx="8966083" cy="5041129"/>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5"/>
          <p:cNvSpPr/>
          <p:nvPr/>
        </p:nvSpPr>
        <p:spPr>
          <a:xfrm rot="-5028676">
            <a:off x="525904" y="3714319"/>
            <a:ext cx="991612" cy="1999913"/>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5"/>
          <p:cNvSpPr txBox="1">
            <a:spLocks noGrp="1"/>
          </p:cNvSpPr>
          <p:nvPr>
            <p:ph type="subTitle" idx="1"/>
          </p:nvPr>
        </p:nvSpPr>
        <p:spPr>
          <a:xfrm>
            <a:off x="2833800" y="2809650"/>
            <a:ext cx="3476400" cy="114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2833800" y="1184250"/>
            <a:ext cx="3476400" cy="162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4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4107375"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5"/>
          <p:cNvSpPr/>
          <p:nvPr/>
        </p:nvSpPr>
        <p:spPr>
          <a:xfrm rot="-8099864">
            <a:off x="7155988" y="3866717"/>
            <a:ext cx="991625" cy="1999918"/>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CUSTOM_2_1">
    <p:bg>
      <p:bgPr>
        <a:solidFill>
          <a:schemeClr val="lt1"/>
        </a:solidFill>
        <a:effectLst/>
      </p:bgPr>
    </p:bg>
    <p:spTree>
      <p:nvGrpSpPr>
        <p:cNvPr id="1" name="Shape 1040"/>
        <p:cNvGrpSpPr/>
        <p:nvPr/>
      </p:nvGrpSpPr>
      <p:grpSpPr>
        <a:xfrm>
          <a:off x="0" y="0"/>
          <a:ext cx="0" cy="0"/>
          <a:chOff x="0" y="0"/>
          <a:chExt cx="0" cy="0"/>
        </a:xfrm>
      </p:grpSpPr>
      <p:grpSp>
        <p:nvGrpSpPr>
          <p:cNvPr id="1041" name="Google Shape;1041;p16"/>
          <p:cNvGrpSpPr/>
          <p:nvPr/>
        </p:nvGrpSpPr>
        <p:grpSpPr>
          <a:xfrm flipH="1">
            <a:off x="122308" y="68542"/>
            <a:ext cx="8895562" cy="4967421"/>
            <a:chOff x="135794" y="68542"/>
            <a:chExt cx="8895562" cy="4967421"/>
          </a:xfrm>
        </p:grpSpPr>
        <p:grpSp>
          <p:nvGrpSpPr>
            <p:cNvPr id="1042" name="Google Shape;1042;p16"/>
            <p:cNvGrpSpPr/>
            <p:nvPr/>
          </p:nvGrpSpPr>
          <p:grpSpPr>
            <a:xfrm>
              <a:off x="135794" y="68542"/>
              <a:ext cx="8895562" cy="4967421"/>
              <a:chOff x="135794" y="68542"/>
              <a:chExt cx="8895562" cy="4967421"/>
            </a:xfrm>
          </p:grpSpPr>
          <p:grpSp>
            <p:nvGrpSpPr>
              <p:cNvPr id="1043" name="Google Shape;1043;p16"/>
              <p:cNvGrpSpPr/>
              <p:nvPr/>
            </p:nvGrpSpPr>
            <p:grpSpPr>
              <a:xfrm>
                <a:off x="135794" y="68542"/>
                <a:ext cx="8895562" cy="4967421"/>
                <a:chOff x="135794" y="68542"/>
                <a:chExt cx="8895562" cy="4967421"/>
              </a:xfrm>
            </p:grpSpPr>
            <p:grpSp>
              <p:nvGrpSpPr>
                <p:cNvPr id="1044" name="Google Shape;1044;p16"/>
                <p:cNvGrpSpPr/>
                <p:nvPr/>
              </p:nvGrpSpPr>
              <p:grpSpPr>
                <a:xfrm rot="10800000">
                  <a:off x="7868647" y="1236600"/>
                  <a:ext cx="456959" cy="2111662"/>
                  <a:chOff x="8524342" y="1674075"/>
                  <a:chExt cx="456959" cy="2111662"/>
                </a:xfrm>
              </p:grpSpPr>
              <p:sp>
                <p:nvSpPr>
                  <p:cNvPr id="1045" name="Google Shape;1045;p16"/>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46" name="Google Shape;1046;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47" name="Google Shape;1047;p1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48" name="Google Shape;1048;p16"/>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049" name="Google Shape;1049;p16"/>
                <p:cNvGrpSpPr/>
                <p:nvPr/>
              </p:nvGrpSpPr>
              <p:grpSpPr>
                <a:xfrm>
                  <a:off x="135794" y="68542"/>
                  <a:ext cx="8895562" cy="4967421"/>
                  <a:chOff x="135794" y="68542"/>
                  <a:chExt cx="8895562" cy="4967421"/>
                </a:xfrm>
              </p:grpSpPr>
              <p:grpSp>
                <p:nvGrpSpPr>
                  <p:cNvPr id="1050" name="Google Shape;1050;p16"/>
                  <p:cNvGrpSpPr/>
                  <p:nvPr/>
                </p:nvGrpSpPr>
                <p:grpSpPr>
                  <a:xfrm>
                    <a:off x="135794" y="68542"/>
                    <a:ext cx="8895562" cy="4967421"/>
                    <a:chOff x="135794" y="68542"/>
                    <a:chExt cx="8895562" cy="4967421"/>
                  </a:xfrm>
                </p:grpSpPr>
                <p:sp>
                  <p:nvSpPr>
                    <p:cNvPr id="1051" name="Google Shape;1051;p1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2" name="Google Shape;1052;p16"/>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53" name="Google Shape;1053;p1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4" name="Google Shape;1054;p1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55" name="Google Shape;1055;p1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56" name="Google Shape;1056;p16"/>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7" name="Google Shape;1057;p16"/>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58" name="Google Shape;1058;p16"/>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9" name="Google Shape;1059;p16"/>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0" name="Google Shape;1060;p16"/>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1" name="Google Shape;1061;p16"/>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62" name="Google Shape;1062;p1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63" name="Google Shape;1063;p1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64" name="Google Shape;1064;p1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5" name="Google Shape;1065;p1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6" name="Google Shape;1066;p16"/>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7" name="Google Shape;1067;p1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68" name="Google Shape;1068;p1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9" name="Google Shape;1069;p16"/>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0" name="Google Shape;1070;p16"/>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1" name="Google Shape;1071;p16"/>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72" name="Google Shape;1072;p1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73" name="Google Shape;1073;p16"/>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4" name="Google Shape;1074;p16"/>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5" name="Google Shape;1075;p1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6" name="Google Shape;1076;p16"/>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77" name="Google Shape;1077;p1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8" name="Google Shape;1078;p1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9" name="Google Shape;1079;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80" name="Google Shape;1080;p16"/>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81" name="Google Shape;1081;p16"/>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2" name="Google Shape;1082;p1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83" name="Google Shape;1083;p16"/>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4" name="Google Shape;1084;p1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5" name="Google Shape;1085;p16"/>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86" name="Google Shape;1086;p16"/>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87" name="Google Shape;1087;p16"/>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88" name="Google Shape;1088;p16"/>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9" name="Google Shape;1089;p16"/>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0" name="Google Shape;1090;p16"/>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1" name="Google Shape;1091;p16"/>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92" name="Google Shape;1092;p16"/>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3" name="Google Shape;1093;p16"/>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4" name="Google Shape;1094;p16"/>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95" name="Google Shape;1095;p16"/>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96" name="Google Shape;1096;p16"/>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097" name="Google Shape;1097;p16"/>
                  <p:cNvGrpSpPr/>
                  <p:nvPr/>
                </p:nvGrpSpPr>
                <p:grpSpPr>
                  <a:xfrm rot="10800000">
                    <a:off x="1132858" y="911298"/>
                    <a:ext cx="1533329" cy="1542048"/>
                    <a:chOff x="-1235806" y="3683092"/>
                    <a:chExt cx="1533329" cy="1542048"/>
                  </a:xfrm>
                </p:grpSpPr>
                <p:sp>
                  <p:nvSpPr>
                    <p:cNvPr id="1098" name="Google Shape;1098;p16"/>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99" name="Google Shape;1099;p16"/>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0" name="Google Shape;1100;p16"/>
                    <p:cNvSpPr/>
                    <p:nvPr/>
                  </p:nvSpPr>
                  <p:spPr>
                    <a:xfrm rot="6300406">
                      <a:off x="2072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01" name="Google Shape;1101;p16"/>
              <p:cNvSpPr/>
              <p:nvPr/>
            </p:nvSpPr>
            <p:spPr>
              <a:xfrm>
                <a:off x="623250" y="43764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3" name="Google Shape;1103;p16"/>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4" name="Google Shape;1104;p16"/>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5" name="Google Shape;1105;p16"/>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06" name="Google Shape;1106;p16"/>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7" name="Google Shape;1107;p16"/>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8" name="Google Shape;1108;p16"/>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09" name="Google Shape;1109;p16"/>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10" name="Google Shape;1110;p16"/>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11" name="Google Shape;1111;p16"/>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12" name="Google Shape;1112;p16"/>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6"/>
          <p:cNvSpPr txBox="1">
            <a:spLocks noGrp="1"/>
          </p:cNvSpPr>
          <p:nvPr>
            <p:ph type="subTitle" idx="1"/>
          </p:nvPr>
        </p:nvSpPr>
        <p:spPr>
          <a:xfrm>
            <a:off x="973150" y="2809650"/>
            <a:ext cx="3646500" cy="1149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4" name="Google Shape;1114;p16"/>
          <p:cNvSpPr txBox="1">
            <a:spLocks noGrp="1"/>
          </p:cNvSpPr>
          <p:nvPr>
            <p:ph type="title"/>
          </p:nvPr>
        </p:nvSpPr>
        <p:spPr>
          <a:xfrm>
            <a:off x="973150" y="1184250"/>
            <a:ext cx="3646500" cy="1625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4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3">
    <p:bg>
      <p:bgPr>
        <a:solidFill>
          <a:schemeClr val="lt1"/>
        </a:solidFill>
        <a:effectLst/>
      </p:bgPr>
    </p:bg>
    <p:spTree>
      <p:nvGrpSpPr>
        <p:cNvPr id="1" name="Shape 1965"/>
        <p:cNvGrpSpPr/>
        <p:nvPr/>
      </p:nvGrpSpPr>
      <p:grpSpPr>
        <a:xfrm>
          <a:off x="0" y="0"/>
          <a:ext cx="0" cy="0"/>
          <a:chOff x="0" y="0"/>
          <a:chExt cx="0" cy="0"/>
        </a:xfrm>
      </p:grpSpPr>
      <p:grpSp>
        <p:nvGrpSpPr>
          <p:cNvPr id="1966" name="Google Shape;1966;p32"/>
          <p:cNvGrpSpPr/>
          <p:nvPr/>
        </p:nvGrpSpPr>
        <p:grpSpPr>
          <a:xfrm flipH="1">
            <a:off x="122308" y="68542"/>
            <a:ext cx="8966083" cy="5041129"/>
            <a:chOff x="122308" y="68542"/>
            <a:chExt cx="8966083" cy="5041129"/>
          </a:xfrm>
        </p:grpSpPr>
        <p:sp>
          <p:nvSpPr>
            <p:cNvPr id="1967" name="Google Shape;1967;p3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68" name="Google Shape;1968;p3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69" name="Google Shape;1969;p3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70" name="Google Shape;1970;p3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71" name="Google Shape;1971;p3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72" name="Google Shape;1972;p3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3" name="Google Shape;1973;p3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75" name="Google Shape;1975;p3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76" name="Google Shape;1976;p3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77" name="Google Shape;1977;p3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78" name="Google Shape;1978;p3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79" name="Google Shape;1979;p3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81" name="Google Shape;1981;p3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82" name="Google Shape;1982;p3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83" name="Google Shape;1983;p3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84" name="Google Shape;1984;p3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85" name="Google Shape;1985;p3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86" name="Google Shape;1986;p3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87" name="Google Shape;1987;p3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88" name="Google Shape;1988;p3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9" name="Google Shape;1989;p3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90" name="Google Shape;1990;p3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991" name="Google Shape;1991;p3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92" name="Google Shape;1992;p3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3" name="Google Shape;1993;p3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94" name="Google Shape;1994;p3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95" name="Google Shape;1995;p3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96" name="Google Shape;1996;p3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97" name="Google Shape;1997;p3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98" name="Google Shape;1998;p3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9" name="Google Shape;1999;p3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00" name="Google Shape;2000;p3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01" name="Google Shape;2001;p3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2" name="Google Shape;2002;p3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03" name="Google Shape;2003;p3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04" name="Google Shape;2004;p3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05" name="Google Shape;2005;p3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06" name="Google Shape;2006;p3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07" name="Google Shape;2007;p3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08" name="Google Shape;2008;p3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09" name="Google Shape;2009;p3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10" name="Google Shape;2010;p3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11" name="Google Shape;2011;p3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12" name="Google Shape;2012;p3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13" name="Google Shape;2013;p3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4" name="Google Shape;2014;p3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15" name="Google Shape;2015;p3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16" name="Google Shape;2016;p3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7" name="Google Shape;2017;p3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18" name="Google Shape;2018;p3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19" name="Google Shape;2019;p3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20" name="Google Shape;2020;p3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21" name="Google Shape;2021;p32"/>
          <p:cNvSpPr/>
          <p:nvPr/>
        </p:nvSpPr>
        <p:spPr>
          <a:xfrm>
            <a:off x="1013722" y="908525"/>
            <a:ext cx="208851" cy="86795"/>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22" name="Google Shape;2022;p32"/>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2"/>
          <p:cNvSpPr txBox="1">
            <a:spLocks noGrp="1"/>
          </p:cNvSpPr>
          <p:nvPr>
            <p:ph type="title"/>
          </p:nvPr>
        </p:nvSpPr>
        <p:spPr>
          <a:xfrm>
            <a:off x="1133400" y="2509375"/>
            <a:ext cx="2153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700" b="1">
                <a:latin typeface="Amatic SC"/>
                <a:ea typeface="Amatic SC"/>
                <a:cs typeface="Amatic SC"/>
                <a:sym typeface="Amatic SC"/>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24" name="Google Shape;2024;p32"/>
          <p:cNvSpPr txBox="1">
            <a:spLocks noGrp="1"/>
          </p:cNvSpPr>
          <p:nvPr>
            <p:ph type="subTitle" idx="1"/>
          </p:nvPr>
        </p:nvSpPr>
        <p:spPr>
          <a:xfrm>
            <a:off x="1133400" y="3095900"/>
            <a:ext cx="2153100" cy="69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5" name="Google Shape;2025;p32"/>
          <p:cNvSpPr txBox="1">
            <a:spLocks noGrp="1"/>
          </p:cNvSpPr>
          <p:nvPr>
            <p:ph type="title" idx="2"/>
          </p:nvPr>
        </p:nvSpPr>
        <p:spPr>
          <a:xfrm>
            <a:off x="3466813" y="2509375"/>
            <a:ext cx="2153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700" b="1">
                <a:latin typeface="Amatic SC"/>
                <a:ea typeface="Amatic SC"/>
                <a:cs typeface="Amatic SC"/>
                <a:sym typeface="Amatic SC"/>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26" name="Google Shape;2026;p32"/>
          <p:cNvSpPr txBox="1">
            <a:spLocks noGrp="1"/>
          </p:cNvSpPr>
          <p:nvPr>
            <p:ph type="subTitle" idx="3"/>
          </p:nvPr>
        </p:nvSpPr>
        <p:spPr>
          <a:xfrm>
            <a:off x="3466813" y="3095900"/>
            <a:ext cx="2153100" cy="69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7" name="Google Shape;2027;p32"/>
          <p:cNvSpPr txBox="1">
            <a:spLocks noGrp="1"/>
          </p:cNvSpPr>
          <p:nvPr>
            <p:ph type="title" idx="4"/>
          </p:nvPr>
        </p:nvSpPr>
        <p:spPr>
          <a:xfrm>
            <a:off x="5857550" y="2509375"/>
            <a:ext cx="2153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700" b="1">
                <a:latin typeface="Amatic SC"/>
                <a:ea typeface="Amatic SC"/>
                <a:cs typeface="Amatic SC"/>
                <a:sym typeface="Amatic SC"/>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28" name="Google Shape;2028;p32"/>
          <p:cNvSpPr txBox="1">
            <a:spLocks noGrp="1"/>
          </p:cNvSpPr>
          <p:nvPr>
            <p:ph type="subTitle" idx="5"/>
          </p:nvPr>
        </p:nvSpPr>
        <p:spPr>
          <a:xfrm>
            <a:off x="5857550" y="3095900"/>
            <a:ext cx="2153100" cy="69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9" name="Google Shape;2029;p32"/>
          <p:cNvSpPr txBox="1">
            <a:spLocks noGrp="1"/>
          </p:cNvSpPr>
          <p:nvPr>
            <p:ph type="title" idx="6"/>
          </p:nvPr>
        </p:nvSpPr>
        <p:spPr>
          <a:xfrm>
            <a:off x="933625" y="540000"/>
            <a:ext cx="72768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_8">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22308" y="79026"/>
            <a:ext cx="8895562" cy="4956938"/>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5" name="Google Shape;2415;p38"/>
          <p:cNvSpPr/>
          <p:nvPr/>
        </p:nvSpPr>
        <p:spPr>
          <a:xfrm>
            <a:off x="720000" y="298025"/>
            <a:ext cx="7704000" cy="45477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6" name="Google Shape;2416;p38"/>
          <p:cNvGrpSpPr/>
          <p:nvPr/>
        </p:nvGrpSpPr>
        <p:grpSpPr>
          <a:xfrm rot="1799965" flipH="1">
            <a:off x="6736154" y="2694432"/>
            <a:ext cx="1792663" cy="1738763"/>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2" name="Google Shape;2452;p38"/>
          <p:cNvGrpSpPr/>
          <p:nvPr/>
        </p:nvGrpSpPr>
        <p:grpSpPr>
          <a:xfrm>
            <a:off x="7045650" y="285350"/>
            <a:ext cx="1579225" cy="2727475"/>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68" name="Google Shape;2468;p38"/>
          <p:cNvGrpSpPr/>
          <p:nvPr/>
        </p:nvGrpSpPr>
        <p:grpSpPr>
          <a:xfrm>
            <a:off x="955876" y="768600"/>
            <a:ext cx="764300" cy="754550"/>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2" name="Google Shape;2472;p38"/>
          <p:cNvSpPr/>
          <p:nvPr/>
        </p:nvSpPr>
        <p:spPr>
          <a:xfrm rot="8823568">
            <a:off x="1691164" y="4133107"/>
            <a:ext cx="2036345" cy="1855222"/>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8"/>
          <p:cNvSpPr/>
          <p:nvPr/>
        </p:nvSpPr>
        <p:spPr>
          <a:xfrm rot="-8552197" flipH="1">
            <a:off x="5402924" y="4133059"/>
            <a:ext cx="2036439" cy="1855308"/>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8_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40683" y="110399"/>
            <a:ext cx="8890673" cy="4933293"/>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720000" y="544975"/>
            <a:ext cx="7704000" cy="4053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39"/>
          <p:cNvSpPr/>
          <p:nvPr/>
        </p:nvSpPr>
        <p:spPr>
          <a:xfrm>
            <a:off x="5602987" y="1704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7" name="Google Shape;2527;p39"/>
          <p:cNvGrpSpPr/>
          <p:nvPr/>
        </p:nvGrpSpPr>
        <p:grpSpPr>
          <a:xfrm>
            <a:off x="6536225" y="2319800"/>
            <a:ext cx="868425" cy="5145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2" name="Google Shape;2532;p39"/>
          <p:cNvSpPr/>
          <p:nvPr/>
        </p:nvSpPr>
        <p:spPr>
          <a:xfrm flipH="1">
            <a:off x="6859674" y="15289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39"/>
          <p:cNvSpPr/>
          <p:nvPr/>
        </p:nvSpPr>
        <p:spPr>
          <a:xfrm>
            <a:off x="7176062" y="304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9"/>
          <p:cNvSpPr/>
          <p:nvPr/>
        </p:nvSpPr>
        <p:spPr>
          <a:xfrm>
            <a:off x="7176062" y="123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9"/>
          <p:cNvSpPr/>
          <p:nvPr/>
        </p:nvSpPr>
        <p:spPr>
          <a:xfrm>
            <a:off x="5835587" y="3732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39"/>
          <p:cNvSpPr/>
          <p:nvPr/>
        </p:nvSpPr>
        <p:spPr>
          <a:xfrm flipH="1">
            <a:off x="6859674" y="336372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39"/>
          <p:cNvSpPr/>
          <p:nvPr/>
        </p:nvSpPr>
        <p:spPr>
          <a:xfrm flipH="1">
            <a:off x="5745474" y="248510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39"/>
          <p:cNvSpPr/>
          <p:nvPr/>
        </p:nvSpPr>
        <p:spPr>
          <a:xfrm flipH="1">
            <a:off x="8001899" y="248510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CUSTOM_8_1_1">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40683" y="110399"/>
            <a:ext cx="8890673" cy="4933293"/>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1615150" y="544975"/>
            <a:ext cx="5941800" cy="4053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1" name="Google Shape;2591;p40"/>
          <p:cNvGrpSpPr/>
          <p:nvPr/>
        </p:nvGrpSpPr>
        <p:grpSpPr>
          <a:xfrm>
            <a:off x="416320" y="2056053"/>
            <a:ext cx="1847045" cy="343295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8" name="Google Shape;2598;p40"/>
          <p:cNvGrpSpPr/>
          <p:nvPr/>
        </p:nvGrpSpPr>
        <p:grpSpPr>
          <a:xfrm rot="536064" flipH="1">
            <a:off x="6686108" y="902440"/>
            <a:ext cx="1765351" cy="1991753"/>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37" name="Google Shape;2637;p40"/>
          <p:cNvSpPr/>
          <p:nvPr/>
        </p:nvSpPr>
        <p:spPr>
          <a:xfrm flipH="1">
            <a:off x="6944874" y="415310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40"/>
          <p:cNvSpPr/>
          <p:nvPr/>
        </p:nvSpPr>
        <p:spPr>
          <a:xfrm flipH="1">
            <a:off x="4489261" y="6771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9" name="Google Shape;2639;p40"/>
          <p:cNvGrpSpPr/>
          <p:nvPr/>
        </p:nvGrpSpPr>
        <p:grpSpPr>
          <a:xfrm>
            <a:off x="1140337" y="588160"/>
            <a:ext cx="7010543" cy="3564252"/>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46" name="Google Shape;2646;p40"/>
          <p:cNvSpPr/>
          <p:nvPr/>
        </p:nvSpPr>
        <p:spPr>
          <a:xfrm flipH="1">
            <a:off x="2309824" y="368057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7D0A05-6835-43BF-80A4-12B4A383285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7CACC86-3D5A-4E41-911A-604E1F7AFCE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D8BECA7-E0F4-43F1-85B1-7F3FAAAE78BA}"/>
              </a:ext>
            </a:extLst>
          </p:cNvPr>
          <p:cNvSpPr>
            <a:spLocks noGrp="1"/>
          </p:cNvSpPr>
          <p:nvPr>
            <p:ph type="dt" sz="half" idx="10"/>
          </p:nvPr>
        </p:nvSpPr>
        <p:spPr/>
        <p:txBody>
          <a:bodyPr/>
          <a:lstStyle/>
          <a:p>
            <a:fld id="{57C5B9B4-375F-41EB-8531-BC19A2728BB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64FC773-038C-414D-B7AD-7EEC93F013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74F2031-2892-4C71-8E9C-D9F0FE9350F9}"/>
              </a:ext>
            </a:extLst>
          </p:cNvPr>
          <p:cNvSpPr>
            <a:spLocks noGrp="1"/>
          </p:cNvSpPr>
          <p:nvPr>
            <p:ph type="sldNum" sz="quarter" idx="12"/>
          </p:nvPr>
        </p:nvSpPr>
        <p:spPr/>
        <p:txBody>
          <a:bodyPr/>
          <a:lstStyle/>
          <a:p>
            <a:fld id="{544319B9-D730-42F6-B728-B050F6E52324}" type="slidenum">
              <a:rPr lang="zh-CN" altLang="en-US" smtClean="0"/>
              <a:t>‹#›</a:t>
            </a:fld>
            <a:endParaRPr lang="zh-CN" altLang="en-US"/>
          </a:p>
        </p:txBody>
      </p:sp>
    </p:spTree>
    <p:extLst>
      <p:ext uri="{BB962C8B-B14F-4D97-AF65-F5344CB8AC3E}">
        <p14:creationId xmlns:p14="http://schemas.microsoft.com/office/powerpoint/2010/main" val="1075072818"/>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3"/>
        <p:cNvGrpSpPr/>
        <p:nvPr/>
      </p:nvGrpSpPr>
      <p:grpSpPr>
        <a:xfrm>
          <a:off x="0" y="0"/>
          <a:ext cx="0" cy="0"/>
          <a:chOff x="0" y="0"/>
          <a:chExt cx="0" cy="0"/>
        </a:xfrm>
      </p:grpSpPr>
      <p:sp>
        <p:nvSpPr>
          <p:cNvPr id="154" name="Google Shape;154;p3"/>
          <p:cNvSpPr/>
          <p:nvPr/>
        </p:nvSpPr>
        <p:spPr>
          <a:xfrm rot="-1800227">
            <a:off x="7220529" y="4943780"/>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 name="Google Shape;155;p3"/>
          <p:cNvSpPr/>
          <p:nvPr/>
        </p:nvSpPr>
        <p:spPr>
          <a:xfrm rot="-5400000" flipH="1">
            <a:off x="5563802" y="494094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6" name="Google Shape;156;p3"/>
          <p:cNvSpPr/>
          <p:nvPr/>
        </p:nvSpPr>
        <p:spPr>
          <a:xfrm rot="5400000">
            <a:off x="6062609" y="491413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7" name="Google Shape;157;p3"/>
          <p:cNvSpPr/>
          <p:nvPr/>
        </p:nvSpPr>
        <p:spPr>
          <a:xfrm rot="-4499594">
            <a:off x="6803400" y="494094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158" name="Google Shape;158;p3"/>
          <p:cNvGrpSpPr/>
          <p:nvPr/>
        </p:nvGrpSpPr>
        <p:grpSpPr>
          <a:xfrm>
            <a:off x="122308" y="68542"/>
            <a:ext cx="8966083" cy="5041129"/>
            <a:chOff x="122308" y="68542"/>
            <a:chExt cx="8966083" cy="5041129"/>
          </a:xfrm>
        </p:grpSpPr>
        <p:grpSp>
          <p:nvGrpSpPr>
            <p:cNvPr id="159" name="Google Shape;159;p3"/>
            <p:cNvGrpSpPr/>
            <p:nvPr/>
          </p:nvGrpSpPr>
          <p:grpSpPr>
            <a:xfrm>
              <a:off x="122308" y="68542"/>
              <a:ext cx="8966083" cy="5041129"/>
              <a:chOff x="122308" y="68542"/>
              <a:chExt cx="8966083" cy="5041129"/>
            </a:xfrm>
          </p:grpSpPr>
          <p:grpSp>
            <p:nvGrpSpPr>
              <p:cNvPr id="160" name="Google Shape;160;p3"/>
              <p:cNvGrpSpPr/>
              <p:nvPr/>
            </p:nvGrpSpPr>
            <p:grpSpPr>
              <a:xfrm rot="10800000">
                <a:off x="7818592" y="988275"/>
                <a:ext cx="507013" cy="2359987"/>
                <a:chOff x="8524342" y="1674075"/>
                <a:chExt cx="507013" cy="2359987"/>
              </a:xfrm>
            </p:grpSpPr>
            <p:sp>
              <p:nvSpPr>
                <p:cNvPr id="161" name="Google Shape;161;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2" name="Google Shape;162;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 name="Google Shape;163;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4" name="Google Shape;164;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 name="Google Shape;165;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6" name="Google Shape;166;p3"/>
              <p:cNvGrpSpPr/>
              <p:nvPr/>
            </p:nvGrpSpPr>
            <p:grpSpPr>
              <a:xfrm>
                <a:off x="122308" y="68542"/>
                <a:ext cx="8966083" cy="5041129"/>
                <a:chOff x="122308" y="68542"/>
                <a:chExt cx="8966083" cy="5041129"/>
              </a:xfrm>
            </p:grpSpPr>
            <p:grpSp>
              <p:nvGrpSpPr>
                <p:cNvPr id="167" name="Google Shape;167;p3"/>
                <p:cNvGrpSpPr/>
                <p:nvPr/>
              </p:nvGrpSpPr>
              <p:grpSpPr>
                <a:xfrm>
                  <a:off x="122308" y="68542"/>
                  <a:ext cx="8966083" cy="5041129"/>
                  <a:chOff x="122308" y="68542"/>
                  <a:chExt cx="8966083" cy="5041129"/>
                </a:xfrm>
              </p:grpSpPr>
              <p:sp>
                <p:nvSpPr>
                  <p:cNvPr id="168" name="Google Shape;168;p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 name="Google Shape;169;p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 name="Google Shape;170;p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 name="Google Shape;171;p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 name="Google Shape;172;p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 name="Google Shape;173;p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 name="Google Shape;174;p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 name="Google Shape;175;p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6" name="Google Shape;176;p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7" name="Google Shape;177;p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 name="Google Shape;178;p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9" name="Google Shape;179;p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0" name="Google Shape;180;p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 name="Google Shape;181;p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2" name="Google Shape;182;p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3" name="Google Shape;183;p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4" name="Google Shape;184;p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 name="Google Shape;185;p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 name="Google Shape;186;p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 name="Google Shape;187;p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 name="Google Shape;188;p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 name="Google Shape;189;p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 name="Google Shape;190;p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1" name="Google Shape;191;p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 name="Google Shape;192;p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 name="Google Shape;193;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4" name="Google Shape;194;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5" name="Google Shape;195;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6" name="Google Shape;196;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 name="Google Shape;197;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 name="Google Shape;198;p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 name="Google Shape;199;p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 name="Google Shape;200;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 name="Google Shape;201;p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2" name="Google Shape;202;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3" name="Google Shape;203;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4" name="Google Shape;204;p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 name="Google Shape;205;p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 name="Google Shape;206;p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 name="Google Shape;207;p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 name="Google Shape;208;p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9" name="Google Shape;209;p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 name="Google Shape;210;p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 name="Google Shape;211;p3"/>
                  <p:cNvSpPr/>
                  <p:nvPr/>
                </p:nvSpPr>
                <p:spPr>
                  <a:xfrm rot="2700000">
                    <a:off x="75445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2" name="Google Shape;212;p3"/>
                  <p:cNvSpPr/>
                  <p:nvPr/>
                </p:nvSpPr>
                <p:spPr>
                  <a:xfrm rot="8999773">
                    <a:off x="78946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 name="Google Shape;213;p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 name="Google Shape;214;p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5" name="Google Shape;215;p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6" name="Google Shape;216;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 name="Google Shape;217;p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18" name="Google Shape;218;p3"/>
                <p:cNvGrpSpPr/>
                <p:nvPr/>
              </p:nvGrpSpPr>
              <p:grpSpPr>
                <a:xfrm rot="10800000">
                  <a:off x="661073" y="1376836"/>
                  <a:ext cx="647001" cy="2151381"/>
                  <a:chOff x="122308" y="2608221"/>
                  <a:chExt cx="647001" cy="2151381"/>
                </a:xfrm>
              </p:grpSpPr>
              <p:sp>
                <p:nvSpPr>
                  <p:cNvPr id="219" name="Google Shape;219;p3"/>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 name="Google Shape;220;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 name="Google Shape;221;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2" name="Google Shape;222;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 name="Google Shape;223;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 name="Google Shape;224;p3"/>
                  <p:cNvSpPr/>
                  <p:nvPr/>
                </p:nvSpPr>
                <p:spPr>
                  <a:xfrm rot="8999773">
                    <a:off x="6549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225" name="Google Shape;225;p3"/>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 name="Google Shape;227;p3"/>
          <p:cNvSpPr/>
          <p:nvPr/>
        </p:nvSpPr>
        <p:spPr>
          <a:xfrm>
            <a:off x="711425" y="540000"/>
            <a:ext cx="77211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txBox="1">
            <a:spLocks noGrp="1"/>
          </p:cNvSpPr>
          <p:nvPr>
            <p:ph type="title"/>
          </p:nvPr>
        </p:nvSpPr>
        <p:spPr>
          <a:xfrm>
            <a:off x="1605325" y="2207688"/>
            <a:ext cx="5933400" cy="133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29" name="Google Shape;229;p3"/>
          <p:cNvSpPr txBox="1">
            <a:spLocks noGrp="1"/>
          </p:cNvSpPr>
          <p:nvPr>
            <p:ph type="title" idx="2" hasCustomPrompt="1"/>
          </p:nvPr>
        </p:nvSpPr>
        <p:spPr>
          <a:xfrm>
            <a:off x="4107438" y="1270325"/>
            <a:ext cx="929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30" name="Google Shape;230;p3"/>
          <p:cNvSpPr txBox="1">
            <a:spLocks noGrp="1"/>
          </p:cNvSpPr>
          <p:nvPr>
            <p:ph type="subTitle" idx="1"/>
          </p:nvPr>
        </p:nvSpPr>
        <p:spPr>
          <a:xfrm>
            <a:off x="1605400" y="3540888"/>
            <a:ext cx="5933400" cy="4278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1"/>
        <p:cNvGrpSpPr/>
        <p:nvPr/>
      </p:nvGrpSpPr>
      <p:grpSpPr>
        <a:xfrm>
          <a:off x="0" y="0"/>
          <a:ext cx="0" cy="0"/>
          <a:chOff x="0" y="0"/>
          <a:chExt cx="0" cy="0"/>
        </a:xfrm>
      </p:grpSpPr>
      <p:sp>
        <p:nvSpPr>
          <p:cNvPr id="232" name="Google Shape;232;p4"/>
          <p:cNvSpPr/>
          <p:nvPr/>
        </p:nvSpPr>
        <p:spPr>
          <a:xfrm rot="-1800227">
            <a:off x="7220529" y="4943780"/>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5411402" y="494094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6062609" y="491413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7220918" y="478644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6803400" y="494094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61069" y="68542"/>
            <a:ext cx="9027322" cy="5041129"/>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311400" y="310100"/>
            <a:ext cx="8521200" cy="45234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AutoNum type="arabicPeriod"/>
              <a:defRPr sz="1200">
                <a:solidFill>
                  <a:srgbClr val="434343"/>
                </a:solidFill>
              </a:defRPr>
            </a:lvl1pPr>
            <a:lvl2pPr marL="914400" lvl="1" indent="-317500" rtl="0">
              <a:lnSpc>
                <a:spcPct val="115000"/>
              </a:lnSpc>
              <a:spcBef>
                <a:spcPts val="0"/>
              </a:spcBef>
              <a:spcAft>
                <a:spcPts val="0"/>
              </a:spcAft>
              <a:buClr>
                <a:srgbClr val="434343"/>
              </a:buClr>
              <a:buSzPts val="1400"/>
              <a:buAutoNum type="alphaLcPeriod"/>
              <a:defRPr>
                <a:solidFill>
                  <a:srgbClr val="434343"/>
                </a:solidFill>
              </a:defRPr>
            </a:lvl2pPr>
            <a:lvl3pPr marL="1371600" lvl="2" indent="-317500" rtl="0">
              <a:lnSpc>
                <a:spcPct val="115000"/>
              </a:lnSpc>
              <a:spcBef>
                <a:spcPts val="0"/>
              </a:spcBef>
              <a:spcAft>
                <a:spcPts val="0"/>
              </a:spcAft>
              <a:buClr>
                <a:srgbClr val="434343"/>
              </a:buClr>
              <a:buSzPts val="1400"/>
              <a:buAutoNum type="romanLcPeriod"/>
              <a:defRPr>
                <a:solidFill>
                  <a:srgbClr val="434343"/>
                </a:solidFill>
              </a:defRPr>
            </a:lvl3pPr>
            <a:lvl4pPr marL="1828800" lvl="3" indent="-317500" rtl="0">
              <a:lnSpc>
                <a:spcPct val="115000"/>
              </a:lnSpc>
              <a:spcBef>
                <a:spcPts val="0"/>
              </a:spcBef>
              <a:spcAft>
                <a:spcPts val="0"/>
              </a:spcAft>
              <a:buClr>
                <a:srgbClr val="434343"/>
              </a:buClr>
              <a:buSzPts val="1400"/>
              <a:buAutoNum type="arabicPeriod"/>
              <a:defRPr>
                <a:solidFill>
                  <a:srgbClr val="434343"/>
                </a:solidFill>
              </a:defRPr>
            </a:lvl4pPr>
            <a:lvl5pPr marL="2286000" lvl="4" indent="-317500" rtl="0">
              <a:lnSpc>
                <a:spcPct val="115000"/>
              </a:lnSpc>
              <a:spcBef>
                <a:spcPts val="0"/>
              </a:spcBef>
              <a:spcAft>
                <a:spcPts val="0"/>
              </a:spcAft>
              <a:buClr>
                <a:srgbClr val="434343"/>
              </a:buClr>
              <a:buSzPts val="1400"/>
              <a:buAutoNum type="alphaLcPeriod"/>
              <a:defRPr>
                <a:solidFill>
                  <a:srgbClr val="434343"/>
                </a:solidFill>
              </a:defRPr>
            </a:lvl5pPr>
            <a:lvl6pPr marL="2743200" lvl="5" indent="-317500" rtl="0">
              <a:lnSpc>
                <a:spcPct val="115000"/>
              </a:lnSpc>
              <a:spcBef>
                <a:spcPts val="0"/>
              </a:spcBef>
              <a:spcAft>
                <a:spcPts val="0"/>
              </a:spcAft>
              <a:buClr>
                <a:srgbClr val="434343"/>
              </a:buClr>
              <a:buSzPts val="1400"/>
              <a:buAutoNum type="romanLcPeriod"/>
              <a:defRPr>
                <a:solidFill>
                  <a:srgbClr val="434343"/>
                </a:solidFill>
              </a:defRPr>
            </a:lvl6pPr>
            <a:lvl7pPr marL="3200400" lvl="6" indent="-317500" rtl="0">
              <a:lnSpc>
                <a:spcPct val="115000"/>
              </a:lnSpc>
              <a:spcBef>
                <a:spcPts val="0"/>
              </a:spcBef>
              <a:spcAft>
                <a:spcPts val="0"/>
              </a:spcAft>
              <a:buClr>
                <a:srgbClr val="434343"/>
              </a:buClr>
              <a:buSzPts val="1400"/>
              <a:buAutoNum type="arabicPeriod"/>
              <a:defRPr>
                <a:solidFill>
                  <a:srgbClr val="434343"/>
                </a:solidFill>
              </a:defRPr>
            </a:lvl7pPr>
            <a:lvl8pPr marL="3657600" lvl="7" indent="-317500" rtl="0">
              <a:lnSpc>
                <a:spcPct val="115000"/>
              </a:lnSpc>
              <a:spcBef>
                <a:spcPts val="0"/>
              </a:spcBef>
              <a:spcAft>
                <a:spcPts val="0"/>
              </a:spcAft>
              <a:buClr>
                <a:srgbClr val="434343"/>
              </a:buClr>
              <a:buSzPts val="1400"/>
              <a:buAutoNum type="alphaLcPeriod"/>
              <a:defRPr>
                <a:solidFill>
                  <a:srgbClr val="434343"/>
                </a:solidFill>
              </a:defRPr>
            </a:lvl8pPr>
            <a:lvl9pPr marL="4114800" lvl="8" indent="-317500"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720000" y="540000"/>
            <a:ext cx="3834900" cy="612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1"/>
        <p:cNvGrpSpPr/>
        <p:nvPr/>
      </p:nvGrpSpPr>
      <p:grpSpPr>
        <a:xfrm>
          <a:off x="0" y="0"/>
          <a:ext cx="0" cy="0"/>
          <a:chOff x="0" y="0"/>
          <a:chExt cx="0" cy="0"/>
        </a:xfrm>
      </p:grpSpPr>
      <p:grpSp>
        <p:nvGrpSpPr>
          <p:cNvPr id="412" name="Google Shape;412;p7"/>
          <p:cNvGrpSpPr/>
          <p:nvPr/>
        </p:nvGrpSpPr>
        <p:grpSpPr>
          <a:xfrm>
            <a:off x="122308" y="110399"/>
            <a:ext cx="8966083" cy="4999273"/>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1" name="Google Shape;481;p7"/>
          <p:cNvSpPr/>
          <p:nvPr/>
        </p:nvSpPr>
        <p:spPr>
          <a:xfrm>
            <a:off x="726275" y="540000"/>
            <a:ext cx="47595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2" name="Google Shape;482;p7"/>
          <p:cNvGrpSpPr/>
          <p:nvPr/>
        </p:nvGrpSpPr>
        <p:grpSpPr>
          <a:xfrm>
            <a:off x="6622278" y="720692"/>
            <a:ext cx="1386230" cy="2576599"/>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 name="Google Shape;489;p7"/>
          <p:cNvGrpSpPr/>
          <p:nvPr/>
        </p:nvGrpSpPr>
        <p:grpSpPr>
          <a:xfrm>
            <a:off x="4991670" y="2611790"/>
            <a:ext cx="1765307" cy="1991703"/>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8" name="Google Shape;528;p7"/>
          <p:cNvSpPr/>
          <p:nvPr/>
        </p:nvSpPr>
        <p:spPr>
          <a:xfrm>
            <a:off x="8424000" y="158969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7"/>
          <p:cNvSpPr/>
          <p:nvPr/>
        </p:nvSpPr>
        <p:spPr>
          <a:xfrm>
            <a:off x="6572825" y="429124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7"/>
          <p:cNvSpPr txBox="1">
            <a:spLocks noGrp="1"/>
          </p:cNvSpPr>
          <p:nvPr>
            <p:ph type="title"/>
          </p:nvPr>
        </p:nvSpPr>
        <p:spPr>
          <a:xfrm>
            <a:off x="1220375" y="977088"/>
            <a:ext cx="3771300" cy="61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220375" y="1589688"/>
            <a:ext cx="3771300" cy="25767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32"/>
        <p:cNvGrpSpPr/>
        <p:nvPr/>
      </p:nvGrpSpPr>
      <p:grpSpPr>
        <a:xfrm>
          <a:off x="0" y="0"/>
          <a:ext cx="0" cy="0"/>
          <a:chOff x="0" y="0"/>
          <a:chExt cx="0" cy="0"/>
        </a:xfrm>
      </p:grpSpPr>
      <p:grpSp>
        <p:nvGrpSpPr>
          <p:cNvPr id="533" name="Google Shape;533;p8"/>
          <p:cNvGrpSpPr/>
          <p:nvPr/>
        </p:nvGrpSpPr>
        <p:grpSpPr>
          <a:xfrm>
            <a:off x="122308" y="68542"/>
            <a:ext cx="8909048" cy="4975150"/>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721050" y="553925"/>
            <a:ext cx="7701600" cy="4035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9" name="Google Shape;609;p8"/>
          <p:cNvGrpSpPr/>
          <p:nvPr/>
        </p:nvGrpSpPr>
        <p:grpSpPr>
          <a:xfrm rot="1799965" flipH="1">
            <a:off x="372879" y="2694432"/>
            <a:ext cx="1792663" cy="1738763"/>
            <a:chOff x="6997200" y="3219600"/>
            <a:chExt cx="1426800" cy="1383900"/>
          </a:xfrm>
        </p:grpSpPr>
        <p:sp>
          <p:nvSpPr>
            <p:cNvPr id="610" name="Google Shape;610;p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 name="Google Shape;645;p8"/>
          <p:cNvGrpSpPr/>
          <p:nvPr/>
        </p:nvGrpSpPr>
        <p:grpSpPr>
          <a:xfrm flipH="1">
            <a:off x="7330376" y="2586447"/>
            <a:ext cx="1315503" cy="1991723"/>
            <a:chOff x="191900" y="2943925"/>
            <a:chExt cx="1080850" cy="1636450"/>
          </a:xfrm>
        </p:grpSpPr>
        <p:sp>
          <p:nvSpPr>
            <p:cNvPr id="646" name="Google Shape;646;p8"/>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8"/>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8"/>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8"/>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8"/>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8"/>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8"/>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8"/>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8"/>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8"/>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8"/>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8"/>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8"/>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8"/>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8"/>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8"/>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8"/>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8"/>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8"/>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8"/>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8"/>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8"/>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8"/>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8"/>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8"/>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8"/>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8"/>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8"/>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8"/>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8"/>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8"/>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8"/>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8"/>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8"/>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8"/>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8"/>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8"/>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8"/>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8"/>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8"/>
          <p:cNvSpPr txBox="1">
            <a:spLocks noGrp="1"/>
          </p:cNvSpPr>
          <p:nvPr>
            <p:ph type="title"/>
          </p:nvPr>
        </p:nvSpPr>
        <p:spPr>
          <a:xfrm>
            <a:off x="2514125" y="1307100"/>
            <a:ext cx="41157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86"/>
        <p:cNvGrpSpPr/>
        <p:nvPr/>
      </p:nvGrpSpPr>
      <p:grpSpPr>
        <a:xfrm>
          <a:off x="0" y="0"/>
          <a:ext cx="0" cy="0"/>
          <a:chOff x="0" y="0"/>
          <a:chExt cx="0" cy="0"/>
        </a:xfrm>
      </p:grpSpPr>
      <p:grpSp>
        <p:nvGrpSpPr>
          <p:cNvPr id="687" name="Google Shape;687;p9"/>
          <p:cNvGrpSpPr/>
          <p:nvPr/>
        </p:nvGrpSpPr>
        <p:grpSpPr>
          <a:xfrm rot="10800000">
            <a:off x="122308" y="68542"/>
            <a:ext cx="8966083" cy="5041129"/>
            <a:chOff x="122308" y="68542"/>
            <a:chExt cx="8966083" cy="5041129"/>
          </a:xfrm>
        </p:grpSpPr>
        <p:grpSp>
          <p:nvGrpSpPr>
            <p:cNvPr id="688" name="Google Shape;688;p9"/>
            <p:cNvGrpSpPr/>
            <p:nvPr/>
          </p:nvGrpSpPr>
          <p:grpSpPr>
            <a:xfrm>
              <a:off x="122308" y="68542"/>
              <a:ext cx="8966083" cy="5041129"/>
              <a:chOff x="122308" y="68542"/>
              <a:chExt cx="8966083" cy="5041129"/>
            </a:xfrm>
          </p:grpSpPr>
          <p:grpSp>
            <p:nvGrpSpPr>
              <p:cNvPr id="689" name="Google Shape;689;p9"/>
              <p:cNvGrpSpPr/>
              <p:nvPr/>
            </p:nvGrpSpPr>
            <p:grpSpPr>
              <a:xfrm rot="10800000">
                <a:off x="7894792" y="398400"/>
                <a:ext cx="888013" cy="1790004"/>
                <a:chOff x="8067142" y="2833934"/>
                <a:chExt cx="888013" cy="1790004"/>
              </a:xfrm>
            </p:grpSpPr>
            <p:sp>
              <p:nvSpPr>
                <p:cNvPr id="690" name="Google Shape;690;p9"/>
                <p:cNvSpPr/>
                <p:nvPr/>
              </p:nvSpPr>
              <p:spPr>
                <a:xfrm rot="2700000">
                  <a:off x="80647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691" name="Google Shape;691;p9"/>
                <p:cNvSpPr/>
                <p:nvPr/>
              </p:nvSpPr>
              <p:spPr>
                <a:xfrm rot="-5400000">
                  <a:off x="8878228" y="45470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692" name="Google Shape;692;p9"/>
              <p:cNvGrpSpPr/>
              <p:nvPr/>
            </p:nvGrpSpPr>
            <p:grpSpPr>
              <a:xfrm>
                <a:off x="122308" y="68542"/>
                <a:ext cx="8966083" cy="5041129"/>
                <a:chOff x="122308" y="68542"/>
                <a:chExt cx="8966083" cy="5041129"/>
              </a:xfrm>
            </p:grpSpPr>
            <p:grpSp>
              <p:nvGrpSpPr>
                <p:cNvPr id="693" name="Google Shape;693;p9"/>
                <p:cNvGrpSpPr/>
                <p:nvPr/>
              </p:nvGrpSpPr>
              <p:grpSpPr>
                <a:xfrm>
                  <a:off x="122308" y="68542"/>
                  <a:ext cx="8966083" cy="5041129"/>
                  <a:chOff x="122308" y="68542"/>
                  <a:chExt cx="8966083" cy="5041129"/>
                </a:xfrm>
              </p:grpSpPr>
              <p:sp>
                <p:nvSpPr>
                  <p:cNvPr id="694" name="Google Shape;694;p9"/>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95" name="Google Shape;695;p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696" name="Google Shape;696;p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97" name="Google Shape;697;p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698" name="Google Shape;698;p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99" name="Google Shape;699;p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00" name="Google Shape;700;p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1" name="Google Shape;701;p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02" name="Google Shape;702;p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3" name="Google Shape;703;p9"/>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4" name="Google Shape;704;p9"/>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05" name="Google Shape;705;p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06" name="Google Shape;706;p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7" name="Google Shape;707;p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8" name="Google Shape;708;p9"/>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9" name="Google Shape;709;p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0" name="Google Shape;710;p9"/>
                  <p:cNvSpPr/>
                  <p:nvPr/>
                </p:nvSpPr>
                <p:spPr>
                  <a:xfrm rot="-5400000">
                    <a:off x="21010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11" name="Google Shape;711;p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2" name="Google Shape;712;p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13" name="Google Shape;713;p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14" name="Google Shape;714;p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15" name="Google Shape;715;p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6" name="Google Shape;716;p9"/>
                  <p:cNvSpPr/>
                  <p:nvPr/>
                </p:nvSpPr>
                <p:spPr>
                  <a:xfrm rot="8100000" flipH="1">
                    <a:off x="86083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17" name="Google Shape;717;p9"/>
                  <p:cNvSpPr/>
                  <p:nvPr/>
                </p:nvSpPr>
                <p:spPr>
                  <a:xfrm rot="-10594826" flipH="1">
                    <a:off x="89022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8" name="Google Shape;718;p9"/>
                  <p:cNvSpPr/>
                  <p:nvPr/>
                </p:nvSpPr>
                <p:spPr>
                  <a:xfrm>
                    <a:off x="8631314" y="9723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19" name="Google Shape;719;p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720" name="Google Shape;720;p9"/>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1" name="Google Shape;721;p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22" name="Google Shape;722;p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3" name="Google Shape;723;p9"/>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24" name="Google Shape;724;p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5" name="Google Shape;725;p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6" name="Google Shape;726;p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27" name="Google Shape;727;p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8" name="Google Shape;728;p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29" name="Google Shape;729;p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30" name="Google Shape;730;p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1" name="Google Shape;731;p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2" name="Google Shape;732;p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33" name="Google Shape;733;p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34" name="Google Shape;734;p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35" name="Google Shape;735;p9"/>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6" name="Google Shape;736;p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37" name="Google Shape;737;p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38" name="Google Shape;738;p9"/>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9" name="Google Shape;739;p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40" name="Google Shape;740;p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41" name="Google Shape;741;p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2" name="Google Shape;742;p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43" name="Google Shape;743;p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44" name="Google Shape;744;p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745" name="Google Shape;745;p9"/>
                <p:cNvGrpSpPr/>
                <p:nvPr/>
              </p:nvGrpSpPr>
              <p:grpSpPr>
                <a:xfrm rot="10800000">
                  <a:off x="584873" y="1376836"/>
                  <a:ext cx="6376847" cy="3550539"/>
                  <a:chOff x="-5531338" y="1209062"/>
                  <a:chExt cx="6376847" cy="3550539"/>
                </a:xfrm>
              </p:grpSpPr>
              <p:sp>
                <p:nvSpPr>
                  <p:cNvPr id="746" name="Google Shape;746;p9"/>
                  <p:cNvSpPr/>
                  <p:nvPr/>
                </p:nvSpPr>
                <p:spPr>
                  <a:xfrm rot="2700000">
                    <a:off x="-442209" y="1422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7" name="Google Shape;747;p9"/>
                  <p:cNvSpPr/>
                  <p:nvPr/>
                </p:nvSpPr>
                <p:spPr>
                  <a:xfrm rot="-7200227">
                    <a:off x="253029" y="138657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48" name="Google Shape;748;p9"/>
                  <p:cNvSpPr/>
                  <p:nvPr/>
                </p:nvSpPr>
                <p:spPr>
                  <a:xfrm rot="8100000">
                    <a:off x="-4955417" y="129195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49" name="Google Shape;749;p9"/>
                  <p:cNvSpPr/>
                  <p:nvPr/>
                </p:nvSpPr>
                <p:spPr>
                  <a:xfrm rot="8100000">
                    <a:off x="-5533766" y="124285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50" name="Google Shape;750;p9"/>
                  <p:cNvSpPr/>
                  <p:nvPr/>
                </p:nvSpPr>
                <p:spPr>
                  <a:xfrm rot="6300406">
                    <a:off x="6644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51" name="Google Shape;751;p9"/>
                  <p:cNvSpPr/>
                  <p:nvPr/>
                </p:nvSpPr>
                <p:spPr>
                  <a:xfrm rot="8999773">
                    <a:off x="7311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752" name="Google Shape;752;p9"/>
            <p:cNvSpPr/>
            <p:nvPr/>
          </p:nvSpPr>
          <p:spPr>
            <a:xfrm rot="-2059813">
              <a:off x="385089" y="4201469"/>
              <a:ext cx="193630" cy="183896"/>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9"/>
            <p:cNvSpPr/>
            <p:nvPr/>
          </p:nvSpPr>
          <p:spPr>
            <a:xfrm rot="1827662">
              <a:off x="8404975" y="337459"/>
              <a:ext cx="193509" cy="183835"/>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4" name="Google Shape;754;p9"/>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9"/>
          <p:cNvSpPr txBox="1">
            <a:spLocks noGrp="1"/>
          </p:cNvSpPr>
          <p:nvPr>
            <p:ph type="title"/>
          </p:nvPr>
        </p:nvSpPr>
        <p:spPr>
          <a:xfrm>
            <a:off x="2391900" y="1350250"/>
            <a:ext cx="4360200" cy="111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56" name="Google Shape;756;p9"/>
          <p:cNvSpPr txBox="1">
            <a:spLocks noGrp="1"/>
          </p:cNvSpPr>
          <p:nvPr>
            <p:ph type="subTitle" idx="1"/>
          </p:nvPr>
        </p:nvSpPr>
        <p:spPr>
          <a:xfrm>
            <a:off x="2391925" y="2577050"/>
            <a:ext cx="4360200" cy="1216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22308" y="68542"/>
            <a:ext cx="8966083" cy="5041129"/>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p:cNvSpPr/>
          <p:nvPr/>
        </p:nvSpPr>
        <p:spPr>
          <a:xfrm rot="2700000">
            <a:off x="8369514" y="14961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284000" y="1274600"/>
            <a:ext cx="6576000" cy="1818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40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832" name="Google Shape;832;p11"/>
          <p:cNvSpPr txBox="1">
            <a:spLocks noGrp="1"/>
          </p:cNvSpPr>
          <p:nvPr>
            <p:ph type="subTitle" idx="1"/>
          </p:nvPr>
        </p:nvSpPr>
        <p:spPr>
          <a:xfrm>
            <a:off x="1586450" y="3359488"/>
            <a:ext cx="5971200" cy="509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1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4" name="Oval 3">
            <a:extLst>
              <a:ext uri="{FF2B5EF4-FFF2-40B4-BE49-F238E27FC236}">
                <a16:creationId xmlns:a16="http://schemas.microsoft.com/office/drawing/2014/main" id="{F7F14591-BB08-4F95-9484-E01FD2B67DAA}"/>
              </a:ext>
            </a:extLst>
          </p:cNvPr>
          <p:cNvSpPr/>
          <p:nvPr userDrawn="1"/>
        </p:nvSpPr>
        <p:spPr>
          <a:xfrm>
            <a:off x="12138498" y="-1439694"/>
            <a:ext cx="661481" cy="622571"/>
          </a:xfrm>
          <a:prstGeom prst="ellipse">
            <a:avLst/>
          </a:prstGeom>
          <a:blipFill dpi="0" rotWithShape="1">
            <a:blip r:embed="rId19">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3A4AD119-0B24-4605-A031-66E892CC8969}"/>
              </a:ext>
            </a:extLst>
          </p:cNvPr>
          <p:cNvSpPr/>
          <p:nvPr userDrawn="1"/>
        </p:nvSpPr>
        <p:spPr>
          <a:xfrm>
            <a:off x="-4087238" y="7723761"/>
            <a:ext cx="661481" cy="622571"/>
          </a:xfrm>
          <a:prstGeom prst="ellipse">
            <a:avLst/>
          </a:prstGeom>
          <a:blipFill dpi="0" rotWithShape="1">
            <a:blip r:embed="rId19">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A8FFC12-F6CA-4D42-9DB1-9CA8E42E1F93}"/>
              </a:ext>
            </a:extLst>
          </p:cNvPr>
          <p:cNvSpPr/>
          <p:nvPr userDrawn="1"/>
        </p:nvSpPr>
        <p:spPr>
          <a:xfrm>
            <a:off x="1353811" y="5536536"/>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7" r:id="rId8"/>
    <p:sldLayoutId id="2147483658" r:id="rId9"/>
    <p:sldLayoutId id="2147483659" r:id="rId10"/>
    <p:sldLayoutId id="2147483661" r:id="rId11"/>
    <p:sldLayoutId id="2147483662" r:id="rId12"/>
    <p:sldLayoutId id="2147483678" r:id="rId13"/>
    <p:sldLayoutId id="2147483684" r:id="rId14"/>
    <p:sldLayoutId id="2147483685" r:id="rId15"/>
    <p:sldLayoutId id="2147483686" r:id="rId16"/>
    <p:sldLayoutId id="2147483690"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28.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4.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7.xml"/><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3.png"/><Relationship Id="rId7" Type="http://schemas.openxmlformats.org/officeDocument/2006/relationships/image" Target="../media/image38.jpeg"/><Relationship Id="rId2" Type="http://schemas.openxmlformats.org/officeDocument/2006/relationships/image" Target="../media/image42.png"/><Relationship Id="rId1" Type="http://schemas.openxmlformats.org/officeDocument/2006/relationships/slideLayout" Target="../slideLayouts/slideLayout13.xml"/><Relationship Id="rId6" Type="http://schemas.microsoft.com/office/2007/relationships/hdphoto" Target="../media/hdphoto10.wdp"/><Relationship Id="rId5" Type="http://schemas.openxmlformats.org/officeDocument/2006/relationships/image" Target="../media/image44.png"/><Relationship Id="rId4" Type="http://schemas.microsoft.com/office/2007/relationships/hdphoto" Target="../media/hdphoto9.wdp"/><Relationship Id="rId9"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7" Type="http://schemas.microsoft.com/office/2007/relationships/hdphoto" Target="../media/hdphoto12.wdp"/><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46.png"/><Relationship Id="rId5" Type="http://schemas.microsoft.com/office/2007/relationships/hdphoto" Target="../media/hdphoto11.wdp"/><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audio" Target="../media/audio1.wav"/><Relationship Id="rId21"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png"/><Relationship Id="rId11" Type="http://schemas.openxmlformats.org/officeDocument/2006/relationships/image" Target="../media/image10.png"/><Relationship Id="rId5" Type="http://schemas.openxmlformats.org/officeDocument/2006/relationships/audio" Target="../media/audio3.wav"/><Relationship Id="rId15" Type="http://schemas.openxmlformats.org/officeDocument/2006/relationships/image" Target="../media/image14.png"/><Relationship Id="rId23" Type="http://schemas.openxmlformats.org/officeDocument/2006/relationships/image" Target="../media/image20.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image" Target="../media/image8.png"/><Relationship Id="rId14" Type="http://schemas.openxmlformats.org/officeDocument/2006/relationships/image" Target="../media/image13.gif"/><Relationship Id="rId22"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4"/><Relationship Id="rId1" Type="http://schemas.openxmlformats.org/officeDocument/2006/relationships/video" Target="NULL" TargetMode="External"/><Relationship Id="rId5" Type="http://schemas.openxmlformats.org/officeDocument/2006/relationships/image" Target="../media/image59.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6.mp4"/><Relationship Id="rId1" Type="http://schemas.openxmlformats.org/officeDocument/2006/relationships/video" Target="NULL" TargetMode="External"/><Relationship Id="rId6" Type="http://schemas.openxmlformats.org/officeDocument/2006/relationships/image" Target="../media/image63.png"/><Relationship Id="rId5" Type="http://schemas.openxmlformats.org/officeDocument/2006/relationships/image" Target="../media/image60.png"/><Relationship Id="rId4"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3.wdp"/></Relationships>
</file>

<file path=ppt/slides/_rels/slide3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audio" Target="../media/audio1.wav"/><Relationship Id="rId21"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3.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png"/><Relationship Id="rId11" Type="http://schemas.openxmlformats.org/officeDocument/2006/relationships/image" Target="../media/image10.png"/><Relationship Id="rId5" Type="http://schemas.openxmlformats.org/officeDocument/2006/relationships/audio" Target="../media/audio3.wav"/><Relationship Id="rId15" Type="http://schemas.openxmlformats.org/officeDocument/2006/relationships/image" Target="../media/image14.png"/><Relationship Id="rId23" Type="http://schemas.openxmlformats.org/officeDocument/2006/relationships/image" Target="../media/image20.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image" Target="../media/image8.png"/><Relationship Id="rId14" Type="http://schemas.openxmlformats.org/officeDocument/2006/relationships/image" Target="../media/image13.gif"/><Relationship Id="rId22" Type="http://schemas.microsoft.com/office/2007/relationships/hdphoto" Target="../media/hdphoto1.wdp"/></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microsoft.com/office/2007/relationships/hdphoto" Target="../media/hdphoto13.wdp"/><Relationship Id="rId7" Type="http://schemas.openxmlformats.org/officeDocument/2006/relationships/image" Target="../media/image70.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69.png"/><Relationship Id="rId5" Type="http://schemas.microsoft.com/office/2007/relationships/hdphoto" Target="../media/hdphoto14.wdp"/><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audio" Target="../media/audio1.wav"/><Relationship Id="rId21"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4.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png"/><Relationship Id="rId11" Type="http://schemas.openxmlformats.org/officeDocument/2006/relationships/image" Target="../media/image10.png"/><Relationship Id="rId5" Type="http://schemas.openxmlformats.org/officeDocument/2006/relationships/audio" Target="../media/audio3.wav"/><Relationship Id="rId15" Type="http://schemas.openxmlformats.org/officeDocument/2006/relationships/image" Target="../media/image14.png"/><Relationship Id="rId23" Type="http://schemas.openxmlformats.org/officeDocument/2006/relationships/image" Target="../media/image20.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image" Target="../media/image8.png"/><Relationship Id="rId14" Type="http://schemas.openxmlformats.org/officeDocument/2006/relationships/image" Target="../media/image13.gif"/><Relationship Id="rId22"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4E1"/>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2682475" y="1096925"/>
            <a:ext cx="4271575" cy="2112725"/>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1" name="Google Shape;2661;p43"/>
          <p:cNvGrpSpPr/>
          <p:nvPr/>
        </p:nvGrpSpPr>
        <p:grpSpPr>
          <a:xfrm>
            <a:off x="-131942" y="-240334"/>
            <a:ext cx="9408147" cy="2571207"/>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76" name="Google Shape;2676;p43"/>
          <p:cNvGrpSpPr/>
          <p:nvPr/>
        </p:nvGrpSpPr>
        <p:grpSpPr>
          <a:xfrm>
            <a:off x="1413750" y="2097423"/>
            <a:ext cx="6156143" cy="2856476"/>
            <a:chOff x="1413750" y="2097423"/>
            <a:chExt cx="6156143" cy="2856476"/>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3"/>
            <p:cNvSpPr/>
            <p:nvPr/>
          </p:nvSpPr>
          <p:spPr>
            <a:xfrm>
              <a:off x="6291299" y="46416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3"/>
            <p:cNvSpPr/>
            <p:nvPr/>
          </p:nvSpPr>
          <p:spPr>
            <a:xfrm>
              <a:off x="1766950"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43"/>
            <p:cNvSpPr/>
            <p:nvPr/>
          </p:nvSpPr>
          <p:spPr>
            <a:xfrm>
              <a:off x="1413750" y="209742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Rectangle: Rounded Corners 31">
            <a:extLst>
              <a:ext uri="{FF2B5EF4-FFF2-40B4-BE49-F238E27FC236}">
                <a16:creationId xmlns:a16="http://schemas.microsoft.com/office/drawing/2014/main" id="{5386EB94-17FE-41CE-A92C-D6CBA1EE4EF3}"/>
              </a:ext>
            </a:extLst>
          </p:cNvPr>
          <p:cNvSpPr/>
          <p:nvPr/>
        </p:nvSpPr>
        <p:spPr>
          <a:xfrm>
            <a:off x="3190834" y="727133"/>
            <a:ext cx="2722740" cy="807164"/>
          </a:xfrm>
          <a:prstGeom prst="roundRect">
            <a:avLst/>
          </a:prstGeom>
          <a:solidFill>
            <a:srgbClr val="F8C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3" name="Rectangle 32">
            <a:extLst>
              <a:ext uri="{FF2B5EF4-FFF2-40B4-BE49-F238E27FC236}">
                <a16:creationId xmlns:a16="http://schemas.microsoft.com/office/drawing/2014/main" id="{AA9F3A14-4815-4907-B2DA-3EA0AA1E811B}"/>
              </a:ext>
            </a:extLst>
          </p:cNvPr>
          <p:cNvSpPr/>
          <p:nvPr/>
        </p:nvSpPr>
        <p:spPr>
          <a:xfrm>
            <a:off x="2474707" y="764856"/>
            <a:ext cx="4080372" cy="769441"/>
          </a:xfrm>
          <a:prstGeom prst="rect">
            <a:avLst/>
          </a:prstGeom>
          <a:noFill/>
        </p:spPr>
        <p:txBody>
          <a:bodyPr wrap="square" lIns="91440" tIns="45720" rIns="91440" bIns="45720">
            <a:spAutoFit/>
          </a:bodyPr>
          <a:lstStyle/>
          <a:p>
            <a:pPr algn="ctr"/>
            <a:r>
              <a:rPr lang="en-US" sz="4400" b="1" cap="none" spc="0">
                <a:ln w="38100">
                  <a:solidFill>
                    <a:srgbClr val="85C5A7"/>
                  </a:solidFill>
                  <a:prstDash val="solid"/>
                </a:ln>
                <a:solidFill>
                  <a:srgbClr val="FFFFFF"/>
                </a:solidFill>
                <a:latin typeface="UTM Showcard" panose="02040603050506020204" pitchFamily="18" charset="0"/>
              </a:rPr>
              <a:t>LỊCH SỬ</a:t>
            </a:r>
          </a:p>
        </p:txBody>
      </p:sp>
      <p:sp>
        <p:nvSpPr>
          <p:cNvPr id="34" name="Rectangle 33">
            <a:extLst>
              <a:ext uri="{FF2B5EF4-FFF2-40B4-BE49-F238E27FC236}">
                <a16:creationId xmlns:a16="http://schemas.microsoft.com/office/drawing/2014/main" id="{66A3C4F2-B7B8-4624-B264-6F7D43891E94}"/>
              </a:ext>
            </a:extLst>
          </p:cNvPr>
          <p:cNvSpPr/>
          <p:nvPr/>
        </p:nvSpPr>
        <p:spPr>
          <a:xfrm>
            <a:off x="1606378" y="1825492"/>
            <a:ext cx="5931509" cy="1560328"/>
          </a:xfrm>
          <a:prstGeom prst="rect">
            <a:avLst/>
          </a:prstGeom>
          <a:noFill/>
        </p:spPr>
        <p:txBody>
          <a:bodyPr wrap="square" lIns="91440" tIns="45720" rIns="91440" bIns="45720">
            <a:prstTxWarp prst="textPlain">
              <a:avLst/>
            </a:prstTxWarp>
            <a:spAutoFit/>
          </a:bodyPr>
          <a:lstStyle/>
          <a:p>
            <a:pPr algn="ctr"/>
            <a:r>
              <a:rPr lang="vi-VN" sz="4000" b="1" cap="none" spc="0">
                <a:ln w="9525">
                  <a:solidFill>
                    <a:schemeClr val="bg1"/>
                  </a:solidFill>
                  <a:prstDash val="solid"/>
                </a:ln>
                <a:solidFill>
                  <a:srgbClr val="E63813"/>
                </a:solidFill>
                <a:effectLst>
                  <a:outerShdw blurRad="12700" dist="38100" dir="2700000" algn="tl" rotWithShape="0">
                    <a:schemeClr val="accent5">
                      <a:lumMod val="60000"/>
                      <a:lumOff val="40000"/>
                    </a:schemeClr>
                  </a:outerShdw>
                </a:effectLst>
                <a:latin typeface="UTM Showcard" panose="02040603050506020204" pitchFamily="18" charset="0"/>
              </a:rPr>
              <a:t>VƯỢT QUA</a:t>
            </a:r>
          </a:p>
          <a:p>
            <a:pPr algn="ctr"/>
            <a:r>
              <a:rPr lang="vi-VN" sz="4000" b="1">
                <a:ln w="9525">
                  <a:solidFill>
                    <a:schemeClr val="bg1"/>
                  </a:solidFill>
                  <a:prstDash val="solid"/>
                </a:ln>
                <a:solidFill>
                  <a:srgbClr val="E63813"/>
                </a:solidFill>
                <a:effectLst>
                  <a:outerShdw blurRad="12700" dist="38100" dir="2700000" algn="tl" rotWithShape="0">
                    <a:schemeClr val="accent5">
                      <a:lumMod val="60000"/>
                      <a:lumOff val="40000"/>
                    </a:schemeClr>
                  </a:outerShdw>
                </a:effectLst>
                <a:latin typeface="UTM Showcard" panose="02040603050506020204" pitchFamily="18" charset="0"/>
              </a:rPr>
              <a:t>TÌNH THẾ HIỂM NGHÈO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97"/>
        <p:cNvGrpSpPr/>
        <p:nvPr/>
      </p:nvGrpSpPr>
      <p:grpSpPr>
        <a:xfrm>
          <a:off x="0" y="0"/>
          <a:ext cx="0" cy="0"/>
          <a:chOff x="0" y="0"/>
          <a:chExt cx="0" cy="0"/>
        </a:xfrm>
      </p:grpSpPr>
      <p:grpSp>
        <p:nvGrpSpPr>
          <p:cNvPr id="2815" name="Google Shape;2815;p47"/>
          <p:cNvGrpSpPr/>
          <p:nvPr/>
        </p:nvGrpSpPr>
        <p:grpSpPr>
          <a:xfrm>
            <a:off x="363650" y="326286"/>
            <a:ext cx="8386017" cy="4277216"/>
            <a:chOff x="363650" y="326286"/>
            <a:chExt cx="8386017" cy="4277216"/>
          </a:xfrm>
        </p:grpSpPr>
        <p:sp>
          <p:nvSpPr>
            <p:cNvPr id="2816" name="Google Shape;2816;p47"/>
            <p:cNvSpPr/>
            <p:nvPr/>
          </p:nvSpPr>
          <p:spPr>
            <a:xfrm>
              <a:off x="363650" y="115259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47"/>
            <p:cNvSpPr/>
            <p:nvPr/>
          </p:nvSpPr>
          <p:spPr>
            <a:xfrm>
              <a:off x="7820424" y="13211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47"/>
            <p:cNvSpPr/>
            <p:nvPr/>
          </p:nvSpPr>
          <p:spPr>
            <a:xfrm>
              <a:off x="483750" y="429124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47"/>
            <p:cNvSpPr/>
            <p:nvPr/>
          </p:nvSpPr>
          <p:spPr>
            <a:xfrm>
              <a:off x="6279200" y="32628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0" name="Google Shape;2820;p47"/>
          <p:cNvGrpSpPr/>
          <p:nvPr/>
        </p:nvGrpSpPr>
        <p:grpSpPr>
          <a:xfrm flipH="1">
            <a:off x="7674413" y="4193838"/>
            <a:ext cx="868425" cy="514500"/>
            <a:chOff x="2575700" y="1885000"/>
            <a:chExt cx="868425" cy="514500"/>
          </a:xfrm>
        </p:grpSpPr>
        <p:sp>
          <p:nvSpPr>
            <p:cNvPr id="2821" name="Google Shape;2821;p47"/>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47"/>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47"/>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47"/>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750;p46">
            <a:extLst>
              <a:ext uri="{FF2B5EF4-FFF2-40B4-BE49-F238E27FC236}">
                <a16:creationId xmlns:a16="http://schemas.microsoft.com/office/drawing/2014/main" id="{F1AC555B-A1EA-4EBD-97AD-2B3806CB22D6}"/>
              </a:ext>
            </a:extLst>
          </p:cNvPr>
          <p:cNvGrpSpPr/>
          <p:nvPr/>
        </p:nvGrpSpPr>
        <p:grpSpPr>
          <a:xfrm rot="646062">
            <a:off x="7440692" y="1826282"/>
            <a:ext cx="1581168" cy="1835247"/>
            <a:chOff x="7099225" y="3028450"/>
            <a:chExt cx="1340925" cy="1556400"/>
          </a:xfrm>
        </p:grpSpPr>
        <p:sp>
          <p:nvSpPr>
            <p:cNvPr id="30" name="Google Shape;2751;p46">
              <a:extLst>
                <a:ext uri="{FF2B5EF4-FFF2-40B4-BE49-F238E27FC236}">
                  <a16:creationId xmlns:a16="http://schemas.microsoft.com/office/drawing/2014/main" id="{DEFC012A-14E6-485E-8456-DB93BCF93F80}"/>
                </a:ext>
              </a:extLst>
            </p:cNvPr>
            <p:cNvSpPr/>
            <p:nvPr/>
          </p:nvSpPr>
          <p:spPr>
            <a:xfrm>
              <a:off x="7721725" y="4227600"/>
              <a:ext cx="408625" cy="341075"/>
            </a:xfrm>
            <a:custGeom>
              <a:avLst/>
              <a:gdLst/>
              <a:ahLst/>
              <a:cxnLst/>
              <a:rect l="l" t="t" r="r" b="b"/>
              <a:pathLst>
                <a:path w="16345" h="13643" extrusionOk="0">
                  <a:moveTo>
                    <a:pt x="1667" y="0"/>
                  </a:moveTo>
                  <a:cubicBezTo>
                    <a:pt x="1667" y="0"/>
                    <a:pt x="0" y="6813"/>
                    <a:pt x="5717" y="9653"/>
                  </a:cubicBezTo>
                  <a:cubicBezTo>
                    <a:pt x="8301" y="10937"/>
                    <a:pt x="11130" y="11227"/>
                    <a:pt x="13162" y="11227"/>
                  </a:cubicBezTo>
                  <a:cubicBezTo>
                    <a:pt x="14842" y="11227"/>
                    <a:pt x="15977" y="11029"/>
                    <a:pt x="15977" y="11029"/>
                  </a:cubicBezTo>
                  <a:lnTo>
                    <a:pt x="15977" y="11029"/>
                  </a:lnTo>
                  <a:cubicBezTo>
                    <a:pt x="15977" y="11029"/>
                    <a:pt x="15805" y="13643"/>
                    <a:pt x="15980" y="13643"/>
                  </a:cubicBezTo>
                  <a:cubicBezTo>
                    <a:pt x="15999" y="13643"/>
                    <a:pt x="16024" y="13609"/>
                    <a:pt x="16053" y="13533"/>
                  </a:cubicBezTo>
                  <a:cubicBezTo>
                    <a:pt x="16344" y="12793"/>
                    <a:pt x="15851" y="8710"/>
                    <a:pt x="15851" y="8710"/>
                  </a:cubicBezTo>
                  <a:cubicBezTo>
                    <a:pt x="15851" y="8710"/>
                    <a:pt x="7159" y="7635"/>
                    <a:pt x="7756" y="762"/>
                  </a:cubicBezTo>
                  <a:lnTo>
                    <a:pt x="1667" y="0"/>
                  </a:ln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52;p46">
              <a:extLst>
                <a:ext uri="{FF2B5EF4-FFF2-40B4-BE49-F238E27FC236}">
                  <a16:creationId xmlns:a16="http://schemas.microsoft.com/office/drawing/2014/main" id="{6EA4795D-6DEB-4BF1-9D81-68DB45BFAB4C}"/>
                </a:ext>
              </a:extLst>
            </p:cNvPr>
            <p:cNvSpPr/>
            <p:nvPr/>
          </p:nvSpPr>
          <p:spPr>
            <a:xfrm>
              <a:off x="8078825" y="4439700"/>
              <a:ext cx="68650" cy="145150"/>
            </a:xfrm>
            <a:custGeom>
              <a:avLst/>
              <a:gdLst/>
              <a:ahLst/>
              <a:cxnLst/>
              <a:rect l="l" t="t" r="r" b="b"/>
              <a:pathLst>
                <a:path w="2746" h="5806" extrusionOk="0">
                  <a:moveTo>
                    <a:pt x="416" y="1"/>
                  </a:moveTo>
                  <a:lnTo>
                    <a:pt x="0" y="3021"/>
                  </a:lnTo>
                  <a:lnTo>
                    <a:pt x="646" y="3104"/>
                  </a:lnTo>
                  <a:cubicBezTo>
                    <a:pt x="646" y="3104"/>
                    <a:pt x="827" y="5373"/>
                    <a:pt x="1852" y="5806"/>
                  </a:cubicBezTo>
                  <a:lnTo>
                    <a:pt x="2745" y="451"/>
                  </a:lnTo>
                  <a:lnTo>
                    <a:pt x="4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53;p46">
              <a:extLst>
                <a:ext uri="{FF2B5EF4-FFF2-40B4-BE49-F238E27FC236}">
                  <a16:creationId xmlns:a16="http://schemas.microsoft.com/office/drawing/2014/main" id="{C48F05C5-7ABB-44E8-A265-22CF5F80020B}"/>
                </a:ext>
              </a:extLst>
            </p:cNvPr>
            <p:cNvSpPr/>
            <p:nvPr/>
          </p:nvSpPr>
          <p:spPr>
            <a:xfrm>
              <a:off x="8082375" y="4495100"/>
              <a:ext cx="18800" cy="25200"/>
            </a:xfrm>
            <a:custGeom>
              <a:avLst/>
              <a:gdLst/>
              <a:ahLst/>
              <a:cxnLst/>
              <a:rect l="l" t="t" r="r" b="b"/>
              <a:pathLst>
                <a:path w="752" h="1008" extrusionOk="0">
                  <a:moveTo>
                    <a:pt x="629" y="1"/>
                  </a:moveTo>
                  <a:cubicBezTo>
                    <a:pt x="594" y="1"/>
                    <a:pt x="560" y="17"/>
                    <a:pt x="542" y="48"/>
                  </a:cubicBezTo>
                  <a:lnTo>
                    <a:pt x="33" y="843"/>
                  </a:lnTo>
                  <a:cubicBezTo>
                    <a:pt x="0" y="893"/>
                    <a:pt x="16" y="959"/>
                    <a:pt x="66" y="992"/>
                  </a:cubicBezTo>
                  <a:cubicBezTo>
                    <a:pt x="82" y="1002"/>
                    <a:pt x="99" y="1007"/>
                    <a:pt x="121" y="1007"/>
                  </a:cubicBezTo>
                  <a:cubicBezTo>
                    <a:pt x="154" y="1007"/>
                    <a:pt x="192" y="992"/>
                    <a:pt x="208" y="959"/>
                  </a:cubicBezTo>
                  <a:lnTo>
                    <a:pt x="718" y="164"/>
                  </a:lnTo>
                  <a:cubicBezTo>
                    <a:pt x="751" y="114"/>
                    <a:pt x="734" y="48"/>
                    <a:pt x="685" y="16"/>
                  </a:cubicBezTo>
                  <a:cubicBezTo>
                    <a:pt x="668" y="6"/>
                    <a:pt x="648" y="1"/>
                    <a:pt x="6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54;p46">
              <a:extLst>
                <a:ext uri="{FF2B5EF4-FFF2-40B4-BE49-F238E27FC236}">
                  <a16:creationId xmlns:a16="http://schemas.microsoft.com/office/drawing/2014/main" id="{68D50402-E569-4436-93E3-9397E6EEFBDD}"/>
                </a:ext>
              </a:extLst>
            </p:cNvPr>
            <p:cNvSpPr/>
            <p:nvPr/>
          </p:nvSpPr>
          <p:spPr>
            <a:xfrm>
              <a:off x="8089625" y="4504075"/>
              <a:ext cx="24575" cy="22925"/>
            </a:xfrm>
            <a:custGeom>
              <a:avLst/>
              <a:gdLst/>
              <a:ahLst/>
              <a:cxnLst/>
              <a:rect l="l" t="t" r="r" b="b"/>
              <a:pathLst>
                <a:path w="983" h="917" extrusionOk="0">
                  <a:moveTo>
                    <a:pt x="866" y="1"/>
                  </a:moveTo>
                  <a:cubicBezTo>
                    <a:pt x="840" y="1"/>
                    <a:pt x="814" y="11"/>
                    <a:pt x="795" y="29"/>
                  </a:cubicBezTo>
                  <a:lnTo>
                    <a:pt x="44" y="737"/>
                  </a:lnTo>
                  <a:cubicBezTo>
                    <a:pt x="1" y="775"/>
                    <a:pt x="1" y="840"/>
                    <a:pt x="39" y="884"/>
                  </a:cubicBezTo>
                  <a:cubicBezTo>
                    <a:pt x="61" y="906"/>
                    <a:pt x="88" y="917"/>
                    <a:pt x="115" y="917"/>
                  </a:cubicBezTo>
                  <a:cubicBezTo>
                    <a:pt x="143" y="917"/>
                    <a:pt x="165" y="906"/>
                    <a:pt x="186" y="890"/>
                  </a:cubicBezTo>
                  <a:lnTo>
                    <a:pt x="937" y="183"/>
                  </a:lnTo>
                  <a:cubicBezTo>
                    <a:pt x="982" y="145"/>
                    <a:pt x="982" y="79"/>
                    <a:pt x="943" y="35"/>
                  </a:cubicBezTo>
                  <a:cubicBezTo>
                    <a:pt x="923" y="12"/>
                    <a:pt x="894" y="1"/>
                    <a:pt x="8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55;p46">
              <a:extLst>
                <a:ext uri="{FF2B5EF4-FFF2-40B4-BE49-F238E27FC236}">
                  <a16:creationId xmlns:a16="http://schemas.microsoft.com/office/drawing/2014/main" id="{A347820E-2A4B-40DC-8FE2-3FBCCB7BFC26}"/>
                </a:ext>
              </a:extLst>
            </p:cNvPr>
            <p:cNvSpPr/>
            <p:nvPr/>
          </p:nvSpPr>
          <p:spPr>
            <a:xfrm>
              <a:off x="8094825" y="4523950"/>
              <a:ext cx="24425" cy="14725"/>
            </a:xfrm>
            <a:custGeom>
              <a:avLst/>
              <a:gdLst/>
              <a:ahLst/>
              <a:cxnLst/>
              <a:rect l="l" t="t" r="r" b="b"/>
              <a:pathLst>
                <a:path w="977" h="589" extrusionOk="0">
                  <a:moveTo>
                    <a:pt x="856" y="1"/>
                  </a:moveTo>
                  <a:cubicBezTo>
                    <a:pt x="840" y="1"/>
                    <a:pt x="823" y="4"/>
                    <a:pt x="807" y="13"/>
                  </a:cubicBezTo>
                  <a:lnTo>
                    <a:pt x="72" y="385"/>
                  </a:lnTo>
                  <a:cubicBezTo>
                    <a:pt x="23" y="412"/>
                    <a:pt x="1" y="478"/>
                    <a:pt x="28" y="528"/>
                  </a:cubicBezTo>
                  <a:cubicBezTo>
                    <a:pt x="44" y="566"/>
                    <a:pt x="84" y="589"/>
                    <a:pt x="122" y="589"/>
                  </a:cubicBezTo>
                  <a:cubicBezTo>
                    <a:pt x="138" y="589"/>
                    <a:pt x="155" y="582"/>
                    <a:pt x="170" y="577"/>
                  </a:cubicBezTo>
                  <a:lnTo>
                    <a:pt x="906" y="199"/>
                  </a:lnTo>
                  <a:cubicBezTo>
                    <a:pt x="954" y="177"/>
                    <a:pt x="977" y="111"/>
                    <a:pt x="949" y="56"/>
                  </a:cubicBezTo>
                  <a:cubicBezTo>
                    <a:pt x="930" y="22"/>
                    <a:pt x="894" y="1"/>
                    <a:pt x="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56;p46">
              <a:extLst>
                <a:ext uri="{FF2B5EF4-FFF2-40B4-BE49-F238E27FC236}">
                  <a16:creationId xmlns:a16="http://schemas.microsoft.com/office/drawing/2014/main" id="{9F5AAC1E-608E-4FD6-9DB7-31D800DF3B76}"/>
                </a:ext>
              </a:extLst>
            </p:cNvPr>
            <p:cNvSpPr/>
            <p:nvPr/>
          </p:nvSpPr>
          <p:spPr>
            <a:xfrm>
              <a:off x="7936425" y="4038925"/>
              <a:ext cx="499050" cy="283325"/>
            </a:xfrm>
            <a:custGeom>
              <a:avLst/>
              <a:gdLst/>
              <a:ahLst/>
              <a:cxnLst/>
              <a:rect l="l" t="t" r="r" b="b"/>
              <a:pathLst>
                <a:path w="19962" h="11333" extrusionOk="0">
                  <a:moveTo>
                    <a:pt x="6210" y="1"/>
                  </a:moveTo>
                  <a:lnTo>
                    <a:pt x="0" y="2225"/>
                  </a:lnTo>
                  <a:cubicBezTo>
                    <a:pt x="0" y="2225"/>
                    <a:pt x="2494" y="5612"/>
                    <a:pt x="7367" y="7618"/>
                  </a:cubicBezTo>
                  <a:cubicBezTo>
                    <a:pt x="9930" y="8674"/>
                    <a:pt x="13015" y="8924"/>
                    <a:pt x="15364" y="8924"/>
                  </a:cubicBezTo>
                  <a:cubicBezTo>
                    <a:pt x="17479" y="8924"/>
                    <a:pt x="18997" y="8721"/>
                    <a:pt x="18998" y="8721"/>
                  </a:cubicBezTo>
                  <a:lnTo>
                    <a:pt x="18998" y="8721"/>
                  </a:lnTo>
                  <a:cubicBezTo>
                    <a:pt x="18997" y="8721"/>
                    <a:pt x="18701" y="11332"/>
                    <a:pt x="18880" y="11332"/>
                  </a:cubicBezTo>
                  <a:cubicBezTo>
                    <a:pt x="18900" y="11332"/>
                    <a:pt x="18926" y="11299"/>
                    <a:pt x="18959" y="11225"/>
                  </a:cubicBezTo>
                  <a:cubicBezTo>
                    <a:pt x="19283" y="10502"/>
                    <a:pt x="19962" y="7180"/>
                    <a:pt x="19962" y="7180"/>
                  </a:cubicBezTo>
                  <a:cubicBezTo>
                    <a:pt x="19962" y="7180"/>
                    <a:pt x="8507" y="3037"/>
                    <a:pt x="6210" y="1"/>
                  </a:cubicBez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7;p46">
              <a:extLst>
                <a:ext uri="{FF2B5EF4-FFF2-40B4-BE49-F238E27FC236}">
                  <a16:creationId xmlns:a16="http://schemas.microsoft.com/office/drawing/2014/main" id="{CE923835-BCB1-4C39-8BE0-6F5FB03D1A99}"/>
                </a:ext>
              </a:extLst>
            </p:cNvPr>
            <p:cNvSpPr/>
            <p:nvPr/>
          </p:nvSpPr>
          <p:spPr>
            <a:xfrm>
              <a:off x="7707200" y="3977975"/>
              <a:ext cx="517425" cy="422150"/>
            </a:xfrm>
            <a:custGeom>
              <a:avLst/>
              <a:gdLst/>
              <a:ahLst/>
              <a:cxnLst/>
              <a:rect l="l" t="t" r="r" b="b"/>
              <a:pathLst>
                <a:path w="20697" h="16886" extrusionOk="0">
                  <a:moveTo>
                    <a:pt x="15139" y="0"/>
                  </a:moveTo>
                  <a:cubicBezTo>
                    <a:pt x="9965" y="3820"/>
                    <a:pt x="724" y="7458"/>
                    <a:pt x="724" y="7458"/>
                  </a:cubicBezTo>
                  <a:cubicBezTo>
                    <a:pt x="1" y="10018"/>
                    <a:pt x="2483" y="16886"/>
                    <a:pt x="2483" y="16886"/>
                  </a:cubicBezTo>
                  <a:cubicBezTo>
                    <a:pt x="5936" y="15884"/>
                    <a:pt x="11544" y="14754"/>
                    <a:pt x="11544" y="14754"/>
                  </a:cubicBezTo>
                  <a:cubicBezTo>
                    <a:pt x="10628" y="10873"/>
                    <a:pt x="9867" y="7635"/>
                    <a:pt x="9867" y="7635"/>
                  </a:cubicBezTo>
                  <a:lnTo>
                    <a:pt x="9867" y="7635"/>
                  </a:lnTo>
                  <a:cubicBezTo>
                    <a:pt x="12662" y="11257"/>
                    <a:pt x="16108" y="11351"/>
                    <a:pt x="16108" y="11351"/>
                  </a:cubicBezTo>
                  <a:cubicBezTo>
                    <a:pt x="17759" y="10287"/>
                    <a:pt x="20696" y="5497"/>
                    <a:pt x="20696" y="5497"/>
                  </a:cubicBezTo>
                  <a:cubicBezTo>
                    <a:pt x="19227" y="4860"/>
                    <a:pt x="15139" y="0"/>
                    <a:pt x="151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8;p46">
              <a:extLst>
                <a:ext uri="{FF2B5EF4-FFF2-40B4-BE49-F238E27FC236}">
                  <a16:creationId xmlns:a16="http://schemas.microsoft.com/office/drawing/2014/main" id="{15B9A1EC-B91B-43DC-9720-172BCA835DEC}"/>
                </a:ext>
              </a:extLst>
            </p:cNvPr>
            <p:cNvSpPr/>
            <p:nvPr/>
          </p:nvSpPr>
          <p:spPr>
            <a:xfrm>
              <a:off x="7601425" y="3616350"/>
              <a:ext cx="553325" cy="640475"/>
            </a:xfrm>
            <a:custGeom>
              <a:avLst/>
              <a:gdLst/>
              <a:ahLst/>
              <a:cxnLst/>
              <a:rect l="l" t="t" r="r" b="b"/>
              <a:pathLst>
                <a:path w="22133" h="25619" extrusionOk="0">
                  <a:moveTo>
                    <a:pt x="11894" y="1"/>
                  </a:moveTo>
                  <a:cubicBezTo>
                    <a:pt x="11839" y="34"/>
                    <a:pt x="7969" y="1546"/>
                    <a:pt x="0" y="6106"/>
                  </a:cubicBezTo>
                  <a:cubicBezTo>
                    <a:pt x="0" y="6106"/>
                    <a:pt x="1781" y="19550"/>
                    <a:pt x="4336" y="25618"/>
                  </a:cubicBezTo>
                  <a:cubicBezTo>
                    <a:pt x="4336" y="25618"/>
                    <a:pt x="16175" y="25108"/>
                    <a:pt x="22132" y="16312"/>
                  </a:cubicBezTo>
                  <a:cubicBezTo>
                    <a:pt x="22132" y="16312"/>
                    <a:pt x="17523" y="10289"/>
                    <a:pt x="118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9;p46">
              <a:extLst>
                <a:ext uri="{FF2B5EF4-FFF2-40B4-BE49-F238E27FC236}">
                  <a16:creationId xmlns:a16="http://schemas.microsoft.com/office/drawing/2014/main" id="{8B01D5D1-3E2F-48BC-AF4E-FA92CDE90C81}"/>
                </a:ext>
              </a:extLst>
            </p:cNvPr>
            <p:cNvSpPr/>
            <p:nvPr/>
          </p:nvSpPr>
          <p:spPr>
            <a:xfrm>
              <a:off x="7889175" y="3551675"/>
              <a:ext cx="490000" cy="202700"/>
            </a:xfrm>
            <a:custGeom>
              <a:avLst/>
              <a:gdLst/>
              <a:ahLst/>
              <a:cxnLst/>
              <a:rect l="l" t="t" r="r" b="b"/>
              <a:pathLst>
                <a:path w="19600" h="8108" extrusionOk="0">
                  <a:moveTo>
                    <a:pt x="8332" y="1"/>
                  </a:moveTo>
                  <a:cubicBezTo>
                    <a:pt x="6039" y="1"/>
                    <a:pt x="3250" y="720"/>
                    <a:pt x="0" y="2829"/>
                  </a:cubicBezTo>
                  <a:lnTo>
                    <a:pt x="2482" y="8107"/>
                  </a:lnTo>
                  <a:cubicBezTo>
                    <a:pt x="2482" y="8107"/>
                    <a:pt x="7684" y="4590"/>
                    <a:pt x="11783" y="4590"/>
                  </a:cubicBezTo>
                  <a:cubicBezTo>
                    <a:pt x="12839" y="4590"/>
                    <a:pt x="13822" y="4823"/>
                    <a:pt x="14624" y="5411"/>
                  </a:cubicBezTo>
                  <a:cubicBezTo>
                    <a:pt x="14624" y="5411"/>
                    <a:pt x="15338" y="7411"/>
                    <a:pt x="15623" y="7411"/>
                  </a:cubicBezTo>
                  <a:cubicBezTo>
                    <a:pt x="15626" y="7411"/>
                    <a:pt x="15628" y="7411"/>
                    <a:pt x="15631" y="7410"/>
                  </a:cubicBezTo>
                  <a:cubicBezTo>
                    <a:pt x="15911" y="7367"/>
                    <a:pt x="15571" y="5608"/>
                    <a:pt x="15571" y="5608"/>
                  </a:cubicBezTo>
                  <a:lnTo>
                    <a:pt x="15571" y="5608"/>
                  </a:lnTo>
                  <a:cubicBezTo>
                    <a:pt x="15571" y="5608"/>
                    <a:pt x="17168" y="7663"/>
                    <a:pt x="17623" y="7663"/>
                  </a:cubicBezTo>
                  <a:cubicBezTo>
                    <a:pt x="17653" y="7663"/>
                    <a:pt x="17678" y="7654"/>
                    <a:pt x="17698" y="7635"/>
                  </a:cubicBezTo>
                  <a:cubicBezTo>
                    <a:pt x="18011" y="7334"/>
                    <a:pt x="16827" y="5558"/>
                    <a:pt x="16827" y="5558"/>
                  </a:cubicBezTo>
                  <a:lnTo>
                    <a:pt x="16827" y="5558"/>
                  </a:lnTo>
                  <a:cubicBezTo>
                    <a:pt x="16827" y="5558"/>
                    <a:pt x="18661" y="6904"/>
                    <a:pt x="19070" y="6904"/>
                  </a:cubicBezTo>
                  <a:cubicBezTo>
                    <a:pt x="19121" y="6904"/>
                    <a:pt x="19150" y="6883"/>
                    <a:pt x="19150" y="6835"/>
                  </a:cubicBezTo>
                  <a:cubicBezTo>
                    <a:pt x="19150" y="6413"/>
                    <a:pt x="17424" y="4813"/>
                    <a:pt x="17424" y="4812"/>
                  </a:cubicBezTo>
                  <a:lnTo>
                    <a:pt x="17424" y="4812"/>
                  </a:lnTo>
                  <a:cubicBezTo>
                    <a:pt x="17424" y="4812"/>
                    <a:pt x="18541" y="5394"/>
                    <a:pt x="19131" y="5394"/>
                  </a:cubicBezTo>
                  <a:cubicBezTo>
                    <a:pt x="19316" y="5394"/>
                    <a:pt x="19449" y="5336"/>
                    <a:pt x="19479" y="5186"/>
                  </a:cubicBezTo>
                  <a:cubicBezTo>
                    <a:pt x="19600" y="4556"/>
                    <a:pt x="17040" y="4030"/>
                    <a:pt x="17040" y="4030"/>
                  </a:cubicBezTo>
                  <a:lnTo>
                    <a:pt x="17040" y="4030"/>
                  </a:lnTo>
                  <a:cubicBezTo>
                    <a:pt x="17040" y="4030"/>
                    <a:pt x="17207" y="4046"/>
                    <a:pt x="17425" y="4046"/>
                  </a:cubicBezTo>
                  <a:cubicBezTo>
                    <a:pt x="17843" y="4046"/>
                    <a:pt x="18450" y="3985"/>
                    <a:pt x="18443" y="3628"/>
                  </a:cubicBezTo>
                  <a:cubicBezTo>
                    <a:pt x="18441" y="3348"/>
                    <a:pt x="17762" y="3280"/>
                    <a:pt x="17109" y="3280"/>
                  </a:cubicBezTo>
                  <a:cubicBezTo>
                    <a:pt x="16499" y="3280"/>
                    <a:pt x="15911" y="3339"/>
                    <a:pt x="15911" y="3339"/>
                  </a:cubicBezTo>
                  <a:cubicBezTo>
                    <a:pt x="15911" y="3339"/>
                    <a:pt x="13271" y="1"/>
                    <a:pt x="8332" y="1"/>
                  </a:cubicBez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60;p46">
              <a:extLst>
                <a:ext uri="{FF2B5EF4-FFF2-40B4-BE49-F238E27FC236}">
                  <a16:creationId xmlns:a16="http://schemas.microsoft.com/office/drawing/2014/main" id="{4F66FA66-6683-42EC-9E55-1C0E2D6A2EEA}"/>
                </a:ext>
              </a:extLst>
            </p:cNvPr>
            <p:cNvSpPr/>
            <p:nvPr/>
          </p:nvSpPr>
          <p:spPr>
            <a:xfrm>
              <a:off x="8368475" y="4191975"/>
              <a:ext cx="71675" cy="146625"/>
            </a:xfrm>
            <a:custGeom>
              <a:avLst/>
              <a:gdLst/>
              <a:ahLst/>
              <a:cxnLst/>
              <a:rect l="l" t="t" r="r" b="b"/>
              <a:pathLst>
                <a:path w="2867" h="5865" extrusionOk="0">
                  <a:moveTo>
                    <a:pt x="554" y="1"/>
                  </a:moveTo>
                  <a:lnTo>
                    <a:pt x="0" y="2999"/>
                  </a:lnTo>
                  <a:lnTo>
                    <a:pt x="647" y="3108"/>
                  </a:lnTo>
                  <a:cubicBezTo>
                    <a:pt x="647" y="3108"/>
                    <a:pt x="718" y="5389"/>
                    <a:pt x="1721" y="5865"/>
                  </a:cubicBezTo>
                  <a:lnTo>
                    <a:pt x="2866" y="560"/>
                  </a:lnTo>
                  <a:lnTo>
                    <a:pt x="5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61;p46">
              <a:extLst>
                <a:ext uri="{FF2B5EF4-FFF2-40B4-BE49-F238E27FC236}">
                  <a16:creationId xmlns:a16="http://schemas.microsoft.com/office/drawing/2014/main" id="{1AEA0EB4-8FBA-46E5-86FF-9CAA1D0EC393}"/>
                </a:ext>
              </a:extLst>
            </p:cNvPr>
            <p:cNvSpPr/>
            <p:nvPr/>
          </p:nvSpPr>
          <p:spPr>
            <a:xfrm>
              <a:off x="8371900" y="4247725"/>
              <a:ext cx="19750" cy="24575"/>
            </a:xfrm>
            <a:custGeom>
              <a:avLst/>
              <a:gdLst/>
              <a:ahLst/>
              <a:cxnLst/>
              <a:rect l="l" t="t" r="r" b="b"/>
              <a:pathLst>
                <a:path w="790" h="983" extrusionOk="0">
                  <a:moveTo>
                    <a:pt x="665" y="0"/>
                  </a:moveTo>
                  <a:cubicBezTo>
                    <a:pt x="632" y="0"/>
                    <a:pt x="601" y="16"/>
                    <a:pt x="581" y="45"/>
                  </a:cubicBezTo>
                  <a:lnTo>
                    <a:pt x="33" y="818"/>
                  </a:lnTo>
                  <a:cubicBezTo>
                    <a:pt x="0" y="867"/>
                    <a:pt x="11" y="933"/>
                    <a:pt x="61" y="966"/>
                  </a:cubicBezTo>
                  <a:cubicBezTo>
                    <a:pt x="76" y="976"/>
                    <a:pt x="99" y="983"/>
                    <a:pt x="121" y="983"/>
                  </a:cubicBezTo>
                  <a:cubicBezTo>
                    <a:pt x="154" y="983"/>
                    <a:pt x="187" y="966"/>
                    <a:pt x="208" y="938"/>
                  </a:cubicBezTo>
                  <a:lnTo>
                    <a:pt x="756" y="166"/>
                  </a:lnTo>
                  <a:cubicBezTo>
                    <a:pt x="789" y="121"/>
                    <a:pt x="779" y="56"/>
                    <a:pt x="729" y="23"/>
                  </a:cubicBezTo>
                  <a:cubicBezTo>
                    <a:pt x="709" y="7"/>
                    <a:pt x="687" y="0"/>
                    <a:pt x="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62;p46">
              <a:extLst>
                <a:ext uri="{FF2B5EF4-FFF2-40B4-BE49-F238E27FC236}">
                  <a16:creationId xmlns:a16="http://schemas.microsoft.com/office/drawing/2014/main" id="{A7AC2942-79BC-4FE6-AC3A-134BF163AF44}"/>
                </a:ext>
              </a:extLst>
            </p:cNvPr>
            <p:cNvSpPr/>
            <p:nvPr/>
          </p:nvSpPr>
          <p:spPr>
            <a:xfrm>
              <a:off x="8378725" y="4257375"/>
              <a:ext cx="25525" cy="21900"/>
            </a:xfrm>
            <a:custGeom>
              <a:avLst/>
              <a:gdLst/>
              <a:ahLst/>
              <a:cxnLst/>
              <a:rect l="l" t="t" r="r" b="b"/>
              <a:pathLst>
                <a:path w="1021" h="876" extrusionOk="0">
                  <a:moveTo>
                    <a:pt x="902" y="1"/>
                  </a:moveTo>
                  <a:cubicBezTo>
                    <a:pt x="878" y="1"/>
                    <a:pt x="854" y="9"/>
                    <a:pt x="835" y="26"/>
                  </a:cubicBezTo>
                  <a:lnTo>
                    <a:pt x="51" y="689"/>
                  </a:lnTo>
                  <a:cubicBezTo>
                    <a:pt x="7" y="728"/>
                    <a:pt x="1" y="799"/>
                    <a:pt x="40" y="843"/>
                  </a:cubicBezTo>
                  <a:cubicBezTo>
                    <a:pt x="61" y="865"/>
                    <a:pt x="89" y="876"/>
                    <a:pt x="122" y="876"/>
                  </a:cubicBezTo>
                  <a:cubicBezTo>
                    <a:pt x="144" y="876"/>
                    <a:pt x="172" y="871"/>
                    <a:pt x="187" y="853"/>
                  </a:cubicBezTo>
                  <a:lnTo>
                    <a:pt x="971" y="185"/>
                  </a:lnTo>
                  <a:cubicBezTo>
                    <a:pt x="1015" y="147"/>
                    <a:pt x="1020" y="81"/>
                    <a:pt x="982" y="38"/>
                  </a:cubicBezTo>
                  <a:cubicBezTo>
                    <a:pt x="961" y="13"/>
                    <a:pt x="931" y="1"/>
                    <a:pt x="9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63;p46">
              <a:extLst>
                <a:ext uri="{FF2B5EF4-FFF2-40B4-BE49-F238E27FC236}">
                  <a16:creationId xmlns:a16="http://schemas.microsoft.com/office/drawing/2014/main" id="{44A5FC5E-F714-463E-A255-7857463037CD}"/>
                </a:ext>
              </a:extLst>
            </p:cNvPr>
            <p:cNvSpPr/>
            <p:nvPr/>
          </p:nvSpPr>
          <p:spPr>
            <a:xfrm>
              <a:off x="8383525" y="4277400"/>
              <a:ext cx="24825" cy="13825"/>
            </a:xfrm>
            <a:custGeom>
              <a:avLst/>
              <a:gdLst/>
              <a:ahLst/>
              <a:cxnLst/>
              <a:rect l="l" t="t" r="r" b="b"/>
              <a:pathLst>
                <a:path w="993" h="553" extrusionOk="0">
                  <a:moveTo>
                    <a:pt x="869" y="0"/>
                  </a:moveTo>
                  <a:cubicBezTo>
                    <a:pt x="855" y="0"/>
                    <a:pt x="841" y="3"/>
                    <a:pt x="828" y="9"/>
                  </a:cubicBezTo>
                  <a:lnTo>
                    <a:pt x="78" y="348"/>
                  </a:lnTo>
                  <a:cubicBezTo>
                    <a:pt x="23" y="376"/>
                    <a:pt x="1" y="437"/>
                    <a:pt x="23" y="492"/>
                  </a:cubicBezTo>
                  <a:cubicBezTo>
                    <a:pt x="39" y="530"/>
                    <a:pt x="78" y="552"/>
                    <a:pt x="122" y="552"/>
                  </a:cubicBezTo>
                  <a:cubicBezTo>
                    <a:pt x="132" y="552"/>
                    <a:pt x="149" y="552"/>
                    <a:pt x="165" y="540"/>
                  </a:cubicBezTo>
                  <a:lnTo>
                    <a:pt x="916" y="201"/>
                  </a:lnTo>
                  <a:cubicBezTo>
                    <a:pt x="966" y="179"/>
                    <a:pt x="992" y="113"/>
                    <a:pt x="966" y="64"/>
                  </a:cubicBezTo>
                  <a:cubicBezTo>
                    <a:pt x="950" y="23"/>
                    <a:pt x="909" y="0"/>
                    <a:pt x="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64;p46">
              <a:extLst>
                <a:ext uri="{FF2B5EF4-FFF2-40B4-BE49-F238E27FC236}">
                  <a16:creationId xmlns:a16="http://schemas.microsoft.com/office/drawing/2014/main" id="{7BA3BD4B-5CD5-44C8-961B-FC386CB7DFF1}"/>
                </a:ext>
              </a:extLst>
            </p:cNvPr>
            <p:cNvSpPr/>
            <p:nvPr/>
          </p:nvSpPr>
          <p:spPr>
            <a:xfrm>
              <a:off x="7099225" y="3719825"/>
              <a:ext cx="473325" cy="237225"/>
            </a:xfrm>
            <a:custGeom>
              <a:avLst/>
              <a:gdLst/>
              <a:ahLst/>
              <a:cxnLst/>
              <a:rect l="l" t="t" r="r" b="b"/>
              <a:pathLst>
                <a:path w="18933" h="9489" extrusionOk="0">
                  <a:moveTo>
                    <a:pt x="2509" y="0"/>
                  </a:moveTo>
                  <a:cubicBezTo>
                    <a:pt x="2490" y="0"/>
                    <a:pt x="2472" y="5"/>
                    <a:pt x="2457" y="16"/>
                  </a:cubicBezTo>
                  <a:cubicBezTo>
                    <a:pt x="2090" y="257"/>
                    <a:pt x="2917" y="2224"/>
                    <a:pt x="2917" y="2224"/>
                  </a:cubicBezTo>
                  <a:cubicBezTo>
                    <a:pt x="2917" y="2224"/>
                    <a:pt x="1294" y="476"/>
                    <a:pt x="943" y="476"/>
                  </a:cubicBezTo>
                  <a:cubicBezTo>
                    <a:pt x="907" y="476"/>
                    <a:pt x="885" y="493"/>
                    <a:pt x="878" y="532"/>
                  </a:cubicBezTo>
                  <a:cubicBezTo>
                    <a:pt x="795" y="947"/>
                    <a:pt x="2194" y="2839"/>
                    <a:pt x="2194" y="2839"/>
                  </a:cubicBezTo>
                  <a:cubicBezTo>
                    <a:pt x="2194" y="2839"/>
                    <a:pt x="1049" y="1940"/>
                    <a:pt x="500" y="1940"/>
                  </a:cubicBezTo>
                  <a:cubicBezTo>
                    <a:pt x="378" y="1940"/>
                    <a:pt x="285" y="1984"/>
                    <a:pt x="241" y="2093"/>
                  </a:cubicBezTo>
                  <a:cubicBezTo>
                    <a:pt x="1" y="2685"/>
                    <a:pt x="2418" y="3683"/>
                    <a:pt x="2418" y="3683"/>
                  </a:cubicBezTo>
                  <a:cubicBezTo>
                    <a:pt x="2418" y="3683"/>
                    <a:pt x="1926" y="3536"/>
                    <a:pt x="1513" y="3536"/>
                  </a:cubicBezTo>
                  <a:cubicBezTo>
                    <a:pt x="1240" y="3536"/>
                    <a:pt x="1002" y="3601"/>
                    <a:pt x="965" y="3815"/>
                  </a:cubicBezTo>
                  <a:cubicBezTo>
                    <a:pt x="873" y="4351"/>
                    <a:pt x="3398" y="4576"/>
                    <a:pt x="3398" y="4576"/>
                  </a:cubicBezTo>
                  <a:cubicBezTo>
                    <a:pt x="3398" y="4576"/>
                    <a:pt x="5951" y="9488"/>
                    <a:pt x="12428" y="9488"/>
                  </a:cubicBezTo>
                  <a:cubicBezTo>
                    <a:pt x="14268" y="9488"/>
                    <a:pt x="16426" y="9092"/>
                    <a:pt x="18932" y="8073"/>
                  </a:cubicBezTo>
                  <a:lnTo>
                    <a:pt x="17485" y="2422"/>
                  </a:lnTo>
                  <a:cubicBezTo>
                    <a:pt x="17485" y="2422"/>
                    <a:pt x="13167" y="4273"/>
                    <a:pt x="9396" y="4273"/>
                  </a:cubicBezTo>
                  <a:cubicBezTo>
                    <a:pt x="7685" y="4273"/>
                    <a:pt x="6086" y="3892"/>
                    <a:pt x="5055" y="2784"/>
                  </a:cubicBezTo>
                  <a:cubicBezTo>
                    <a:pt x="5055" y="2784"/>
                    <a:pt x="4726" y="641"/>
                    <a:pt x="4440" y="630"/>
                  </a:cubicBezTo>
                  <a:cubicBezTo>
                    <a:pt x="4439" y="630"/>
                    <a:pt x="4438" y="630"/>
                    <a:pt x="4437" y="630"/>
                  </a:cubicBezTo>
                  <a:cubicBezTo>
                    <a:pt x="4155" y="630"/>
                    <a:pt x="4155" y="2411"/>
                    <a:pt x="4155" y="2411"/>
                  </a:cubicBezTo>
                  <a:cubicBezTo>
                    <a:pt x="4155" y="2411"/>
                    <a:pt x="2932" y="0"/>
                    <a:pt x="2509" y="0"/>
                  </a:cubicBez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765;p46">
              <a:extLst>
                <a:ext uri="{FF2B5EF4-FFF2-40B4-BE49-F238E27FC236}">
                  <a16:creationId xmlns:a16="http://schemas.microsoft.com/office/drawing/2014/main" id="{A281B7A2-DCA8-4390-8C10-51146B581919}"/>
                </a:ext>
              </a:extLst>
            </p:cNvPr>
            <p:cNvSpPr/>
            <p:nvPr/>
          </p:nvSpPr>
          <p:spPr>
            <a:xfrm>
              <a:off x="7188850" y="3777425"/>
              <a:ext cx="17275" cy="31600"/>
            </a:xfrm>
            <a:custGeom>
              <a:avLst/>
              <a:gdLst/>
              <a:ahLst/>
              <a:cxnLst/>
              <a:rect l="l" t="t" r="r" b="b"/>
              <a:pathLst>
                <a:path w="691" h="1264" extrusionOk="0">
                  <a:moveTo>
                    <a:pt x="570" y="1"/>
                  </a:moveTo>
                  <a:cubicBezTo>
                    <a:pt x="536" y="1"/>
                    <a:pt x="503" y="17"/>
                    <a:pt x="483" y="47"/>
                  </a:cubicBezTo>
                  <a:cubicBezTo>
                    <a:pt x="0" y="765"/>
                    <a:pt x="362" y="1208"/>
                    <a:pt x="379" y="1225"/>
                  </a:cubicBezTo>
                  <a:cubicBezTo>
                    <a:pt x="400" y="1253"/>
                    <a:pt x="428" y="1264"/>
                    <a:pt x="455" y="1264"/>
                  </a:cubicBezTo>
                  <a:cubicBezTo>
                    <a:pt x="483" y="1264"/>
                    <a:pt x="504" y="1258"/>
                    <a:pt x="526" y="1241"/>
                  </a:cubicBezTo>
                  <a:cubicBezTo>
                    <a:pt x="570" y="1203"/>
                    <a:pt x="576" y="1137"/>
                    <a:pt x="537" y="1094"/>
                  </a:cubicBezTo>
                  <a:cubicBezTo>
                    <a:pt x="526" y="1077"/>
                    <a:pt x="269" y="743"/>
                    <a:pt x="658" y="168"/>
                  </a:cubicBezTo>
                  <a:cubicBezTo>
                    <a:pt x="691" y="118"/>
                    <a:pt x="680" y="52"/>
                    <a:pt x="630" y="19"/>
                  </a:cubicBezTo>
                  <a:cubicBezTo>
                    <a:pt x="612" y="7"/>
                    <a:pt x="591"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66;p46">
              <a:extLst>
                <a:ext uri="{FF2B5EF4-FFF2-40B4-BE49-F238E27FC236}">
                  <a16:creationId xmlns:a16="http://schemas.microsoft.com/office/drawing/2014/main" id="{0931EA83-BA7C-42F0-8AA5-67B791A86970}"/>
                </a:ext>
              </a:extLst>
            </p:cNvPr>
            <p:cNvSpPr/>
            <p:nvPr/>
          </p:nvSpPr>
          <p:spPr>
            <a:xfrm>
              <a:off x="7829275" y="3558525"/>
              <a:ext cx="261725" cy="262425"/>
            </a:xfrm>
            <a:custGeom>
              <a:avLst/>
              <a:gdLst/>
              <a:ahLst/>
              <a:cxnLst/>
              <a:rect l="l" t="t" r="r" b="b"/>
              <a:pathLst>
                <a:path w="10469" h="10497" extrusionOk="0">
                  <a:moveTo>
                    <a:pt x="8239" y="0"/>
                  </a:moveTo>
                  <a:cubicBezTo>
                    <a:pt x="6112" y="263"/>
                    <a:pt x="34" y="3481"/>
                    <a:pt x="34" y="3481"/>
                  </a:cubicBezTo>
                  <a:cubicBezTo>
                    <a:pt x="1" y="5256"/>
                    <a:pt x="4425" y="10497"/>
                    <a:pt x="4425" y="10497"/>
                  </a:cubicBezTo>
                  <a:cubicBezTo>
                    <a:pt x="5668" y="9729"/>
                    <a:pt x="10469" y="6693"/>
                    <a:pt x="10469" y="6693"/>
                  </a:cubicBezTo>
                  <a:cubicBezTo>
                    <a:pt x="10354" y="4945"/>
                    <a:pt x="8239" y="0"/>
                    <a:pt x="8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7;p46">
              <a:extLst>
                <a:ext uri="{FF2B5EF4-FFF2-40B4-BE49-F238E27FC236}">
                  <a16:creationId xmlns:a16="http://schemas.microsoft.com/office/drawing/2014/main" id="{5F4D3BBE-15F4-4D67-BFCC-0CB335084DE9}"/>
                </a:ext>
              </a:extLst>
            </p:cNvPr>
            <p:cNvSpPr/>
            <p:nvPr/>
          </p:nvSpPr>
          <p:spPr>
            <a:xfrm>
              <a:off x="7491125" y="3724050"/>
              <a:ext cx="245400" cy="234625"/>
            </a:xfrm>
            <a:custGeom>
              <a:avLst/>
              <a:gdLst/>
              <a:ahLst/>
              <a:cxnLst/>
              <a:rect l="l" t="t" r="r" b="b"/>
              <a:pathLst>
                <a:path w="9816" h="9385" extrusionOk="0">
                  <a:moveTo>
                    <a:pt x="7493" y="1"/>
                  </a:moveTo>
                  <a:cubicBezTo>
                    <a:pt x="6112" y="477"/>
                    <a:pt x="264" y="2351"/>
                    <a:pt x="264" y="2351"/>
                  </a:cubicBezTo>
                  <a:cubicBezTo>
                    <a:pt x="0" y="4079"/>
                    <a:pt x="998" y="9368"/>
                    <a:pt x="998" y="9368"/>
                  </a:cubicBezTo>
                  <a:cubicBezTo>
                    <a:pt x="1122" y="9379"/>
                    <a:pt x="1262" y="9385"/>
                    <a:pt x="1413" y="9385"/>
                  </a:cubicBezTo>
                  <a:cubicBezTo>
                    <a:pt x="3843" y="9385"/>
                    <a:pt x="9400" y="7980"/>
                    <a:pt x="9400" y="7980"/>
                  </a:cubicBezTo>
                  <a:cubicBezTo>
                    <a:pt x="9816" y="6260"/>
                    <a:pt x="7493" y="1"/>
                    <a:pt x="7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8;p46">
              <a:extLst>
                <a:ext uri="{FF2B5EF4-FFF2-40B4-BE49-F238E27FC236}">
                  <a16:creationId xmlns:a16="http://schemas.microsoft.com/office/drawing/2014/main" id="{7EE7C1FC-A343-4EB6-8D76-B87AB38E4157}"/>
                </a:ext>
              </a:extLst>
            </p:cNvPr>
            <p:cNvSpPr/>
            <p:nvPr/>
          </p:nvSpPr>
          <p:spPr>
            <a:xfrm>
              <a:off x="7707750" y="3907250"/>
              <a:ext cx="421075" cy="312975"/>
            </a:xfrm>
            <a:custGeom>
              <a:avLst/>
              <a:gdLst/>
              <a:ahLst/>
              <a:cxnLst/>
              <a:rect l="l" t="t" r="r" b="b"/>
              <a:pathLst>
                <a:path w="16843" h="12519" extrusionOk="0">
                  <a:moveTo>
                    <a:pt x="12579" y="1"/>
                  </a:moveTo>
                  <a:cubicBezTo>
                    <a:pt x="10305" y="7899"/>
                    <a:pt x="0" y="9225"/>
                    <a:pt x="0" y="9225"/>
                  </a:cubicBezTo>
                  <a:lnTo>
                    <a:pt x="334" y="12518"/>
                  </a:lnTo>
                  <a:cubicBezTo>
                    <a:pt x="10606" y="12518"/>
                    <a:pt x="16843" y="4796"/>
                    <a:pt x="16843" y="4796"/>
                  </a:cubicBezTo>
                  <a:lnTo>
                    <a:pt x="125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9;p46">
              <a:extLst>
                <a:ext uri="{FF2B5EF4-FFF2-40B4-BE49-F238E27FC236}">
                  <a16:creationId xmlns:a16="http://schemas.microsoft.com/office/drawing/2014/main" id="{BBA9E760-A1F0-49B0-B03F-465461150801}"/>
                </a:ext>
              </a:extLst>
            </p:cNvPr>
            <p:cNvSpPr/>
            <p:nvPr/>
          </p:nvSpPr>
          <p:spPr>
            <a:xfrm>
              <a:off x="7694300" y="3028450"/>
              <a:ext cx="388400" cy="340500"/>
            </a:xfrm>
            <a:custGeom>
              <a:avLst/>
              <a:gdLst/>
              <a:ahLst/>
              <a:cxnLst/>
              <a:rect l="l" t="t" r="r" b="b"/>
              <a:pathLst>
                <a:path w="15536" h="13620" extrusionOk="0">
                  <a:moveTo>
                    <a:pt x="6352" y="1"/>
                  </a:moveTo>
                  <a:cubicBezTo>
                    <a:pt x="5057" y="1"/>
                    <a:pt x="5109" y="808"/>
                    <a:pt x="5338" y="1426"/>
                  </a:cubicBezTo>
                  <a:lnTo>
                    <a:pt x="5338" y="1426"/>
                  </a:lnTo>
                  <a:cubicBezTo>
                    <a:pt x="5119" y="1133"/>
                    <a:pt x="4786" y="859"/>
                    <a:pt x="4307" y="859"/>
                  </a:cubicBezTo>
                  <a:cubicBezTo>
                    <a:pt x="3890" y="859"/>
                    <a:pt x="3362" y="1067"/>
                    <a:pt x="2703" y="1654"/>
                  </a:cubicBezTo>
                  <a:cubicBezTo>
                    <a:pt x="429" y="3682"/>
                    <a:pt x="3996" y="7535"/>
                    <a:pt x="3996" y="7535"/>
                  </a:cubicBezTo>
                  <a:cubicBezTo>
                    <a:pt x="3405" y="7045"/>
                    <a:pt x="2853" y="6835"/>
                    <a:pt x="2381" y="6835"/>
                  </a:cubicBezTo>
                  <a:cubicBezTo>
                    <a:pt x="672" y="6835"/>
                    <a:pt x="1" y="9585"/>
                    <a:pt x="2205" y="11732"/>
                  </a:cubicBezTo>
                  <a:cubicBezTo>
                    <a:pt x="2941" y="12451"/>
                    <a:pt x="3468" y="12716"/>
                    <a:pt x="3845" y="12716"/>
                  </a:cubicBezTo>
                  <a:cubicBezTo>
                    <a:pt x="4615" y="12716"/>
                    <a:pt x="4757" y="11610"/>
                    <a:pt x="4777" y="11003"/>
                  </a:cubicBezTo>
                  <a:lnTo>
                    <a:pt x="4777" y="11003"/>
                  </a:lnTo>
                  <a:cubicBezTo>
                    <a:pt x="4819" y="11816"/>
                    <a:pt x="5121" y="13620"/>
                    <a:pt x="6984" y="13620"/>
                  </a:cubicBezTo>
                  <a:cubicBezTo>
                    <a:pt x="7371" y="13620"/>
                    <a:pt x="7826" y="13542"/>
                    <a:pt x="8359" y="13361"/>
                  </a:cubicBezTo>
                  <a:cubicBezTo>
                    <a:pt x="9449" y="12993"/>
                    <a:pt x="10002" y="12626"/>
                    <a:pt x="10234" y="12288"/>
                  </a:cubicBezTo>
                  <a:lnTo>
                    <a:pt x="10234" y="12288"/>
                  </a:lnTo>
                  <a:cubicBezTo>
                    <a:pt x="10492" y="12545"/>
                    <a:pt x="10805" y="12730"/>
                    <a:pt x="11171" y="12730"/>
                  </a:cubicBezTo>
                  <a:cubicBezTo>
                    <a:pt x="11663" y="12730"/>
                    <a:pt x="12251" y="12395"/>
                    <a:pt x="12931" y="11448"/>
                  </a:cubicBezTo>
                  <a:cubicBezTo>
                    <a:pt x="14967" y="8598"/>
                    <a:pt x="12603" y="8425"/>
                    <a:pt x="11997" y="8425"/>
                  </a:cubicBezTo>
                  <a:cubicBezTo>
                    <a:pt x="11970" y="8425"/>
                    <a:pt x="11946" y="8425"/>
                    <a:pt x="11927" y="8425"/>
                  </a:cubicBezTo>
                  <a:lnTo>
                    <a:pt x="11927" y="8425"/>
                  </a:lnTo>
                  <a:cubicBezTo>
                    <a:pt x="12420" y="8401"/>
                    <a:pt x="15536" y="8142"/>
                    <a:pt x="14329" y="5605"/>
                  </a:cubicBezTo>
                  <a:cubicBezTo>
                    <a:pt x="13812" y="4523"/>
                    <a:pt x="13390" y="4195"/>
                    <a:pt x="13069" y="4195"/>
                  </a:cubicBezTo>
                  <a:cubicBezTo>
                    <a:pt x="12914" y="4195"/>
                    <a:pt x="12782" y="4271"/>
                    <a:pt x="12674" y="4376"/>
                  </a:cubicBezTo>
                  <a:lnTo>
                    <a:pt x="12674" y="4376"/>
                  </a:lnTo>
                  <a:cubicBezTo>
                    <a:pt x="13015" y="3611"/>
                    <a:pt x="13222" y="2238"/>
                    <a:pt x="11259" y="1045"/>
                  </a:cubicBezTo>
                  <a:cubicBezTo>
                    <a:pt x="10601" y="646"/>
                    <a:pt x="10119" y="492"/>
                    <a:pt x="9768" y="492"/>
                  </a:cubicBezTo>
                  <a:cubicBezTo>
                    <a:pt x="9279" y="492"/>
                    <a:pt x="9042" y="790"/>
                    <a:pt x="8933" y="1143"/>
                  </a:cubicBezTo>
                  <a:lnTo>
                    <a:pt x="8933" y="1143"/>
                  </a:lnTo>
                  <a:cubicBezTo>
                    <a:pt x="8741" y="681"/>
                    <a:pt x="8210" y="216"/>
                    <a:pt x="6918" y="42"/>
                  </a:cubicBezTo>
                  <a:cubicBezTo>
                    <a:pt x="6706" y="14"/>
                    <a:pt x="6518" y="1"/>
                    <a:pt x="6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70;p46">
              <a:extLst>
                <a:ext uri="{FF2B5EF4-FFF2-40B4-BE49-F238E27FC236}">
                  <a16:creationId xmlns:a16="http://schemas.microsoft.com/office/drawing/2014/main" id="{52FE3C43-D2D6-432C-B431-A597BEC3B229}"/>
                </a:ext>
              </a:extLst>
            </p:cNvPr>
            <p:cNvSpPr/>
            <p:nvPr/>
          </p:nvSpPr>
          <p:spPr>
            <a:xfrm>
              <a:off x="7137275" y="3181550"/>
              <a:ext cx="374075" cy="348575"/>
            </a:xfrm>
            <a:custGeom>
              <a:avLst/>
              <a:gdLst/>
              <a:ahLst/>
              <a:cxnLst/>
              <a:rect l="l" t="t" r="r" b="b"/>
              <a:pathLst>
                <a:path w="14963" h="13943" extrusionOk="0">
                  <a:moveTo>
                    <a:pt x="5864" y="1"/>
                  </a:moveTo>
                  <a:cubicBezTo>
                    <a:pt x="5461" y="1"/>
                    <a:pt x="4942" y="148"/>
                    <a:pt x="4277" y="511"/>
                  </a:cubicBezTo>
                  <a:cubicBezTo>
                    <a:pt x="1070" y="2258"/>
                    <a:pt x="3443" y="3471"/>
                    <a:pt x="3866" y="3664"/>
                  </a:cubicBezTo>
                  <a:lnTo>
                    <a:pt x="3866" y="3664"/>
                  </a:lnTo>
                  <a:cubicBezTo>
                    <a:pt x="3650" y="3572"/>
                    <a:pt x="2898" y="3279"/>
                    <a:pt x="2157" y="3279"/>
                  </a:cubicBezTo>
                  <a:cubicBezTo>
                    <a:pt x="1312" y="3279"/>
                    <a:pt x="482" y="3660"/>
                    <a:pt x="474" y="5154"/>
                  </a:cubicBezTo>
                  <a:cubicBezTo>
                    <a:pt x="466" y="6643"/>
                    <a:pt x="832" y="7024"/>
                    <a:pt x="1208" y="7024"/>
                  </a:cubicBezTo>
                  <a:cubicBezTo>
                    <a:pt x="1281" y="7024"/>
                    <a:pt x="1354" y="7009"/>
                    <a:pt x="1425" y="6986"/>
                  </a:cubicBezTo>
                  <a:lnTo>
                    <a:pt x="1425" y="6986"/>
                  </a:lnTo>
                  <a:cubicBezTo>
                    <a:pt x="785" y="7526"/>
                    <a:pt x="1" y="8671"/>
                    <a:pt x="1252" y="10596"/>
                  </a:cubicBezTo>
                  <a:cubicBezTo>
                    <a:pt x="1855" y="11527"/>
                    <a:pt x="2351" y="11841"/>
                    <a:pt x="2744" y="11841"/>
                  </a:cubicBezTo>
                  <a:cubicBezTo>
                    <a:pt x="3001" y="11841"/>
                    <a:pt x="3215" y="11706"/>
                    <a:pt x="3387" y="11523"/>
                  </a:cubicBezTo>
                  <a:lnTo>
                    <a:pt x="3387" y="11523"/>
                  </a:lnTo>
                  <a:cubicBezTo>
                    <a:pt x="3359" y="12023"/>
                    <a:pt x="3635" y="12673"/>
                    <a:pt x="4722" y="13391"/>
                  </a:cubicBezTo>
                  <a:cubicBezTo>
                    <a:pt x="5246" y="13738"/>
                    <a:pt x="5637" y="13874"/>
                    <a:pt x="5929" y="13874"/>
                  </a:cubicBezTo>
                  <a:cubicBezTo>
                    <a:pt x="6512" y="13874"/>
                    <a:pt x="6696" y="13330"/>
                    <a:pt x="6743" y="12838"/>
                  </a:cubicBezTo>
                  <a:lnTo>
                    <a:pt x="6743" y="12838"/>
                  </a:lnTo>
                  <a:cubicBezTo>
                    <a:pt x="6845" y="13357"/>
                    <a:pt x="7179" y="13943"/>
                    <a:pt x="8168" y="13943"/>
                  </a:cubicBezTo>
                  <a:cubicBezTo>
                    <a:pt x="8458" y="13943"/>
                    <a:pt x="8804" y="13892"/>
                    <a:pt x="9216" y="13776"/>
                  </a:cubicBezTo>
                  <a:cubicBezTo>
                    <a:pt x="12148" y="12942"/>
                    <a:pt x="10614" y="7918"/>
                    <a:pt x="10613" y="7917"/>
                  </a:cubicBezTo>
                  <a:lnTo>
                    <a:pt x="10613" y="7917"/>
                  </a:lnTo>
                  <a:cubicBezTo>
                    <a:pt x="11087" y="8956"/>
                    <a:pt x="11751" y="9399"/>
                    <a:pt x="12388" y="9399"/>
                  </a:cubicBezTo>
                  <a:cubicBezTo>
                    <a:pt x="13733" y="9399"/>
                    <a:pt x="14963" y="7427"/>
                    <a:pt x="14056" y="4924"/>
                  </a:cubicBezTo>
                  <a:cubicBezTo>
                    <a:pt x="13601" y="3669"/>
                    <a:pt x="13131" y="3255"/>
                    <a:pt x="12710" y="3255"/>
                  </a:cubicBezTo>
                  <a:cubicBezTo>
                    <a:pt x="12143" y="3255"/>
                    <a:pt x="11663" y="4004"/>
                    <a:pt x="11422" y="4464"/>
                  </a:cubicBezTo>
                  <a:lnTo>
                    <a:pt x="11422" y="4464"/>
                  </a:lnTo>
                  <a:cubicBezTo>
                    <a:pt x="11803" y="3559"/>
                    <a:pt x="12474" y="1181"/>
                    <a:pt x="9222" y="774"/>
                  </a:cubicBezTo>
                  <a:cubicBezTo>
                    <a:pt x="8840" y="726"/>
                    <a:pt x="8512" y="705"/>
                    <a:pt x="8232" y="705"/>
                  </a:cubicBezTo>
                  <a:cubicBezTo>
                    <a:pt x="7677" y="705"/>
                    <a:pt x="7308" y="790"/>
                    <a:pt x="7071" y="924"/>
                  </a:cubicBezTo>
                  <a:lnTo>
                    <a:pt x="7071" y="924"/>
                  </a:lnTo>
                  <a:cubicBezTo>
                    <a:pt x="6894" y="419"/>
                    <a:pt x="6543" y="1"/>
                    <a:pt x="58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71;p46">
              <a:extLst>
                <a:ext uri="{FF2B5EF4-FFF2-40B4-BE49-F238E27FC236}">
                  <a16:creationId xmlns:a16="http://schemas.microsoft.com/office/drawing/2014/main" id="{6A7BE20C-A987-400A-9198-4A2AB4B70B73}"/>
                </a:ext>
              </a:extLst>
            </p:cNvPr>
            <p:cNvSpPr/>
            <p:nvPr/>
          </p:nvSpPr>
          <p:spPr>
            <a:xfrm>
              <a:off x="7501525" y="3191175"/>
              <a:ext cx="319875" cy="186775"/>
            </a:xfrm>
            <a:custGeom>
              <a:avLst/>
              <a:gdLst/>
              <a:ahLst/>
              <a:cxnLst/>
              <a:rect l="l" t="t" r="r" b="b"/>
              <a:pathLst>
                <a:path w="12795" h="7471" extrusionOk="0">
                  <a:moveTo>
                    <a:pt x="5652" y="1"/>
                  </a:moveTo>
                  <a:cubicBezTo>
                    <a:pt x="4100" y="1"/>
                    <a:pt x="2235" y="489"/>
                    <a:pt x="17" y="1727"/>
                  </a:cubicBezTo>
                  <a:cubicBezTo>
                    <a:pt x="17" y="1727"/>
                    <a:pt x="0" y="2741"/>
                    <a:pt x="2577" y="5289"/>
                  </a:cubicBezTo>
                  <a:cubicBezTo>
                    <a:pt x="3985" y="6687"/>
                    <a:pt x="7059" y="7470"/>
                    <a:pt x="9431" y="7470"/>
                  </a:cubicBezTo>
                  <a:cubicBezTo>
                    <a:pt x="10631" y="7470"/>
                    <a:pt x="11651" y="7270"/>
                    <a:pt x="12185" y="6846"/>
                  </a:cubicBezTo>
                  <a:cubicBezTo>
                    <a:pt x="12795" y="6365"/>
                    <a:pt x="11256" y="1"/>
                    <a:pt x="5652" y="1"/>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72;p46">
              <a:extLst>
                <a:ext uri="{FF2B5EF4-FFF2-40B4-BE49-F238E27FC236}">
                  <a16:creationId xmlns:a16="http://schemas.microsoft.com/office/drawing/2014/main" id="{69FF781C-0B9D-4D38-BC99-2CDC2CDB37F5}"/>
                </a:ext>
              </a:extLst>
            </p:cNvPr>
            <p:cNvSpPr/>
            <p:nvPr/>
          </p:nvSpPr>
          <p:spPr>
            <a:xfrm>
              <a:off x="7897250" y="3644200"/>
              <a:ext cx="92500" cy="128400"/>
            </a:xfrm>
            <a:custGeom>
              <a:avLst/>
              <a:gdLst/>
              <a:ahLst/>
              <a:cxnLst/>
              <a:rect l="l" t="t" r="r" b="b"/>
              <a:pathLst>
                <a:path w="3700" h="5136" extrusionOk="0">
                  <a:moveTo>
                    <a:pt x="119" y="1"/>
                  </a:moveTo>
                  <a:cubicBezTo>
                    <a:pt x="89" y="1"/>
                    <a:pt x="60" y="13"/>
                    <a:pt x="39" y="38"/>
                  </a:cubicBezTo>
                  <a:cubicBezTo>
                    <a:pt x="1" y="81"/>
                    <a:pt x="6" y="147"/>
                    <a:pt x="49" y="185"/>
                  </a:cubicBezTo>
                  <a:cubicBezTo>
                    <a:pt x="77" y="208"/>
                    <a:pt x="2664" y="2471"/>
                    <a:pt x="3481" y="5057"/>
                  </a:cubicBezTo>
                  <a:cubicBezTo>
                    <a:pt x="3497" y="5102"/>
                    <a:pt x="3535" y="5135"/>
                    <a:pt x="3580" y="5135"/>
                  </a:cubicBezTo>
                  <a:cubicBezTo>
                    <a:pt x="3590" y="5135"/>
                    <a:pt x="3601" y="5130"/>
                    <a:pt x="3613" y="5130"/>
                  </a:cubicBezTo>
                  <a:cubicBezTo>
                    <a:pt x="3667" y="5113"/>
                    <a:pt x="3700" y="5052"/>
                    <a:pt x="3684" y="4998"/>
                  </a:cubicBezTo>
                  <a:cubicBezTo>
                    <a:pt x="2845" y="2350"/>
                    <a:pt x="214" y="48"/>
                    <a:pt x="186" y="26"/>
                  </a:cubicBezTo>
                  <a:cubicBezTo>
                    <a:pt x="167" y="9"/>
                    <a:pt x="143" y="1"/>
                    <a:pt x="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73;p46">
              <a:extLst>
                <a:ext uri="{FF2B5EF4-FFF2-40B4-BE49-F238E27FC236}">
                  <a16:creationId xmlns:a16="http://schemas.microsoft.com/office/drawing/2014/main" id="{7019D425-976D-40CA-87FF-8FC564EC4FCF}"/>
                </a:ext>
              </a:extLst>
            </p:cNvPr>
            <p:cNvSpPr/>
            <p:nvPr/>
          </p:nvSpPr>
          <p:spPr>
            <a:xfrm>
              <a:off x="7681550" y="3676250"/>
              <a:ext cx="164750" cy="108925"/>
            </a:xfrm>
            <a:custGeom>
              <a:avLst/>
              <a:gdLst/>
              <a:ahLst/>
              <a:cxnLst/>
              <a:rect l="l" t="t" r="r" b="b"/>
              <a:pathLst>
                <a:path w="6590" h="4357" extrusionOk="0">
                  <a:moveTo>
                    <a:pt x="6479" y="0"/>
                  </a:moveTo>
                  <a:cubicBezTo>
                    <a:pt x="6420" y="5"/>
                    <a:pt x="6375" y="49"/>
                    <a:pt x="6375" y="104"/>
                  </a:cubicBezTo>
                  <a:cubicBezTo>
                    <a:pt x="6375" y="132"/>
                    <a:pt x="6337" y="2657"/>
                    <a:pt x="4227" y="3710"/>
                  </a:cubicBezTo>
                  <a:cubicBezTo>
                    <a:pt x="3583" y="4032"/>
                    <a:pt x="2957" y="4145"/>
                    <a:pt x="2398" y="4145"/>
                  </a:cubicBezTo>
                  <a:cubicBezTo>
                    <a:pt x="1122" y="4145"/>
                    <a:pt x="193" y="3559"/>
                    <a:pt x="183" y="3552"/>
                  </a:cubicBezTo>
                  <a:cubicBezTo>
                    <a:pt x="165" y="3540"/>
                    <a:pt x="145" y="3535"/>
                    <a:pt x="125" y="3535"/>
                  </a:cubicBezTo>
                  <a:cubicBezTo>
                    <a:pt x="90" y="3535"/>
                    <a:pt x="55" y="3553"/>
                    <a:pt x="34" y="3585"/>
                  </a:cubicBezTo>
                  <a:cubicBezTo>
                    <a:pt x="1" y="3633"/>
                    <a:pt x="18" y="3699"/>
                    <a:pt x="67" y="3727"/>
                  </a:cubicBezTo>
                  <a:cubicBezTo>
                    <a:pt x="79" y="3737"/>
                    <a:pt x="1060" y="4357"/>
                    <a:pt x="2402" y="4357"/>
                  </a:cubicBezTo>
                  <a:cubicBezTo>
                    <a:pt x="2988" y="4357"/>
                    <a:pt x="3646" y="4236"/>
                    <a:pt x="4321" y="3902"/>
                  </a:cubicBezTo>
                  <a:cubicBezTo>
                    <a:pt x="6552" y="2789"/>
                    <a:pt x="6590" y="137"/>
                    <a:pt x="6590" y="109"/>
                  </a:cubicBezTo>
                  <a:cubicBezTo>
                    <a:pt x="6590" y="49"/>
                    <a:pt x="6540" y="0"/>
                    <a:pt x="6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74;p46">
              <a:extLst>
                <a:ext uri="{FF2B5EF4-FFF2-40B4-BE49-F238E27FC236}">
                  <a16:creationId xmlns:a16="http://schemas.microsoft.com/office/drawing/2014/main" id="{09A92CED-4EC0-4871-B12F-F6FF6D97BAD4}"/>
                </a:ext>
              </a:extLst>
            </p:cNvPr>
            <p:cNvSpPr/>
            <p:nvPr/>
          </p:nvSpPr>
          <p:spPr>
            <a:xfrm>
              <a:off x="7609775" y="3754750"/>
              <a:ext cx="24675" cy="174425"/>
            </a:xfrm>
            <a:custGeom>
              <a:avLst/>
              <a:gdLst/>
              <a:ahLst/>
              <a:cxnLst/>
              <a:rect l="l" t="t" r="r" b="b"/>
              <a:pathLst>
                <a:path w="987" h="6977" extrusionOk="0">
                  <a:moveTo>
                    <a:pt x="872" y="1"/>
                  </a:moveTo>
                  <a:cubicBezTo>
                    <a:pt x="825" y="1"/>
                    <a:pt x="786" y="28"/>
                    <a:pt x="767" y="76"/>
                  </a:cubicBezTo>
                  <a:cubicBezTo>
                    <a:pt x="762" y="99"/>
                    <a:pt x="0" y="2499"/>
                    <a:pt x="702" y="6884"/>
                  </a:cubicBezTo>
                  <a:cubicBezTo>
                    <a:pt x="713" y="6939"/>
                    <a:pt x="757" y="6977"/>
                    <a:pt x="807" y="6977"/>
                  </a:cubicBezTo>
                  <a:cubicBezTo>
                    <a:pt x="812" y="6977"/>
                    <a:pt x="817" y="6972"/>
                    <a:pt x="823" y="6972"/>
                  </a:cubicBezTo>
                  <a:cubicBezTo>
                    <a:pt x="883" y="6966"/>
                    <a:pt x="921" y="6911"/>
                    <a:pt x="911" y="6851"/>
                  </a:cubicBezTo>
                  <a:cubicBezTo>
                    <a:pt x="220" y="2522"/>
                    <a:pt x="965" y="165"/>
                    <a:pt x="971" y="142"/>
                  </a:cubicBezTo>
                  <a:cubicBezTo>
                    <a:pt x="987" y="83"/>
                    <a:pt x="959" y="28"/>
                    <a:pt x="905" y="5"/>
                  </a:cubicBezTo>
                  <a:cubicBezTo>
                    <a:pt x="894" y="2"/>
                    <a:pt x="883"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75;p46">
              <a:extLst>
                <a:ext uri="{FF2B5EF4-FFF2-40B4-BE49-F238E27FC236}">
                  <a16:creationId xmlns:a16="http://schemas.microsoft.com/office/drawing/2014/main" id="{4A3859BD-ABA2-471B-BA4B-B371D801AC48}"/>
                </a:ext>
              </a:extLst>
            </p:cNvPr>
            <p:cNvSpPr/>
            <p:nvPr/>
          </p:nvSpPr>
          <p:spPr>
            <a:xfrm>
              <a:off x="7305025" y="3106825"/>
              <a:ext cx="654300" cy="551925"/>
            </a:xfrm>
            <a:custGeom>
              <a:avLst/>
              <a:gdLst/>
              <a:ahLst/>
              <a:cxnLst/>
              <a:rect l="l" t="t" r="r" b="b"/>
              <a:pathLst>
                <a:path w="26172" h="22077" extrusionOk="0">
                  <a:moveTo>
                    <a:pt x="13876" y="1"/>
                  </a:moveTo>
                  <a:cubicBezTo>
                    <a:pt x="11889" y="1"/>
                    <a:pt x="9691" y="659"/>
                    <a:pt x="7346" y="2152"/>
                  </a:cubicBezTo>
                  <a:cubicBezTo>
                    <a:pt x="1" y="6821"/>
                    <a:pt x="2692" y="13547"/>
                    <a:pt x="2692" y="13547"/>
                  </a:cubicBezTo>
                  <a:cubicBezTo>
                    <a:pt x="2692" y="13547"/>
                    <a:pt x="4800" y="22077"/>
                    <a:pt x="11779" y="22077"/>
                  </a:cubicBezTo>
                  <a:cubicBezTo>
                    <a:pt x="12146" y="22077"/>
                    <a:pt x="12526" y="22053"/>
                    <a:pt x="12919" y="22004"/>
                  </a:cubicBezTo>
                  <a:cubicBezTo>
                    <a:pt x="20806" y="21007"/>
                    <a:pt x="26172" y="14933"/>
                    <a:pt x="23103" y="7271"/>
                  </a:cubicBezTo>
                  <a:cubicBezTo>
                    <a:pt x="21384" y="2987"/>
                    <a:pt x="18107" y="1"/>
                    <a:pt x="138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776;p46">
              <a:extLst>
                <a:ext uri="{FF2B5EF4-FFF2-40B4-BE49-F238E27FC236}">
                  <a16:creationId xmlns:a16="http://schemas.microsoft.com/office/drawing/2014/main" id="{51BF80CC-3746-4A1C-8587-37F715A96B75}"/>
                </a:ext>
              </a:extLst>
            </p:cNvPr>
            <p:cNvSpPr/>
            <p:nvPr/>
          </p:nvSpPr>
          <p:spPr>
            <a:xfrm>
              <a:off x="7344500" y="3221700"/>
              <a:ext cx="570275" cy="460850"/>
            </a:xfrm>
            <a:custGeom>
              <a:avLst/>
              <a:gdLst/>
              <a:ahLst/>
              <a:cxnLst/>
              <a:rect l="l" t="t" r="r" b="b"/>
              <a:pathLst>
                <a:path w="22811" h="18434" extrusionOk="0">
                  <a:moveTo>
                    <a:pt x="10971" y="0"/>
                  </a:moveTo>
                  <a:cubicBezTo>
                    <a:pt x="9289" y="0"/>
                    <a:pt x="7404" y="504"/>
                    <a:pt x="5383" y="1871"/>
                  </a:cubicBezTo>
                  <a:cubicBezTo>
                    <a:pt x="422" y="5231"/>
                    <a:pt x="0" y="16121"/>
                    <a:pt x="9022" y="18241"/>
                  </a:cubicBezTo>
                  <a:cubicBezTo>
                    <a:pt x="9576" y="18372"/>
                    <a:pt x="10129" y="18434"/>
                    <a:pt x="10677" y="18434"/>
                  </a:cubicBezTo>
                  <a:cubicBezTo>
                    <a:pt x="17108" y="18434"/>
                    <a:pt x="22811" y="9925"/>
                    <a:pt x="18817" y="3981"/>
                  </a:cubicBezTo>
                  <a:cubicBezTo>
                    <a:pt x="18817" y="3981"/>
                    <a:pt x="15698" y="0"/>
                    <a:pt x="10971" y="0"/>
                  </a:cubicBez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777;p46">
              <a:extLst>
                <a:ext uri="{FF2B5EF4-FFF2-40B4-BE49-F238E27FC236}">
                  <a16:creationId xmlns:a16="http://schemas.microsoft.com/office/drawing/2014/main" id="{18F6B49B-139D-4C4C-827D-0EB622805EC1}"/>
                </a:ext>
              </a:extLst>
            </p:cNvPr>
            <p:cNvSpPr/>
            <p:nvPr/>
          </p:nvSpPr>
          <p:spPr>
            <a:xfrm>
              <a:off x="7678450" y="3570325"/>
              <a:ext cx="155100" cy="185900"/>
            </a:xfrm>
            <a:custGeom>
              <a:avLst/>
              <a:gdLst/>
              <a:ahLst/>
              <a:cxnLst/>
              <a:rect l="l" t="t" r="r" b="b"/>
              <a:pathLst>
                <a:path w="6204" h="7436" extrusionOk="0">
                  <a:moveTo>
                    <a:pt x="2844" y="0"/>
                  </a:moveTo>
                  <a:lnTo>
                    <a:pt x="334" y="1956"/>
                  </a:lnTo>
                  <a:lnTo>
                    <a:pt x="1217" y="5520"/>
                  </a:lnTo>
                  <a:lnTo>
                    <a:pt x="0" y="6150"/>
                  </a:lnTo>
                  <a:cubicBezTo>
                    <a:pt x="0" y="6150"/>
                    <a:pt x="132" y="7436"/>
                    <a:pt x="2196" y="7436"/>
                  </a:cubicBezTo>
                  <a:cubicBezTo>
                    <a:pt x="2391" y="7436"/>
                    <a:pt x="2603" y="7425"/>
                    <a:pt x="2833" y="7399"/>
                  </a:cubicBezTo>
                  <a:cubicBezTo>
                    <a:pt x="6203" y="7032"/>
                    <a:pt x="6067" y="3009"/>
                    <a:pt x="6067" y="3009"/>
                  </a:cubicBezTo>
                  <a:lnTo>
                    <a:pt x="6067" y="3009"/>
                  </a:lnTo>
                  <a:lnTo>
                    <a:pt x="4751" y="3580"/>
                  </a:lnTo>
                  <a:lnTo>
                    <a:pt x="2844" y="0"/>
                  </a:ln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78;p46">
              <a:extLst>
                <a:ext uri="{FF2B5EF4-FFF2-40B4-BE49-F238E27FC236}">
                  <a16:creationId xmlns:a16="http://schemas.microsoft.com/office/drawing/2014/main" id="{9CFF0788-CFD1-4543-B280-D365080E5490}"/>
                </a:ext>
              </a:extLst>
            </p:cNvPr>
            <p:cNvSpPr/>
            <p:nvPr/>
          </p:nvSpPr>
          <p:spPr>
            <a:xfrm>
              <a:off x="7548375" y="3516825"/>
              <a:ext cx="89800" cy="67750"/>
            </a:xfrm>
            <a:custGeom>
              <a:avLst/>
              <a:gdLst/>
              <a:ahLst/>
              <a:cxnLst/>
              <a:rect l="l" t="t" r="r" b="b"/>
              <a:pathLst>
                <a:path w="3592" h="2710" extrusionOk="0">
                  <a:moveTo>
                    <a:pt x="3313" y="1"/>
                  </a:moveTo>
                  <a:cubicBezTo>
                    <a:pt x="3308" y="1"/>
                    <a:pt x="3302" y="1"/>
                    <a:pt x="3296" y="3"/>
                  </a:cubicBezTo>
                  <a:cubicBezTo>
                    <a:pt x="3235" y="8"/>
                    <a:pt x="3190" y="63"/>
                    <a:pt x="3202" y="117"/>
                  </a:cubicBezTo>
                  <a:cubicBezTo>
                    <a:pt x="3202" y="134"/>
                    <a:pt x="3372" y="1516"/>
                    <a:pt x="2851" y="2168"/>
                  </a:cubicBezTo>
                  <a:cubicBezTo>
                    <a:pt x="2697" y="2359"/>
                    <a:pt x="2500" y="2464"/>
                    <a:pt x="2259" y="2490"/>
                  </a:cubicBezTo>
                  <a:cubicBezTo>
                    <a:pt x="2204" y="2496"/>
                    <a:pt x="2150" y="2498"/>
                    <a:pt x="2097" y="2498"/>
                  </a:cubicBezTo>
                  <a:cubicBezTo>
                    <a:pt x="942" y="2498"/>
                    <a:pt x="220" y="1295"/>
                    <a:pt x="215" y="1280"/>
                  </a:cubicBezTo>
                  <a:cubicBezTo>
                    <a:pt x="194" y="1248"/>
                    <a:pt x="159" y="1230"/>
                    <a:pt x="124" y="1230"/>
                  </a:cubicBezTo>
                  <a:cubicBezTo>
                    <a:pt x="104" y="1230"/>
                    <a:pt x="84" y="1235"/>
                    <a:pt x="66" y="1247"/>
                  </a:cubicBezTo>
                  <a:cubicBezTo>
                    <a:pt x="18" y="1273"/>
                    <a:pt x="1" y="1339"/>
                    <a:pt x="28" y="1389"/>
                  </a:cubicBezTo>
                  <a:cubicBezTo>
                    <a:pt x="61" y="1444"/>
                    <a:pt x="817" y="2710"/>
                    <a:pt x="2089" y="2710"/>
                  </a:cubicBezTo>
                  <a:cubicBezTo>
                    <a:pt x="2150" y="2710"/>
                    <a:pt x="2216" y="2705"/>
                    <a:pt x="2281" y="2699"/>
                  </a:cubicBezTo>
                  <a:cubicBezTo>
                    <a:pt x="2577" y="2672"/>
                    <a:pt x="2823" y="2535"/>
                    <a:pt x="3015" y="2299"/>
                  </a:cubicBezTo>
                  <a:cubicBezTo>
                    <a:pt x="3592" y="1581"/>
                    <a:pt x="3415" y="150"/>
                    <a:pt x="3410" y="90"/>
                  </a:cubicBezTo>
                  <a:cubicBezTo>
                    <a:pt x="3405" y="42"/>
                    <a:pt x="3361" y="1"/>
                    <a:pt x="3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79;p46">
              <a:extLst>
                <a:ext uri="{FF2B5EF4-FFF2-40B4-BE49-F238E27FC236}">
                  <a16:creationId xmlns:a16="http://schemas.microsoft.com/office/drawing/2014/main" id="{33CCECAB-95A3-47F2-A791-EAB8E87CD08C}"/>
                </a:ext>
              </a:extLst>
            </p:cNvPr>
            <p:cNvSpPr/>
            <p:nvPr/>
          </p:nvSpPr>
          <p:spPr>
            <a:xfrm>
              <a:off x="7675150" y="3446300"/>
              <a:ext cx="94575" cy="93900"/>
            </a:xfrm>
            <a:custGeom>
              <a:avLst/>
              <a:gdLst/>
              <a:ahLst/>
              <a:cxnLst/>
              <a:rect l="l" t="t" r="r" b="b"/>
              <a:pathLst>
                <a:path w="3783" h="3756" extrusionOk="0">
                  <a:moveTo>
                    <a:pt x="1894" y="1"/>
                  </a:moveTo>
                  <a:cubicBezTo>
                    <a:pt x="866" y="1"/>
                    <a:pt x="27" y="824"/>
                    <a:pt x="11" y="1858"/>
                  </a:cubicBezTo>
                  <a:cubicBezTo>
                    <a:pt x="0" y="2895"/>
                    <a:pt x="833" y="3745"/>
                    <a:pt x="1868" y="3755"/>
                  </a:cubicBezTo>
                  <a:cubicBezTo>
                    <a:pt x="1879" y="3755"/>
                    <a:pt x="1889" y="3755"/>
                    <a:pt x="1900" y="3755"/>
                  </a:cubicBezTo>
                  <a:cubicBezTo>
                    <a:pt x="2922" y="3755"/>
                    <a:pt x="3755" y="2928"/>
                    <a:pt x="3770" y="1903"/>
                  </a:cubicBezTo>
                  <a:cubicBezTo>
                    <a:pt x="3782" y="866"/>
                    <a:pt x="2948" y="11"/>
                    <a:pt x="1913" y="1"/>
                  </a:cubicBezTo>
                  <a:cubicBezTo>
                    <a:pt x="1907" y="1"/>
                    <a:pt x="1900" y="1"/>
                    <a:pt x="1894" y="1"/>
                  </a:cubicBezTo>
                  <a:close/>
                </a:path>
              </a:pathLst>
            </a:custGeom>
            <a:solidFill>
              <a:srgbClr val="AC5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80;p46">
              <a:extLst>
                <a:ext uri="{FF2B5EF4-FFF2-40B4-BE49-F238E27FC236}">
                  <a16:creationId xmlns:a16="http://schemas.microsoft.com/office/drawing/2014/main" id="{42C77125-6D08-4677-AE05-4559EC193107}"/>
                </a:ext>
              </a:extLst>
            </p:cNvPr>
            <p:cNvSpPr/>
            <p:nvPr/>
          </p:nvSpPr>
          <p:spPr>
            <a:xfrm>
              <a:off x="7443825" y="3514425"/>
              <a:ext cx="94450" cy="94000"/>
            </a:xfrm>
            <a:custGeom>
              <a:avLst/>
              <a:gdLst/>
              <a:ahLst/>
              <a:cxnLst/>
              <a:rect l="l" t="t" r="r" b="b"/>
              <a:pathLst>
                <a:path w="3778" h="3760" extrusionOk="0">
                  <a:moveTo>
                    <a:pt x="1892" y="0"/>
                  </a:moveTo>
                  <a:cubicBezTo>
                    <a:pt x="866" y="0"/>
                    <a:pt x="23" y="830"/>
                    <a:pt x="13" y="1857"/>
                  </a:cubicBezTo>
                  <a:cubicBezTo>
                    <a:pt x="1" y="2894"/>
                    <a:pt x="828" y="3744"/>
                    <a:pt x="1865" y="3760"/>
                  </a:cubicBezTo>
                  <a:cubicBezTo>
                    <a:pt x="1871" y="3760"/>
                    <a:pt x="1878" y="3760"/>
                    <a:pt x="1884" y="3760"/>
                  </a:cubicBezTo>
                  <a:cubicBezTo>
                    <a:pt x="2917" y="3760"/>
                    <a:pt x="3755" y="2931"/>
                    <a:pt x="3767" y="1902"/>
                  </a:cubicBezTo>
                  <a:cubicBezTo>
                    <a:pt x="3777" y="866"/>
                    <a:pt x="2950" y="16"/>
                    <a:pt x="1913" y="0"/>
                  </a:cubicBezTo>
                  <a:cubicBezTo>
                    <a:pt x="1906" y="0"/>
                    <a:pt x="1899" y="0"/>
                    <a:pt x="1892" y="0"/>
                  </a:cubicBezTo>
                  <a:close/>
                </a:path>
              </a:pathLst>
            </a:custGeom>
            <a:solidFill>
              <a:srgbClr val="AC5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81;p46">
              <a:extLst>
                <a:ext uri="{FF2B5EF4-FFF2-40B4-BE49-F238E27FC236}">
                  <a16:creationId xmlns:a16="http://schemas.microsoft.com/office/drawing/2014/main" id="{67E25B25-AF15-4B9E-8AFA-FC83CFFF16BF}"/>
                </a:ext>
              </a:extLst>
            </p:cNvPr>
            <p:cNvSpPr/>
            <p:nvPr/>
          </p:nvSpPr>
          <p:spPr>
            <a:xfrm>
              <a:off x="7628825" y="3412875"/>
              <a:ext cx="47825" cy="47575"/>
            </a:xfrm>
            <a:custGeom>
              <a:avLst/>
              <a:gdLst/>
              <a:ahLst/>
              <a:cxnLst/>
              <a:rect l="l" t="t" r="r" b="b"/>
              <a:pathLst>
                <a:path w="1913" h="1903" extrusionOk="0">
                  <a:moveTo>
                    <a:pt x="961" y="0"/>
                  </a:moveTo>
                  <a:cubicBezTo>
                    <a:pt x="439" y="0"/>
                    <a:pt x="12" y="420"/>
                    <a:pt x="5" y="943"/>
                  </a:cubicBezTo>
                  <a:cubicBezTo>
                    <a:pt x="0" y="1469"/>
                    <a:pt x="422" y="1897"/>
                    <a:pt x="948" y="1902"/>
                  </a:cubicBezTo>
                  <a:cubicBezTo>
                    <a:pt x="952" y="1902"/>
                    <a:pt x="955" y="1902"/>
                    <a:pt x="958" y="1902"/>
                  </a:cubicBezTo>
                  <a:cubicBezTo>
                    <a:pt x="1475" y="1902"/>
                    <a:pt x="1902" y="1489"/>
                    <a:pt x="1907" y="966"/>
                  </a:cubicBezTo>
                  <a:cubicBezTo>
                    <a:pt x="1913" y="440"/>
                    <a:pt x="1497" y="5"/>
                    <a:pt x="971" y="0"/>
                  </a:cubicBezTo>
                  <a:cubicBezTo>
                    <a:pt x="968" y="0"/>
                    <a:pt x="964" y="0"/>
                    <a:pt x="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82;p46">
              <a:extLst>
                <a:ext uri="{FF2B5EF4-FFF2-40B4-BE49-F238E27FC236}">
                  <a16:creationId xmlns:a16="http://schemas.microsoft.com/office/drawing/2014/main" id="{DA44E31A-7DF9-4B3F-912F-3F2DC684E5C4}"/>
                </a:ext>
              </a:extLst>
            </p:cNvPr>
            <p:cNvSpPr/>
            <p:nvPr/>
          </p:nvSpPr>
          <p:spPr>
            <a:xfrm>
              <a:off x="7468100" y="3455900"/>
              <a:ext cx="47850" cy="47550"/>
            </a:xfrm>
            <a:custGeom>
              <a:avLst/>
              <a:gdLst/>
              <a:ahLst/>
              <a:cxnLst/>
              <a:rect l="l" t="t" r="r" b="b"/>
              <a:pathLst>
                <a:path w="1914" h="1902" extrusionOk="0">
                  <a:moveTo>
                    <a:pt x="949" y="1"/>
                  </a:moveTo>
                  <a:cubicBezTo>
                    <a:pt x="432" y="1"/>
                    <a:pt x="11" y="419"/>
                    <a:pt x="6" y="938"/>
                  </a:cubicBezTo>
                  <a:cubicBezTo>
                    <a:pt x="1" y="1464"/>
                    <a:pt x="423" y="1891"/>
                    <a:pt x="949" y="1902"/>
                  </a:cubicBezTo>
                  <a:cubicBezTo>
                    <a:pt x="953" y="1902"/>
                    <a:pt x="957" y="1902"/>
                    <a:pt x="961" y="1902"/>
                  </a:cubicBezTo>
                  <a:cubicBezTo>
                    <a:pt x="1482" y="1902"/>
                    <a:pt x="1903" y="1482"/>
                    <a:pt x="1908" y="960"/>
                  </a:cubicBezTo>
                  <a:cubicBezTo>
                    <a:pt x="1913" y="434"/>
                    <a:pt x="1496" y="6"/>
                    <a:pt x="970" y="1"/>
                  </a:cubicBezTo>
                  <a:cubicBezTo>
                    <a:pt x="963" y="1"/>
                    <a:pt x="956" y="1"/>
                    <a:pt x="9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83;p46">
              <a:extLst>
                <a:ext uri="{FF2B5EF4-FFF2-40B4-BE49-F238E27FC236}">
                  <a16:creationId xmlns:a16="http://schemas.microsoft.com/office/drawing/2014/main" id="{A5409F67-DF0A-466C-B015-E7AE6C59988A}"/>
                </a:ext>
              </a:extLst>
            </p:cNvPr>
            <p:cNvSpPr/>
            <p:nvPr/>
          </p:nvSpPr>
          <p:spPr>
            <a:xfrm>
              <a:off x="7697350" y="3608400"/>
              <a:ext cx="90300" cy="79500"/>
            </a:xfrm>
            <a:custGeom>
              <a:avLst/>
              <a:gdLst/>
              <a:ahLst/>
              <a:cxnLst/>
              <a:rect l="l" t="t" r="r" b="b"/>
              <a:pathLst>
                <a:path w="3612" h="3180" extrusionOk="0">
                  <a:moveTo>
                    <a:pt x="2976" y="1"/>
                  </a:moveTo>
                  <a:cubicBezTo>
                    <a:pt x="1802" y="1245"/>
                    <a:pt x="0" y="2160"/>
                    <a:pt x="0" y="2160"/>
                  </a:cubicBezTo>
                  <a:lnTo>
                    <a:pt x="252" y="3180"/>
                  </a:lnTo>
                  <a:lnTo>
                    <a:pt x="3611" y="1359"/>
                  </a:lnTo>
                  <a:lnTo>
                    <a:pt x="2976"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84;p46">
              <a:extLst>
                <a:ext uri="{FF2B5EF4-FFF2-40B4-BE49-F238E27FC236}">
                  <a16:creationId xmlns:a16="http://schemas.microsoft.com/office/drawing/2014/main" id="{06A13B76-9543-43AF-B467-9CB62AF5400B}"/>
                </a:ext>
              </a:extLst>
            </p:cNvPr>
            <p:cNvSpPr/>
            <p:nvPr/>
          </p:nvSpPr>
          <p:spPr>
            <a:xfrm>
              <a:off x="7794900" y="3415550"/>
              <a:ext cx="149500" cy="132800"/>
            </a:xfrm>
            <a:custGeom>
              <a:avLst/>
              <a:gdLst/>
              <a:ahLst/>
              <a:cxnLst/>
              <a:rect l="l" t="t" r="r" b="b"/>
              <a:pathLst>
                <a:path w="5980" h="5312" extrusionOk="0">
                  <a:moveTo>
                    <a:pt x="2050" y="1"/>
                  </a:moveTo>
                  <a:cubicBezTo>
                    <a:pt x="687" y="1"/>
                    <a:pt x="252" y="2777"/>
                    <a:pt x="252" y="2777"/>
                  </a:cubicBezTo>
                  <a:cubicBezTo>
                    <a:pt x="252" y="2777"/>
                    <a:pt x="1" y="5312"/>
                    <a:pt x="1390" y="5312"/>
                  </a:cubicBezTo>
                  <a:cubicBezTo>
                    <a:pt x="1435" y="5312"/>
                    <a:pt x="1481" y="5309"/>
                    <a:pt x="1530" y="5303"/>
                  </a:cubicBezTo>
                  <a:cubicBezTo>
                    <a:pt x="3081" y="5122"/>
                    <a:pt x="5980" y="3012"/>
                    <a:pt x="3174" y="535"/>
                  </a:cubicBezTo>
                  <a:cubicBezTo>
                    <a:pt x="2743" y="155"/>
                    <a:pt x="2371" y="1"/>
                    <a:pt x="2050" y="1"/>
                  </a:cubicBezTo>
                  <a:close/>
                </a:path>
              </a:pathLst>
            </a:custGeom>
            <a:solidFill>
              <a:srgbClr val="DC8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85;p46">
              <a:extLst>
                <a:ext uri="{FF2B5EF4-FFF2-40B4-BE49-F238E27FC236}">
                  <a16:creationId xmlns:a16="http://schemas.microsoft.com/office/drawing/2014/main" id="{B7F30AE1-C023-4A74-8664-F8711B487099}"/>
                </a:ext>
              </a:extLst>
            </p:cNvPr>
            <p:cNvSpPr/>
            <p:nvPr/>
          </p:nvSpPr>
          <p:spPr>
            <a:xfrm>
              <a:off x="7537425" y="3459325"/>
              <a:ext cx="49350" cy="80600"/>
            </a:xfrm>
            <a:custGeom>
              <a:avLst/>
              <a:gdLst/>
              <a:ahLst/>
              <a:cxnLst/>
              <a:rect l="l" t="t" r="r" b="b"/>
              <a:pathLst>
                <a:path w="1974" h="3224" extrusionOk="0">
                  <a:moveTo>
                    <a:pt x="1393" y="0"/>
                  </a:moveTo>
                  <a:cubicBezTo>
                    <a:pt x="1389" y="0"/>
                    <a:pt x="1385" y="1"/>
                    <a:pt x="1382" y="1"/>
                  </a:cubicBezTo>
                  <a:cubicBezTo>
                    <a:pt x="1326" y="11"/>
                    <a:pt x="1288" y="67"/>
                    <a:pt x="1300" y="127"/>
                  </a:cubicBezTo>
                  <a:lnTo>
                    <a:pt x="1596" y="1810"/>
                  </a:lnTo>
                  <a:lnTo>
                    <a:pt x="104" y="1952"/>
                  </a:lnTo>
                  <a:cubicBezTo>
                    <a:pt x="56" y="1957"/>
                    <a:pt x="23" y="1990"/>
                    <a:pt x="11" y="2034"/>
                  </a:cubicBezTo>
                  <a:cubicBezTo>
                    <a:pt x="1" y="2078"/>
                    <a:pt x="23" y="2127"/>
                    <a:pt x="61" y="2149"/>
                  </a:cubicBezTo>
                  <a:lnTo>
                    <a:pt x="1799" y="3206"/>
                  </a:lnTo>
                  <a:cubicBezTo>
                    <a:pt x="1820" y="3218"/>
                    <a:pt x="1837" y="3224"/>
                    <a:pt x="1853" y="3224"/>
                  </a:cubicBezTo>
                  <a:cubicBezTo>
                    <a:pt x="1892" y="3224"/>
                    <a:pt x="1925" y="3206"/>
                    <a:pt x="1946" y="3174"/>
                  </a:cubicBezTo>
                  <a:cubicBezTo>
                    <a:pt x="1974" y="3125"/>
                    <a:pt x="1963" y="3059"/>
                    <a:pt x="1913" y="3026"/>
                  </a:cubicBezTo>
                  <a:lnTo>
                    <a:pt x="439" y="2133"/>
                  </a:lnTo>
                  <a:lnTo>
                    <a:pt x="1733" y="2007"/>
                  </a:lnTo>
                  <a:cubicBezTo>
                    <a:pt x="1761" y="2007"/>
                    <a:pt x="1787" y="1990"/>
                    <a:pt x="1804" y="1969"/>
                  </a:cubicBezTo>
                  <a:cubicBezTo>
                    <a:pt x="1820" y="1941"/>
                    <a:pt x="1832" y="1913"/>
                    <a:pt x="1826" y="1886"/>
                  </a:cubicBezTo>
                  <a:lnTo>
                    <a:pt x="1508" y="88"/>
                  </a:lnTo>
                  <a:cubicBezTo>
                    <a:pt x="1498" y="37"/>
                    <a:pt x="1449" y="0"/>
                    <a:pt x="1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86;p46">
              <a:extLst>
                <a:ext uri="{FF2B5EF4-FFF2-40B4-BE49-F238E27FC236}">
                  <a16:creationId xmlns:a16="http://schemas.microsoft.com/office/drawing/2014/main" id="{6315C72E-26D5-4ADE-BF0A-90727FADFCE1}"/>
                </a:ext>
              </a:extLst>
            </p:cNvPr>
            <p:cNvSpPr/>
            <p:nvPr/>
          </p:nvSpPr>
          <p:spPr>
            <a:xfrm>
              <a:off x="7750625" y="3265275"/>
              <a:ext cx="128500" cy="205350"/>
            </a:xfrm>
            <a:custGeom>
              <a:avLst/>
              <a:gdLst/>
              <a:ahLst/>
              <a:cxnLst/>
              <a:rect l="l" t="t" r="r" b="b"/>
              <a:pathLst>
                <a:path w="5140" h="8214" extrusionOk="0">
                  <a:moveTo>
                    <a:pt x="1351" y="1"/>
                  </a:moveTo>
                  <a:cubicBezTo>
                    <a:pt x="676" y="1"/>
                    <a:pt x="143" y="518"/>
                    <a:pt x="0" y="2024"/>
                  </a:cubicBezTo>
                  <a:cubicBezTo>
                    <a:pt x="0" y="2024"/>
                    <a:pt x="2401" y="4217"/>
                    <a:pt x="2972" y="8113"/>
                  </a:cubicBezTo>
                  <a:cubicBezTo>
                    <a:pt x="2982" y="8182"/>
                    <a:pt x="3002" y="8214"/>
                    <a:pt x="3029" y="8214"/>
                  </a:cubicBezTo>
                  <a:cubicBezTo>
                    <a:pt x="3396" y="8214"/>
                    <a:pt x="5139" y="2341"/>
                    <a:pt x="3630" y="1136"/>
                  </a:cubicBezTo>
                  <a:cubicBezTo>
                    <a:pt x="2898" y="551"/>
                    <a:pt x="204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87;p46">
              <a:extLst>
                <a:ext uri="{FF2B5EF4-FFF2-40B4-BE49-F238E27FC236}">
                  <a16:creationId xmlns:a16="http://schemas.microsoft.com/office/drawing/2014/main" id="{1195F6E1-E0E8-4E27-AED3-8A93E9E53FFC}"/>
                </a:ext>
              </a:extLst>
            </p:cNvPr>
            <p:cNvSpPr/>
            <p:nvPr/>
          </p:nvSpPr>
          <p:spPr>
            <a:xfrm>
              <a:off x="7506325" y="3164525"/>
              <a:ext cx="319750" cy="186800"/>
            </a:xfrm>
            <a:custGeom>
              <a:avLst/>
              <a:gdLst/>
              <a:ahLst/>
              <a:cxnLst/>
              <a:rect l="l" t="t" r="r" b="b"/>
              <a:pathLst>
                <a:path w="12790" h="7472" extrusionOk="0">
                  <a:moveTo>
                    <a:pt x="5646" y="1"/>
                  </a:moveTo>
                  <a:cubicBezTo>
                    <a:pt x="4094" y="1"/>
                    <a:pt x="2229" y="489"/>
                    <a:pt x="12" y="1725"/>
                  </a:cubicBezTo>
                  <a:cubicBezTo>
                    <a:pt x="12" y="1725"/>
                    <a:pt x="0" y="2738"/>
                    <a:pt x="2570" y="5287"/>
                  </a:cubicBezTo>
                  <a:cubicBezTo>
                    <a:pt x="3984" y="6685"/>
                    <a:pt x="7062" y="7472"/>
                    <a:pt x="9435" y="7472"/>
                  </a:cubicBezTo>
                  <a:cubicBezTo>
                    <a:pt x="10633" y="7472"/>
                    <a:pt x="11651" y="7271"/>
                    <a:pt x="12185" y="6848"/>
                  </a:cubicBezTo>
                  <a:cubicBezTo>
                    <a:pt x="12790" y="6368"/>
                    <a:pt x="11254" y="1"/>
                    <a:pt x="56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88;p46">
              <a:extLst>
                <a:ext uri="{FF2B5EF4-FFF2-40B4-BE49-F238E27FC236}">
                  <a16:creationId xmlns:a16="http://schemas.microsoft.com/office/drawing/2014/main" id="{58C77B55-35EE-42C7-A8AC-854C765D6958}"/>
                </a:ext>
              </a:extLst>
            </p:cNvPr>
            <p:cNvSpPr/>
            <p:nvPr/>
          </p:nvSpPr>
          <p:spPr>
            <a:xfrm>
              <a:off x="7322250" y="3207625"/>
              <a:ext cx="207250" cy="254425"/>
            </a:xfrm>
            <a:custGeom>
              <a:avLst/>
              <a:gdLst/>
              <a:ahLst/>
              <a:cxnLst/>
              <a:rect l="l" t="t" r="r" b="b"/>
              <a:pathLst>
                <a:path w="8290" h="10177" extrusionOk="0">
                  <a:moveTo>
                    <a:pt x="7375" y="1"/>
                  </a:moveTo>
                  <a:cubicBezTo>
                    <a:pt x="0" y="1413"/>
                    <a:pt x="1195" y="10177"/>
                    <a:pt x="2572" y="10177"/>
                  </a:cubicBezTo>
                  <a:cubicBezTo>
                    <a:pt x="2589" y="10177"/>
                    <a:pt x="2606" y="10175"/>
                    <a:pt x="2622" y="10173"/>
                  </a:cubicBezTo>
                  <a:cubicBezTo>
                    <a:pt x="4026" y="9948"/>
                    <a:pt x="7418" y="5969"/>
                    <a:pt x="7851" y="3113"/>
                  </a:cubicBezTo>
                  <a:cubicBezTo>
                    <a:pt x="8289" y="264"/>
                    <a:pt x="7375" y="1"/>
                    <a:pt x="73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89;p46">
              <a:extLst>
                <a:ext uri="{FF2B5EF4-FFF2-40B4-BE49-F238E27FC236}">
                  <a16:creationId xmlns:a16="http://schemas.microsoft.com/office/drawing/2014/main" id="{B103ECE3-79C7-4C07-BBCA-F069EC2A8EA3}"/>
                </a:ext>
              </a:extLst>
            </p:cNvPr>
            <p:cNvSpPr/>
            <p:nvPr/>
          </p:nvSpPr>
          <p:spPr>
            <a:xfrm>
              <a:off x="7822825" y="3454925"/>
              <a:ext cx="50475" cy="59650"/>
            </a:xfrm>
            <a:custGeom>
              <a:avLst/>
              <a:gdLst/>
              <a:ahLst/>
              <a:cxnLst/>
              <a:rect l="l" t="t" r="r" b="b"/>
              <a:pathLst>
                <a:path w="2019" h="2386" extrusionOk="0">
                  <a:moveTo>
                    <a:pt x="1829" y="1"/>
                  </a:moveTo>
                  <a:cubicBezTo>
                    <a:pt x="1566" y="1"/>
                    <a:pt x="841" y="213"/>
                    <a:pt x="23" y="2243"/>
                  </a:cubicBezTo>
                  <a:cubicBezTo>
                    <a:pt x="1" y="2297"/>
                    <a:pt x="29" y="2358"/>
                    <a:pt x="84" y="2380"/>
                  </a:cubicBezTo>
                  <a:cubicBezTo>
                    <a:pt x="94" y="2385"/>
                    <a:pt x="111" y="2385"/>
                    <a:pt x="122" y="2385"/>
                  </a:cubicBezTo>
                  <a:cubicBezTo>
                    <a:pt x="165" y="2385"/>
                    <a:pt x="204" y="2363"/>
                    <a:pt x="221" y="2320"/>
                  </a:cubicBezTo>
                  <a:cubicBezTo>
                    <a:pt x="1019" y="336"/>
                    <a:pt x="1699" y="213"/>
                    <a:pt x="1846" y="213"/>
                  </a:cubicBezTo>
                  <a:cubicBezTo>
                    <a:pt x="1864" y="213"/>
                    <a:pt x="1874" y="214"/>
                    <a:pt x="1875" y="215"/>
                  </a:cubicBezTo>
                  <a:cubicBezTo>
                    <a:pt x="1882" y="216"/>
                    <a:pt x="1889" y="217"/>
                    <a:pt x="1896" y="217"/>
                  </a:cubicBezTo>
                  <a:cubicBezTo>
                    <a:pt x="1944" y="217"/>
                    <a:pt x="1988" y="186"/>
                    <a:pt x="2002" y="139"/>
                  </a:cubicBezTo>
                  <a:cubicBezTo>
                    <a:pt x="2019" y="83"/>
                    <a:pt x="1986" y="23"/>
                    <a:pt x="1925" y="12"/>
                  </a:cubicBezTo>
                  <a:cubicBezTo>
                    <a:pt x="1911" y="8"/>
                    <a:pt x="1878" y="1"/>
                    <a:pt x="18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90;p46">
              <a:extLst>
                <a:ext uri="{FF2B5EF4-FFF2-40B4-BE49-F238E27FC236}">
                  <a16:creationId xmlns:a16="http://schemas.microsoft.com/office/drawing/2014/main" id="{F05E69E0-826D-4FAB-A595-709557A6FD57}"/>
                </a:ext>
              </a:extLst>
            </p:cNvPr>
            <p:cNvSpPr/>
            <p:nvPr/>
          </p:nvSpPr>
          <p:spPr>
            <a:xfrm>
              <a:off x="8118400" y="4064600"/>
              <a:ext cx="87300" cy="68350"/>
            </a:xfrm>
            <a:custGeom>
              <a:avLst/>
              <a:gdLst/>
              <a:ahLst/>
              <a:cxnLst/>
              <a:rect l="l" t="t" r="r" b="b"/>
              <a:pathLst>
                <a:path w="3492" h="2734" extrusionOk="0">
                  <a:moveTo>
                    <a:pt x="122" y="1"/>
                  </a:moveTo>
                  <a:cubicBezTo>
                    <a:pt x="98" y="1"/>
                    <a:pt x="74" y="9"/>
                    <a:pt x="55" y="26"/>
                  </a:cubicBezTo>
                  <a:cubicBezTo>
                    <a:pt x="11" y="64"/>
                    <a:pt x="1" y="130"/>
                    <a:pt x="39" y="173"/>
                  </a:cubicBezTo>
                  <a:cubicBezTo>
                    <a:pt x="55" y="191"/>
                    <a:pt x="1425" y="1851"/>
                    <a:pt x="3328" y="2723"/>
                  </a:cubicBezTo>
                  <a:cubicBezTo>
                    <a:pt x="3343" y="2728"/>
                    <a:pt x="3360" y="2733"/>
                    <a:pt x="3376" y="2733"/>
                  </a:cubicBezTo>
                  <a:cubicBezTo>
                    <a:pt x="3416" y="2733"/>
                    <a:pt x="3454" y="2711"/>
                    <a:pt x="3470" y="2667"/>
                  </a:cubicBezTo>
                  <a:cubicBezTo>
                    <a:pt x="3492" y="2619"/>
                    <a:pt x="3470" y="2553"/>
                    <a:pt x="3421" y="2531"/>
                  </a:cubicBezTo>
                  <a:cubicBezTo>
                    <a:pt x="1562" y="1681"/>
                    <a:pt x="219" y="59"/>
                    <a:pt x="203" y="42"/>
                  </a:cubicBezTo>
                  <a:cubicBezTo>
                    <a:pt x="182" y="15"/>
                    <a:pt x="152"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91;p46">
              <a:extLst>
                <a:ext uri="{FF2B5EF4-FFF2-40B4-BE49-F238E27FC236}">
                  <a16:creationId xmlns:a16="http://schemas.microsoft.com/office/drawing/2014/main" id="{589C3AAC-1E16-4C0D-A25F-53A93D367E48}"/>
                </a:ext>
              </a:extLst>
            </p:cNvPr>
            <p:cNvSpPr/>
            <p:nvPr/>
          </p:nvSpPr>
          <p:spPr>
            <a:xfrm>
              <a:off x="8098950" y="4114675"/>
              <a:ext cx="106900" cy="138425"/>
            </a:xfrm>
            <a:custGeom>
              <a:avLst/>
              <a:gdLst/>
              <a:ahLst/>
              <a:cxnLst/>
              <a:rect l="l" t="t" r="r" b="b"/>
              <a:pathLst>
                <a:path w="4276" h="5537" extrusionOk="0">
                  <a:moveTo>
                    <a:pt x="4154" y="0"/>
                  </a:moveTo>
                  <a:cubicBezTo>
                    <a:pt x="4119" y="0"/>
                    <a:pt x="4083" y="19"/>
                    <a:pt x="4062" y="50"/>
                  </a:cubicBezTo>
                  <a:cubicBezTo>
                    <a:pt x="2259" y="2845"/>
                    <a:pt x="61" y="5334"/>
                    <a:pt x="38" y="5357"/>
                  </a:cubicBezTo>
                  <a:cubicBezTo>
                    <a:pt x="0" y="5400"/>
                    <a:pt x="5" y="5471"/>
                    <a:pt x="44" y="5509"/>
                  </a:cubicBezTo>
                  <a:cubicBezTo>
                    <a:pt x="66" y="5526"/>
                    <a:pt x="94" y="5537"/>
                    <a:pt x="116" y="5537"/>
                  </a:cubicBezTo>
                  <a:cubicBezTo>
                    <a:pt x="149" y="5537"/>
                    <a:pt x="175" y="5521"/>
                    <a:pt x="197" y="5499"/>
                  </a:cubicBezTo>
                  <a:cubicBezTo>
                    <a:pt x="220" y="5471"/>
                    <a:pt x="2428" y="2977"/>
                    <a:pt x="4242" y="166"/>
                  </a:cubicBezTo>
                  <a:cubicBezTo>
                    <a:pt x="4275" y="116"/>
                    <a:pt x="4259" y="50"/>
                    <a:pt x="4209" y="17"/>
                  </a:cubicBezTo>
                  <a:cubicBezTo>
                    <a:pt x="4192" y="6"/>
                    <a:pt x="4173" y="0"/>
                    <a:pt x="41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792;p46">
              <a:extLst>
                <a:ext uri="{FF2B5EF4-FFF2-40B4-BE49-F238E27FC236}">
                  <a16:creationId xmlns:a16="http://schemas.microsoft.com/office/drawing/2014/main" id="{3D1089B2-ACC3-490B-84E4-B206B881F9B5}"/>
                </a:ext>
              </a:extLst>
            </p:cNvPr>
            <p:cNvSpPr/>
            <p:nvPr/>
          </p:nvSpPr>
          <p:spPr>
            <a:xfrm>
              <a:off x="7769700" y="4319625"/>
              <a:ext cx="206625" cy="52000"/>
            </a:xfrm>
            <a:custGeom>
              <a:avLst/>
              <a:gdLst/>
              <a:ahLst/>
              <a:cxnLst/>
              <a:rect l="l" t="t" r="r" b="b"/>
              <a:pathLst>
                <a:path w="8265" h="2080" extrusionOk="0">
                  <a:moveTo>
                    <a:pt x="8144" y="1"/>
                  </a:moveTo>
                  <a:cubicBezTo>
                    <a:pt x="8131" y="1"/>
                    <a:pt x="8118" y="3"/>
                    <a:pt x="8106" y="8"/>
                  </a:cubicBezTo>
                  <a:cubicBezTo>
                    <a:pt x="4828" y="1236"/>
                    <a:pt x="148" y="1866"/>
                    <a:pt x="99" y="1872"/>
                  </a:cubicBezTo>
                  <a:cubicBezTo>
                    <a:pt x="44" y="1882"/>
                    <a:pt x="0" y="1932"/>
                    <a:pt x="11" y="1993"/>
                  </a:cubicBezTo>
                  <a:cubicBezTo>
                    <a:pt x="16" y="2041"/>
                    <a:pt x="59" y="2079"/>
                    <a:pt x="115" y="2079"/>
                  </a:cubicBezTo>
                  <a:lnTo>
                    <a:pt x="132" y="2079"/>
                  </a:lnTo>
                  <a:cubicBezTo>
                    <a:pt x="175" y="2074"/>
                    <a:pt x="4878" y="1439"/>
                    <a:pt x="8182" y="205"/>
                  </a:cubicBezTo>
                  <a:cubicBezTo>
                    <a:pt x="8237" y="184"/>
                    <a:pt x="8265" y="123"/>
                    <a:pt x="8243" y="68"/>
                  </a:cubicBezTo>
                  <a:cubicBezTo>
                    <a:pt x="8226" y="27"/>
                    <a:pt x="8187" y="1"/>
                    <a:pt x="8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93;p46">
              <a:extLst>
                <a:ext uri="{FF2B5EF4-FFF2-40B4-BE49-F238E27FC236}">
                  <a16:creationId xmlns:a16="http://schemas.microsoft.com/office/drawing/2014/main" id="{6381880E-B86F-4F60-8F83-D4CF35879882}"/>
                </a:ext>
              </a:extLst>
            </p:cNvPr>
            <p:cNvSpPr/>
            <p:nvPr/>
          </p:nvSpPr>
          <p:spPr>
            <a:xfrm>
              <a:off x="7754900" y="4247700"/>
              <a:ext cx="45225" cy="147375"/>
            </a:xfrm>
            <a:custGeom>
              <a:avLst/>
              <a:gdLst/>
              <a:ahLst/>
              <a:cxnLst/>
              <a:rect l="l" t="t" r="r" b="b"/>
              <a:pathLst>
                <a:path w="1809" h="5895" extrusionOk="0">
                  <a:moveTo>
                    <a:pt x="112" y="1"/>
                  </a:moveTo>
                  <a:cubicBezTo>
                    <a:pt x="106" y="1"/>
                    <a:pt x="99" y="1"/>
                    <a:pt x="92" y="3"/>
                  </a:cubicBezTo>
                  <a:cubicBezTo>
                    <a:pt x="38" y="13"/>
                    <a:pt x="0" y="68"/>
                    <a:pt x="11" y="129"/>
                  </a:cubicBezTo>
                  <a:cubicBezTo>
                    <a:pt x="44" y="314"/>
                    <a:pt x="871" y="4754"/>
                    <a:pt x="1600" y="5844"/>
                  </a:cubicBezTo>
                  <a:cubicBezTo>
                    <a:pt x="1622" y="5877"/>
                    <a:pt x="1655" y="5894"/>
                    <a:pt x="1688" y="5894"/>
                  </a:cubicBezTo>
                  <a:cubicBezTo>
                    <a:pt x="1710" y="5894"/>
                    <a:pt x="1731" y="5889"/>
                    <a:pt x="1749" y="5877"/>
                  </a:cubicBezTo>
                  <a:cubicBezTo>
                    <a:pt x="1797" y="5844"/>
                    <a:pt x="1809" y="5779"/>
                    <a:pt x="1776" y="5730"/>
                  </a:cubicBezTo>
                  <a:cubicBezTo>
                    <a:pt x="1068" y="4672"/>
                    <a:pt x="224" y="134"/>
                    <a:pt x="213" y="89"/>
                  </a:cubicBezTo>
                  <a:cubicBezTo>
                    <a:pt x="209" y="37"/>
                    <a:pt x="161" y="1"/>
                    <a:pt x="1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Rectangle 98">
            <a:extLst>
              <a:ext uri="{FF2B5EF4-FFF2-40B4-BE49-F238E27FC236}">
                <a16:creationId xmlns:a16="http://schemas.microsoft.com/office/drawing/2014/main" id="{4545724E-7412-4757-ACE3-F693A724CD3A}"/>
              </a:ext>
            </a:extLst>
          </p:cNvPr>
          <p:cNvSpPr/>
          <p:nvPr/>
        </p:nvSpPr>
        <p:spPr>
          <a:xfrm>
            <a:off x="1227928" y="0"/>
            <a:ext cx="5973215" cy="1107996"/>
          </a:xfrm>
          <a:prstGeom prst="rect">
            <a:avLst/>
          </a:prstGeom>
          <a:noFill/>
        </p:spPr>
        <p:txBody>
          <a:bodyPr wrap="square" lIns="91440" tIns="45720" rIns="91440" bIns="45720">
            <a:spAutoFit/>
          </a:bodyPr>
          <a:lstStyle/>
          <a:p>
            <a:pPr algn="ctr"/>
            <a:r>
              <a:rPr lang="vi-VN" sz="6600" b="1" cap="none" spc="0">
                <a:ln w="38100">
                  <a:solidFill>
                    <a:schemeClr val="accent2"/>
                  </a:solidFill>
                  <a:prstDash val="solid"/>
                </a:ln>
                <a:solidFill>
                  <a:srgbClr val="FFFFFF"/>
                </a:solidFill>
                <a:effectLst>
                  <a:outerShdw dist="38100" dir="2700000" algn="tl" rotWithShape="0">
                    <a:schemeClr val="accent2"/>
                  </a:outerShdw>
                </a:effectLst>
                <a:latin typeface="UTM Showcard" panose="02040603050506020204" pitchFamily="18" charset="0"/>
              </a:rPr>
              <a:t>Nội dung</a:t>
            </a:r>
            <a:endParaRPr lang="en-US" sz="6600" b="1" cap="none" spc="0">
              <a:ln w="38100">
                <a:solidFill>
                  <a:schemeClr val="accent2"/>
                </a:solidFill>
                <a:prstDash val="solid"/>
              </a:ln>
              <a:solidFill>
                <a:srgbClr val="FFFFFF"/>
              </a:solidFill>
              <a:effectLst>
                <a:outerShdw dist="38100" dir="2700000" algn="tl" rotWithShape="0">
                  <a:schemeClr val="accent2"/>
                </a:outerShdw>
              </a:effectLst>
              <a:latin typeface="UTM Showcard" panose="02040603050506020204" pitchFamily="18" charset="0"/>
            </a:endParaRPr>
          </a:p>
        </p:txBody>
      </p:sp>
      <p:sp>
        <p:nvSpPr>
          <p:cNvPr id="100" name="Rectangle: Rounded Corners 99">
            <a:extLst>
              <a:ext uri="{FF2B5EF4-FFF2-40B4-BE49-F238E27FC236}">
                <a16:creationId xmlns:a16="http://schemas.microsoft.com/office/drawing/2014/main" id="{E5C914B9-B772-44CA-B4DF-E20242F65CF3}"/>
              </a:ext>
            </a:extLst>
          </p:cNvPr>
          <p:cNvSpPr/>
          <p:nvPr/>
        </p:nvSpPr>
        <p:spPr>
          <a:xfrm>
            <a:off x="2056365" y="1253777"/>
            <a:ext cx="4383514" cy="851676"/>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solidFill>
                  <a:schemeClr val="accent1">
                    <a:lumMod val="75000"/>
                  </a:schemeClr>
                </a:solidFill>
                <a:latin typeface="+mj-lt"/>
              </a:rPr>
              <a:t>Những khó khăn của nước ta</a:t>
            </a:r>
          </a:p>
          <a:p>
            <a:pPr algn="ctr"/>
            <a:r>
              <a:rPr lang="vi-VN" sz="1600" b="1">
                <a:solidFill>
                  <a:schemeClr val="accent1">
                    <a:lumMod val="75000"/>
                  </a:schemeClr>
                </a:solidFill>
                <a:latin typeface="+mj-lt"/>
              </a:rPr>
              <a:t>sau Cách mạng tháng Tám</a:t>
            </a:r>
            <a:endParaRPr lang="en-US" sz="1600" b="1">
              <a:solidFill>
                <a:schemeClr val="accent1">
                  <a:lumMod val="75000"/>
                </a:schemeClr>
              </a:solidFill>
              <a:latin typeface="UTM Cookies" panose="02040603050506020204" pitchFamily="18" charset="0"/>
            </a:endParaRPr>
          </a:p>
        </p:txBody>
      </p:sp>
      <p:sp>
        <p:nvSpPr>
          <p:cNvPr id="101" name="Rectangle: Rounded Corners 100">
            <a:extLst>
              <a:ext uri="{FF2B5EF4-FFF2-40B4-BE49-F238E27FC236}">
                <a16:creationId xmlns:a16="http://schemas.microsoft.com/office/drawing/2014/main" id="{FE6FDD7B-BD7C-40AB-801A-26DD2AD45DD5}"/>
              </a:ext>
            </a:extLst>
          </p:cNvPr>
          <p:cNvSpPr/>
          <p:nvPr/>
        </p:nvSpPr>
        <p:spPr>
          <a:xfrm>
            <a:off x="3182029" y="2448863"/>
            <a:ext cx="4383514" cy="851676"/>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solidFill>
                  <a:schemeClr val="accent1">
                    <a:lumMod val="75000"/>
                  </a:schemeClr>
                </a:solidFill>
                <a:latin typeface="+mj-lt"/>
              </a:rPr>
              <a:t>Những giải pháp mà Đảng và Bác Hồ đã làm để giúp đất nước thoát khỏi</a:t>
            </a:r>
            <a:endParaRPr lang="en-US" sz="1600" b="1">
              <a:solidFill>
                <a:schemeClr val="accent1">
                  <a:lumMod val="75000"/>
                </a:schemeClr>
              </a:solidFill>
              <a:latin typeface="+mj-lt"/>
            </a:endParaRPr>
          </a:p>
          <a:p>
            <a:pPr algn="ctr"/>
            <a:r>
              <a:rPr lang="vi-VN" sz="1600" b="1">
                <a:solidFill>
                  <a:schemeClr val="accent1">
                    <a:lumMod val="75000"/>
                  </a:schemeClr>
                </a:solidFill>
                <a:latin typeface="+mj-lt"/>
              </a:rPr>
              <a:t>tình thế hiểm nghèo</a:t>
            </a:r>
            <a:endParaRPr lang="en-US" sz="1600" b="1">
              <a:solidFill>
                <a:schemeClr val="accent1">
                  <a:lumMod val="75000"/>
                </a:schemeClr>
              </a:solidFill>
              <a:latin typeface="UTM Cookies" panose="02040603050506020204" pitchFamily="18" charset="0"/>
            </a:endParaRPr>
          </a:p>
        </p:txBody>
      </p:sp>
      <p:sp>
        <p:nvSpPr>
          <p:cNvPr id="102" name="Rectangle: Rounded Corners 101">
            <a:extLst>
              <a:ext uri="{FF2B5EF4-FFF2-40B4-BE49-F238E27FC236}">
                <a16:creationId xmlns:a16="http://schemas.microsoft.com/office/drawing/2014/main" id="{D1B9520E-1528-4675-8734-2CB5E3569849}"/>
              </a:ext>
            </a:extLst>
          </p:cNvPr>
          <p:cNvSpPr/>
          <p:nvPr/>
        </p:nvSpPr>
        <p:spPr>
          <a:xfrm>
            <a:off x="2232431" y="3569870"/>
            <a:ext cx="4383514" cy="851676"/>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solidFill>
                  <a:schemeClr val="accent1">
                    <a:lumMod val="75000"/>
                  </a:schemeClr>
                </a:solidFill>
                <a:latin typeface="+mj-lt"/>
              </a:rPr>
              <a:t>Ý nghĩa của việc đẩy lùi</a:t>
            </a:r>
          </a:p>
          <a:p>
            <a:pPr algn="ctr"/>
            <a:r>
              <a:rPr lang="vi-VN" sz="1600" b="1">
                <a:solidFill>
                  <a:schemeClr val="accent1">
                    <a:lumMod val="75000"/>
                  </a:schemeClr>
                </a:solidFill>
                <a:latin typeface="+mj-lt"/>
              </a:rPr>
              <a:t>“giặc đói”, “giặc dốt”, “giặc ngoại xâm” </a:t>
            </a:r>
            <a:endParaRPr lang="en-US" sz="1600" b="1">
              <a:solidFill>
                <a:schemeClr val="accent1">
                  <a:lumMod val="75000"/>
                </a:schemeClr>
              </a:solidFill>
              <a:latin typeface="UTM Cookies" panose="02040603050506020204" pitchFamily="18" charset="0"/>
            </a:endParaRPr>
          </a:p>
        </p:txBody>
      </p:sp>
      <p:pic>
        <p:nvPicPr>
          <p:cNvPr id="103" name="Picture 102">
            <a:extLst>
              <a:ext uri="{FF2B5EF4-FFF2-40B4-BE49-F238E27FC236}">
                <a16:creationId xmlns:a16="http://schemas.microsoft.com/office/drawing/2014/main" id="{757185BB-5A8B-4039-A36B-0A8BCDB035A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056" b="39444" l="2000" r="26500">
                        <a14:foregroundMark x1="13700" y1="18333" x2="14500" y2="18241"/>
                        <a14:foregroundMark x1="14800" y1="17037" x2="14000" y2="20278"/>
                      </a14:backgroundRemoval>
                    </a14:imgEffect>
                  </a14:imgLayer>
                </a14:imgProps>
              </a:ext>
            </a:extLst>
          </a:blip>
          <a:srcRect l="2000" t="11852" r="71440" b="59326"/>
          <a:stretch/>
        </p:blipFill>
        <p:spPr>
          <a:xfrm>
            <a:off x="988060" y="922592"/>
            <a:ext cx="1084917" cy="1271505"/>
          </a:xfrm>
          <a:prstGeom prst="rect">
            <a:avLst/>
          </a:prstGeom>
        </p:spPr>
      </p:pic>
      <p:pic>
        <p:nvPicPr>
          <p:cNvPr id="104" name="Picture 103">
            <a:extLst>
              <a:ext uri="{FF2B5EF4-FFF2-40B4-BE49-F238E27FC236}">
                <a16:creationId xmlns:a16="http://schemas.microsoft.com/office/drawing/2014/main" id="{AC9FE0BB-2374-4FFF-9F4A-6656CAEB16E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28981" b="55093" l="18000" r="42800">
                        <a14:foregroundMark x1="34700" y1="36111" x2="34700" y2="37315"/>
                        <a14:foregroundMark x1="30800" y1="33426" x2="35600" y2="34630"/>
                        <a14:foregroundMark x1="35300" y1="51481" x2="37200" y2="51759"/>
                      </a14:backgroundRemoval>
                    </a14:imgEffect>
                  </a14:imgLayer>
                </a14:imgProps>
              </a:ext>
            </a:extLst>
          </a:blip>
          <a:srcRect l="17657" t="26205" r="55783" b="44973"/>
          <a:stretch/>
        </p:blipFill>
        <p:spPr>
          <a:xfrm>
            <a:off x="1723026" y="2161816"/>
            <a:ext cx="974414" cy="1141996"/>
          </a:xfrm>
          <a:prstGeom prst="rect">
            <a:avLst/>
          </a:prstGeom>
        </p:spPr>
      </p:pic>
      <p:pic>
        <p:nvPicPr>
          <p:cNvPr id="105" name="Picture 104">
            <a:extLst>
              <a:ext uri="{FF2B5EF4-FFF2-40B4-BE49-F238E27FC236}">
                <a16:creationId xmlns:a16="http://schemas.microsoft.com/office/drawing/2014/main" id="{62FB8D18-7EAC-4D8D-9A25-289031DD3676}"/>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4167" b="30278" l="27100" r="52200">
                        <a14:foregroundMark x1="43100" y1="8241" x2="44000" y2="13056"/>
                        <a14:foregroundMark x1="40800" y1="7407" x2="45800" y2="11574"/>
                        <a14:foregroundMark x1="45800" y1="11574" x2="46900" y2="13981"/>
                        <a14:foregroundMark x1="36000" y1="20463" x2="34700" y2="22130"/>
                      </a14:backgroundRemoval>
                    </a14:imgEffect>
                  </a14:imgLayer>
                </a14:imgProps>
              </a:ext>
            </a:extLst>
          </a:blip>
          <a:srcRect l="27005" t="3277" r="46435" b="67901"/>
          <a:stretch/>
        </p:blipFill>
        <p:spPr>
          <a:xfrm>
            <a:off x="717653" y="3344209"/>
            <a:ext cx="974414" cy="11419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500" fill="hold"/>
                                        <p:tgtEl>
                                          <p:spTgt spid="99"/>
                                        </p:tgtEl>
                                        <p:attrNameLst>
                                          <p:attrName>ppt_w</p:attrName>
                                        </p:attrNameLst>
                                      </p:cBhvr>
                                      <p:tavLst>
                                        <p:tav tm="0">
                                          <p:val>
                                            <p:fltVal val="0"/>
                                          </p:val>
                                        </p:tav>
                                        <p:tav tm="100000">
                                          <p:val>
                                            <p:strVal val="#ppt_w"/>
                                          </p:val>
                                        </p:tav>
                                      </p:tavLst>
                                    </p:anim>
                                    <p:anim calcmode="lin" valueType="num">
                                      <p:cBhvr>
                                        <p:cTn id="8" dur="500" fill="hold"/>
                                        <p:tgtEl>
                                          <p:spTgt spid="99"/>
                                        </p:tgtEl>
                                        <p:attrNameLst>
                                          <p:attrName>ppt_h</p:attrName>
                                        </p:attrNameLst>
                                      </p:cBhvr>
                                      <p:tavLst>
                                        <p:tav tm="0">
                                          <p:val>
                                            <p:fltVal val="0"/>
                                          </p:val>
                                        </p:tav>
                                        <p:tav tm="100000">
                                          <p:val>
                                            <p:strVal val="#ppt_h"/>
                                          </p:val>
                                        </p:tav>
                                      </p:tavLst>
                                    </p:anim>
                                    <p:animEffect transition="in" filter="fade">
                                      <p:cBhvr>
                                        <p:cTn id="9" dur="500"/>
                                        <p:tgtEl>
                                          <p:spTgt spid="9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randombar(horizontal)">
                                      <p:cBhvr>
                                        <p:cTn id="14" dur="500"/>
                                        <p:tgtEl>
                                          <p:spTgt spid="100"/>
                                        </p:tgtEl>
                                      </p:cBhvr>
                                    </p:animEffect>
                                  </p:childTnLst>
                                </p:cTn>
                              </p:par>
                              <p:par>
                                <p:cTn id="15" presetID="14" presetClass="entr" presetSubtype="10" fill="hold" nodeType="with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randombar(horizontal)">
                                      <p:cBhvr>
                                        <p:cTn id="17" dur="500"/>
                                        <p:tgtEl>
                                          <p:spTgt spid="10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randombar(horizontal)">
                                      <p:cBhvr>
                                        <p:cTn id="22" dur="500"/>
                                        <p:tgtEl>
                                          <p:spTgt spid="101"/>
                                        </p:tgtEl>
                                      </p:cBhvr>
                                    </p:animEffect>
                                  </p:childTnLst>
                                </p:cTn>
                              </p:par>
                              <p:par>
                                <p:cTn id="23" presetID="14" presetClass="entr" presetSubtype="10" fill="hold" nodeType="withEffect">
                                  <p:stCondLst>
                                    <p:cond delay="0"/>
                                  </p:stCondLst>
                                  <p:childTnLst>
                                    <p:set>
                                      <p:cBhvr>
                                        <p:cTn id="24" dur="1" fill="hold">
                                          <p:stCondLst>
                                            <p:cond delay="0"/>
                                          </p:stCondLst>
                                        </p:cTn>
                                        <p:tgtEl>
                                          <p:spTgt spid="104"/>
                                        </p:tgtEl>
                                        <p:attrNameLst>
                                          <p:attrName>style.visibility</p:attrName>
                                        </p:attrNameLst>
                                      </p:cBhvr>
                                      <p:to>
                                        <p:strVal val="visible"/>
                                      </p:to>
                                    </p:set>
                                    <p:animEffect transition="in" filter="randombar(horizontal)">
                                      <p:cBhvr>
                                        <p:cTn id="25" dur="500"/>
                                        <p:tgtEl>
                                          <p:spTgt spid="10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02"/>
                                        </p:tgtEl>
                                        <p:attrNameLst>
                                          <p:attrName>style.visibility</p:attrName>
                                        </p:attrNameLst>
                                      </p:cBhvr>
                                      <p:to>
                                        <p:strVal val="visible"/>
                                      </p:to>
                                    </p:set>
                                    <p:animEffect transition="in" filter="randombar(horizontal)">
                                      <p:cBhvr>
                                        <p:cTn id="30" dur="500"/>
                                        <p:tgtEl>
                                          <p:spTgt spid="102"/>
                                        </p:tgtEl>
                                      </p:cBhvr>
                                    </p:animEffect>
                                  </p:childTnLst>
                                </p:cTn>
                              </p:par>
                              <p:par>
                                <p:cTn id="31" presetID="14" presetClass="entr" presetSubtype="10" fill="hold" nodeType="withEffect">
                                  <p:stCondLst>
                                    <p:cond delay="0"/>
                                  </p:stCondLst>
                                  <p:childTnLst>
                                    <p:set>
                                      <p:cBhvr>
                                        <p:cTn id="32" dur="1" fill="hold">
                                          <p:stCondLst>
                                            <p:cond delay="0"/>
                                          </p:stCondLst>
                                        </p:cTn>
                                        <p:tgtEl>
                                          <p:spTgt spid="105"/>
                                        </p:tgtEl>
                                        <p:attrNameLst>
                                          <p:attrName>style.visibility</p:attrName>
                                        </p:attrNameLst>
                                      </p:cBhvr>
                                      <p:to>
                                        <p:strVal val="visible"/>
                                      </p:to>
                                    </p:set>
                                    <p:animEffect transition="in" filter="randombar(horizontal)">
                                      <p:cBhvr>
                                        <p:cTn id="3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animBg="1"/>
      <p:bldP spid="101" grpId="0" animBg="1"/>
      <p:bldP spid="10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28"/>
        <p:cNvGrpSpPr/>
        <p:nvPr/>
      </p:nvGrpSpPr>
      <p:grpSpPr>
        <a:xfrm>
          <a:off x="0" y="0"/>
          <a:ext cx="0" cy="0"/>
          <a:chOff x="0" y="0"/>
          <a:chExt cx="0" cy="0"/>
        </a:xfrm>
      </p:grpSpPr>
      <p:grpSp>
        <p:nvGrpSpPr>
          <p:cNvPr id="2833" name="Google Shape;2833;p48"/>
          <p:cNvGrpSpPr/>
          <p:nvPr/>
        </p:nvGrpSpPr>
        <p:grpSpPr>
          <a:xfrm>
            <a:off x="539563" y="848900"/>
            <a:ext cx="868425" cy="514500"/>
            <a:chOff x="2575700" y="1885000"/>
            <a:chExt cx="868425" cy="514500"/>
          </a:xfrm>
        </p:grpSpPr>
        <p:sp>
          <p:nvSpPr>
            <p:cNvPr id="2834" name="Google Shape;2834;p48"/>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8"/>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8"/>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8"/>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8" name="Google Shape;2838;p48"/>
          <p:cNvSpPr/>
          <p:nvPr/>
        </p:nvSpPr>
        <p:spPr>
          <a:xfrm>
            <a:off x="6317788" y="95002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9" name="Google Shape;2839;p48"/>
          <p:cNvGrpSpPr/>
          <p:nvPr/>
        </p:nvGrpSpPr>
        <p:grpSpPr>
          <a:xfrm>
            <a:off x="2210325" y="1363400"/>
            <a:ext cx="4209000" cy="606050"/>
            <a:chOff x="2210325" y="1072338"/>
            <a:chExt cx="4209000" cy="606050"/>
          </a:xfrm>
        </p:grpSpPr>
        <p:sp>
          <p:nvSpPr>
            <p:cNvPr id="2840" name="Google Shape;2840;p48"/>
            <p:cNvSpPr/>
            <p:nvPr/>
          </p:nvSpPr>
          <p:spPr>
            <a:xfrm>
              <a:off x="6225825" y="1494488"/>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8"/>
            <p:cNvSpPr/>
            <p:nvPr/>
          </p:nvSpPr>
          <p:spPr>
            <a:xfrm>
              <a:off x="2210325" y="1072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2" name="Google Shape;2842;p48"/>
          <p:cNvSpPr/>
          <p:nvPr/>
        </p:nvSpPr>
        <p:spPr>
          <a:xfrm>
            <a:off x="539563" y="25917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43" name="Google Shape;2843;p48"/>
          <p:cNvGrpSpPr/>
          <p:nvPr/>
        </p:nvGrpSpPr>
        <p:grpSpPr>
          <a:xfrm flipH="1">
            <a:off x="8061423" y="2032280"/>
            <a:ext cx="439600" cy="913400"/>
            <a:chOff x="7212850" y="2109375"/>
            <a:chExt cx="439600" cy="913400"/>
          </a:xfrm>
        </p:grpSpPr>
        <p:sp>
          <p:nvSpPr>
            <p:cNvPr id="2844" name="Google Shape;2844;p4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Cloud 26">
            <a:extLst>
              <a:ext uri="{FF2B5EF4-FFF2-40B4-BE49-F238E27FC236}">
                <a16:creationId xmlns:a16="http://schemas.microsoft.com/office/drawing/2014/main" id="{CF262A18-2341-4A86-9D9C-EBEFBFE08F36}"/>
              </a:ext>
            </a:extLst>
          </p:cNvPr>
          <p:cNvSpPr/>
          <p:nvPr/>
        </p:nvSpPr>
        <p:spPr>
          <a:xfrm rot="217515">
            <a:off x="2056516" y="1768055"/>
            <a:ext cx="6015918" cy="3001964"/>
          </a:xfrm>
          <a:prstGeom prst="clou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Rectangle: Rounded Corners 27">
            <a:extLst>
              <a:ext uri="{FF2B5EF4-FFF2-40B4-BE49-F238E27FC236}">
                <a16:creationId xmlns:a16="http://schemas.microsoft.com/office/drawing/2014/main" id="{81361F2B-2122-4383-AEEF-7A195C9A0152}"/>
              </a:ext>
            </a:extLst>
          </p:cNvPr>
          <p:cNvSpPr/>
          <p:nvPr/>
        </p:nvSpPr>
        <p:spPr>
          <a:xfrm>
            <a:off x="2171634" y="2823450"/>
            <a:ext cx="5785681" cy="912492"/>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Những khó khăn</a:t>
            </a:r>
            <a:endParaRPr lang="en-US"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endParaRPr>
          </a:p>
          <a:p>
            <a:pPr algn="ctr"/>
            <a:r>
              <a:rPr lang="vi-VN"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của nước ta</a:t>
            </a:r>
          </a:p>
          <a:p>
            <a:pPr algn="ctr"/>
            <a:r>
              <a:rPr lang="vi-VN"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sau Cách mạng</a:t>
            </a:r>
            <a:endParaRPr lang="en-US"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endParaRPr>
          </a:p>
          <a:p>
            <a:pPr algn="ctr"/>
            <a:r>
              <a:rPr lang="vi-VN"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tháng Tám</a:t>
            </a:r>
          </a:p>
        </p:txBody>
      </p:sp>
      <p:pic>
        <p:nvPicPr>
          <p:cNvPr id="29" name="Picture 28">
            <a:extLst>
              <a:ext uri="{FF2B5EF4-FFF2-40B4-BE49-F238E27FC236}">
                <a16:creationId xmlns:a16="http://schemas.microsoft.com/office/drawing/2014/main" id="{F017FD65-A6C5-49AD-B96A-A881CC0872C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056" b="39444" l="2000" r="26500">
                        <a14:foregroundMark x1="13700" y1="18333" x2="14500" y2="18241"/>
                        <a14:foregroundMark x1="14800" y1="17037" x2="14000" y2="20278"/>
                      </a14:backgroundRemoval>
                    </a14:imgEffect>
                  </a14:imgLayer>
                </a14:imgProps>
              </a:ext>
            </a:extLst>
          </a:blip>
          <a:srcRect l="2000" t="11852" r="71440" b="59326"/>
          <a:stretch/>
        </p:blipFill>
        <p:spPr>
          <a:xfrm>
            <a:off x="1017595" y="2121302"/>
            <a:ext cx="1727054" cy="2024078"/>
          </a:xfrm>
          <a:prstGeom prst="rect">
            <a:avLst/>
          </a:prstGeom>
        </p:spPr>
      </p:pic>
      <p:sp>
        <p:nvSpPr>
          <p:cNvPr id="30" name="Rectangle 29">
            <a:extLst>
              <a:ext uri="{FF2B5EF4-FFF2-40B4-BE49-F238E27FC236}">
                <a16:creationId xmlns:a16="http://schemas.microsoft.com/office/drawing/2014/main" id="{A965B975-78A1-4438-8B9C-38A69A93D3DA}"/>
              </a:ext>
            </a:extLst>
          </p:cNvPr>
          <p:cNvSpPr/>
          <p:nvPr/>
        </p:nvSpPr>
        <p:spPr>
          <a:xfrm>
            <a:off x="2968339" y="572009"/>
            <a:ext cx="3145699" cy="646331"/>
          </a:xfrm>
          <a:prstGeom prst="rect">
            <a:avLst/>
          </a:prstGeom>
          <a:noFill/>
        </p:spPr>
        <p:txBody>
          <a:bodyPr wrap="square" lIns="91440" tIns="45720" rIns="91440" bIns="45720">
            <a:spAutoFit/>
          </a:bodyPr>
          <a:lstStyle/>
          <a:p>
            <a:pPr algn="ctr"/>
            <a:r>
              <a:rPr lang="en-US" sz="3600" b="1" cap="none" spc="0">
                <a:ln w="38100">
                  <a:solidFill>
                    <a:schemeClr val="accent2"/>
                  </a:solidFill>
                  <a:prstDash val="solid"/>
                </a:ln>
                <a:solidFill>
                  <a:srgbClr val="FFFFFF"/>
                </a:solidFill>
                <a:effectLst>
                  <a:outerShdw dist="38100" dir="2700000" algn="tl" rotWithShape="0">
                    <a:schemeClr val="accent2"/>
                  </a:outerShdw>
                </a:effectLst>
                <a:latin typeface="UTM Showcard" panose="02040603050506020204" pitchFamily="18" charset="0"/>
              </a:rPr>
              <a:t>LỊCH SỬ</a:t>
            </a:r>
          </a:p>
        </p:txBody>
      </p:sp>
      <p:sp>
        <p:nvSpPr>
          <p:cNvPr id="31" name="Rectangle 30">
            <a:extLst>
              <a:ext uri="{FF2B5EF4-FFF2-40B4-BE49-F238E27FC236}">
                <a16:creationId xmlns:a16="http://schemas.microsoft.com/office/drawing/2014/main" id="{8ABA9E0E-CAAB-4F56-B01C-135949FB7C8A}"/>
              </a:ext>
            </a:extLst>
          </p:cNvPr>
          <p:cNvSpPr/>
          <p:nvPr/>
        </p:nvSpPr>
        <p:spPr>
          <a:xfrm>
            <a:off x="244745" y="1193709"/>
            <a:ext cx="8654510" cy="646331"/>
          </a:xfrm>
          <a:prstGeom prst="rect">
            <a:avLst/>
          </a:prstGeom>
          <a:noFill/>
        </p:spPr>
        <p:txBody>
          <a:bodyPr wrap="square" lIns="91440" tIns="45720" rIns="91440" bIns="45720">
            <a:spAutoFit/>
          </a:bodyPr>
          <a:lstStyle/>
          <a:p>
            <a:pPr algn="ctr"/>
            <a:r>
              <a:rPr lang="vi-VN" sz="3600" b="1" cap="none" spc="0">
                <a:ln w="2857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VƯỢT QUA </a:t>
            </a:r>
            <a:r>
              <a:rPr lang="vi-VN" sz="3600" b="1">
                <a:ln w="2857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TÌNH THẾ HIỂM NGHÈO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randombar(horizontal)">
                                      <p:cBhvr>
                                        <p:cTn id="10" dur="500"/>
                                        <p:tgtEl>
                                          <p:spTgt spid="2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randombar(horizontal)">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2896" name="Google Shape;2896;p50"/>
          <p:cNvGrpSpPr/>
          <p:nvPr/>
        </p:nvGrpSpPr>
        <p:grpSpPr>
          <a:xfrm rot="-5400000">
            <a:off x="7959015" y="302967"/>
            <a:ext cx="1386230" cy="2576599"/>
            <a:chOff x="6693730" y="795963"/>
            <a:chExt cx="1304687" cy="2425262"/>
          </a:xfrm>
        </p:grpSpPr>
        <p:sp>
          <p:nvSpPr>
            <p:cNvPr id="2897" name="Google Shape;2897;p5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0"/>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03"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8CAABF23-C676-40C7-8955-1147DF4011E2}"/>
              </a:ext>
            </a:extLst>
          </p:cNvPr>
          <p:cNvGrpSpPr/>
          <p:nvPr/>
        </p:nvGrpSpPr>
        <p:grpSpPr>
          <a:xfrm>
            <a:off x="-162401" y="137357"/>
            <a:ext cx="9468802" cy="4417669"/>
            <a:chOff x="-1832161" y="-924306"/>
            <a:chExt cx="16433212" cy="7666913"/>
          </a:xfrm>
        </p:grpSpPr>
        <p:sp>
          <p:nvSpPr>
            <p:cNvPr id="57" name="Cloud 56">
              <a:extLst>
                <a:ext uri="{FF2B5EF4-FFF2-40B4-BE49-F238E27FC236}">
                  <a16:creationId xmlns:a16="http://schemas.microsoft.com/office/drawing/2014/main" id="{ED6E5C33-527F-4952-9B35-E5D442427475}"/>
                </a:ext>
              </a:extLst>
            </p:cNvPr>
            <p:cNvSpPr/>
            <p:nvPr/>
          </p:nvSpPr>
          <p:spPr>
            <a:xfrm rot="10977340">
              <a:off x="2101246" y="1075059"/>
              <a:ext cx="7774603" cy="4707882"/>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58" name="Group 57">
              <a:extLst>
                <a:ext uri="{FF2B5EF4-FFF2-40B4-BE49-F238E27FC236}">
                  <a16:creationId xmlns:a16="http://schemas.microsoft.com/office/drawing/2014/main" id="{B8CE0886-E29A-4CBA-A85C-97C9637984BD}"/>
                </a:ext>
              </a:extLst>
            </p:cNvPr>
            <p:cNvGrpSpPr/>
            <p:nvPr/>
          </p:nvGrpSpPr>
          <p:grpSpPr>
            <a:xfrm>
              <a:off x="5988548" y="2863224"/>
              <a:ext cx="2219893" cy="2475066"/>
              <a:chOff x="4853559" y="3443215"/>
              <a:chExt cx="2556097" cy="3113913"/>
            </a:xfrm>
          </p:grpSpPr>
          <p:grpSp>
            <p:nvGrpSpPr>
              <p:cNvPr id="59" name="Group 58">
                <a:extLst>
                  <a:ext uri="{FF2B5EF4-FFF2-40B4-BE49-F238E27FC236}">
                    <a16:creationId xmlns:a16="http://schemas.microsoft.com/office/drawing/2014/main" id="{AD18365F-452B-4E61-81DF-3E0B0F48CF8A}"/>
                  </a:ext>
                </a:extLst>
              </p:cNvPr>
              <p:cNvGrpSpPr/>
              <p:nvPr/>
            </p:nvGrpSpPr>
            <p:grpSpPr>
              <a:xfrm>
                <a:off x="4853559" y="3813928"/>
                <a:ext cx="2556097" cy="2743200"/>
                <a:chOff x="4884609" y="3836894"/>
                <a:chExt cx="2601015" cy="3021106"/>
              </a:xfrm>
            </p:grpSpPr>
            <p:pic>
              <p:nvPicPr>
                <p:cNvPr id="62" name="Picture 61">
                  <a:extLst>
                    <a:ext uri="{FF2B5EF4-FFF2-40B4-BE49-F238E27FC236}">
                      <a16:creationId xmlns:a16="http://schemas.microsoft.com/office/drawing/2014/main" id="{EF707FA0-49D7-493B-9B1F-1413B9D5DD8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95735" l="8787" r="89540">
                              <a14:foregroundMark x1="36820" y1="7583" x2="36820" y2="7583"/>
                              <a14:foregroundMark x1="33473" y1="9953" x2="33473" y2="9953"/>
                            </a14:backgroundRemoval>
                          </a14:imgEffect>
                          <a14:imgEffect>
                            <a14:artisticPaintBrush/>
                          </a14:imgEffect>
                        </a14:imgLayer>
                      </a14:imgProps>
                    </a:ext>
                    <a:ext uri="{28A0092B-C50C-407E-A947-70E740481C1C}">
                      <a14:useLocalDpi xmlns:a14="http://schemas.microsoft.com/office/drawing/2010/main" val="0"/>
                    </a:ext>
                  </a:extLst>
                </a:blip>
                <a:srcRect l="11844" t="5418" r="21276" b="6592"/>
                <a:stretch/>
              </p:blipFill>
              <p:spPr>
                <a:xfrm>
                  <a:off x="4884609" y="3836894"/>
                  <a:ext cx="2601015" cy="3021106"/>
                </a:xfrm>
                <a:prstGeom prst="rect">
                  <a:avLst/>
                </a:prstGeom>
              </p:spPr>
            </p:pic>
            <p:sp>
              <p:nvSpPr>
                <p:cNvPr id="63" name="TextBox 62">
                  <a:extLst>
                    <a:ext uri="{FF2B5EF4-FFF2-40B4-BE49-F238E27FC236}">
                      <a16:creationId xmlns:a16="http://schemas.microsoft.com/office/drawing/2014/main" id="{F75B1F1B-EFFB-40F5-8A47-96D4C7DF4C01}"/>
                    </a:ext>
                  </a:extLst>
                </p:cNvPr>
                <p:cNvSpPr txBox="1"/>
                <p:nvPr/>
              </p:nvSpPr>
              <p:spPr>
                <a:xfrm>
                  <a:off x="5325246" y="5264439"/>
                  <a:ext cx="1928082" cy="1406191"/>
                </a:xfrm>
                <a:prstGeom prst="rect">
                  <a:avLst/>
                </a:prstGeom>
                <a:noFill/>
              </p:spPr>
              <p:txBody>
                <a:bodyPr wrap="square" rtlCol="0">
                  <a:spAutoFit/>
                </a:bodyPr>
                <a:lstStyle/>
                <a:p>
                  <a:pPr algn="ctr"/>
                  <a:r>
                    <a:rPr lang="en-US" sz="1600" b="1" dirty="0">
                      <a:latin typeface="UTM Showcard" panose="02040603050506020204" pitchFamily="18" charset="0"/>
                    </a:rPr>
                    <a:t>1000 Kg</a:t>
                  </a:r>
                </a:p>
              </p:txBody>
            </p:sp>
          </p:grpSp>
          <p:sp>
            <p:nvSpPr>
              <p:cNvPr id="60" name="Freeform 14">
                <a:extLst>
                  <a:ext uri="{FF2B5EF4-FFF2-40B4-BE49-F238E27FC236}">
                    <a16:creationId xmlns:a16="http://schemas.microsoft.com/office/drawing/2014/main" id="{2CA7673B-68E2-4C39-AB92-E90F78978161}"/>
                  </a:ext>
                </a:extLst>
              </p:cNvPr>
              <p:cNvSpPr/>
              <p:nvPr/>
            </p:nvSpPr>
            <p:spPr>
              <a:xfrm>
                <a:off x="5914695" y="3782249"/>
                <a:ext cx="291577" cy="45719"/>
              </a:xfrm>
              <a:custGeom>
                <a:avLst/>
                <a:gdLst>
                  <a:gd name="connsiteX0" fmla="*/ 0 w 315209"/>
                  <a:gd name="connsiteY0" fmla="*/ 0 h 191068"/>
                  <a:gd name="connsiteX1" fmla="*/ 300251 w 315209"/>
                  <a:gd name="connsiteY1" fmla="*/ 109182 h 191068"/>
                  <a:gd name="connsiteX2" fmla="*/ 272956 w 315209"/>
                  <a:gd name="connsiteY2" fmla="*/ 191068 h 191068"/>
                  <a:gd name="connsiteX3" fmla="*/ 272956 w 315209"/>
                  <a:gd name="connsiteY3" fmla="*/ 191068 h 191068"/>
                </a:gdLst>
                <a:ahLst/>
                <a:cxnLst>
                  <a:cxn ang="0">
                    <a:pos x="connsiteX0" y="connsiteY0"/>
                  </a:cxn>
                  <a:cxn ang="0">
                    <a:pos x="connsiteX1" y="connsiteY1"/>
                  </a:cxn>
                  <a:cxn ang="0">
                    <a:pos x="connsiteX2" y="connsiteY2"/>
                  </a:cxn>
                  <a:cxn ang="0">
                    <a:pos x="connsiteX3" y="connsiteY3"/>
                  </a:cxn>
                </a:cxnLst>
                <a:rect l="l" t="t" r="r" b="b"/>
                <a:pathLst>
                  <a:path w="315209" h="191068">
                    <a:moveTo>
                      <a:pt x="0" y="0"/>
                    </a:moveTo>
                    <a:cubicBezTo>
                      <a:pt x="127379" y="38668"/>
                      <a:pt x="254758" y="77337"/>
                      <a:pt x="300251" y="109182"/>
                    </a:cubicBezTo>
                    <a:cubicBezTo>
                      <a:pt x="345744" y="141027"/>
                      <a:pt x="272956" y="191068"/>
                      <a:pt x="272956" y="191068"/>
                    </a:cubicBezTo>
                    <a:lnTo>
                      <a:pt x="272956" y="191068"/>
                    </a:lnTo>
                  </a:path>
                </a:pathLst>
              </a:custGeom>
              <a:noFill/>
              <a:ln w="3175">
                <a:solidFill>
                  <a:schemeClr val="bg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1" name="Freeform 16">
                <a:extLst>
                  <a:ext uri="{FF2B5EF4-FFF2-40B4-BE49-F238E27FC236}">
                    <a16:creationId xmlns:a16="http://schemas.microsoft.com/office/drawing/2014/main" id="{2CCF2AFD-07B4-46AA-AB51-EC24E3074239}"/>
                  </a:ext>
                </a:extLst>
              </p:cNvPr>
              <p:cNvSpPr/>
              <p:nvPr/>
            </p:nvSpPr>
            <p:spPr>
              <a:xfrm rot="10800000">
                <a:off x="5697069" y="3443215"/>
                <a:ext cx="434538" cy="559631"/>
              </a:xfrm>
              <a:custGeom>
                <a:avLst/>
                <a:gdLst>
                  <a:gd name="connsiteX0" fmla="*/ 0 w 1432820"/>
                  <a:gd name="connsiteY0" fmla="*/ 17163 h 1892195"/>
                  <a:gd name="connsiteX1" fmla="*/ 515815 w 1432820"/>
                  <a:gd name="connsiteY1" fmla="*/ 87501 h 1892195"/>
                  <a:gd name="connsiteX2" fmla="*/ 726831 w 1432820"/>
                  <a:gd name="connsiteY2" fmla="*/ 697101 h 1892195"/>
                  <a:gd name="connsiteX3" fmla="*/ 1055077 w 1432820"/>
                  <a:gd name="connsiteY3" fmla="*/ 1470824 h 1892195"/>
                  <a:gd name="connsiteX4" fmla="*/ 1406769 w 1432820"/>
                  <a:gd name="connsiteY4" fmla="*/ 1869409 h 1892195"/>
                  <a:gd name="connsiteX5" fmla="*/ 1406769 w 1432820"/>
                  <a:gd name="connsiteY5" fmla="*/ 1845963 h 1892195"/>
                  <a:gd name="connsiteX6" fmla="*/ 1406769 w 1432820"/>
                  <a:gd name="connsiteY6" fmla="*/ 1845963 h 1892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20" h="1892195">
                    <a:moveTo>
                      <a:pt x="0" y="17163"/>
                    </a:moveTo>
                    <a:cubicBezTo>
                      <a:pt x="197338" y="-4330"/>
                      <a:pt x="394677" y="-25822"/>
                      <a:pt x="515815" y="87501"/>
                    </a:cubicBezTo>
                    <a:cubicBezTo>
                      <a:pt x="636953" y="200824"/>
                      <a:pt x="636954" y="466547"/>
                      <a:pt x="726831" y="697101"/>
                    </a:cubicBezTo>
                    <a:cubicBezTo>
                      <a:pt x="816708" y="927655"/>
                      <a:pt x="941754" y="1275439"/>
                      <a:pt x="1055077" y="1470824"/>
                    </a:cubicBezTo>
                    <a:cubicBezTo>
                      <a:pt x="1168400" y="1666209"/>
                      <a:pt x="1406769" y="1869409"/>
                      <a:pt x="1406769" y="1869409"/>
                    </a:cubicBezTo>
                    <a:cubicBezTo>
                      <a:pt x="1465384" y="1931932"/>
                      <a:pt x="1406769" y="1845963"/>
                      <a:pt x="1406769" y="1845963"/>
                    </a:cubicBezTo>
                    <a:lnTo>
                      <a:pt x="1406769" y="1845963"/>
                    </a:lnTo>
                  </a:path>
                </a:pathLst>
              </a:cu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64" name="Group 63">
              <a:extLst>
                <a:ext uri="{FF2B5EF4-FFF2-40B4-BE49-F238E27FC236}">
                  <a16:creationId xmlns:a16="http://schemas.microsoft.com/office/drawing/2014/main" id="{46F7156C-198F-41A5-8AA8-7C8143D12DA4}"/>
                </a:ext>
              </a:extLst>
            </p:cNvPr>
            <p:cNvGrpSpPr/>
            <p:nvPr/>
          </p:nvGrpSpPr>
          <p:grpSpPr>
            <a:xfrm>
              <a:off x="4138731" y="1738976"/>
              <a:ext cx="2582380" cy="1124247"/>
              <a:chOff x="3517042" y="1718993"/>
              <a:chExt cx="3011042" cy="1414430"/>
            </a:xfrm>
          </p:grpSpPr>
          <p:sp>
            <p:nvSpPr>
              <p:cNvPr id="65" name="Freeform 19">
                <a:extLst>
                  <a:ext uri="{FF2B5EF4-FFF2-40B4-BE49-F238E27FC236}">
                    <a16:creationId xmlns:a16="http://schemas.microsoft.com/office/drawing/2014/main" id="{3155E6AD-DE61-4D14-9A68-4DC149F64446}"/>
                  </a:ext>
                </a:extLst>
              </p:cNvPr>
              <p:cNvSpPr/>
              <p:nvPr/>
            </p:nvSpPr>
            <p:spPr>
              <a:xfrm>
                <a:off x="5193274" y="2581094"/>
                <a:ext cx="1334810" cy="552329"/>
              </a:xfrm>
              <a:custGeom>
                <a:avLst/>
                <a:gdLst>
                  <a:gd name="connsiteX0" fmla="*/ 0 w 528507"/>
                  <a:gd name="connsiteY0" fmla="*/ 0 h 981512"/>
                  <a:gd name="connsiteX1" fmla="*/ 226503 w 528507"/>
                  <a:gd name="connsiteY1" fmla="*/ 75501 h 981512"/>
                  <a:gd name="connsiteX2" fmla="*/ 327171 w 528507"/>
                  <a:gd name="connsiteY2" fmla="*/ 218114 h 981512"/>
                  <a:gd name="connsiteX3" fmla="*/ 335560 w 528507"/>
                  <a:gd name="connsiteY3" fmla="*/ 360727 h 981512"/>
                  <a:gd name="connsiteX4" fmla="*/ 385894 w 528507"/>
                  <a:gd name="connsiteY4" fmla="*/ 679509 h 981512"/>
                  <a:gd name="connsiteX5" fmla="*/ 427839 w 528507"/>
                  <a:gd name="connsiteY5" fmla="*/ 855677 h 981512"/>
                  <a:gd name="connsiteX6" fmla="*/ 461395 w 528507"/>
                  <a:gd name="connsiteY6" fmla="*/ 939567 h 981512"/>
                  <a:gd name="connsiteX7" fmla="*/ 528507 w 528507"/>
                  <a:gd name="connsiteY7" fmla="*/ 981512 h 981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507" h="981512">
                    <a:moveTo>
                      <a:pt x="0" y="0"/>
                    </a:moveTo>
                    <a:cubicBezTo>
                      <a:pt x="85987" y="19574"/>
                      <a:pt x="171974" y="39149"/>
                      <a:pt x="226503" y="75501"/>
                    </a:cubicBezTo>
                    <a:cubicBezTo>
                      <a:pt x="281032" y="111853"/>
                      <a:pt x="308995" y="170576"/>
                      <a:pt x="327171" y="218114"/>
                    </a:cubicBezTo>
                    <a:cubicBezTo>
                      <a:pt x="345347" y="265652"/>
                      <a:pt x="325773" y="283828"/>
                      <a:pt x="335560" y="360727"/>
                    </a:cubicBezTo>
                    <a:cubicBezTo>
                      <a:pt x="345347" y="437626"/>
                      <a:pt x="370514" y="597017"/>
                      <a:pt x="385894" y="679509"/>
                    </a:cubicBezTo>
                    <a:cubicBezTo>
                      <a:pt x="401274" y="762001"/>
                      <a:pt x="415256" y="812334"/>
                      <a:pt x="427839" y="855677"/>
                    </a:cubicBezTo>
                    <a:cubicBezTo>
                      <a:pt x="440422" y="899020"/>
                      <a:pt x="444617" y="918595"/>
                      <a:pt x="461395" y="939567"/>
                    </a:cubicBezTo>
                    <a:cubicBezTo>
                      <a:pt x="478173" y="960539"/>
                      <a:pt x="503340" y="971025"/>
                      <a:pt x="528507" y="981512"/>
                    </a:cubicBezTo>
                  </a:path>
                </a:pathLst>
              </a:cu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66" name="Picture 2" descr="HÃ¬nh áº£nh cÃ³ liÃªn quan">
                <a:extLst>
                  <a:ext uri="{FF2B5EF4-FFF2-40B4-BE49-F238E27FC236}">
                    <a16:creationId xmlns:a16="http://schemas.microsoft.com/office/drawing/2014/main" id="{6BBC6D15-DFA8-4A17-AB6D-9AC9EF5B571C}"/>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0447" b="37380" l="59105" r="95687"/>
                        </a14:imgEffect>
                        <a14:imgEffect>
                          <a14:artisticPaintBrush/>
                        </a14:imgEffect>
                      </a14:imgLayer>
                    </a14:imgProps>
                  </a:ext>
                  <a:ext uri="{28A0092B-C50C-407E-A947-70E740481C1C}">
                    <a14:useLocalDpi xmlns:a14="http://schemas.microsoft.com/office/drawing/2010/main" val="0"/>
                  </a:ext>
                </a:extLst>
              </a:blip>
              <a:srcRect l="58246" t="18713" r="9536" b="62300"/>
              <a:stretch/>
            </p:blipFill>
            <p:spPr bwMode="auto">
              <a:xfrm rot="21125239" flipH="1">
                <a:off x="3517042" y="1718993"/>
                <a:ext cx="2092588" cy="1233204"/>
              </a:xfrm>
              <a:prstGeom prst="rect">
                <a:avLst/>
              </a:prstGeom>
              <a:noFill/>
              <a:extLst>
                <a:ext uri="{909E8E84-426E-40DD-AFC4-6F175D3DCCD1}">
                  <a14:hiddenFill xmlns:a14="http://schemas.microsoft.com/office/drawing/2010/main">
                    <a:solidFill>
                      <a:srgbClr val="FFFFFF"/>
                    </a:solidFill>
                  </a14:hiddenFill>
                </a:ext>
              </a:extLst>
            </p:spPr>
          </p:pic>
        </p:grpSp>
        <p:sp>
          <p:nvSpPr>
            <p:cNvPr id="67" name="Rectangle: Rounded Corners 66">
              <a:extLst>
                <a:ext uri="{FF2B5EF4-FFF2-40B4-BE49-F238E27FC236}">
                  <a16:creationId xmlns:a16="http://schemas.microsoft.com/office/drawing/2014/main" id="{A49C1975-FDD6-4260-AEF3-A27A43FA1272}"/>
                </a:ext>
              </a:extLst>
            </p:cNvPr>
            <p:cNvSpPr/>
            <p:nvPr/>
          </p:nvSpPr>
          <p:spPr>
            <a:xfrm>
              <a:off x="-1832161" y="-924306"/>
              <a:ext cx="16433212" cy="1323975"/>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Tình thế “Nghìn cân treo sợi tóc”</a:t>
              </a:r>
            </a:p>
          </p:txBody>
        </p:sp>
        <p:sp>
          <p:nvSpPr>
            <p:cNvPr id="68" name="Rectangle: Rounded Corners 67">
              <a:extLst>
                <a:ext uri="{FF2B5EF4-FFF2-40B4-BE49-F238E27FC236}">
                  <a16:creationId xmlns:a16="http://schemas.microsoft.com/office/drawing/2014/main" id="{4A8E8F8C-A13D-41C7-94C1-BE60611200D6}"/>
                </a:ext>
              </a:extLst>
            </p:cNvPr>
            <p:cNvSpPr/>
            <p:nvPr/>
          </p:nvSpPr>
          <p:spPr>
            <a:xfrm>
              <a:off x="986403" y="5859859"/>
              <a:ext cx="3074751" cy="88274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đói</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69" name="Rectangle: Rounded Corners 68">
              <a:extLst>
                <a:ext uri="{FF2B5EF4-FFF2-40B4-BE49-F238E27FC236}">
                  <a16:creationId xmlns:a16="http://schemas.microsoft.com/office/drawing/2014/main" id="{0F67AB97-3B11-4650-99F3-FC84CF58DD7C}"/>
                </a:ext>
              </a:extLst>
            </p:cNvPr>
            <p:cNvSpPr/>
            <p:nvPr/>
          </p:nvSpPr>
          <p:spPr>
            <a:xfrm>
              <a:off x="8246141" y="5859859"/>
              <a:ext cx="3074751" cy="88274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70" name="Rectangle: Rounded Corners 69">
              <a:extLst>
                <a:ext uri="{FF2B5EF4-FFF2-40B4-BE49-F238E27FC236}">
                  <a16:creationId xmlns:a16="http://schemas.microsoft.com/office/drawing/2014/main" id="{3A746C6E-42EE-47A2-88E4-332FBA408485}"/>
                </a:ext>
              </a:extLst>
            </p:cNvPr>
            <p:cNvSpPr/>
            <p:nvPr/>
          </p:nvSpPr>
          <p:spPr>
            <a:xfrm>
              <a:off x="4616272" y="5859859"/>
              <a:ext cx="3074751" cy="88274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dốt</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9"/>
        <p:cNvGrpSpPr/>
        <p:nvPr/>
      </p:nvGrpSpPr>
      <p:grpSpPr>
        <a:xfrm>
          <a:off x="0" y="0"/>
          <a:ext cx="0" cy="0"/>
          <a:chOff x="0" y="0"/>
          <a:chExt cx="0" cy="0"/>
        </a:xfrm>
      </p:grpSpPr>
      <p:grpSp>
        <p:nvGrpSpPr>
          <p:cNvPr id="2988" name="Google Shape;2988;p52"/>
          <p:cNvGrpSpPr/>
          <p:nvPr/>
        </p:nvGrpSpPr>
        <p:grpSpPr>
          <a:xfrm>
            <a:off x="932545" y="3396123"/>
            <a:ext cx="2759371" cy="2497162"/>
            <a:chOff x="932545" y="3548523"/>
            <a:chExt cx="2759371" cy="2497162"/>
          </a:xfrm>
        </p:grpSpPr>
        <p:sp>
          <p:nvSpPr>
            <p:cNvPr id="2989" name="Google Shape;2989;p52"/>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52"/>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52"/>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52"/>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52"/>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52"/>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Rectangle: Rounded Corners 60">
            <a:extLst>
              <a:ext uri="{FF2B5EF4-FFF2-40B4-BE49-F238E27FC236}">
                <a16:creationId xmlns:a16="http://schemas.microsoft.com/office/drawing/2014/main" id="{0AD5D9B2-ABA2-4BAD-86ED-F4AF978E22AC}"/>
              </a:ext>
            </a:extLst>
          </p:cNvPr>
          <p:cNvSpPr/>
          <p:nvPr/>
        </p:nvSpPr>
        <p:spPr>
          <a:xfrm>
            <a:off x="3483160" y="159605"/>
            <a:ext cx="2301278" cy="66068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đói</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pic>
        <p:nvPicPr>
          <p:cNvPr id="62" name="Picture 61">
            <a:extLst>
              <a:ext uri="{FF2B5EF4-FFF2-40B4-BE49-F238E27FC236}">
                <a16:creationId xmlns:a16="http://schemas.microsoft.com/office/drawing/2014/main" id="{1BED911C-9B80-4EB0-BF4E-0702D4D34111}"/>
              </a:ext>
            </a:extLst>
          </p:cNvPr>
          <p:cNvPicPr>
            <a:picLocks noChangeAspect="1"/>
          </p:cNvPicPr>
          <p:nvPr/>
        </p:nvPicPr>
        <p:blipFill rotWithShape="1">
          <a:blip r:embed="rId3"/>
          <a:srcRect l="7187" t="3898" r="53125" b="52566"/>
          <a:stretch/>
        </p:blipFill>
        <p:spPr>
          <a:xfrm>
            <a:off x="2133165" y="1035049"/>
            <a:ext cx="2374771" cy="1464754"/>
          </a:xfrm>
          <a:prstGeom prst="roundRect">
            <a:avLst>
              <a:gd name="adj" fmla="val 16507"/>
            </a:avLst>
          </a:prstGeom>
          <a:solidFill>
            <a:srgbClr val="FFFFFF"/>
          </a:solidFill>
          <a:ln w="76200" cap="sq">
            <a:solidFill>
              <a:srgbClr val="EAEAEA"/>
            </a:solidFill>
            <a:miter lim="800000"/>
          </a:ln>
          <a:effectLst/>
        </p:spPr>
      </p:pic>
      <p:pic>
        <p:nvPicPr>
          <p:cNvPr id="63" name="Picture 62">
            <a:extLst>
              <a:ext uri="{FF2B5EF4-FFF2-40B4-BE49-F238E27FC236}">
                <a16:creationId xmlns:a16="http://schemas.microsoft.com/office/drawing/2014/main" id="{F9AC5EDE-F68A-44AC-BAB4-F275EDD8B84B}"/>
              </a:ext>
            </a:extLst>
          </p:cNvPr>
          <p:cNvPicPr>
            <a:picLocks noChangeAspect="1"/>
          </p:cNvPicPr>
          <p:nvPr/>
        </p:nvPicPr>
        <p:blipFill rotWithShape="1">
          <a:blip r:embed="rId4"/>
          <a:srcRect l="53334" t="4083" r="6978" b="52381"/>
          <a:stretch/>
        </p:blipFill>
        <p:spPr>
          <a:xfrm>
            <a:off x="4783806" y="1035049"/>
            <a:ext cx="2374771" cy="1464754"/>
          </a:xfrm>
          <a:prstGeom prst="roundRect">
            <a:avLst>
              <a:gd name="adj" fmla="val 16507"/>
            </a:avLst>
          </a:prstGeom>
          <a:solidFill>
            <a:srgbClr val="FFFFFF"/>
          </a:solidFill>
          <a:ln w="76200" cap="sq">
            <a:solidFill>
              <a:srgbClr val="EAEAEA"/>
            </a:solidFill>
            <a:miter lim="800000"/>
          </a:ln>
          <a:effectLst/>
        </p:spPr>
      </p:pic>
      <p:pic>
        <p:nvPicPr>
          <p:cNvPr id="64" name="Picture 63">
            <a:extLst>
              <a:ext uri="{FF2B5EF4-FFF2-40B4-BE49-F238E27FC236}">
                <a16:creationId xmlns:a16="http://schemas.microsoft.com/office/drawing/2014/main" id="{2D908777-DEBD-4290-B488-C61012303569}"/>
              </a:ext>
            </a:extLst>
          </p:cNvPr>
          <p:cNvPicPr>
            <a:picLocks noChangeAspect="1"/>
          </p:cNvPicPr>
          <p:nvPr/>
        </p:nvPicPr>
        <p:blipFill rotWithShape="1">
          <a:blip r:embed="rId3"/>
          <a:srcRect l="8501" t="54381" r="51811" b="2083"/>
          <a:stretch/>
        </p:blipFill>
        <p:spPr>
          <a:xfrm>
            <a:off x="2124262" y="2862212"/>
            <a:ext cx="2374771" cy="1464754"/>
          </a:xfrm>
          <a:prstGeom prst="roundRect">
            <a:avLst>
              <a:gd name="adj" fmla="val 16507"/>
            </a:avLst>
          </a:prstGeom>
          <a:solidFill>
            <a:srgbClr val="FFFFFF"/>
          </a:solidFill>
          <a:ln w="76200" cap="sq">
            <a:solidFill>
              <a:srgbClr val="EAEAEA"/>
            </a:solidFill>
            <a:miter lim="800000"/>
          </a:ln>
          <a:effectLst/>
        </p:spPr>
      </p:pic>
      <p:pic>
        <p:nvPicPr>
          <p:cNvPr id="65" name="Picture 64">
            <a:extLst>
              <a:ext uri="{FF2B5EF4-FFF2-40B4-BE49-F238E27FC236}">
                <a16:creationId xmlns:a16="http://schemas.microsoft.com/office/drawing/2014/main" id="{F2A2A37F-8EFC-46BF-90A3-39C9BED23A28}"/>
              </a:ext>
            </a:extLst>
          </p:cNvPr>
          <p:cNvPicPr>
            <a:picLocks noChangeAspect="1"/>
          </p:cNvPicPr>
          <p:nvPr/>
        </p:nvPicPr>
        <p:blipFill rotWithShape="1">
          <a:blip r:embed="rId4"/>
          <a:srcRect l="55305" t="51099" r="5007" b="5365"/>
          <a:stretch/>
        </p:blipFill>
        <p:spPr>
          <a:xfrm>
            <a:off x="4779368" y="2803081"/>
            <a:ext cx="2374771" cy="1464754"/>
          </a:xfrm>
          <a:prstGeom prst="roundRect">
            <a:avLst>
              <a:gd name="adj" fmla="val 16507"/>
            </a:avLst>
          </a:prstGeom>
          <a:solidFill>
            <a:srgbClr val="FFFFFF"/>
          </a:solidFill>
          <a:ln w="76200" cap="sq">
            <a:solidFill>
              <a:srgbClr val="EAEAEA"/>
            </a:solidFill>
            <a:miter lim="800000"/>
          </a:ln>
          <a:effectLst/>
        </p:spPr>
      </p:pic>
      <p:grpSp>
        <p:nvGrpSpPr>
          <p:cNvPr id="66" name="Google Shape;2896;p50">
            <a:extLst>
              <a:ext uri="{FF2B5EF4-FFF2-40B4-BE49-F238E27FC236}">
                <a16:creationId xmlns:a16="http://schemas.microsoft.com/office/drawing/2014/main" id="{C6C98908-EAC2-474D-AACD-4F31F158A827}"/>
              </a:ext>
            </a:extLst>
          </p:cNvPr>
          <p:cNvGrpSpPr/>
          <p:nvPr/>
        </p:nvGrpSpPr>
        <p:grpSpPr>
          <a:xfrm rot="-5400000">
            <a:off x="7959015" y="302967"/>
            <a:ext cx="1386230" cy="2576599"/>
            <a:chOff x="6693730" y="795963"/>
            <a:chExt cx="1304687" cy="2425262"/>
          </a:xfrm>
        </p:grpSpPr>
        <p:sp>
          <p:nvSpPr>
            <p:cNvPr id="67" name="Google Shape;2897;p50">
              <a:extLst>
                <a:ext uri="{FF2B5EF4-FFF2-40B4-BE49-F238E27FC236}">
                  <a16:creationId xmlns:a16="http://schemas.microsoft.com/office/drawing/2014/main" id="{9E148649-D311-4E25-B751-3888412508EE}"/>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898;p50">
              <a:extLst>
                <a:ext uri="{FF2B5EF4-FFF2-40B4-BE49-F238E27FC236}">
                  <a16:creationId xmlns:a16="http://schemas.microsoft.com/office/drawing/2014/main" id="{4D704657-E2CF-4317-AD8F-505FF4A465B5}"/>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899;p50">
              <a:extLst>
                <a:ext uri="{FF2B5EF4-FFF2-40B4-BE49-F238E27FC236}">
                  <a16:creationId xmlns:a16="http://schemas.microsoft.com/office/drawing/2014/main" id="{9D908AFC-58FB-404D-9EB3-ACC1BB28D1C4}"/>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900;p50">
              <a:extLst>
                <a:ext uri="{FF2B5EF4-FFF2-40B4-BE49-F238E27FC236}">
                  <a16:creationId xmlns:a16="http://schemas.microsoft.com/office/drawing/2014/main" id="{35803780-DA2D-4A56-8951-AAB58A68BDAF}"/>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901;p50">
              <a:extLst>
                <a:ext uri="{FF2B5EF4-FFF2-40B4-BE49-F238E27FC236}">
                  <a16:creationId xmlns:a16="http://schemas.microsoft.com/office/drawing/2014/main" id="{98B42AD4-0E2A-422A-A267-74259A548B96}"/>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902;p50">
              <a:extLst>
                <a:ext uri="{FF2B5EF4-FFF2-40B4-BE49-F238E27FC236}">
                  <a16:creationId xmlns:a16="http://schemas.microsoft.com/office/drawing/2014/main" id="{84861D47-D1A2-4BF7-ABBA-5FE8FA80E2B6}"/>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 name="Google Shape;2903;p50">
            <a:extLst>
              <a:ext uri="{FF2B5EF4-FFF2-40B4-BE49-F238E27FC236}">
                <a16:creationId xmlns:a16="http://schemas.microsoft.com/office/drawing/2014/main" id="{A2A773DB-3487-42B4-9442-1F2A8AFEC80E}"/>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 name="Google Shape;2904;p50">
            <a:extLst>
              <a:ext uri="{FF2B5EF4-FFF2-40B4-BE49-F238E27FC236}">
                <a16:creationId xmlns:a16="http://schemas.microsoft.com/office/drawing/2014/main" id="{5017683E-678B-4354-A058-AF4D85B9D393}"/>
              </a:ext>
            </a:extLst>
          </p:cNvPr>
          <p:cNvGrpSpPr/>
          <p:nvPr/>
        </p:nvGrpSpPr>
        <p:grpSpPr>
          <a:xfrm>
            <a:off x="7478263" y="4190125"/>
            <a:ext cx="868425" cy="514500"/>
            <a:chOff x="2575700" y="1885000"/>
            <a:chExt cx="868425" cy="514500"/>
          </a:xfrm>
        </p:grpSpPr>
        <p:sp>
          <p:nvSpPr>
            <p:cNvPr id="75" name="Google Shape;2905;p50">
              <a:extLst>
                <a:ext uri="{FF2B5EF4-FFF2-40B4-BE49-F238E27FC236}">
                  <a16:creationId xmlns:a16="http://schemas.microsoft.com/office/drawing/2014/main" id="{201C02CA-90A2-48BA-B5D7-CD3A323BADD6}"/>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906;p50">
              <a:extLst>
                <a:ext uri="{FF2B5EF4-FFF2-40B4-BE49-F238E27FC236}">
                  <a16:creationId xmlns:a16="http://schemas.microsoft.com/office/drawing/2014/main" id="{A8A27E50-99C2-44B8-94F7-C7C015A06C28}"/>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907;p50">
              <a:extLst>
                <a:ext uri="{FF2B5EF4-FFF2-40B4-BE49-F238E27FC236}">
                  <a16:creationId xmlns:a16="http://schemas.microsoft.com/office/drawing/2014/main" id="{0E38ADA8-E46C-45A5-893A-BF7C658B325D}"/>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908;p50">
              <a:extLst>
                <a:ext uri="{FF2B5EF4-FFF2-40B4-BE49-F238E27FC236}">
                  <a16:creationId xmlns:a16="http://schemas.microsoft.com/office/drawing/2014/main" id="{9F8EE0B7-91AD-43EA-BCE2-F5B2BF76FE5A}"/>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fill="hold"/>
                                        <p:tgtEl>
                                          <p:spTgt spid="61"/>
                                        </p:tgtEl>
                                        <p:attrNameLst>
                                          <p:attrName>ppt_w</p:attrName>
                                        </p:attrNameLst>
                                      </p:cBhvr>
                                      <p:tavLst>
                                        <p:tav tm="0">
                                          <p:val>
                                            <p:strVal val="4/3*#ppt_w"/>
                                          </p:val>
                                        </p:tav>
                                        <p:tav tm="100000">
                                          <p:val>
                                            <p:strVal val="#ppt_w"/>
                                          </p:val>
                                        </p:tav>
                                      </p:tavLst>
                                    </p:anim>
                                    <p:anim calcmode="lin" valueType="num">
                                      <p:cBhvr>
                                        <p:cTn id="8" dur="500" fill="hold"/>
                                        <p:tgtEl>
                                          <p:spTgt spid="61"/>
                                        </p:tgtEl>
                                        <p:attrNameLst>
                                          <p:attrName>ppt_h</p:attrName>
                                        </p:attrNameLst>
                                      </p:cBhvr>
                                      <p:tavLst>
                                        <p:tav tm="0">
                                          <p:val>
                                            <p:strVal val="4/3*#ppt_h"/>
                                          </p:val>
                                        </p:tav>
                                        <p:tav tm="100000">
                                          <p:val>
                                            <p:strVal val="#ppt_h"/>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62"/>
                                        </p:tgtEl>
                                        <p:attrNameLst>
                                          <p:attrName>style.visibility</p:attrName>
                                        </p:attrNameLst>
                                      </p:cBhvr>
                                      <p:to>
                                        <p:strVal val="visible"/>
                                      </p:to>
                                    </p:set>
                                    <p:anim calcmode="lin" valueType="num">
                                      <p:cBhvr>
                                        <p:cTn id="12" dur="500" fill="hold"/>
                                        <p:tgtEl>
                                          <p:spTgt spid="62"/>
                                        </p:tgtEl>
                                        <p:attrNameLst>
                                          <p:attrName>ppt_w</p:attrName>
                                        </p:attrNameLst>
                                      </p:cBhvr>
                                      <p:tavLst>
                                        <p:tav tm="0">
                                          <p:val>
                                            <p:fltVal val="0"/>
                                          </p:val>
                                        </p:tav>
                                        <p:tav tm="100000">
                                          <p:val>
                                            <p:strVal val="#ppt_w"/>
                                          </p:val>
                                        </p:tav>
                                      </p:tavLst>
                                    </p:anim>
                                    <p:anim calcmode="lin" valueType="num">
                                      <p:cBhvr>
                                        <p:cTn id="13" dur="500" fill="hold"/>
                                        <p:tgtEl>
                                          <p:spTgt spid="62"/>
                                        </p:tgtEl>
                                        <p:attrNameLst>
                                          <p:attrName>ppt_h</p:attrName>
                                        </p:attrNameLst>
                                      </p:cBhvr>
                                      <p:tavLst>
                                        <p:tav tm="0">
                                          <p:val>
                                            <p:fltVal val="0"/>
                                          </p:val>
                                        </p:tav>
                                        <p:tav tm="100000">
                                          <p:val>
                                            <p:strVal val="#ppt_h"/>
                                          </p:val>
                                        </p:tav>
                                      </p:tavLst>
                                    </p:anim>
                                    <p:animEffect transition="in" filter="fade">
                                      <p:cBhvr>
                                        <p:cTn id="14" dur="500"/>
                                        <p:tgtEl>
                                          <p:spTgt spid="62"/>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63"/>
                                        </p:tgtEl>
                                        <p:attrNameLst>
                                          <p:attrName>style.visibility</p:attrName>
                                        </p:attrNameLst>
                                      </p:cBhvr>
                                      <p:to>
                                        <p:strVal val="visible"/>
                                      </p:to>
                                    </p:set>
                                    <p:anim calcmode="lin" valueType="num">
                                      <p:cBhvr>
                                        <p:cTn id="18" dur="500" fill="hold"/>
                                        <p:tgtEl>
                                          <p:spTgt spid="63"/>
                                        </p:tgtEl>
                                        <p:attrNameLst>
                                          <p:attrName>ppt_w</p:attrName>
                                        </p:attrNameLst>
                                      </p:cBhvr>
                                      <p:tavLst>
                                        <p:tav tm="0">
                                          <p:val>
                                            <p:fltVal val="0"/>
                                          </p:val>
                                        </p:tav>
                                        <p:tav tm="100000">
                                          <p:val>
                                            <p:strVal val="#ppt_w"/>
                                          </p:val>
                                        </p:tav>
                                      </p:tavLst>
                                    </p:anim>
                                    <p:anim calcmode="lin" valueType="num">
                                      <p:cBhvr>
                                        <p:cTn id="19" dur="500" fill="hold"/>
                                        <p:tgtEl>
                                          <p:spTgt spid="63"/>
                                        </p:tgtEl>
                                        <p:attrNameLst>
                                          <p:attrName>ppt_h</p:attrName>
                                        </p:attrNameLst>
                                      </p:cBhvr>
                                      <p:tavLst>
                                        <p:tav tm="0">
                                          <p:val>
                                            <p:fltVal val="0"/>
                                          </p:val>
                                        </p:tav>
                                        <p:tav tm="100000">
                                          <p:val>
                                            <p:strVal val="#ppt_h"/>
                                          </p:val>
                                        </p:tav>
                                      </p:tavLst>
                                    </p:anim>
                                    <p:animEffect transition="in" filter="fade">
                                      <p:cBhvr>
                                        <p:cTn id="20" dur="500"/>
                                        <p:tgtEl>
                                          <p:spTgt spid="63"/>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64"/>
                                        </p:tgtEl>
                                        <p:attrNameLst>
                                          <p:attrName>style.visibility</p:attrName>
                                        </p:attrNameLst>
                                      </p:cBhvr>
                                      <p:to>
                                        <p:strVal val="visible"/>
                                      </p:to>
                                    </p:set>
                                    <p:anim calcmode="lin" valueType="num">
                                      <p:cBhvr>
                                        <p:cTn id="24" dur="500" fill="hold"/>
                                        <p:tgtEl>
                                          <p:spTgt spid="64"/>
                                        </p:tgtEl>
                                        <p:attrNameLst>
                                          <p:attrName>ppt_w</p:attrName>
                                        </p:attrNameLst>
                                      </p:cBhvr>
                                      <p:tavLst>
                                        <p:tav tm="0">
                                          <p:val>
                                            <p:fltVal val="0"/>
                                          </p:val>
                                        </p:tav>
                                        <p:tav tm="100000">
                                          <p:val>
                                            <p:strVal val="#ppt_w"/>
                                          </p:val>
                                        </p:tav>
                                      </p:tavLst>
                                    </p:anim>
                                    <p:anim calcmode="lin" valueType="num">
                                      <p:cBhvr>
                                        <p:cTn id="25" dur="500" fill="hold"/>
                                        <p:tgtEl>
                                          <p:spTgt spid="64"/>
                                        </p:tgtEl>
                                        <p:attrNameLst>
                                          <p:attrName>ppt_h</p:attrName>
                                        </p:attrNameLst>
                                      </p:cBhvr>
                                      <p:tavLst>
                                        <p:tav tm="0">
                                          <p:val>
                                            <p:fltVal val="0"/>
                                          </p:val>
                                        </p:tav>
                                        <p:tav tm="100000">
                                          <p:val>
                                            <p:strVal val="#ppt_h"/>
                                          </p:val>
                                        </p:tav>
                                      </p:tavLst>
                                    </p:anim>
                                    <p:animEffect transition="in" filter="fade">
                                      <p:cBhvr>
                                        <p:cTn id="26" dur="500"/>
                                        <p:tgtEl>
                                          <p:spTgt spid="64"/>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65"/>
                                        </p:tgtEl>
                                        <p:attrNameLst>
                                          <p:attrName>style.visibility</p:attrName>
                                        </p:attrNameLst>
                                      </p:cBhvr>
                                      <p:to>
                                        <p:strVal val="visible"/>
                                      </p:to>
                                    </p:set>
                                    <p:anim calcmode="lin" valueType="num">
                                      <p:cBhvr>
                                        <p:cTn id="30" dur="500" fill="hold"/>
                                        <p:tgtEl>
                                          <p:spTgt spid="65"/>
                                        </p:tgtEl>
                                        <p:attrNameLst>
                                          <p:attrName>ppt_w</p:attrName>
                                        </p:attrNameLst>
                                      </p:cBhvr>
                                      <p:tavLst>
                                        <p:tav tm="0">
                                          <p:val>
                                            <p:fltVal val="0"/>
                                          </p:val>
                                        </p:tav>
                                        <p:tav tm="100000">
                                          <p:val>
                                            <p:strVal val="#ppt_w"/>
                                          </p:val>
                                        </p:tav>
                                      </p:tavLst>
                                    </p:anim>
                                    <p:anim calcmode="lin" valueType="num">
                                      <p:cBhvr>
                                        <p:cTn id="31" dur="500" fill="hold"/>
                                        <p:tgtEl>
                                          <p:spTgt spid="65"/>
                                        </p:tgtEl>
                                        <p:attrNameLst>
                                          <p:attrName>ppt_h</p:attrName>
                                        </p:attrNameLst>
                                      </p:cBhvr>
                                      <p:tavLst>
                                        <p:tav tm="0">
                                          <p:val>
                                            <p:fltVal val="0"/>
                                          </p:val>
                                        </p:tav>
                                        <p:tav tm="100000">
                                          <p:val>
                                            <p:strVal val="#ppt_h"/>
                                          </p:val>
                                        </p:tav>
                                      </p:tavLst>
                                    </p:anim>
                                    <p:animEffect transition="in" filter="fade">
                                      <p:cBhvr>
                                        <p:cTn id="32"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9"/>
        <p:cNvGrpSpPr/>
        <p:nvPr/>
      </p:nvGrpSpPr>
      <p:grpSpPr>
        <a:xfrm>
          <a:off x="0" y="0"/>
          <a:ext cx="0" cy="0"/>
          <a:chOff x="0" y="0"/>
          <a:chExt cx="0" cy="0"/>
        </a:xfrm>
      </p:grpSpPr>
      <p:sp>
        <p:nvSpPr>
          <p:cNvPr id="61" name="Rectangle: Rounded Corners 60">
            <a:extLst>
              <a:ext uri="{FF2B5EF4-FFF2-40B4-BE49-F238E27FC236}">
                <a16:creationId xmlns:a16="http://schemas.microsoft.com/office/drawing/2014/main" id="{0AD5D9B2-ABA2-4BAD-86ED-F4AF978E22AC}"/>
              </a:ext>
            </a:extLst>
          </p:cNvPr>
          <p:cNvSpPr/>
          <p:nvPr/>
        </p:nvSpPr>
        <p:spPr>
          <a:xfrm>
            <a:off x="3483160" y="159605"/>
            <a:ext cx="2301278" cy="66068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đói</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pic>
        <p:nvPicPr>
          <p:cNvPr id="16" name="Picture 15">
            <a:extLst>
              <a:ext uri="{FF2B5EF4-FFF2-40B4-BE49-F238E27FC236}">
                <a16:creationId xmlns:a16="http://schemas.microsoft.com/office/drawing/2014/main" id="{3A347D08-9AF4-4AE6-B817-5E12F01235F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514" b="100000" l="0" r="41271">
                        <a14:foregroundMark x1="10266" y1="64782" x2="31631" y2="65524"/>
                        <a14:foregroundMark x1="8859" y1="62558" x2="11881" y2="61816"/>
                        <a14:foregroundMark x1="23606" y1="62002" x2="31996" y2="63299"/>
                        <a14:foregroundMark x1="5472" y1="94161" x2="6826" y2="96293"/>
                        <a14:foregroundMark x1="5628" y1="95459" x2="6253" y2="96571"/>
                        <a14:foregroundMark x1="6149" y1="96571" x2="7191" y2="96571"/>
                        <a14:foregroundMark x1="7348" y1="96108" x2="13861" y2="94347"/>
                        <a14:foregroundMark x1="24023" y1="70343" x2="27514" y2="72011"/>
                      </a14:backgroundRemoval>
                    </a14:imgEffect>
                  </a14:imgLayer>
                </a14:imgProps>
              </a:ext>
            </a:extLst>
          </a:blip>
          <a:srcRect t="51322" r="61042"/>
          <a:stretch/>
        </p:blipFill>
        <p:spPr>
          <a:xfrm>
            <a:off x="577966" y="1685772"/>
            <a:ext cx="2856499" cy="2285664"/>
          </a:xfrm>
          <a:prstGeom prst="rect">
            <a:avLst/>
          </a:prstGeom>
          <a:effectLst>
            <a:outerShdw blurRad="50800" dist="38100" dir="18900000" algn="bl" rotWithShape="0">
              <a:prstClr val="black">
                <a:alpha val="40000"/>
              </a:prstClr>
            </a:outerShdw>
          </a:effectLst>
        </p:spPr>
      </p:pic>
      <p:pic>
        <p:nvPicPr>
          <p:cNvPr id="17" name="Picture 16">
            <a:extLst>
              <a:ext uri="{FF2B5EF4-FFF2-40B4-BE49-F238E27FC236}">
                <a16:creationId xmlns:a16="http://schemas.microsoft.com/office/drawing/2014/main" id="{8EE40972-6FC9-41AB-B5CE-8ED59D72E53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19092" b="66821" l="27462" r="66597">
                        <a14:foregroundMark x1="31371" y1="39110" x2="34184" y2="39759"/>
                        <a14:foregroundMark x1="30485" y1="47544" x2="34289" y2="47544"/>
                        <a14:foregroundMark x1="31110" y1="56719" x2="33299" y2="56348"/>
                        <a14:foregroundMark x1="33924" y1="58943" x2="35956" y2="58387"/>
                        <a14:foregroundMark x1="55915" y1="23262" x2="59302" y2="23262"/>
                        <a14:foregroundMark x1="57582" y1="29935" x2="61595" y2="29286"/>
                        <a14:foregroundMark x1="55706" y1="21687" x2="60552" y2="21687"/>
                        <a14:foregroundMark x1="59197" y1="21316" x2="60604" y2="21316"/>
                        <a14:foregroundMark x1="60865" y1="28082" x2="62064" y2="28082"/>
                        <a14:foregroundMark x1="46483" y1="22243" x2="54039" y2="21594"/>
                        <a14:foregroundMark x1="57426" y1="21501" x2="60188" y2="21501"/>
                        <a14:foregroundMark x1="58989" y1="20760" x2="60500" y2="20760"/>
                        <a14:foregroundMark x1="49505" y1="60797" x2="58729" y2="59963"/>
                        <a14:foregroundMark x1="61178" y1="49583" x2="62533" y2="50510"/>
                        <a14:foregroundMark x1="61073" y1="46432" x2="61334" y2="46525"/>
                        <a14:foregroundMark x1="62533" y1="41705" x2="61334" y2="46895"/>
                        <a14:foregroundMark x1="62845" y1="41520" x2="62480" y2="44208"/>
                        <a14:foregroundMark x1="62845" y1="41057" x2="62897" y2="41983"/>
                        <a14:foregroundMark x1="61386" y1="53661" x2="61907" y2="55700"/>
                        <a14:foregroundMark x1="61490" y1="54958" x2="62220" y2="56627"/>
                        <a14:foregroundMark x1="61959" y1="54402" x2="62428" y2="55607"/>
                      </a14:backgroundRemoval>
                    </a14:imgEffect>
                  </a14:imgLayer>
                </a14:imgProps>
              </a:ext>
            </a:extLst>
          </a:blip>
          <a:srcRect l="27812" t="18554" r="33230" b="32768"/>
          <a:stretch/>
        </p:blipFill>
        <p:spPr>
          <a:xfrm>
            <a:off x="3205549" y="986038"/>
            <a:ext cx="2856499" cy="2006857"/>
          </a:xfrm>
          <a:prstGeom prst="rect">
            <a:avLst/>
          </a:prstGeom>
          <a:effectLst>
            <a:outerShdw blurRad="50800" dist="38100" dir="18900000" algn="bl" rotWithShape="0">
              <a:prstClr val="black">
                <a:alpha val="40000"/>
              </a:prstClr>
            </a:outerShdw>
          </a:effectLst>
        </p:spPr>
      </p:pic>
      <p:pic>
        <p:nvPicPr>
          <p:cNvPr id="18" name="Picture 17">
            <a:extLst>
              <a:ext uri="{FF2B5EF4-FFF2-40B4-BE49-F238E27FC236}">
                <a16:creationId xmlns:a16="http://schemas.microsoft.com/office/drawing/2014/main" id="{1A168A6B-CC86-458A-BD4F-3D6B0461370D}"/>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0" b="44393" l="61178" r="100000">
                        <a14:foregroundMark x1="86764" y1="3058" x2="90360" y2="3336"/>
                        <a14:foregroundMark x1="92913" y1="15014" x2="95571" y2="15848"/>
                        <a14:foregroundMark x1="92131" y1="19370" x2="95414" y2="19092"/>
                        <a14:foregroundMark x1="86712" y1="26784" x2="94685" y2="24467"/>
                        <a14:foregroundMark x1="92861" y1="25857" x2="96717" y2="25487"/>
                        <a14:foregroundMark x1="97759" y1="23355" x2="96300" y2="28452"/>
                        <a14:foregroundMark x1="88484" y1="27340" x2="89682" y2="34013"/>
                        <a14:foregroundMark x1="90672" y1="34569" x2="91558" y2="37627"/>
                        <a14:foregroundMark x1="88953" y1="38091" x2="91767" y2="37813"/>
                        <a14:foregroundMark x1="88953" y1="38554" x2="90203" y2="38462"/>
                      </a14:backgroundRemoval>
                    </a14:imgEffect>
                  </a14:imgLayer>
                </a14:imgProps>
              </a:ext>
            </a:extLst>
          </a:blip>
          <a:srcRect l="61978" t="-987" r="-936" b="52309"/>
          <a:stretch/>
        </p:blipFill>
        <p:spPr>
          <a:xfrm>
            <a:off x="5905500" y="410985"/>
            <a:ext cx="2856499" cy="2006857"/>
          </a:xfrm>
          <a:prstGeom prst="rect">
            <a:avLst/>
          </a:prstGeom>
          <a:effectLst>
            <a:outerShdw blurRad="50800" dist="38100" dir="18900000" algn="bl" rotWithShape="0">
              <a:prstClr val="black">
                <a:alpha val="40000"/>
              </a:prstClr>
            </a:outerShdw>
          </a:effectLst>
        </p:spPr>
      </p:pic>
      <p:grpSp>
        <p:nvGrpSpPr>
          <p:cNvPr id="19" name="Google Shape;2988;p52">
            <a:extLst>
              <a:ext uri="{FF2B5EF4-FFF2-40B4-BE49-F238E27FC236}">
                <a16:creationId xmlns:a16="http://schemas.microsoft.com/office/drawing/2014/main" id="{B5A11638-33F6-434C-B96A-BD0E9D59346B}"/>
              </a:ext>
            </a:extLst>
          </p:cNvPr>
          <p:cNvGrpSpPr/>
          <p:nvPr/>
        </p:nvGrpSpPr>
        <p:grpSpPr>
          <a:xfrm>
            <a:off x="932545" y="3396123"/>
            <a:ext cx="2759371" cy="2497162"/>
            <a:chOff x="932545" y="3548523"/>
            <a:chExt cx="2759371" cy="2497162"/>
          </a:xfrm>
        </p:grpSpPr>
        <p:sp>
          <p:nvSpPr>
            <p:cNvPr id="20" name="Google Shape;2989;p52">
              <a:extLst>
                <a:ext uri="{FF2B5EF4-FFF2-40B4-BE49-F238E27FC236}">
                  <a16:creationId xmlns:a16="http://schemas.microsoft.com/office/drawing/2014/main" id="{E8E7D05A-DCA7-4FAB-956D-063060F9D6F2}"/>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90;p52">
              <a:extLst>
                <a:ext uri="{FF2B5EF4-FFF2-40B4-BE49-F238E27FC236}">
                  <a16:creationId xmlns:a16="http://schemas.microsoft.com/office/drawing/2014/main" id="{99A83F6B-AA22-45F4-8B3E-FFDE32737297}"/>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91;p52">
              <a:extLst>
                <a:ext uri="{FF2B5EF4-FFF2-40B4-BE49-F238E27FC236}">
                  <a16:creationId xmlns:a16="http://schemas.microsoft.com/office/drawing/2014/main" id="{FD18E764-EFDC-40E1-8FBB-2CF6EAEA2BB4}"/>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92;p52">
              <a:extLst>
                <a:ext uri="{FF2B5EF4-FFF2-40B4-BE49-F238E27FC236}">
                  <a16:creationId xmlns:a16="http://schemas.microsoft.com/office/drawing/2014/main" id="{F27A6B3F-92AB-4CC3-9432-B60C5E15FF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93;p52">
              <a:extLst>
                <a:ext uri="{FF2B5EF4-FFF2-40B4-BE49-F238E27FC236}">
                  <a16:creationId xmlns:a16="http://schemas.microsoft.com/office/drawing/2014/main" id="{C51800C1-B281-4141-8450-260646A149F4}"/>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994;p52">
              <a:extLst>
                <a:ext uri="{FF2B5EF4-FFF2-40B4-BE49-F238E27FC236}">
                  <a16:creationId xmlns:a16="http://schemas.microsoft.com/office/drawing/2014/main" id="{8F7E1E94-6293-434D-BDDD-B494518CD332}"/>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 Box 34">
            <a:extLst>
              <a:ext uri="{FF2B5EF4-FFF2-40B4-BE49-F238E27FC236}">
                <a16:creationId xmlns:a16="http://schemas.microsoft.com/office/drawing/2014/main" id="{0117312E-F984-41FF-8079-E1BF8C9FCCF5}"/>
              </a:ext>
            </a:extLst>
          </p:cNvPr>
          <p:cNvSpPr txBox="1">
            <a:spLocks noChangeArrowheads="1"/>
          </p:cNvSpPr>
          <p:nvPr/>
        </p:nvSpPr>
        <p:spPr bwMode="auto">
          <a:xfrm>
            <a:off x="2599717" y="3886886"/>
            <a:ext cx="71920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vi-VN" sz="3600" i="0" u="none" strike="noStrike" kern="1200" baseline="0">
                <a:ln w="0"/>
                <a:solidFill>
                  <a:schemeClr val="accent1"/>
                </a:solidFill>
                <a:effectLst>
                  <a:outerShdw blurRad="38100" dist="25400" dir="5400000" algn="ctr" rotWithShape="0">
                    <a:srgbClr val="6E747A">
                      <a:alpha val="43000"/>
                    </a:srgbClr>
                  </a:outerShdw>
                </a:effectLst>
                <a:latin typeface="UTM Cookies" panose="02040603050506020204" pitchFamily="18" charset="0"/>
              </a:rPr>
              <a:t>Nạn đói năm 1945</a:t>
            </a:r>
            <a:endParaRPr lang="en-US" sz="3600" i="0" u="none" strike="noStrike" kern="1200" baseline="0">
              <a:ln w="0"/>
              <a:solidFill>
                <a:schemeClr val="accent1"/>
              </a:solidFill>
              <a:effectLst>
                <a:outerShdw blurRad="38100" dist="25400" dir="5400000" algn="ctr" rotWithShape="0">
                  <a:srgbClr val="6E747A">
                    <a:alpha val="43000"/>
                  </a:srgbClr>
                </a:outerShdw>
              </a:effectLst>
              <a:latin typeface="UTM Cookies" panose="02040603050506020204" pitchFamily="18" charset="0"/>
            </a:endParaRPr>
          </a:p>
        </p:txBody>
      </p:sp>
      <p:grpSp>
        <p:nvGrpSpPr>
          <p:cNvPr id="26" name="Google Shape;2896;p50">
            <a:extLst>
              <a:ext uri="{FF2B5EF4-FFF2-40B4-BE49-F238E27FC236}">
                <a16:creationId xmlns:a16="http://schemas.microsoft.com/office/drawing/2014/main" id="{C76D726C-0611-43FF-9B1E-CC38DCA917F5}"/>
              </a:ext>
            </a:extLst>
          </p:cNvPr>
          <p:cNvGrpSpPr/>
          <p:nvPr/>
        </p:nvGrpSpPr>
        <p:grpSpPr>
          <a:xfrm rot="-5400000">
            <a:off x="7928934" y="1616969"/>
            <a:ext cx="1386230" cy="2576599"/>
            <a:chOff x="6693730" y="795963"/>
            <a:chExt cx="1304687" cy="2425262"/>
          </a:xfrm>
        </p:grpSpPr>
        <p:sp>
          <p:nvSpPr>
            <p:cNvPr id="27" name="Google Shape;2897;p50">
              <a:extLst>
                <a:ext uri="{FF2B5EF4-FFF2-40B4-BE49-F238E27FC236}">
                  <a16:creationId xmlns:a16="http://schemas.microsoft.com/office/drawing/2014/main" id="{71E5AF7B-4379-410C-A0CA-97FBE7DF93A4}"/>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98;p50">
              <a:extLst>
                <a:ext uri="{FF2B5EF4-FFF2-40B4-BE49-F238E27FC236}">
                  <a16:creationId xmlns:a16="http://schemas.microsoft.com/office/drawing/2014/main" id="{100F1C9F-03F0-4FF3-8CE1-B06350AC2BB1}"/>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99;p50">
              <a:extLst>
                <a:ext uri="{FF2B5EF4-FFF2-40B4-BE49-F238E27FC236}">
                  <a16:creationId xmlns:a16="http://schemas.microsoft.com/office/drawing/2014/main" id="{A0A54B96-8493-42CC-A90D-34275E3BD46C}"/>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0;p50">
              <a:extLst>
                <a:ext uri="{FF2B5EF4-FFF2-40B4-BE49-F238E27FC236}">
                  <a16:creationId xmlns:a16="http://schemas.microsoft.com/office/drawing/2014/main" id="{300C7922-CB9E-4BFD-AEE1-3DB983305734}"/>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901;p50">
              <a:extLst>
                <a:ext uri="{FF2B5EF4-FFF2-40B4-BE49-F238E27FC236}">
                  <a16:creationId xmlns:a16="http://schemas.microsoft.com/office/drawing/2014/main" id="{73EED5A2-E5B6-4693-8B30-981CCDF2ED6C}"/>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902;p50">
              <a:extLst>
                <a:ext uri="{FF2B5EF4-FFF2-40B4-BE49-F238E27FC236}">
                  <a16:creationId xmlns:a16="http://schemas.microsoft.com/office/drawing/2014/main" id="{FEB4E762-4CA4-41CF-A74A-02178B36B8EE}"/>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2903;p50">
            <a:extLst>
              <a:ext uri="{FF2B5EF4-FFF2-40B4-BE49-F238E27FC236}">
                <a16:creationId xmlns:a16="http://schemas.microsoft.com/office/drawing/2014/main" id="{5C47864F-3EAA-4A58-AEA8-D87D8DAFF9A8}"/>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2904;p50">
            <a:extLst>
              <a:ext uri="{FF2B5EF4-FFF2-40B4-BE49-F238E27FC236}">
                <a16:creationId xmlns:a16="http://schemas.microsoft.com/office/drawing/2014/main" id="{84FF23EF-89E6-4A25-A0CB-A08C1251E8F3}"/>
              </a:ext>
            </a:extLst>
          </p:cNvPr>
          <p:cNvGrpSpPr/>
          <p:nvPr/>
        </p:nvGrpSpPr>
        <p:grpSpPr>
          <a:xfrm>
            <a:off x="7478263" y="4190125"/>
            <a:ext cx="868425" cy="514500"/>
            <a:chOff x="2575700" y="1885000"/>
            <a:chExt cx="868425" cy="514500"/>
          </a:xfrm>
        </p:grpSpPr>
        <p:sp>
          <p:nvSpPr>
            <p:cNvPr id="35" name="Google Shape;2905;p50">
              <a:extLst>
                <a:ext uri="{FF2B5EF4-FFF2-40B4-BE49-F238E27FC236}">
                  <a16:creationId xmlns:a16="http://schemas.microsoft.com/office/drawing/2014/main" id="{F9BD7854-2F58-4456-921C-A06D75AD31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906;p50">
              <a:extLst>
                <a:ext uri="{FF2B5EF4-FFF2-40B4-BE49-F238E27FC236}">
                  <a16:creationId xmlns:a16="http://schemas.microsoft.com/office/drawing/2014/main" id="{79925B6F-8949-496C-862E-E2D5E7EEE0F9}"/>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907;p50">
              <a:extLst>
                <a:ext uri="{FF2B5EF4-FFF2-40B4-BE49-F238E27FC236}">
                  <a16:creationId xmlns:a16="http://schemas.microsoft.com/office/drawing/2014/main" id="{0A71A81F-7E33-44A1-ABD1-27458E1097B2}"/>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908;p50">
              <a:extLst>
                <a:ext uri="{FF2B5EF4-FFF2-40B4-BE49-F238E27FC236}">
                  <a16:creationId xmlns:a16="http://schemas.microsoft.com/office/drawing/2014/main" id="{924994D9-8AC8-4ECC-975E-1114FDE26654}"/>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0762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fill="hold"/>
                                        <p:tgtEl>
                                          <p:spTgt spid="61"/>
                                        </p:tgtEl>
                                        <p:attrNameLst>
                                          <p:attrName>ppt_w</p:attrName>
                                        </p:attrNameLst>
                                      </p:cBhvr>
                                      <p:tavLst>
                                        <p:tav tm="0">
                                          <p:val>
                                            <p:strVal val="4/3*#ppt_w"/>
                                          </p:val>
                                        </p:tav>
                                        <p:tav tm="100000">
                                          <p:val>
                                            <p:strVal val="#ppt_w"/>
                                          </p:val>
                                        </p:tav>
                                      </p:tavLst>
                                    </p:anim>
                                    <p:anim calcmode="lin" valueType="num">
                                      <p:cBhvr>
                                        <p:cTn id="8" dur="500" fill="hold"/>
                                        <p:tgtEl>
                                          <p:spTgt spid="6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outVertical)">
                                      <p:cBhvr>
                                        <p:cTn id="13" dur="500"/>
                                        <p:tgtEl>
                                          <p:spTgt spid="16"/>
                                        </p:tgtEl>
                                      </p:cBhvr>
                                    </p:animEffect>
                                  </p:childTnLst>
                                </p:cTn>
                              </p:par>
                              <p:par>
                                <p:cTn id="14" presetID="16" presetClass="entr" presetSubtype="37"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outVertical)">
                                      <p:cBhvr>
                                        <p:cTn id="16" dur="500"/>
                                        <p:tgtEl>
                                          <p:spTgt spid="17"/>
                                        </p:tgtEl>
                                      </p:cBhvr>
                                    </p:animEffect>
                                  </p:childTnLst>
                                </p:cTn>
                              </p:par>
                              <p:par>
                                <p:cTn id="17" presetID="16" presetClass="entr" presetSubtype="37"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out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80">
                                          <p:stCondLst>
                                            <p:cond delay="0"/>
                                          </p:stCondLst>
                                        </p:cTn>
                                        <p:tgtEl>
                                          <p:spTgt spid="15"/>
                                        </p:tgtEl>
                                      </p:cBhvr>
                                    </p:animEffect>
                                    <p:anim calcmode="lin" valueType="num">
                                      <p:cBhvr>
                                        <p:cTn id="2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0" dur="26">
                                          <p:stCondLst>
                                            <p:cond delay="650"/>
                                          </p:stCondLst>
                                        </p:cTn>
                                        <p:tgtEl>
                                          <p:spTgt spid="15"/>
                                        </p:tgtEl>
                                      </p:cBhvr>
                                      <p:to x="100000" y="60000"/>
                                    </p:animScale>
                                    <p:animScale>
                                      <p:cBhvr>
                                        <p:cTn id="31" dur="166" decel="50000">
                                          <p:stCondLst>
                                            <p:cond delay="676"/>
                                          </p:stCondLst>
                                        </p:cTn>
                                        <p:tgtEl>
                                          <p:spTgt spid="15"/>
                                        </p:tgtEl>
                                      </p:cBhvr>
                                      <p:to x="100000" y="100000"/>
                                    </p:animScale>
                                    <p:animScale>
                                      <p:cBhvr>
                                        <p:cTn id="32" dur="26">
                                          <p:stCondLst>
                                            <p:cond delay="1312"/>
                                          </p:stCondLst>
                                        </p:cTn>
                                        <p:tgtEl>
                                          <p:spTgt spid="15"/>
                                        </p:tgtEl>
                                      </p:cBhvr>
                                      <p:to x="100000" y="80000"/>
                                    </p:animScale>
                                    <p:animScale>
                                      <p:cBhvr>
                                        <p:cTn id="33" dur="166" decel="50000">
                                          <p:stCondLst>
                                            <p:cond delay="1338"/>
                                          </p:stCondLst>
                                        </p:cTn>
                                        <p:tgtEl>
                                          <p:spTgt spid="15"/>
                                        </p:tgtEl>
                                      </p:cBhvr>
                                      <p:to x="100000" y="100000"/>
                                    </p:animScale>
                                    <p:animScale>
                                      <p:cBhvr>
                                        <p:cTn id="34" dur="26">
                                          <p:stCondLst>
                                            <p:cond delay="1642"/>
                                          </p:stCondLst>
                                        </p:cTn>
                                        <p:tgtEl>
                                          <p:spTgt spid="15"/>
                                        </p:tgtEl>
                                      </p:cBhvr>
                                      <p:to x="100000" y="90000"/>
                                    </p:animScale>
                                    <p:animScale>
                                      <p:cBhvr>
                                        <p:cTn id="35" dur="166" decel="50000">
                                          <p:stCondLst>
                                            <p:cond delay="1668"/>
                                          </p:stCondLst>
                                        </p:cTn>
                                        <p:tgtEl>
                                          <p:spTgt spid="15"/>
                                        </p:tgtEl>
                                      </p:cBhvr>
                                      <p:to x="100000" y="100000"/>
                                    </p:animScale>
                                    <p:animScale>
                                      <p:cBhvr>
                                        <p:cTn id="36" dur="26">
                                          <p:stCondLst>
                                            <p:cond delay="1808"/>
                                          </p:stCondLst>
                                        </p:cTn>
                                        <p:tgtEl>
                                          <p:spTgt spid="15"/>
                                        </p:tgtEl>
                                      </p:cBhvr>
                                      <p:to x="100000" y="95000"/>
                                    </p:animScale>
                                    <p:animScale>
                                      <p:cBhvr>
                                        <p:cTn id="37"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9"/>
        <p:cNvGrpSpPr/>
        <p:nvPr/>
      </p:nvGrpSpPr>
      <p:grpSpPr>
        <a:xfrm>
          <a:off x="0" y="0"/>
          <a:ext cx="0" cy="0"/>
          <a:chOff x="0" y="0"/>
          <a:chExt cx="0" cy="0"/>
        </a:xfrm>
      </p:grpSpPr>
      <p:sp>
        <p:nvSpPr>
          <p:cNvPr id="61" name="Rectangle: Rounded Corners 60">
            <a:extLst>
              <a:ext uri="{FF2B5EF4-FFF2-40B4-BE49-F238E27FC236}">
                <a16:creationId xmlns:a16="http://schemas.microsoft.com/office/drawing/2014/main" id="{0AD5D9B2-ABA2-4BAD-86ED-F4AF978E22AC}"/>
              </a:ext>
            </a:extLst>
          </p:cNvPr>
          <p:cNvSpPr/>
          <p:nvPr/>
        </p:nvSpPr>
        <p:spPr>
          <a:xfrm>
            <a:off x="3483160" y="159605"/>
            <a:ext cx="2301278" cy="66068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đói</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grpSp>
        <p:nvGrpSpPr>
          <p:cNvPr id="19" name="Google Shape;2988;p52">
            <a:extLst>
              <a:ext uri="{FF2B5EF4-FFF2-40B4-BE49-F238E27FC236}">
                <a16:creationId xmlns:a16="http://schemas.microsoft.com/office/drawing/2014/main" id="{B5A11638-33F6-434C-B96A-BD0E9D59346B}"/>
              </a:ext>
            </a:extLst>
          </p:cNvPr>
          <p:cNvGrpSpPr/>
          <p:nvPr/>
        </p:nvGrpSpPr>
        <p:grpSpPr>
          <a:xfrm>
            <a:off x="932545" y="3396123"/>
            <a:ext cx="2759371" cy="2497162"/>
            <a:chOff x="932545" y="3548523"/>
            <a:chExt cx="2759371" cy="2497162"/>
          </a:xfrm>
        </p:grpSpPr>
        <p:sp>
          <p:nvSpPr>
            <p:cNvPr id="20" name="Google Shape;2989;p52">
              <a:extLst>
                <a:ext uri="{FF2B5EF4-FFF2-40B4-BE49-F238E27FC236}">
                  <a16:creationId xmlns:a16="http://schemas.microsoft.com/office/drawing/2014/main" id="{E8E7D05A-DCA7-4FAB-956D-063060F9D6F2}"/>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90;p52">
              <a:extLst>
                <a:ext uri="{FF2B5EF4-FFF2-40B4-BE49-F238E27FC236}">
                  <a16:creationId xmlns:a16="http://schemas.microsoft.com/office/drawing/2014/main" id="{99A83F6B-AA22-45F4-8B3E-FFDE32737297}"/>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91;p52">
              <a:extLst>
                <a:ext uri="{FF2B5EF4-FFF2-40B4-BE49-F238E27FC236}">
                  <a16:creationId xmlns:a16="http://schemas.microsoft.com/office/drawing/2014/main" id="{FD18E764-EFDC-40E1-8FBB-2CF6EAEA2BB4}"/>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92;p52">
              <a:extLst>
                <a:ext uri="{FF2B5EF4-FFF2-40B4-BE49-F238E27FC236}">
                  <a16:creationId xmlns:a16="http://schemas.microsoft.com/office/drawing/2014/main" id="{F27A6B3F-92AB-4CC3-9432-B60C5E15FF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93;p52">
              <a:extLst>
                <a:ext uri="{FF2B5EF4-FFF2-40B4-BE49-F238E27FC236}">
                  <a16:creationId xmlns:a16="http://schemas.microsoft.com/office/drawing/2014/main" id="{C51800C1-B281-4141-8450-260646A149F4}"/>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994;p52">
              <a:extLst>
                <a:ext uri="{FF2B5EF4-FFF2-40B4-BE49-F238E27FC236}">
                  <a16:creationId xmlns:a16="http://schemas.microsoft.com/office/drawing/2014/main" id="{8F7E1E94-6293-434D-BDDD-B494518CD332}"/>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 Box 34">
            <a:extLst>
              <a:ext uri="{FF2B5EF4-FFF2-40B4-BE49-F238E27FC236}">
                <a16:creationId xmlns:a16="http://schemas.microsoft.com/office/drawing/2014/main" id="{0117312E-F984-41FF-8079-E1BF8C9FCCF5}"/>
              </a:ext>
            </a:extLst>
          </p:cNvPr>
          <p:cNvSpPr txBox="1">
            <a:spLocks noChangeArrowheads="1"/>
          </p:cNvSpPr>
          <p:nvPr/>
        </p:nvSpPr>
        <p:spPr bwMode="auto">
          <a:xfrm>
            <a:off x="2599717" y="3886886"/>
            <a:ext cx="71920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vi-VN" sz="3600" i="0" u="none" strike="noStrike" kern="1200" baseline="0">
                <a:ln w="0"/>
                <a:solidFill>
                  <a:schemeClr val="accent1"/>
                </a:solidFill>
                <a:effectLst>
                  <a:outerShdw blurRad="38100" dist="25400" dir="5400000" algn="ctr" rotWithShape="0">
                    <a:srgbClr val="6E747A">
                      <a:alpha val="43000"/>
                    </a:srgbClr>
                  </a:outerShdw>
                </a:effectLst>
                <a:latin typeface="UTM Cookies" panose="02040603050506020204" pitchFamily="18" charset="0"/>
              </a:rPr>
              <a:t>Nạn đói năm 1945</a:t>
            </a:r>
            <a:endParaRPr lang="en-US" sz="3600" i="0" u="none" strike="noStrike" kern="1200" baseline="0">
              <a:ln w="0"/>
              <a:solidFill>
                <a:schemeClr val="accent1"/>
              </a:solidFill>
              <a:effectLst>
                <a:outerShdw blurRad="38100" dist="25400" dir="5400000" algn="ctr" rotWithShape="0">
                  <a:srgbClr val="6E747A">
                    <a:alpha val="43000"/>
                  </a:srgbClr>
                </a:outerShdw>
              </a:effectLst>
              <a:latin typeface="UTM Cookies" panose="02040603050506020204" pitchFamily="18" charset="0"/>
            </a:endParaRPr>
          </a:p>
        </p:txBody>
      </p:sp>
      <p:grpSp>
        <p:nvGrpSpPr>
          <p:cNvPr id="26" name="Google Shape;2896;p50">
            <a:extLst>
              <a:ext uri="{FF2B5EF4-FFF2-40B4-BE49-F238E27FC236}">
                <a16:creationId xmlns:a16="http://schemas.microsoft.com/office/drawing/2014/main" id="{C76D726C-0611-43FF-9B1E-CC38DCA917F5}"/>
              </a:ext>
            </a:extLst>
          </p:cNvPr>
          <p:cNvGrpSpPr/>
          <p:nvPr/>
        </p:nvGrpSpPr>
        <p:grpSpPr>
          <a:xfrm rot="-5400000">
            <a:off x="7928934" y="1616969"/>
            <a:ext cx="1386230" cy="2576599"/>
            <a:chOff x="6693730" y="795963"/>
            <a:chExt cx="1304687" cy="2425262"/>
          </a:xfrm>
        </p:grpSpPr>
        <p:sp>
          <p:nvSpPr>
            <p:cNvPr id="27" name="Google Shape;2897;p50">
              <a:extLst>
                <a:ext uri="{FF2B5EF4-FFF2-40B4-BE49-F238E27FC236}">
                  <a16:creationId xmlns:a16="http://schemas.microsoft.com/office/drawing/2014/main" id="{71E5AF7B-4379-410C-A0CA-97FBE7DF93A4}"/>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98;p50">
              <a:extLst>
                <a:ext uri="{FF2B5EF4-FFF2-40B4-BE49-F238E27FC236}">
                  <a16:creationId xmlns:a16="http://schemas.microsoft.com/office/drawing/2014/main" id="{100F1C9F-03F0-4FF3-8CE1-B06350AC2BB1}"/>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99;p50">
              <a:extLst>
                <a:ext uri="{FF2B5EF4-FFF2-40B4-BE49-F238E27FC236}">
                  <a16:creationId xmlns:a16="http://schemas.microsoft.com/office/drawing/2014/main" id="{A0A54B96-8493-42CC-A90D-34275E3BD46C}"/>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0;p50">
              <a:extLst>
                <a:ext uri="{FF2B5EF4-FFF2-40B4-BE49-F238E27FC236}">
                  <a16:creationId xmlns:a16="http://schemas.microsoft.com/office/drawing/2014/main" id="{300C7922-CB9E-4BFD-AEE1-3DB983305734}"/>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901;p50">
              <a:extLst>
                <a:ext uri="{FF2B5EF4-FFF2-40B4-BE49-F238E27FC236}">
                  <a16:creationId xmlns:a16="http://schemas.microsoft.com/office/drawing/2014/main" id="{73EED5A2-E5B6-4693-8B30-981CCDF2ED6C}"/>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902;p50">
              <a:extLst>
                <a:ext uri="{FF2B5EF4-FFF2-40B4-BE49-F238E27FC236}">
                  <a16:creationId xmlns:a16="http://schemas.microsoft.com/office/drawing/2014/main" id="{FEB4E762-4CA4-41CF-A74A-02178B36B8EE}"/>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2903;p50">
            <a:extLst>
              <a:ext uri="{FF2B5EF4-FFF2-40B4-BE49-F238E27FC236}">
                <a16:creationId xmlns:a16="http://schemas.microsoft.com/office/drawing/2014/main" id="{5C47864F-3EAA-4A58-AEA8-D87D8DAFF9A8}"/>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2904;p50">
            <a:extLst>
              <a:ext uri="{FF2B5EF4-FFF2-40B4-BE49-F238E27FC236}">
                <a16:creationId xmlns:a16="http://schemas.microsoft.com/office/drawing/2014/main" id="{84FF23EF-89E6-4A25-A0CB-A08C1251E8F3}"/>
              </a:ext>
            </a:extLst>
          </p:cNvPr>
          <p:cNvGrpSpPr/>
          <p:nvPr/>
        </p:nvGrpSpPr>
        <p:grpSpPr>
          <a:xfrm>
            <a:off x="7478263" y="4190125"/>
            <a:ext cx="868425" cy="514500"/>
            <a:chOff x="2575700" y="1885000"/>
            <a:chExt cx="868425" cy="514500"/>
          </a:xfrm>
        </p:grpSpPr>
        <p:sp>
          <p:nvSpPr>
            <p:cNvPr id="35" name="Google Shape;2905;p50">
              <a:extLst>
                <a:ext uri="{FF2B5EF4-FFF2-40B4-BE49-F238E27FC236}">
                  <a16:creationId xmlns:a16="http://schemas.microsoft.com/office/drawing/2014/main" id="{F9BD7854-2F58-4456-921C-A06D75AD31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906;p50">
              <a:extLst>
                <a:ext uri="{FF2B5EF4-FFF2-40B4-BE49-F238E27FC236}">
                  <a16:creationId xmlns:a16="http://schemas.microsoft.com/office/drawing/2014/main" id="{79925B6F-8949-496C-862E-E2D5E7EEE0F9}"/>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907;p50">
              <a:extLst>
                <a:ext uri="{FF2B5EF4-FFF2-40B4-BE49-F238E27FC236}">
                  <a16:creationId xmlns:a16="http://schemas.microsoft.com/office/drawing/2014/main" id="{0A71A81F-7E33-44A1-ABD1-27458E1097B2}"/>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908;p50">
              <a:extLst>
                <a:ext uri="{FF2B5EF4-FFF2-40B4-BE49-F238E27FC236}">
                  <a16:creationId xmlns:a16="http://schemas.microsoft.com/office/drawing/2014/main" id="{924994D9-8AC8-4ECC-975E-1114FDE26654}"/>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9" name="Media2 (online-video-cutter.com)">
            <a:hlinkClick r:id="" action="ppaction://media"/>
            <a:extLst>
              <a:ext uri="{FF2B5EF4-FFF2-40B4-BE49-F238E27FC236}">
                <a16:creationId xmlns:a16="http://schemas.microsoft.com/office/drawing/2014/main" id="{86DDAA74-12B9-46BF-A034-E9CEE55981A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93334" y="992096"/>
            <a:ext cx="5152097" cy="2898055"/>
          </a:xfrm>
          <a:prstGeom prst="rect">
            <a:avLst/>
          </a:prstGeom>
        </p:spPr>
      </p:pic>
    </p:spTree>
    <p:extLst>
      <p:ext uri="{BB962C8B-B14F-4D97-AF65-F5344CB8AC3E}">
        <p14:creationId xmlns:p14="http://schemas.microsoft.com/office/powerpoint/2010/main" val="392927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fill="hold"/>
                                        <p:tgtEl>
                                          <p:spTgt spid="61"/>
                                        </p:tgtEl>
                                        <p:attrNameLst>
                                          <p:attrName>ppt_w</p:attrName>
                                        </p:attrNameLst>
                                      </p:cBhvr>
                                      <p:tavLst>
                                        <p:tav tm="0">
                                          <p:val>
                                            <p:strVal val="4/3*#ppt_w"/>
                                          </p:val>
                                        </p:tav>
                                        <p:tav tm="100000">
                                          <p:val>
                                            <p:strVal val="#ppt_w"/>
                                          </p:val>
                                        </p:tav>
                                      </p:tavLst>
                                    </p:anim>
                                    <p:anim calcmode="lin" valueType="num">
                                      <p:cBhvr>
                                        <p:cTn id="8" dur="500" fill="hold"/>
                                        <p:tgtEl>
                                          <p:spTgt spid="6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80">
                                          <p:stCondLst>
                                            <p:cond delay="0"/>
                                          </p:stCondLst>
                                        </p:cTn>
                                        <p:tgtEl>
                                          <p:spTgt spid="15"/>
                                        </p:tgtEl>
                                      </p:cBhvr>
                                    </p:animEffect>
                                    <p:anim calcmode="lin" valueType="num">
                                      <p:cBhvr>
                                        <p:cTn id="1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9" dur="26">
                                          <p:stCondLst>
                                            <p:cond delay="650"/>
                                          </p:stCondLst>
                                        </p:cTn>
                                        <p:tgtEl>
                                          <p:spTgt spid="15"/>
                                        </p:tgtEl>
                                      </p:cBhvr>
                                      <p:to x="100000" y="60000"/>
                                    </p:animScale>
                                    <p:animScale>
                                      <p:cBhvr>
                                        <p:cTn id="20" dur="166" decel="50000">
                                          <p:stCondLst>
                                            <p:cond delay="676"/>
                                          </p:stCondLst>
                                        </p:cTn>
                                        <p:tgtEl>
                                          <p:spTgt spid="15"/>
                                        </p:tgtEl>
                                      </p:cBhvr>
                                      <p:to x="100000" y="100000"/>
                                    </p:animScale>
                                    <p:animScale>
                                      <p:cBhvr>
                                        <p:cTn id="21" dur="26">
                                          <p:stCondLst>
                                            <p:cond delay="1312"/>
                                          </p:stCondLst>
                                        </p:cTn>
                                        <p:tgtEl>
                                          <p:spTgt spid="15"/>
                                        </p:tgtEl>
                                      </p:cBhvr>
                                      <p:to x="100000" y="80000"/>
                                    </p:animScale>
                                    <p:animScale>
                                      <p:cBhvr>
                                        <p:cTn id="22" dur="166" decel="50000">
                                          <p:stCondLst>
                                            <p:cond delay="1338"/>
                                          </p:stCondLst>
                                        </p:cTn>
                                        <p:tgtEl>
                                          <p:spTgt spid="15"/>
                                        </p:tgtEl>
                                      </p:cBhvr>
                                      <p:to x="100000" y="100000"/>
                                    </p:animScale>
                                    <p:animScale>
                                      <p:cBhvr>
                                        <p:cTn id="23" dur="26">
                                          <p:stCondLst>
                                            <p:cond delay="1642"/>
                                          </p:stCondLst>
                                        </p:cTn>
                                        <p:tgtEl>
                                          <p:spTgt spid="15"/>
                                        </p:tgtEl>
                                      </p:cBhvr>
                                      <p:to x="100000" y="90000"/>
                                    </p:animScale>
                                    <p:animScale>
                                      <p:cBhvr>
                                        <p:cTn id="24" dur="166" decel="50000">
                                          <p:stCondLst>
                                            <p:cond delay="1668"/>
                                          </p:stCondLst>
                                        </p:cTn>
                                        <p:tgtEl>
                                          <p:spTgt spid="15"/>
                                        </p:tgtEl>
                                      </p:cBhvr>
                                      <p:to x="100000" y="100000"/>
                                    </p:animScale>
                                    <p:animScale>
                                      <p:cBhvr>
                                        <p:cTn id="25" dur="26">
                                          <p:stCondLst>
                                            <p:cond delay="1808"/>
                                          </p:stCondLst>
                                        </p:cTn>
                                        <p:tgtEl>
                                          <p:spTgt spid="15"/>
                                        </p:tgtEl>
                                      </p:cBhvr>
                                      <p:to x="100000" y="95000"/>
                                    </p:animScale>
                                    <p:animScale>
                                      <p:cBhvr>
                                        <p:cTn id="26" dur="166" decel="50000">
                                          <p:stCondLst>
                                            <p:cond delay="1834"/>
                                          </p:stCondLst>
                                        </p:cTn>
                                        <p:tgtEl>
                                          <p:spTgt spid="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60120"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9"/>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39"/>
                                        </p:tgtEl>
                                      </p:cBhvr>
                                    </p:cmd>
                                  </p:childTnLst>
                                </p:cTn>
                              </p:par>
                            </p:childTnLst>
                          </p:cTn>
                        </p:par>
                      </p:childTnLst>
                    </p:cTn>
                  </p:par>
                </p:childTnLst>
              </p:cTn>
              <p:nextCondLst>
                <p:cond evt="onClick" delay="0">
                  <p:tgtEl>
                    <p:spTgt spid="39"/>
                  </p:tgtEl>
                </p:cond>
              </p:nextCondLst>
            </p:seq>
            <p:video>
              <p:cMediaNode vol="80000">
                <p:cTn id="36" fill="hold" display="0">
                  <p:stCondLst>
                    <p:cond delay="indefinite"/>
                  </p:stCondLst>
                </p:cTn>
                <p:tgtEl>
                  <p:spTgt spid="39"/>
                </p:tgtEl>
              </p:cMediaNode>
            </p:video>
          </p:childTnLst>
        </p:cTn>
      </p:par>
    </p:tnLst>
    <p:bldLst>
      <p:bldP spid="61"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988;p52">
            <a:extLst>
              <a:ext uri="{FF2B5EF4-FFF2-40B4-BE49-F238E27FC236}">
                <a16:creationId xmlns:a16="http://schemas.microsoft.com/office/drawing/2014/main" id="{7FF7E987-C6F7-4944-93C0-24A8D5C3CD79}"/>
              </a:ext>
            </a:extLst>
          </p:cNvPr>
          <p:cNvGrpSpPr/>
          <p:nvPr/>
        </p:nvGrpSpPr>
        <p:grpSpPr>
          <a:xfrm>
            <a:off x="932545" y="3396123"/>
            <a:ext cx="2759371" cy="2497162"/>
            <a:chOff x="932545" y="3548523"/>
            <a:chExt cx="2759371" cy="2497162"/>
          </a:xfrm>
        </p:grpSpPr>
        <p:sp>
          <p:nvSpPr>
            <p:cNvPr id="12" name="Google Shape;2989;p52">
              <a:extLst>
                <a:ext uri="{FF2B5EF4-FFF2-40B4-BE49-F238E27FC236}">
                  <a16:creationId xmlns:a16="http://schemas.microsoft.com/office/drawing/2014/main" id="{380D3154-149F-4AE6-9247-FB51E0C70584}"/>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990;p52">
              <a:extLst>
                <a:ext uri="{FF2B5EF4-FFF2-40B4-BE49-F238E27FC236}">
                  <a16:creationId xmlns:a16="http://schemas.microsoft.com/office/drawing/2014/main" id="{C2B94A6E-E012-4C3F-A81F-36504DDBC8F2}"/>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991;p52">
              <a:extLst>
                <a:ext uri="{FF2B5EF4-FFF2-40B4-BE49-F238E27FC236}">
                  <a16:creationId xmlns:a16="http://schemas.microsoft.com/office/drawing/2014/main" id="{B9B23D89-24B3-49C6-ACFE-6AC1BEF236E9}"/>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92;p52">
              <a:extLst>
                <a:ext uri="{FF2B5EF4-FFF2-40B4-BE49-F238E27FC236}">
                  <a16:creationId xmlns:a16="http://schemas.microsoft.com/office/drawing/2014/main" id="{984A61B9-F5E0-422E-A799-D4A0170DB8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93;p52">
              <a:extLst>
                <a:ext uri="{FF2B5EF4-FFF2-40B4-BE49-F238E27FC236}">
                  <a16:creationId xmlns:a16="http://schemas.microsoft.com/office/drawing/2014/main" id="{323EA609-8239-4BF4-AE47-39F0A15AC19F}"/>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94;p52">
              <a:extLst>
                <a:ext uri="{FF2B5EF4-FFF2-40B4-BE49-F238E27FC236}">
                  <a16:creationId xmlns:a16="http://schemas.microsoft.com/office/drawing/2014/main" id="{98C4884D-9D57-4E6A-A20A-20D37D78BEF4}"/>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896;p50">
            <a:extLst>
              <a:ext uri="{FF2B5EF4-FFF2-40B4-BE49-F238E27FC236}">
                <a16:creationId xmlns:a16="http://schemas.microsoft.com/office/drawing/2014/main" id="{74EB29DB-D8B8-4924-B9A2-B503189C1E89}"/>
              </a:ext>
            </a:extLst>
          </p:cNvPr>
          <p:cNvGrpSpPr/>
          <p:nvPr/>
        </p:nvGrpSpPr>
        <p:grpSpPr>
          <a:xfrm rot="-5400000">
            <a:off x="7928934" y="1616969"/>
            <a:ext cx="1386230" cy="2576599"/>
            <a:chOff x="6693730" y="795963"/>
            <a:chExt cx="1304687" cy="2425262"/>
          </a:xfrm>
        </p:grpSpPr>
        <p:sp>
          <p:nvSpPr>
            <p:cNvPr id="19" name="Google Shape;2897;p50">
              <a:extLst>
                <a:ext uri="{FF2B5EF4-FFF2-40B4-BE49-F238E27FC236}">
                  <a16:creationId xmlns:a16="http://schemas.microsoft.com/office/drawing/2014/main" id="{BC889001-9E63-43F6-A06D-3F52475FFF16}"/>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98;p50">
              <a:extLst>
                <a:ext uri="{FF2B5EF4-FFF2-40B4-BE49-F238E27FC236}">
                  <a16:creationId xmlns:a16="http://schemas.microsoft.com/office/drawing/2014/main" id="{81D79C7A-4CFE-470F-8C71-E74559857510}"/>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99;p50">
              <a:extLst>
                <a:ext uri="{FF2B5EF4-FFF2-40B4-BE49-F238E27FC236}">
                  <a16:creationId xmlns:a16="http://schemas.microsoft.com/office/drawing/2014/main" id="{82EFCCB8-15CF-4952-B3F7-A02E7AF8E511}"/>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00;p50">
              <a:extLst>
                <a:ext uri="{FF2B5EF4-FFF2-40B4-BE49-F238E27FC236}">
                  <a16:creationId xmlns:a16="http://schemas.microsoft.com/office/drawing/2014/main" id="{1F158F88-3947-4B2B-A893-BE34C82D7F19}"/>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01;p50">
              <a:extLst>
                <a:ext uri="{FF2B5EF4-FFF2-40B4-BE49-F238E27FC236}">
                  <a16:creationId xmlns:a16="http://schemas.microsoft.com/office/drawing/2014/main" id="{88423498-93CB-4E30-BEC0-848EBE9C888B}"/>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02;p50">
              <a:extLst>
                <a:ext uri="{FF2B5EF4-FFF2-40B4-BE49-F238E27FC236}">
                  <a16:creationId xmlns:a16="http://schemas.microsoft.com/office/drawing/2014/main" id="{4BD0274D-77FE-4B2B-BF7B-829186924183}"/>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903;p50">
            <a:extLst>
              <a:ext uri="{FF2B5EF4-FFF2-40B4-BE49-F238E27FC236}">
                <a16:creationId xmlns:a16="http://schemas.microsoft.com/office/drawing/2014/main" id="{37809C1C-7C5C-4CD6-B4F5-FF68490CCBDF}"/>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904;p50">
            <a:extLst>
              <a:ext uri="{FF2B5EF4-FFF2-40B4-BE49-F238E27FC236}">
                <a16:creationId xmlns:a16="http://schemas.microsoft.com/office/drawing/2014/main" id="{46DA61A3-17C7-49D7-9E40-C39039CA5905}"/>
              </a:ext>
            </a:extLst>
          </p:cNvPr>
          <p:cNvGrpSpPr/>
          <p:nvPr/>
        </p:nvGrpSpPr>
        <p:grpSpPr>
          <a:xfrm>
            <a:off x="7478263" y="4190125"/>
            <a:ext cx="868425" cy="514500"/>
            <a:chOff x="2575700" y="1885000"/>
            <a:chExt cx="868425" cy="514500"/>
          </a:xfrm>
        </p:grpSpPr>
        <p:sp>
          <p:nvSpPr>
            <p:cNvPr id="27" name="Google Shape;2905;p50">
              <a:extLst>
                <a:ext uri="{FF2B5EF4-FFF2-40B4-BE49-F238E27FC236}">
                  <a16:creationId xmlns:a16="http://schemas.microsoft.com/office/drawing/2014/main" id="{27C3CDBA-76C4-4E1C-8440-7D3793F7FC0D}"/>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906;p50">
              <a:extLst>
                <a:ext uri="{FF2B5EF4-FFF2-40B4-BE49-F238E27FC236}">
                  <a16:creationId xmlns:a16="http://schemas.microsoft.com/office/drawing/2014/main" id="{C93CE754-6661-4622-A512-FE037D630598}"/>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07;p50">
              <a:extLst>
                <a:ext uri="{FF2B5EF4-FFF2-40B4-BE49-F238E27FC236}">
                  <a16:creationId xmlns:a16="http://schemas.microsoft.com/office/drawing/2014/main" id="{19E17F01-DD92-4EEA-A40F-B74C38C5C9F8}"/>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8;p50">
              <a:extLst>
                <a:ext uri="{FF2B5EF4-FFF2-40B4-BE49-F238E27FC236}">
                  <a16:creationId xmlns:a16="http://schemas.microsoft.com/office/drawing/2014/main" id="{C2518A56-5A18-4DA0-891F-920EBBD68816}"/>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Rectangle: Rounded Corners 8">
            <a:extLst>
              <a:ext uri="{FF2B5EF4-FFF2-40B4-BE49-F238E27FC236}">
                <a16:creationId xmlns:a16="http://schemas.microsoft.com/office/drawing/2014/main" id="{2C54CCCB-CC93-4EB7-AE23-8414A203091E}"/>
              </a:ext>
            </a:extLst>
          </p:cNvPr>
          <p:cNvSpPr/>
          <p:nvPr/>
        </p:nvSpPr>
        <p:spPr>
          <a:xfrm>
            <a:off x="3492162" y="203200"/>
            <a:ext cx="2159675" cy="67954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dốt</a:t>
            </a:r>
            <a:r>
              <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pic>
        <p:nvPicPr>
          <p:cNvPr id="10" name="Lịch-sử-lớp-5-Bài-12-Vượt-qua-tình-thế-hiểm-nghèo (online-video-cutter.com)">
            <a:hlinkClick r:id="" action="ppaction://media"/>
            <a:extLst>
              <a:ext uri="{FF2B5EF4-FFF2-40B4-BE49-F238E27FC236}">
                <a16:creationId xmlns:a16="http://schemas.microsoft.com/office/drawing/2014/main" id="{87143324-EE82-41E8-ADD1-A177D2F8A3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09061" y="1079294"/>
            <a:ext cx="5125878" cy="3357562"/>
          </a:xfrm>
          <a:prstGeom prst="rect">
            <a:avLst/>
          </a:prstGeom>
        </p:spPr>
      </p:pic>
    </p:spTree>
    <p:extLst>
      <p:ext uri="{BB962C8B-B14F-4D97-AF65-F5344CB8AC3E}">
        <p14:creationId xmlns:p14="http://schemas.microsoft.com/office/powerpoint/2010/main" val="282440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3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B985DE-4D9E-4E43-8F02-E998D85E728A}"/>
              </a:ext>
            </a:extLst>
          </p:cNvPr>
          <p:cNvSpPr txBox="1"/>
          <p:nvPr/>
        </p:nvSpPr>
        <p:spPr>
          <a:xfrm>
            <a:off x="452387" y="214881"/>
            <a:ext cx="8494620" cy="1107996"/>
          </a:xfrm>
          <a:prstGeom prst="rect">
            <a:avLst/>
          </a:prstGeom>
          <a:noFill/>
        </p:spPr>
        <p:txBody>
          <a:bodyPr wrap="square" lIns="0" tIns="0" rIns="0" bIns="0" rtlCol="0">
            <a:spAutoFit/>
          </a:bodyPr>
          <a:lstStyle>
            <a:defPPr>
              <a:defRPr lang="en-US"/>
            </a:defPPr>
            <a:lvl1pPr algn="just">
              <a:defRPr sz="4400">
                <a:solidFill>
                  <a:srgbClr val="588E80"/>
                </a:solidFill>
                <a:latin typeface="UVN Thanh Pho Nang" panose="02060406040706070204" pitchFamily="18" charset="0"/>
                <a:cs typeface="Times New Roman" panose="02020603050405020304" pitchFamily="18" charset="0"/>
              </a:defRPr>
            </a:lvl1pPr>
          </a:lstStyle>
          <a:p>
            <a:pPr algn="ctr"/>
            <a:r>
              <a:rPr lang="en-US" sz="3600">
                <a:latin typeface="UTM Cookies" panose="02040603050506020204" pitchFamily="18" charset="0"/>
              </a:rPr>
              <a:t>Nếu không chống được giặc đói và giặc dốt thì điều gì sẽ xảy ra?</a:t>
            </a:r>
          </a:p>
        </p:txBody>
      </p:sp>
      <p:sp>
        <p:nvSpPr>
          <p:cNvPr id="10" name="TextBox 9">
            <a:extLst>
              <a:ext uri="{FF2B5EF4-FFF2-40B4-BE49-F238E27FC236}">
                <a16:creationId xmlns:a16="http://schemas.microsoft.com/office/drawing/2014/main" id="{3409D36A-7954-4400-84F8-91E43D2840E1}"/>
              </a:ext>
            </a:extLst>
          </p:cNvPr>
          <p:cNvSpPr txBox="1"/>
          <p:nvPr/>
        </p:nvSpPr>
        <p:spPr>
          <a:xfrm>
            <a:off x="846196" y="1480392"/>
            <a:ext cx="7367949" cy="1061829"/>
          </a:xfrm>
          <a:prstGeom prst="rect">
            <a:avLst/>
          </a:prstGeom>
          <a:noFill/>
        </p:spPr>
        <p:txBody>
          <a:bodyPr wrap="square" lIns="0" tIns="0" rIns="0" bIns="0" rtlCol="0">
            <a:spAutoFit/>
          </a:bodyPr>
          <a:lstStyle/>
          <a:p>
            <a:pPr algn="just"/>
            <a:r>
              <a:rPr lang="en-US" sz="2300">
                <a:latin typeface="UTM Flamenco" panose="02040603050506020204" pitchFamily="18" charset="0"/>
                <a:cs typeface="Times New Roman" panose="02020603050405020304" pitchFamily="18" charset="0"/>
                <a:sym typeface="Wingdings" panose="05000000000000000000" pitchFamily="2" charset="2"/>
              </a:rPr>
              <a:t> </a:t>
            </a:r>
            <a:r>
              <a:rPr lang="en-US" sz="2300">
                <a:latin typeface="UTM Flamenco" panose="02040603050506020204" pitchFamily="18" charset="0"/>
                <a:cs typeface="Times New Roman" panose="02020603050405020304" pitchFamily="18" charset="0"/>
              </a:rPr>
              <a:t>Nếu không chống được giặc đói và giặc dốt thì nhân dân, lực lượng cách mạng không có sức lực, của cải, vật chất để chiến đấu cũng như dễ bị ngu muội, dốt nát, hiểu sai, làm sai…</a:t>
            </a:r>
          </a:p>
        </p:txBody>
      </p:sp>
      <p:pic>
        <p:nvPicPr>
          <p:cNvPr id="11" name="Picture 10">
            <a:extLst>
              <a:ext uri="{FF2B5EF4-FFF2-40B4-BE49-F238E27FC236}">
                <a16:creationId xmlns:a16="http://schemas.microsoft.com/office/drawing/2014/main" id="{5E4D6E1F-723A-47EE-B657-5D487F2805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672" y="2836426"/>
            <a:ext cx="2400937" cy="15519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a:extLst>
              <a:ext uri="{FF2B5EF4-FFF2-40B4-BE49-F238E27FC236}">
                <a16:creationId xmlns:a16="http://schemas.microsoft.com/office/drawing/2014/main" id="{6948392A-48F5-4688-8E65-38DD9666C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8885" y="2836426"/>
            <a:ext cx="2738068" cy="15519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2722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988;p52">
            <a:extLst>
              <a:ext uri="{FF2B5EF4-FFF2-40B4-BE49-F238E27FC236}">
                <a16:creationId xmlns:a16="http://schemas.microsoft.com/office/drawing/2014/main" id="{7FF7E987-C6F7-4944-93C0-24A8D5C3CD79}"/>
              </a:ext>
            </a:extLst>
          </p:cNvPr>
          <p:cNvGrpSpPr/>
          <p:nvPr/>
        </p:nvGrpSpPr>
        <p:grpSpPr>
          <a:xfrm flipH="1">
            <a:off x="-949461" y="3143455"/>
            <a:ext cx="2759371" cy="2497162"/>
            <a:chOff x="932545" y="3548523"/>
            <a:chExt cx="2759371" cy="2497162"/>
          </a:xfrm>
        </p:grpSpPr>
        <p:sp>
          <p:nvSpPr>
            <p:cNvPr id="12" name="Google Shape;2989;p52">
              <a:extLst>
                <a:ext uri="{FF2B5EF4-FFF2-40B4-BE49-F238E27FC236}">
                  <a16:creationId xmlns:a16="http://schemas.microsoft.com/office/drawing/2014/main" id="{380D3154-149F-4AE6-9247-FB51E0C70584}"/>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990;p52">
              <a:extLst>
                <a:ext uri="{FF2B5EF4-FFF2-40B4-BE49-F238E27FC236}">
                  <a16:creationId xmlns:a16="http://schemas.microsoft.com/office/drawing/2014/main" id="{C2B94A6E-E012-4C3F-A81F-36504DDBC8F2}"/>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991;p52">
              <a:extLst>
                <a:ext uri="{FF2B5EF4-FFF2-40B4-BE49-F238E27FC236}">
                  <a16:creationId xmlns:a16="http://schemas.microsoft.com/office/drawing/2014/main" id="{B9B23D89-24B3-49C6-ACFE-6AC1BEF236E9}"/>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92;p52">
              <a:extLst>
                <a:ext uri="{FF2B5EF4-FFF2-40B4-BE49-F238E27FC236}">
                  <a16:creationId xmlns:a16="http://schemas.microsoft.com/office/drawing/2014/main" id="{984A61B9-F5E0-422E-A799-D4A0170DB8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93;p52">
              <a:extLst>
                <a:ext uri="{FF2B5EF4-FFF2-40B4-BE49-F238E27FC236}">
                  <a16:creationId xmlns:a16="http://schemas.microsoft.com/office/drawing/2014/main" id="{323EA609-8239-4BF4-AE47-39F0A15AC19F}"/>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94;p52">
              <a:extLst>
                <a:ext uri="{FF2B5EF4-FFF2-40B4-BE49-F238E27FC236}">
                  <a16:creationId xmlns:a16="http://schemas.microsoft.com/office/drawing/2014/main" id="{98C4884D-9D57-4E6A-A20A-20D37D78BEF4}"/>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896;p50">
            <a:extLst>
              <a:ext uri="{FF2B5EF4-FFF2-40B4-BE49-F238E27FC236}">
                <a16:creationId xmlns:a16="http://schemas.microsoft.com/office/drawing/2014/main" id="{74EB29DB-D8B8-4924-B9A2-B503189C1E89}"/>
              </a:ext>
            </a:extLst>
          </p:cNvPr>
          <p:cNvGrpSpPr/>
          <p:nvPr/>
        </p:nvGrpSpPr>
        <p:grpSpPr>
          <a:xfrm rot="-5400000">
            <a:off x="7928934" y="1616969"/>
            <a:ext cx="1386230" cy="2576599"/>
            <a:chOff x="6693730" y="795963"/>
            <a:chExt cx="1304687" cy="2425262"/>
          </a:xfrm>
        </p:grpSpPr>
        <p:sp>
          <p:nvSpPr>
            <p:cNvPr id="19" name="Google Shape;2897;p50">
              <a:extLst>
                <a:ext uri="{FF2B5EF4-FFF2-40B4-BE49-F238E27FC236}">
                  <a16:creationId xmlns:a16="http://schemas.microsoft.com/office/drawing/2014/main" id="{BC889001-9E63-43F6-A06D-3F52475FFF16}"/>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98;p50">
              <a:extLst>
                <a:ext uri="{FF2B5EF4-FFF2-40B4-BE49-F238E27FC236}">
                  <a16:creationId xmlns:a16="http://schemas.microsoft.com/office/drawing/2014/main" id="{81D79C7A-4CFE-470F-8C71-E74559857510}"/>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99;p50">
              <a:extLst>
                <a:ext uri="{FF2B5EF4-FFF2-40B4-BE49-F238E27FC236}">
                  <a16:creationId xmlns:a16="http://schemas.microsoft.com/office/drawing/2014/main" id="{82EFCCB8-15CF-4952-B3F7-A02E7AF8E511}"/>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00;p50">
              <a:extLst>
                <a:ext uri="{FF2B5EF4-FFF2-40B4-BE49-F238E27FC236}">
                  <a16:creationId xmlns:a16="http://schemas.microsoft.com/office/drawing/2014/main" id="{1F158F88-3947-4B2B-A893-BE34C82D7F19}"/>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01;p50">
              <a:extLst>
                <a:ext uri="{FF2B5EF4-FFF2-40B4-BE49-F238E27FC236}">
                  <a16:creationId xmlns:a16="http://schemas.microsoft.com/office/drawing/2014/main" id="{88423498-93CB-4E30-BEC0-848EBE9C888B}"/>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02;p50">
              <a:extLst>
                <a:ext uri="{FF2B5EF4-FFF2-40B4-BE49-F238E27FC236}">
                  <a16:creationId xmlns:a16="http://schemas.microsoft.com/office/drawing/2014/main" id="{4BD0274D-77FE-4B2B-BF7B-829186924183}"/>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903;p50">
            <a:extLst>
              <a:ext uri="{FF2B5EF4-FFF2-40B4-BE49-F238E27FC236}">
                <a16:creationId xmlns:a16="http://schemas.microsoft.com/office/drawing/2014/main" id="{37809C1C-7C5C-4CD6-B4F5-FF68490CCBDF}"/>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904;p50">
            <a:extLst>
              <a:ext uri="{FF2B5EF4-FFF2-40B4-BE49-F238E27FC236}">
                <a16:creationId xmlns:a16="http://schemas.microsoft.com/office/drawing/2014/main" id="{46DA61A3-17C7-49D7-9E40-C39039CA5905}"/>
              </a:ext>
            </a:extLst>
          </p:cNvPr>
          <p:cNvGrpSpPr/>
          <p:nvPr/>
        </p:nvGrpSpPr>
        <p:grpSpPr>
          <a:xfrm>
            <a:off x="7854656" y="476957"/>
            <a:ext cx="868425" cy="514500"/>
            <a:chOff x="2575700" y="1885000"/>
            <a:chExt cx="868425" cy="514500"/>
          </a:xfrm>
        </p:grpSpPr>
        <p:sp>
          <p:nvSpPr>
            <p:cNvPr id="27" name="Google Shape;2905;p50">
              <a:extLst>
                <a:ext uri="{FF2B5EF4-FFF2-40B4-BE49-F238E27FC236}">
                  <a16:creationId xmlns:a16="http://schemas.microsoft.com/office/drawing/2014/main" id="{27C3CDBA-76C4-4E1C-8440-7D3793F7FC0D}"/>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906;p50">
              <a:extLst>
                <a:ext uri="{FF2B5EF4-FFF2-40B4-BE49-F238E27FC236}">
                  <a16:creationId xmlns:a16="http://schemas.microsoft.com/office/drawing/2014/main" id="{C93CE754-6661-4622-A512-FE037D630598}"/>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07;p50">
              <a:extLst>
                <a:ext uri="{FF2B5EF4-FFF2-40B4-BE49-F238E27FC236}">
                  <a16:creationId xmlns:a16="http://schemas.microsoft.com/office/drawing/2014/main" id="{19E17F01-DD92-4EEA-A40F-B74C38C5C9F8}"/>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8;p50">
              <a:extLst>
                <a:ext uri="{FF2B5EF4-FFF2-40B4-BE49-F238E27FC236}">
                  <a16:creationId xmlns:a16="http://schemas.microsoft.com/office/drawing/2014/main" id="{C2518A56-5A18-4DA0-891F-920EBBD68816}"/>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Rectangle: Rounded Corners 30">
            <a:extLst>
              <a:ext uri="{FF2B5EF4-FFF2-40B4-BE49-F238E27FC236}">
                <a16:creationId xmlns:a16="http://schemas.microsoft.com/office/drawing/2014/main" id="{FAC8910E-A90C-4805-A399-7BBB2EDD5212}"/>
              </a:ext>
            </a:extLst>
          </p:cNvPr>
          <p:cNvSpPr/>
          <p:nvPr/>
        </p:nvSpPr>
        <p:spPr>
          <a:xfrm>
            <a:off x="3301663" y="148944"/>
            <a:ext cx="2890481" cy="829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32" name="Text Box 4">
            <a:extLst>
              <a:ext uri="{FF2B5EF4-FFF2-40B4-BE49-F238E27FC236}">
                <a16:creationId xmlns:a16="http://schemas.microsoft.com/office/drawing/2014/main" id="{DD97D68D-9B02-4EFF-A1BC-85C50518F80F}"/>
              </a:ext>
            </a:extLst>
          </p:cNvPr>
          <p:cNvSpPr txBox="1">
            <a:spLocks noChangeArrowheads="1"/>
          </p:cNvSpPr>
          <p:nvPr/>
        </p:nvSpPr>
        <p:spPr bwMode="auto">
          <a:xfrm>
            <a:off x="1445700" y="1035307"/>
            <a:ext cx="11506200" cy="400110"/>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sz="2000" b="1">
                <a:effectLst>
                  <a:outerShdw blurRad="38100" dist="38100" dir="2700000" algn="tl">
                    <a:srgbClr val="000000">
                      <a:alpha val="43137"/>
                    </a:srgbClr>
                  </a:outerShdw>
                </a:effectLst>
                <a:latin typeface="UTM Flamenco" panose="02040603050506020204" pitchFamily="18" charset="0"/>
              </a:rPr>
              <a:t>Giặc ngoại xâm và các thế lực phản động chống phá cách mạng.</a:t>
            </a:r>
          </a:p>
        </p:txBody>
      </p:sp>
      <p:grpSp>
        <p:nvGrpSpPr>
          <p:cNvPr id="33" name="Group 29">
            <a:extLst>
              <a:ext uri="{FF2B5EF4-FFF2-40B4-BE49-F238E27FC236}">
                <a16:creationId xmlns:a16="http://schemas.microsoft.com/office/drawing/2014/main" id="{C17D0BDD-D1C2-4603-AE14-ED147FD6FE4F}"/>
              </a:ext>
            </a:extLst>
          </p:cNvPr>
          <p:cNvGrpSpPr>
            <a:grpSpLocks/>
          </p:cNvGrpSpPr>
          <p:nvPr/>
        </p:nvGrpSpPr>
        <p:grpSpPr bwMode="auto">
          <a:xfrm>
            <a:off x="918498" y="1669570"/>
            <a:ext cx="9186217" cy="2950698"/>
            <a:chOff x="389" y="1058"/>
            <a:chExt cx="7514" cy="2561"/>
          </a:xfrm>
        </p:grpSpPr>
        <p:pic>
          <p:nvPicPr>
            <p:cNvPr id="34" name="Picture 30" descr="Quan THDQ o Hai Phong 1945">
              <a:extLst>
                <a:ext uri="{FF2B5EF4-FFF2-40B4-BE49-F238E27FC236}">
                  <a16:creationId xmlns:a16="http://schemas.microsoft.com/office/drawing/2014/main" id="{39216E84-B4E8-40D7-9B8D-13AEE14D3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0" y="1058"/>
              <a:ext cx="3101" cy="20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5" name="Text Box 31">
              <a:extLst>
                <a:ext uri="{FF2B5EF4-FFF2-40B4-BE49-F238E27FC236}">
                  <a16:creationId xmlns:a16="http://schemas.microsoft.com/office/drawing/2014/main" id="{FFBF97B4-CC4E-4C6D-8C7B-8965701296BD}"/>
                </a:ext>
              </a:extLst>
            </p:cNvPr>
            <p:cNvSpPr txBox="1">
              <a:spLocks noChangeArrowheads="1"/>
            </p:cNvSpPr>
            <p:nvPr/>
          </p:nvSpPr>
          <p:spPr bwMode="auto">
            <a:xfrm>
              <a:off x="389" y="3218"/>
              <a:ext cx="7514"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sz="2400" b="1" i="0" u="none" strike="noStrike" kern="1200" baseline="0">
                  <a:ln w="1905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Quân Trung Hoa Quốc dân đảng ở Hải Phòng 1945</a:t>
              </a:r>
            </a:p>
          </p:txBody>
        </p:sp>
      </p:grpSp>
    </p:spTree>
    <p:extLst>
      <p:ext uri="{BB962C8B-B14F-4D97-AF65-F5344CB8AC3E}">
        <p14:creationId xmlns:p14="http://schemas.microsoft.com/office/powerpoint/2010/main" val="423520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15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strVal val="4/3*#ppt_w"/>
                                          </p:val>
                                        </p:tav>
                                        <p:tav tm="100000">
                                          <p:val>
                                            <p:strVal val="#ppt_w"/>
                                          </p:val>
                                        </p:tav>
                                      </p:tavLst>
                                    </p:anim>
                                    <p:anim calcmode="lin" valueType="num">
                                      <p:cBhvr>
                                        <p:cTn id="8" dur="500" fill="hold"/>
                                        <p:tgtEl>
                                          <p:spTgt spid="3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box(in)">
                                      <p:cBhvr>
                                        <p:cTn id="13" dur="500"/>
                                        <p:tgtEl>
                                          <p:spTgt spid="32"/>
                                        </p:tgtEl>
                                      </p:cBhvr>
                                    </p:animEffect>
                                  </p:childTnLst>
                                </p:cTn>
                              </p:par>
                            </p:childTnLst>
                          </p:cTn>
                        </p:par>
                        <p:par>
                          <p:cTn id="14" fill="hold">
                            <p:stCondLst>
                              <p:cond delay="500"/>
                            </p:stCondLst>
                            <p:childTnLst>
                              <p:par>
                                <p:cTn id="15" presetID="20" presetClass="entr" presetSubtype="0"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edge">
                                      <p:cBhvr>
                                        <p:cTn id="17"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988;p52">
            <a:extLst>
              <a:ext uri="{FF2B5EF4-FFF2-40B4-BE49-F238E27FC236}">
                <a16:creationId xmlns:a16="http://schemas.microsoft.com/office/drawing/2014/main" id="{7FF7E987-C6F7-4944-93C0-24A8D5C3CD79}"/>
              </a:ext>
            </a:extLst>
          </p:cNvPr>
          <p:cNvGrpSpPr/>
          <p:nvPr/>
        </p:nvGrpSpPr>
        <p:grpSpPr>
          <a:xfrm flipH="1">
            <a:off x="-949461" y="3143455"/>
            <a:ext cx="2759371" cy="2497162"/>
            <a:chOff x="932545" y="3548523"/>
            <a:chExt cx="2759371" cy="2497162"/>
          </a:xfrm>
        </p:grpSpPr>
        <p:sp>
          <p:nvSpPr>
            <p:cNvPr id="12" name="Google Shape;2989;p52">
              <a:extLst>
                <a:ext uri="{FF2B5EF4-FFF2-40B4-BE49-F238E27FC236}">
                  <a16:creationId xmlns:a16="http://schemas.microsoft.com/office/drawing/2014/main" id="{380D3154-149F-4AE6-9247-FB51E0C70584}"/>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990;p52">
              <a:extLst>
                <a:ext uri="{FF2B5EF4-FFF2-40B4-BE49-F238E27FC236}">
                  <a16:creationId xmlns:a16="http://schemas.microsoft.com/office/drawing/2014/main" id="{C2B94A6E-E012-4C3F-A81F-36504DDBC8F2}"/>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991;p52">
              <a:extLst>
                <a:ext uri="{FF2B5EF4-FFF2-40B4-BE49-F238E27FC236}">
                  <a16:creationId xmlns:a16="http://schemas.microsoft.com/office/drawing/2014/main" id="{B9B23D89-24B3-49C6-ACFE-6AC1BEF236E9}"/>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92;p52">
              <a:extLst>
                <a:ext uri="{FF2B5EF4-FFF2-40B4-BE49-F238E27FC236}">
                  <a16:creationId xmlns:a16="http://schemas.microsoft.com/office/drawing/2014/main" id="{984A61B9-F5E0-422E-A799-D4A0170DB8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93;p52">
              <a:extLst>
                <a:ext uri="{FF2B5EF4-FFF2-40B4-BE49-F238E27FC236}">
                  <a16:creationId xmlns:a16="http://schemas.microsoft.com/office/drawing/2014/main" id="{323EA609-8239-4BF4-AE47-39F0A15AC19F}"/>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94;p52">
              <a:extLst>
                <a:ext uri="{FF2B5EF4-FFF2-40B4-BE49-F238E27FC236}">
                  <a16:creationId xmlns:a16="http://schemas.microsoft.com/office/drawing/2014/main" id="{98C4884D-9D57-4E6A-A20A-20D37D78BEF4}"/>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896;p50">
            <a:extLst>
              <a:ext uri="{FF2B5EF4-FFF2-40B4-BE49-F238E27FC236}">
                <a16:creationId xmlns:a16="http://schemas.microsoft.com/office/drawing/2014/main" id="{74EB29DB-D8B8-4924-B9A2-B503189C1E89}"/>
              </a:ext>
            </a:extLst>
          </p:cNvPr>
          <p:cNvGrpSpPr/>
          <p:nvPr/>
        </p:nvGrpSpPr>
        <p:grpSpPr>
          <a:xfrm rot="-5400000">
            <a:off x="7928934" y="1616969"/>
            <a:ext cx="1386230" cy="2576599"/>
            <a:chOff x="6693730" y="795963"/>
            <a:chExt cx="1304687" cy="2425262"/>
          </a:xfrm>
        </p:grpSpPr>
        <p:sp>
          <p:nvSpPr>
            <p:cNvPr id="19" name="Google Shape;2897;p50">
              <a:extLst>
                <a:ext uri="{FF2B5EF4-FFF2-40B4-BE49-F238E27FC236}">
                  <a16:creationId xmlns:a16="http://schemas.microsoft.com/office/drawing/2014/main" id="{BC889001-9E63-43F6-A06D-3F52475FFF16}"/>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98;p50">
              <a:extLst>
                <a:ext uri="{FF2B5EF4-FFF2-40B4-BE49-F238E27FC236}">
                  <a16:creationId xmlns:a16="http://schemas.microsoft.com/office/drawing/2014/main" id="{81D79C7A-4CFE-470F-8C71-E74559857510}"/>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99;p50">
              <a:extLst>
                <a:ext uri="{FF2B5EF4-FFF2-40B4-BE49-F238E27FC236}">
                  <a16:creationId xmlns:a16="http://schemas.microsoft.com/office/drawing/2014/main" id="{82EFCCB8-15CF-4952-B3F7-A02E7AF8E511}"/>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00;p50">
              <a:extLst>
                <a:ext uri="{FF2B5EF4-FFF2-40B4-BE49-F238E27FC236}">
                  <a16:creationId xmlns:a16="http://schemas.microsoft.com/office/drawing/2014/main" id="{1F158F88-3947-4B2B-A893-BE34C82D7F19}"/>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01;p50">
              <a:extLst>
                <a:ext uri="{FF2B5EF4-FFF2-40B4-BE49-F238E27FC236}">
                  <a16:creationId xmlns:a16="http://schemas.microsoft.com/office/drawing/2014/main" id="{88423498-93CB-4E30-BEC0-848EBE9C888B}"/>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02;p50">
              <a:extLst>
                <a:ext uri="{FF2B5EF4-FFF2-40B4-BE49-F238E27FC236}">
                  <a16:creationId xmlns:a16="http://schemas.microsoft.com/office/drawing/2014/main" id="{4BD0274D-77FE-4B2B-BF7B-829186924183}"/>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903;p50">
            <a:extLst>
              <a:ext uri="{FF2B5EF4-FFF2-40B4-BE49-F238E27FC236}">
                <a16:creationId xmlns:a16="http://schemas.microsoft.com/office/drawing/2014/main" id="{37809C1C-7C5C-4CD6-B4F5-FF68490CCBDF}"/>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904;p50">
            <a:extLst>
              <a:ext uri="{FF2B5EF4-FFF2-40B4-BE49-F238E27FC236}">
                <a16:creationId xmlns:a16="http://schemas.microsoft.com/office/drawing/2014/main" id="{46DA61A3-17C7-49D7-9E40-C39039CA5905}"/>
              </a:ext>
            </a:extLst>
          </p:cNvPr>
          <p:cNvGrpSpPr/>
          <p:nvPr/>
        </p:nvGrpSpPr>
        <p:grpSpPr>
          <a:xfrm>
            <a:off x="7854656" y="476957"/>
            <a:ext cx="868425" cy="514500"/>
            <a:chOff x="2575700" y="1885000"/>
            <a:chExt cx="868425" cy="514500"/>
          </a:xfrm>
        </p:grpSpPr>
        <p:sp>
          <p:nvSpPr>
            <p:cNvPr id="27" name="Google Shape;2905;p50">
              <a:extLst>
                <a:ext uri="{FF2B5EF4-FFF2-40B4-BE49-F238E27FC236}">
                  <a16:creationId xmlns:a16="http://schemas.microsoft.com/office/drawing/2014/main" id="{27C3CDBA-76C4-4E1C-8440-7D3793F7FC0D}"/>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906;p50">
              <a:extLst>
                <a:ext uri="{FF2B5EF4-FFF2-40B4-BE49-F238E27FC236}">
                  <a16:creationId xmlns:a16="http://schemas.microsoft.com/office/drawing/2014/main" id="{C93CE754-6661-4622-A512-FE037D630598}"/>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07;p50">
              <a:extLst>
                <a:ext uri="{FF2B5EF4-FFF2-40B4-BE49-F238E27FC236}">
                  <a16:creationId xmlns:a16="http://schemas.microsoft.com/office/drawing/2014/main" id="{19E17F01-DD92-4EEA-A40F-B74C38C5C9F8}"/>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8;p50">
              <a:extLst>
                <a:ext uri="{FF2B5EF4-FFF2-40B4-BE49-F238E27FC236}">
                  <a16:creationId xmlns:a16="http://schemas.microsoft.com/office/drawing/2014/main" id="{C2518A56-5A18-4DA0-891F-920EBBD68816}"/>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Rectangle: Rounded Corners 30">
            <a:extLst>
              <a:ext uri="{FF2B5EF4-FFF2-40B4-BE49-F238E27FC236}">
                <a16:creationId xmlns:a16="http://schemas.microsoft.com/office/drawing/2014/main" id="{FAC8910E-A90C-4805-A399-7BBB2EDD5212}"/>
              </a:ext>
            </a:extLst>
          </p:cNvPr>
          <p:cNvSpPr/>
          <p:nvPr/>
        </p:nvSpPr>
        <p:spPr>
          <a:xfrm>
            <a:off x="3301663" y="148944"/>
            <a:ext cx="2890481" cy="829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32" name="Text Box 4">
            <a:extLst>
              <a:ext uri="{FF2B5EF4-FFF2-40B4-BE49-F238E27FC236}">
                <a16:creationId xmlns:a16="http://schemas.microsoft.com/office/drawing/2014/main" id="{DD97D68D-9B02-4EFF-A1BC-85C50518F80F}"/>
              </a:ext>
            </a:extLst>
          </p:cNvPr>
          <p:cNvSpPr txBox="1">
            <a:spLocks noChangeArrowheads="1"/>
          </p:cNvSpPr>
          <p:nvPr/>
        </p:nvSpPr>
        <p:spPr bwMode="auto">
          <a:xfrm>
            <a:off x="1445700" y="1035307"/>
            <a:ext cx="11506200" cy="400110"/>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sz="2000" b="1">
                <a:effectLst>
                  <a:outerShdw blurRad="38100" dist="38100" dir="2700000" algn="tl">
                    <a:srgbClr val="000000">
                      <a:alpha val="43137"/>
                    </a:srgbClr>
                  </a:outerShdw>
                </a:effectLst>
                <a:latin typeface="UTM Flamenco" panose="02040603050506020204" pitchFamily="18" charset="0"/>
              </a:rPr>
              <a:t>Giặc ngoại xâm và các thế lực phản động chống phá cách mạng.</a:t>
            </a:r>
          </a:p>
        </p:txBody>
      </p:sp>
      <p:grpSp>
        <p:nvGrpSpPr>
          <p:cNvPr id="37" name="Group 32">
            <a:extLst>
              <a:ext uri="{FF2B5EF4-FFF2-40B4-BE49-F238E27FC236}">
                <a16:creationId xmlns:a16="http://schemas.microsoft.com/office/drawing/2014/main" id="{34ED45E8-DFD9-4AF9-A74D-F78F1691640F}"/>
              </a:ext>
            </a:extLst>
          </p:cNvPr>
          <p:cNvGrpSpPr>
            <a:grpSpLocks/>
          </p:cNvGrpSpPr>
          <p:nvPr/>
        </p:nvGrpSpPr>
        <p:grpSpPr bwMode="auto">
          <a:xfrm>
            <a:off x="2106253" y="1650786"/>
            <a:ext cx="7518995" cy="2941230"/>
            <a:chOff x="33" y="959"/>
            <a:chExt cx="7411" cy="2983"/>
          </a:xfrm>
        </p:grpSpPr>
        <p:pic>
          <p:nvPicPr>
            <p:cNvPr id="38" name="Picture 33" descr="Quan Anh den Saigon 1945">
              <a:extLst>
                <a:ext uri="{FF2B5EF4-FFF2-40B4-BE49-F238E27FC236}">
                  <a16:creationId xmlns:a16="http://schemas.microsoft.com/office/drawing/2014/main" id="{D6D596DA-0F78-4173-BD32-FCD074F8228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19" y="959"/>
              <a:ext cx="3634" cy="24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9" name="Text Box 34">
              <a:extLst>
                <a:ext uri="{FF2B5EF4-FFF2-40B4-BE49-F238E27FC236}">
                  <a16:creationId xmlns:a16="http://schemas.microsoft.com/office/drawing/2014/main" id="{577D1AE1-BA1E-44BB-8FA4-7A41BD5300EF}"/>
                </a:ext>
              </a:extLst>
            </p:cNvPr>
            <p:cNvSpPr txBox="1">
              <a:spLocks noChangeArrowheads="1"/>
            </p:cNvSpPr>
            <p:nvPr/>
          </p:nvSpPr>
          <p:spPr bwMode="auto">
            <a:xfrm>
              <a:off x="33" y="3474"/>
              <a:ext cx="7411"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sz="2400" b="1" i="0" u="none" strike="noStrike" kern="1200" baseline="0">
                  <a:ln w="19050">
                    <a:solidFill>
                      <a:srgbClr val="E63813"/>
                    </a:solidFill>
                    <a:prstDash val="solid"/>
                  </a:ln>
                  <a:solidFill>
                    <a:srgbClr val="FAB919"/>
                  </a:solidFill>
                  <a:latin typeface="UTM Cookies" panose="02040603050506020204" pitchFamily="18" charset="0"/>
                </a:rPr>
                <a:t>Quân</a:t>
              </a:r>
              <a:r>
                <a:rPr lang="vi-VN" sz="2400" b="1" i="0" u="none" strike="noStrike" kern="1200" baseline="0">
                  <a:ln w="19050">
                    <a:solidFill>
                      <a:srgbClr val="E63813"/>
                    </a:solidFill>
                    <a:prstDash val="solid"/>
                  </a:ln>
                  <a:solidFill>
                    <a:srgbClr val="FAB919"/>
                  </a:solidFill>
                  <a:latin typeface="UTM Cookies" panose="02040603050506020204" pitchFamily="18" charset="0"/>
                </a:rPr>
                <a:t> đội</a:t>
              </a:r>
              <a:r>
                <a:rPr lang="en-US" sz="2400" b="1" i="0" u="none" strike="noStrike" kern="1200" baseline="0">
                  <a:ln w="19050">
                    <a:solidFill>
                      <a:srgbClr val="E63813"/>
                    </a:solidFill>
                    <a:prstDash val="solid"/>
                  </a:ln>
                  <a:solidFill>
                    <a:srgbClr val="FAB919"/>
                  </a:solidFill>
                  <a:latin typeface="UTM Cookies" panose="02040603050506020204" pitchFamily="18" charset="0"/>
                </a:rPr>
                <a:t> Anh đến Sài Gòn 9/1945</a:t>
              </a:r>
            </a:p>
          </p:txBody>
        </p:sp>
      </p:grpSp>
    </p:spTree>
    <p:extLst>
      <p:ext uri="{BB962C8B-B14F-4D97-AF65-F5344CB8AC3E}">
        <p14:creationId xmlns:p14="http://schemas.microsoft.com/office/powerpoint/2010/main" val="253104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15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strVal val="4/3*#ppt_w"/>
                                          </p:val>
                                        </p:tav>
                                        <p:tav tm="100000">
                                          <p:val>
                                            <p:strVal val="#ppt_w"/>
                                          </p:val>
                                        </p:tav>
                                      </p:tavLst>
                                    </p:anim>
                                    <p:anim calcmode="lin" valueType="num">
                                      <p:cBhvr>
                                        <p:cTn id="8" dur="500" fill="hold"/>
                                        <p:tgtEl>
                                          <p:spTgt spid="3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box(in)">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edge">
                                      <p:cBhvr>
                                        <p:cTn id="18"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6B9B1-9CFB-4C70-A977-BF73180AD62D}"/>
              </a:ext>
            </a:extLst>
          </p:cNvPr>
          <p:cNvPicPr>
            <a:picLocks noChangeAspect="1"/>
          </p:cNvPicPr>
          <p:nvPr/>
        </p:nvPicPr>
        <p:blipFill>
          <a:blip r:embed="rId4"/>
          <a:stretch>
            <a:fillRect/>
          </a:stretch>
        </p:blipFill>
        <p:spPr>
          <a:xfrm>
            <a:off x="0" y="0"/>
            <a:ext cx="9144000" cy="5143500"/>
          </a:xfrm>
          <a:prstGeom prst="rect">
            <a:avLst/>
          </a:prstGeom>
        </p:spPr>
      </p:pic>
      <p:pic>
        <p:nvPicPr>
          <p:cNvPr id="1028"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B053C82-34D0-4F6B-945D-ABE89C2D21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814507">
            <a:off x="4806582" y="1599123"/>
            <a:ext cx="3899687" cy="42116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7">
            <a:extLst>
              <a:ext uri="{28A0092B-C50C-407E-A947-70E740481C1C}">
                <a14:useLocalDpi xmlns:a14="http://schemas.microsoft.com/office/drawing/2010/main" val="0"/>
              </a:ext>
            </a:extLst>
          </a:blip>
          <a:srcRect l="19405" t="1385" r="16787" b="2170"/>
          <a:stretch/>
        </p:blipFill>
        <p:spPr>
          <a:xfrm>
            <a:off x="1960004" y="195603"/>
            <a:ext cx="4813540" cy="4502989"/>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7567" y="670513"/>
            <a:ext cx="2182385" cy="4223681"/>
          </a:xfrm>
          <a:prstGeom prst="rect">
            <a:avLst/>
          </a:prstGeom>
        </p:spPr>
      </p:pic>
      <p:pic>
        <p:nvPicPr>
          <p:cNvPr id="10" name="tiếng trò chơi xuất hiện">
            <a:hlinkClick r:id="" action="ppaction://media"/>
            <a:extLst>
              <a:ext uri="{FF2B5EF4-FFF2-40B4-BE49-F238E27FC236}">
                <a16:creationId xmlns:a16="http://schemas.microsoft.com/office/drawing/2014/main" id="{0C8FA431-7443-460A-B17D-A35EAD33D365}"/>
              </a:ext>
            </a:extLst>
          </p:cNvPr>
          <p:cNvPicPr>
            <a:picLocks noChangeAspect="1"/>
          </p:cNvPicPr>
          <p:nvPr>
            <a:audioFile r:link="rId1"/>
            <p:extLst>
              <p:ext uri="{DAA4B4D4-6D71-4841-9C94-3DE7FCFB9230}">
                <p14:media xmlns:p14="http://schemas.microsoft.com/office/powerpoint/2010/main" r:embed="rId2">
                  <p14:trim st="4048" end="3001"/>
                </p14:media>
              </p:ext>
            </p:extLst>
          </p:nvPr>
        </p:nvPicPr>
        <p:blipFill>
          <a:blip r:embed="rId9"/>
          <a:stretch>
            <a:fillRect/>
          </a:stretch>
        </p:blipFill>
        <p:spPr>
          <a:xfrm>
            <a:off x="-645983" y="4741793"/>
            <a:ext cx="304800" cy="304800"/>
          </a:xfrm>
          <a:prstGeom prst="rect">
            <a:avLst/>
          </a:prstGeom>
        </p:spPr>
      </p:pic>
    </p:spTree>
    <p:extLst>
      <p:ext uri="{BB962C8B-B14F-4D97-AF65-F5344CB8AC3E}">
        <p14:creationId xmlns:p14="http://schemas.microsoft.com/office/powerpoint/2010/main" val="2034554092"/>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1" presetClass="mediacall" presetSubtype="0" fill="hold" nodeType="withEffect">
                                  <p:stCondLst>
                                    <p:cond delay="0"/>
                                  </p:stCondLst>
                                  <p:childTnLst>
                                    <p:cmd type="call" cmd="playFrom(0.0)">
                                      <p:cBhvr>
                                        <p:cTn id="12" dur="4471" fill="hold"/>
                                        <p:tgtEl>
                                          <p:spTgt spid="10"/>
                                        </p:tgtEl>
                                      </p:cBhvr>
                                    </p:cmd>
                                  </p:childTnLst>
                                </p:cTn>
                              </p:par>
                              <p:par>
                                <p:cTn id="13" presetID="53" presetClass="entr" presetSubtype="16"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988;p52">
            <a:extLst>
              <a:ext uri="{FF2B5EF4-FFF2-40B4-BE49-F238E27FC236}">
                <a16:creationId xmlns:a16="http://schemas.microsoft.com/office/drawing/2014/main" id="{7FF7E987-C6F7-4944-93C0-24A8D5C3CD79}"/>
              </a:ext>
            </a:extLst>
          </p:cNvPr>
          <p:cNvGrpSpPr/>
          <p:nvPr/>
        </p:nvGrpSpPr>
        <p:grpSpPr>
          <a:xfrm flipH="1">
            <a:off x="-949461" y="3143455"/>
            <a:ext cx="2759371" cy="2497162"/>
            <a:chOff x="932545" y="3548523"/>
            <a:chExt cx="2759371" cy="2497162"/>
          </a:xfrm>
        </p:grpSpPr>
        <p:sp>
          <p:nvSpPr>
            <p:cNvPr id="12" name="Google Shape;2989;p52">
              <a:extLst>
                <a:ext uri="{FF2B5EF4-FFF2-40B4-BE49-F238E27FC236}">
                  <a16:creationId xmlns:a16="http://schemas.microsoft.com/office/drawing/2014/main" id="{380D3154-149F-4AE6-9247-FB51E0C70584}"/>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990;p52">
              <a:extLst>
                <a:ext uri="{FF2B5EF4-FFF2-40B4-BE49-F238E27FC236}">
                  <a16:creationId xmlns:a16="http://schemas.microsoft.com/office/drawing/2014/main" id="{C2B94A6E-E012-4C3F-A81F-36504DDBC8F2}"/>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991;p52">
              <a:extLst>
                <a:ext uri="{FF2B5EF4-FFF2-40B4-BE49-F238E27FC236}">
                  <a16:creationId xmlns:a16="http://schemas.microsoft.com/office/drawing/2014/main" id="{B9B23D89-24B3-49C6-ACFE-6AC1BEF236E9}"/>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92;p52">
              <a:extLst>
                <a:ext uri="{FF2B5EF4-FFF2-40B4-BE49-F238E27FC236}">
                  <a16:creationId xmlns:a16="http://schemas.microsoft.com/office/drawing/2014/main" id="{984A61B9-F5E0-422E-A799-D4A0170DB8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93;p52">
              <a:extLst>
                <a:ext uri="{FF2B5EF4-FFF2-40B4-BE49-F238E27FC236}">
                  <a16:creationId xmlns:a16="http://schemas.microsoft.com/office/drawing/2014/main" id="{323EA609-8239-4BF4-AE47-39F0A15AC19F}"/>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94;p52">
              <a:extLst>
                <a:ext uri="{FF2B5EF4-FFF2-40B4-BE49-F238E27FC236}">
                  <a16:creationId xmlns:a16="http://schemas.microsoft.com/office/drawing/2014/main" id="{98C4884D-9D57-4E6A-A20A-20D37D78BEF4}"/>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896;p50">
            <a:extLst>
              <a:ext uri="{FF2B5EF4-FFF2-40B4-BE49-F238E27FC236}">
                <a16:creationId xmlns:a16="http://schemas.microsoft.com/office/drawing/2014/main" id="{74EB29DB-D8B8-4924-B9A2-B503189C1E89}"/>
              </a:ext>
            </a:extLst>
          </p:cNvPr>
          <p:cNvGrpSpPr/>
          <p:nvPr/>
        </p:nvGrpSpPr>
        <p:grpSpPr>
          <a:xfrm rot="-5400000">
            <a:off x="7928934" y="1616969"/>
            <a:ext cx="1386230" cy="2576599"/>
            <a:chOff x="6693730" y="795963"/>
            <a:chExt cx="1304687" cy="2425262"/>
          </a:xfrm>
        </p:grpSpPr>
        <p:sp>
          <p:nvSpPr>
            <p:cNvPr id="19" name="Google Shape;2897;p50">
              <a:extLst>
                <a:ext uri="{FF2B5EF4-FFF2-40B4-BE49-F238E27FC236}">
                  <a16:creationId xmlns:a16="http://schemas.microsoft.com/office/drawing/2014/main" id="{BC889001-9E63-43F6-A06D-3F52475FFF16}"/>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98;p50">
              <a:extLst>
                <a:ext uri="{FF2B5EF4-FFF2-40B4-BE49-F238E27FC236}">
                  <a16:creationId xmlns:a16="http://schemas.microsoft.com/office/drawing/2014/main" id="{81D79C7A-4CFE-470F-8C71-E74559857510}"/>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99;p50">
              <a:extLst>
                <a:ext uri="{FF2B5EF4-FFF2-40B4-BE49-F238E27FC236}">
                  <a16:creationId xmlns:a16="http://schemas.microsoft.com/office/drawing/2014/main" id="{82EFCCB8-15CF-4952-B3F7-A02E7AF8E511}"/>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00;p50">
              <a:extLst>
                <a:ext uri="{FF2B5EF4-FFF2-40B4-BE49-F238E27FC236}">
                  <a16:creationId xmlns:a16="http://schemas.microsoft.com/office/drawing/2014/main" id="{1F158F88-3947-4B2B-A893-BE34C82D7F19}"/>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01;p50">
              <a:extLst>
                <a:ext uri="{FF2B5EF4-FFF2-40B4-BE49-F238E27FC236}">
                  <a16:creationId xmlns:a16="http://schemas.microsoft.com/office/drawing/2014/main" id="{88423498-93CB-4E30-BEC0-848EBE9C888B}"/>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02;p50">
              <a:extLst>
                <a:ext uri="{FF2B5EF4-FFF2-40B4-BE49-F238E27FC236}">
                  <a16:creationId xmlns:a16="http://schemas.microsoft.com/office/drawing/2014/main" id="{4BD0274D-77FE-4B2B-BF7B-829186924183}"/>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903;p50">
            <a:extLst>
              <a:ext uri="{FF2B5EF4-FFF2-40B4-BE49-F238E27FC236}">
                <a16:creationId xmlns:a16="http://schemas.microsoft.com/office/drawing/2014/main" id="{37809C1C-7C5C-4CD6-B4F5-FF68490CCBDF}"/>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904;p50">
            <a:extLst>
              <a:ext uri="{FF2B5EF4-FFF2-40B4-BE49-F238E27FC236}">
                <a16:creationId xmlns:a16="http://schemas.microsoft.com/office/drawing/2014/main" id="{46DA61A3-17C7-49D7-9E40-C39039CA5905}"/>
              </a:ext>
            </a:extLst>
          </p:cNvPr>
          <p:cNvGrpSpPr/>
          <p:nvPr/>
        </p:nvGrpSpPr>
        <p:grpSpPr>
          <a:xfrm>
            <a:off x="7854656" y="476957"/>
            <a:ext cx="868425" cy="514500"/>
            <a:chOff x="2575700" y="1885000"/>
            <a:chExt cx="868425" cy="514500"/>
          </a:xfrm>
        </p:grpSpPr>
        <p:sp>
          <p:nvSpPr>
            <p:cNvPr id="27" name="Google Shape;2905;p50">
              <a:extLst>
                <a:ext uri="{FF2B5EF4-FFF2-40B4-BE49-F238E27FC236}">
                  <a16:creationId xmlns:a16="http://schemas.microsoft.com/office/drawing/2014/main" id="{27C3CDBA-76C4-4E1C-8440-7D3793F7FC0D}"/>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906;p50">
              <a:extLst>
                <a:ext uri="{FF2B5EF4-FFF2-40B4-BE49-F238E27FC236}">
                  <a16:creationId xmlns:a16="http://schemas.microsoft.com/office/drawing/2014/main" id="{C93CE754-6661-4622-A512-FE037D630598}"/>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07;p50">
              <a:extLst>
                <a:ext uri="{FF2B5EF4-FFF2-40B4-BE49-F238E27FC236}">
                  <a16:creationId xmlns:a16="http://schemas.microsoft.com/office/drawing/2014/main" id="{19E17F01-DD92-4EEA-A40F-B74C38C5C9F8}"/>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8;p50">
              <a:extLst>
                <a:ext uri="{FF2B5EF4-FFF2-40B4-BE49-F238E27FC236}">
                  <a16:creationId xmlns:a16="http://schemas.microsoft.com/office/drawing/2014/main" id="{C2518A56-5A18-4DA0-891F-920EBBD68816}"/>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Rectangle: Rounded Corners 30">
            <a:extLst>
              <a:ext uri="{FF2B5EF4-FFF2-40B4-BE49-F238E27FC236}">
                <a16:creationId xmlns:a16="http://schemas.microsoft.com/office/drawing/2014/main" id="{FAC8910E-A90C-4805-A399-7BBB2EDD5212}"/>
              </a:ext>
            </a:extLst>
          </p:cNvPr>
          <p:cNvSpPr/>
          <p:nvPr/>
        </p:nvSpPr>
        <p:spPr>
          <a:xfrm>
            <a:off x="3301663" y="148944"/>
            <a:ext cx="2890481" cy="829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32" name="Text Box 4">
            <a:extLst>
              <a:ext uri="{FF2B5EF4-FFF2-40B4-BE49-F238E27FC236}">
                <a16:creationId xmlns:a16="http://schemas.microsoft.com/office/drawing/2014/main" id="{DD97D68D-9B02-4EFF-A1BC-85C50518F80F}"/>
              </a:ext>
            </a:extLst>
          </p:cNvPr>
          <p:cNvSpPr txBox="1">
            <a:spLocks noChangeArrowheads="1"/>
          </p:cNvSpPr>
          <p:nvPr/>
        </p:nvSpPr>
        <p:spPr bwMode="auto">
          <a:xfrm>
            <a:off x="1445700" y="1035307"/>
            <a:ext cx="11506200" cy="400110"/>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sz="2000" b="1">
                <a:effectLst>
                  <a:outerShdw blurRad="38100" dist="38100" dir="2700000" algn="tl">
                    <a:srgbClr val="000000">
                      <a:alpha val="43137"/>
                    </a:srgbClr>
                  </a:outerShdw>
                </a:effectLst>
                <a:latin typeface="UTM Flamenco" panose="02040603050506020204" pitchFamily="18" charset="0"/>
              </a:rPr>
              <a:t>Giặc ngoại xâm và các thế lực phản động chống phá cách mạng.</a:t>
            </a:r>
          </a:p>
        </p:txBody>
      </p:sp>
      <p:grpSp>
        <p:nvGrpSpPr>
          <p:cNvPr id="33" name="Group 35">
            <a:extLst>
              <a:ext uri="{FF2B5EF4-FFF2-40B4-BE49-F238E27FC236}">
                <a16:creationId xmlns:a16="http://schemas.microsoft.com/office/drawing/2014/main" id="{0F8C4940-4ADE-4971-BD9C-95B1D55B6A5D}"/>
              </a:ext>
            </a:extLst>
          </p:cNvPr>
          <p:cNvGrpSpPr>
            <a:grpSpLocks/>
          </p:cNvGrpSpPr>
          <p:nvPr/>
        </p:nvGrpSpPr>
        <p:grpSpPr bwMode="auto">
          <a:xfrm>
            <a:off x="2525692" y="1572567"/>
            <a:ext cx="5426500" cy="2997484"/>
            <a:chOff x="194" y="544"/>
            <a:chExt cx="6664" cy="3451"/>
          </a:xfrm>
        </p:grpSpPr>
        <p:pic>
          <p:nvPicPr>
            <p:cNvPr id="34" name="Picture 36" descr="Quan phap o saigon 1945">
              <a:extLst>
                <a:ext uri="{FF2B5EF4-FFF2-40B4-BE49-F238E27FC236}">
                  <a16:creationId xmlns:a16="http://schemas.microsoft.com/office/drawing/2014/main" id="{BF7E428B-DBF6-485C-BBD1-0AF65604CA3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34" y="544"/>
              <a:ext cx="4345" cy="28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5" name="Text Box 37">
              <a:extLst>
                <a:ext uri="{FF2B5EF4-FFF2-40B4-BE49-F238E27FC236}">
                  <a16:creationId xmlns:a16="http://schemas.microsoft.com/office/drawing/2014/main" id="{72C62AC5-7D80-44E2-97D9-FE9E5FF5BF9F}"/>
                </a:ext>
              </a:extLst>
            </p:cNvPr>
            <p:cNvSpPr txBox="1">
              <a:spLocks noChangeArrowheads="1"/>
            </p:cNvSpPr>
            <p:nvPr/>
          </p:nvSpPr>
          <p:spPr bwMode="auto">
            <a:xfrm>
              <a:off x="194" y="3463"/>
              <a:ext cx="6664" cy="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sz="2400" b="1" i="0" u="none" strike="noStrike" kern="1200" baseline="0">
                  <a:ln w="1905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Quân Pháp ở Sài Gòn 1945</a:t>
              </a:r>
            </a:p>
          </p:txBody>
        </p:sp>
      </p:grpSp>
    </p:spTree>
    <p:extLst>
      <p:ext uri="{BB962C8B-B14F-4D97-AF65-F5344CB8AC3E}">
        <p14:creationId xmlns:p14="http://schemas.microsoft.com/office/powerpoint/2010/main" val="397617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15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strVal val="4/3*#ppt_w"/>
                                          </p:val>
                                        </p:tav>
                                        <p:tav tm="100000">
                                          <p:val>
                                            <p:strVal val="#ppt_w"/>
                                          </p:val>
                                        </p:tav>
                                      </p:tavLst>
                                    </p:anim>
                                    <p:anim calcmode="lin" valueType="num">
                                      <p:cBhvr>
                                        <p:cTn id="8" dur="500" fill="hold"/>
                                        <p:tgtEl>
                                          <p:spTgt spid="3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box(in)">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edge">
                                      <p:cBhvr>
                                        <p:cTn id="18"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988;p52">
            <a:extLst>
              <a:ext uri="{FF2B5EF4-FFF2-40B4-BE49-F238E27FC236}">
                <a16:creationId xmlns:a16="http://schemas.microsoft.com/office/drawing/2014/main" id="{7FF7E987-C6F7-4944-93C0-24A8D5C3CD79}"/>
              </a:ext>
            </a:extLst>
          </p:cNvPr>
          <p:cNvGrpSpPr/>
          <p:nvPr/>
        </p:nvGrpSpPr>
        <p:grpSpPr>
          <a:xfrm flipH="1">
            <a:off x="-949462" y="3598359"/>
            <a:ext cx="2308929" cy="2042257"/>
            <a:chOff x="932545" y="3548523"/>
            <a:chExt cx="2759371" cy="2497162"/>
          </a:xfrm>
        </p:grpSpPr>
        <p:sp>
          <p:nvSpPr>
            <p:cNvPr id="12" name="Google Shape;2989;p52">
              <a:extLst>
                <a:ext uri="{FF2B5EF4-FFF2-40B4-BE49-F238E27FC236}">
                  <a16:creationId xmlns:a16="http://schemas.microsoft.com/office/drawing/2014/main" id="{380D3154-149F-4AE6-9247-FB51E0C70584}"/>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990;p52">
              <a:extLst>
                <a:ext uri="{FF2B5EF4-FFF2-40B4-BE49-F238E27FC236}">
                  <a16:creationId xmlns:a16="http://schemas.microsoft.com/office/drawing/2014/main" id="{C2B94A6E-E012-4C3F-A81F-36504DDBC8F2}"/>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991;p52">
              <a:extLst>
                <a:ext uri="{FF2B5EF4-FFF2-40B4-BE49-F238E27FC236}">
                  <a16:creationId xmlns:a16="http://schemas.microsoft.com/office/drawing/2014/main" id="{B9B23D89-24B3-49C6-ACFE-6AC1BEF236E9}"/>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92;p52">
              <a:extLst>
                <a:ext uri="{FF2B5EF4-FFF2-40B4-BE49-F238E27FC236}">
                  <a16:creationId xmlns:a16="http://schemas.microsoft.com/office/drawing/2014/main" id="{984A61B9-F5E0-422E-A799-D4A0170DB84F}"/>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93;p52">
              <a:extLst>
                <a:ext uri="{FF2B5EF4-FFF2-40B4-BE49-F238E27FC236}">
                  <a16:creationId xmlns:a16="http://schemas.microsoft.com/office/drawing/2014/main" id="{323EA609-8239-4BF4-AE47-39F0A15AC19F}"/>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94;p52">
              <a:extLst>
                <a:ext uri="{FF2B5EF4-FFF2-40B4-BE49-F238E27FC236}">
                  <a16:creationId xmlns:a16="http://schemas.microsoft.com/office/drawing/2014/main" id="{98C4884D-9D57-4E6A-A20A-20D37D78BEF4}"/>
                </a:ext>
              </a:extLst>
            </p:cNvPr>
            <p:cNvSpPr/>
            <p:nvPr/>
          </p:nvSpPr>
          <p:spPr>
            <a:xfrm rot="3157019">
              <a:off x="1472390" y="40914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896;p50">
            <a:extLst>
              <a:ext uri="{FF2B5EF4-FFF2-40B4-BE49-F238E27FC236}">
                <a16:creationId xmlns:a16="http://schemas.microsoft.com/office/drawing/2014/main" id="{74EB29DB-D8B8-4924-B9A2-B503189C1E89}"/>
              </a:ext>
            </a:extLst>
          </p:cNvPr>
          <p:cNvGrpSpPr/>
          <p:nvPr/>
        </p:nvGrpSpPr>
        <p:grpSpPr>
          <a:xfrm rot="-5400000">
            <a:off x="8337898" y="2025931"/>
            <a:ext cx="1100113" cy="2044791"/>
            <a:chOff x="6693730" y="795963"/>
            <a:chExt cx="1304687" cy="2425262"/>
          </a:xfrm>
        </p:grpSpPr>
        <p:sp>
          <p:nvSpPr>
            <p:cNvPr id="19" name="Google Shape;2897;p50">
              <a:extLst>
                <a:ext uri="{FF2B5EF4-FFF2-40B4-BE49-F238E27FC236}">
                  <a16:creationId xmlns:a16="http://schemas.microsoft.com/office/drawing/2014/main" id="{BC889001-9E63-43F6-A06D-3F52475FFF16}"/>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98;p50">
              <a:extLst>
                <a:ext uri="{FF2B5EF4-FFF2-40B4-BE49-F238E27FC236}">
                  <a16:creationId xmlns:a16="http://schemas.microsoft.com/office/drawing/2014/main" id="{81D79C7A-4CFE-470F-8C71-E74559857510}"/>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99;p50">
              <a:extLst>
                <a:ext uri="{FF2B5EF4-FFF2-40B4-BE49-F238E27FC236}">
                  <a16:creationId xmlns:a16="http://schemas.microsoft.com/office/drawing/2014/main" id="{82EFCCB8-15CF-4952-B3F7-A02E7AF8E511}"/>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00;p50">
              <a:extLst>
                <a:ext uri="{FF2B5EF4-FFF2-40B4-BE49-F238E27FC236}">
                  <a16:creationId xmlns:a16="http://schemas.microsoft.com/office/drawing/2014/main" id="{1F158F88-3947-4B2B-A893-BE34C82D7F19}"/>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01;p50">
              <a:extLst>
                <a:ext uri="{FF2B5EF4-FFF2-40B4-BE49-F238E27FC236}">
                  <a16:creationId xmlns:a16="http://schemas.microsoft.com/office/drawing/2014/main" id="{88423498-93CB-4E30-BEC0-848EBE9C888B}"/>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02;p50">
              <a:extLst>
                <a:ext uri="{FF2B5EF4-FFF2-40B4-BE49-F238E27FC236}">
                  <a16:creationId xmlns:a16="http://schemas.microsoft.com/office/drawing/2014/main" id="{4BD0274D-77FE-4B2B-BF7B-829186924183}"/>
                </a:ext>
              </a:extLst>
            </p:cNvPr>
            <p:cNvSpPr/>
            <p:nvPr/>
          </p:nvSpPr>
          <p:spPr>
            <a:xfrm rot="676147">
              <a:off x="6871581"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903;p50">
            <a:extLst>
              <a:ext uri="{FF2B5EF4-FFF2-40B4-BE49-F238E27FC236}">
                <a16:creationId xmlns:a16="http://schemas.microsoft.com/office/drawing/2014/main" id="{37809C1C-7C5C-4CD6-B4F5-FF68490CCBDF}"/>
              </a:ext>
            </a:extLst>
          </p:cNvPr>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904;p50">
            <a:extLst>
              <a:ext uri="{FF2B5EF4-FFF2-40B4-BE49-F238E27FC236}">
                <a16:creationId xmlns:a16="http://schemas.microsoft.com/office/drawing/2014/main" id="{46DA61A3-17C7-49D7-9E40-C39039CA5905}"/>
              </a:ext>
            </a:extLst>
          </p:cNvPr>
          <p:cNvGrpSpPr/>
          <p:nvPr/>
        </p:nvGrpSpPr>
        <p:grpSpPr>
          <a:xfrm>
            <a:off x="7854656" y="476957"/>
            <a:ext cx="868425" cy="514500"/>
            <a:chOff x="2575700" y="1885000"/>
            <a:chExt cx="868425" cy="514500"/>
          </a:xfrm>
        </p:grpSpPr>
        <p:sp>
          <p:nvSpPr>
            <p:cNvPr id="27" name="Google Shape;2905;p50">
              <a:extLst>
                <a:ext uri="{FF2B5EF4-FFF2-40B4-BE49-F238E27FC236}">
                  <a16:creationId xmlns:a16="http://schemas.microsoft.com/office/drawing/2014/main" id="{27C3CDBA-76C4-4E1C-8440-7D3793F7FC0D}"/>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906;p50">
              <a:extLst>
                <a:ext uri="{FF2B5EF4-FFF2-40B4-BE49-F238E27FC236}">
                  <a16:creationId xmlns:a16="http://schemas.microsoft.com/office/drawing/2014/main" id="{C93CE754-6661-4622-A512-FE037D630598}"/>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07;p50">
              <a:extLst>
                <a:ext uri="{FF2B5EF4-FFF2-40B4-BE49-F238E27FC236}">
                  <a16:creationId xmlns:a16="http://schemas.microsoft.com/office/drawing/2014/main" id="{19E17F01-DD92-4EEA-A40F-B74C38C5C9F8}"/>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08;p50">
              <a:extLst>
                <a:ext uri="{FF2B5EF4-FFF2-40B4-BE49-F238E27FC236}">
                  <a16:creationId xmlns:a16="http://schemas.microsoft.com/office/drawing/2014/main" id="{C2518A56-5A18-4DA0-891F-920EBBD68816}"/>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Rectangle: Rounded Corners 30">
            <a:extLst>
              <a:ext uri="{FF2B5EF4-FFF2-40B4-BE49-F238E27FC236}">
                <a16:creationId xmlns:a16="http://schemas.microsoft.com/office/drawing/2014/main" id="{FAC8910E-A90C-4805-A399-7BBB2EDD5212}"/>
              </a:ext>
            </a:extLst>
          </p:cNvPr>
          <p:cNvSpPr/>
          <p:nvPr/>
        </p:nvSpPr>
        <p:spPr>
          <a:xfrm>
            <a:off x="3301663" y="148944"/>
            <a:ext cx="2890481" cy="829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pic>
        <p:nvPicPr>
          <p:cNvPr id="36" name="bandicam 2021-11-10 01-51-12-513 (online-video-cutter.com)">
            <a:hlinkClick r:id="" action="ppaction://media"/>
            <a:extLst>
              <a:ext uri="{FF2B5EF4-FFF2-40B4-BE49-F238E27FC236}">
                <a16:creationId xmlns:a16="http://schemas.microsoft.com/office/drawing/2014/main" id="{BFF3FB50-33EC-467C-9DD4-B9A50E983B7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25309" y="1177638"/>
            <a:ext cx="6315170" cy="3241738"/>
          </a:xfrm>
          <a:prstGeom prst="rect">
            <a:avLst/>
          </a:prstGeom>
        </p:spPr>
      </p:pic>
    </p:spTree>
    <p:extLst>
      <p:ext uri="{BB962C8B-B14F-4D97-AF65-F5344CB8AC3E}">
        <p14:creationId xmlns:p14="http://schemas.microsoft.com/office/powerpoint/2010/main" val="25887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15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strVal val="4/3*#ppt_w"/>
                                          </p:val>
                                        </p:tav>
                                        <p:tav tm="100000">
                                          <p:val>
                                            <p:strVal val="#ppt_w"/>
                                          </p:val>
                                        </p:tav>
                                      </p:tavLst>
                                    </p:anim>
                                    <p:anim calcmode="lin" valueType="num">
                                      <p:cBhvr>
                                        <p:cTn id="8" dur="500" fill="hold"/>
                                        <p:tgtEl>
                                          <p:spTgt spid="3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8560"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6"/>
                                        </p:tgtEl>
                                      </p:cBhvr>
                                    </p:cmd>
                                  </p:childTnLst>
                                </p:cTn>
                              </p:par>
                            </p:childTnLst>
                          </p:cTn>
                        </p:par>
                      </p:childTnLst>
                    </p:cTn>
                  </p:par>
                </p:childTnLst>
              </p:cTn>
              <p:nextCondLst>
                <p:cond evt="onClick" delay="0">
                  <p:tgtEl>
                    <p:spTgt spid="36"/>
                  </p:tgtEl>
                </p:cond>
              </p:nextCondLst>
            </p:seq>
            <p:video>
              <p:cMediaNode vol="80000">
                <p:cTn id="18" fill="hold" display="0">
                  <p:stCondLst>
                    <p:cond delay="indefinite"/>
                  </p:stCondLst>
                </p:cTn>
                <p:tgtEl>
                  <p:spTgt spid="36"/>
                </p:tgtEl>
              </p:cMediaNode>
            </p:video>
          </p:childTnLst>
        </p:cTn>
      </p:par>
    </p:tnLst>
    <p:bldLst>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A7DD2C-E503-4C43-B4A7-26C80B0E9C6B}"/>
              </a:ext>
            </a:extLst>
          </p:cNvPr>
          <p:cNvPicPr>
            <a:picLocks noChangeAspect="1"/>
          </p:cNvPicPr>
          <p:nvPr/>
        </p:nvPicPr>
        <p:blipFill rotWithShape="1">
          <a:blip r:embed="rId2"/>
          <a:srcRect t="674"/>
          <a:stretch/>
        </p:blipFill>
        <p:spPr>
          <a:xfrm>
            <a:off x="810395" y="567796"/>
            <a:ext cx="5828046" cy="3948220"/>
          </a:xfrm>
          <a:prstGeom prst="rect">
            <a:avLst/>
          </a:prstGeom>
        </p:spPr>
      </p:pic>
      <p:cxnSp>
        <p:nvCxnSpPr>
          <p:cNvPr id="10" name="Straight Connector 9">
            <a:extLst>
              <a:ext uri="{FF2B5EF4-FFF2-40B4-BE49-F238E27FC236}">
                <a16:creationId xmlns:a16="http://schemas.microsoft.com/office/drawing/2014/main" id="{48B98939-2142-4662-8E10-B5194BB297AA}"/>
              </a:ext>
            </a:extLst>
          </p:cNvPr>
          <p:cNvCxnSpPr>
            <a:cxnSpLocks/>
          </p:cNvCxnSpPr>
          <p:nvPr/>
        </p:nvCxnSpPr>
        <p:spPr>
          <a:xfrm>
            <a:off x="2932029" y="2445689"/>
            <a:ext cx="3312272"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DF00396-6CF0-4703-BF3F-082C2127EDC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9964" r="89915">
                        <a14:backgroundMark x1="69623" y1="86857" x2="81166" y2="98095"/>
                      </a14:backgroundRemoval>
                    </a14:imgEffect>
                  </a14:imgLayer>
                </a14:imgProps>
              </a:ext>
            </a:extLst>
          </a:blip>
          <a:srcRect t="1402" b="2869"/>
          <a:stretch/>
        </p:blipFill>
        <p:spPr>
          <a:xfrm>
            <a:off x="2365276" y="567797"/>
            <a:ext cx="3030608" cy="1850683"/>
          </a:xfrm>
          <a:prstGeom prst="rect">
            <a:avLst/>
          </a:prstGeom>
        </p:spPr>
      </p:pic>
      <p:sp>
        <p:nvSpPr>
          <p:cNvPr id="12" name="Arrow: Down 10">
            <a:extLst>
              <a:ext uri="{FF2B5EF4-FFF2-40B4-BE49-F238E27FC236}">
                <a16:creationId xmlns:a16="http://schemas.microsoft.com/office/drawing/2014/main" id="{614FE449-3D42-49FC-ADFE-E783409BD69A}"/>
              </a:ext>
            </a:extLst>
          </p:cNvPr>
          <p:cNvSpPr/>
          <p:nvPr/>
        </p:nvSpPr>
        <p:spPr>
          <a:xfrm rot="3891211" flipH="1">
            <a:off x="4011432" y="655859"/>
            <a:ext cx="317826" cy="615283"/>
          </a:xfrm>
          <a:custGeom>
            <a:avLst/>
            <a:gdLst>
              <a:gd name="connsiteX0" fmla="*/ 0 w 510139"/>
              <a:gd name="connsiteY0" fmla="*/ 899963 h 1155032"/>
              <a:gd name="connsiteX1" fmla="*/ 127535 w 510139"/>
              <a:gd name="connsiteY1" fmla="*/ 899963 h 1155032"/>
              <a:gd name="connsiteX2" fmla="*/ 127535 w 510139"/>
              <a:gd name="connsiteY2" fmla="*/ 0 h 1155032"/>
              <a:gd name="connsiteX3" fmla="*/ 382604 w 510139"/>
              <a:gd name="connsiteY3" fmla="*/ 0 h 1155032"/>
              <a:gd name="connsiteX4" fmla="*/ 382604 w 510139"/>
              <a:gd name="connsiteY4" fmla="*/ 899963 h 1155032"/>
              <a:gd name="connsiteX5" fmla="*/ 510139 w 510139"/>
              <a:gd name="connsiteY5" fmla="*/ 899963 h 1155032"/>
              <a:gd name="connsiteX6" fmla="*/ 255070 w 510139"/>
              <a:gd name="connsiteY6" fmla="*/ 1155032 h 1155032"/>
              <a:gd name="connsiteX7" fmla="*/ 0 w 510139"/>
              <a:gd name="connsiteY7" fmla="*/ 899963 h 1155032"/>
              <a:gd name="connsiteX0" fmla="*/ 0 w 573064"/>
              <a:gd name="connsiteY0" fmla="*/ 899963 h 1155032"/>
              <a:gd name="connsiteX1" fmla="*/ 127535 w 573064"/>
              <a:gd name="connsiteY1" fmla="*/ 899963 h 1155032"/>
              <a:gd name="connsiteX2" fmla="*/ 127535 w 573064"/>
              <a:gd name="connsiteY2" fmla="*/ 0 h 1155032"/>
              <a:gd name="connsiteX3" fmla="*/ 382604 w 573064"/>
              <a:gd name="connsiteY3" fmla="*/ 0 h 1155032"/>
              <a:gd name="connsiteX4" fmla="*/ 382604 w 573064"/>
              <a:gd name="connsiteY4" fmla="*/ 899963 h 1155032"/>
              <a:gd name="connsiteX5" fmla="*/ 510139 w 573064"/>
              <a:gd name="connsiteY5" fmla="*/ 899963 h 1155032"/>
              <a:gd name="connsiteX6" fmla="*/ 255070 w 573064"/>
              <a:gd name="connsiteY6" fmla="*/ 1155032 h 1155032"/>
              <a:gd name="connsiteX7" fmla="*/ 0 w 573064"/>
              <a:gd name="connsiteY7" fmla="*/ 899963 h 1155032"/>
              <a:gd name="connsiteX0" fmla="*/ 0 w 573064"/>
              <a:gd name="connsiteY0" fmla="*/ 899963 h 1155032"/>
              <a:gd name="connsiteX1" fmla="*/ 127535 w 573064"/>
              <a:gd name="connsiteY1" fmla="*/ 899963 h 1155032"/>
              <a:gd name="connsiteX2" fmla="*/ 308221 w 573064"/>
              <a:gd name="connsiteY2" fmla="*/ 441943 h 1155032"/>
              <a:gd name="connsiteX3" fmla="*/ 127535 w 573064"/>
              <a:gd name="connsiteY3" fmla="*/ 0 h 1155032"/>
              <a:gd name="connsiteX4" fmla="*/ 382604 w 573064"/>
              <a:gd name="connsiteY4" fmla="*/ 0 h 1155032"/>
              <a:gd name="connsiteX5" fmla="*/ 382604 w 573064"/>
              <a:gd name="connsiteY5" fmla="*/ 899963 h 1155032"/>
              <a:gd name="connsiteX6" fmla="*/ 510139 w 573064"/>
              <a:gd name="connsiteY6" fmla="*/ 899963 h 1155032"/>
              <a:gd name="connsiteX7" fmla="*/ 255070 w 573064"/>
              <a:gd name="connsiteY7" fmla="*/ 1155032 h 1155032"/>
              <a:gd name="connsiteX8" fmla="*/ 0 w 573064"/>
              <a:gd name="connsiteY8" fmla="*/ 899963 h 1155032"/>
              <a:gd name="connsiteX0" fmla="*/ 0 w 602211"/>
              <a:gd name="connsiteY0" fmla="*/ 910758 h 1165827"/>
              <a:gd name="connsiteX1" fmla="*/ 127535 w 602211"/>
              <a:gd name="connsiteY1" fmla="*/ 910758 h 1165827"/>
              <a:gd name="connsiteX2" fmla="*/ 308221 w 602211"/>
              <a:gd name="connsiteY2" fmla="*/ 452738 h 1165827"/>
              <a:gd name="connsiteX3" fmla="*/ 127535 w 602211"/>
              <a:gd name="connsiteY3" fmla="*/ 10795 h 1165827"/>
              <a:gd name="connsiteX4" fmla="*/ 421287 w 602211"/>
              <a:gd name="connsiteY4" fmla="*/ 0 h 1165827"/>
              <a:gd name="connsiteX5" fmla="*/ 382604 w 602211"/>
              <a:gd name="connsiteY5" fmla="*/ 910758 h 1165827"/>
              <a:gd name="connsiteX6" fmla="*/ 510139 w 602211"/>
              <a:gd name="connsiteY6" fmla="*/ 910758 h 1165827"/>
              <a:gd name="connsiteX7" fmla="*/ 255070 w 602211"/>
              <a:gd name="connsiteY7" fmla="*/ 1165827 h 1165827"/>
              <a:gd name="connsiteX8" fmla="*/ 0 w 602211"/>
              <a:gd name="connsiteY8" fmla="*/ 910758 h 116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2211" h="1165827">
                <a:moveTo>
                  <a:pt x="0" y="910758"/>
                </a:moveTo>
                <a:lnTo>
                  <a:pt x="127535" y="910758"/>
                </a:lnTo>
                <a:cubicBezTo>
                  <a:pt x="125191" y="766280"/>
                  <a:pt x="310565" y="597216"/>
                  <a:pt x="308221" y="452738"/>
                </a:cubicBezTo>
                <a:lnTo>
                  <a:pt x="127535" y="10795"/>
                </a:lnTo>
                <a:lnTo>
                  <a:pt x="421287" y="0"/>
                </a:lnTo>
                <a:cubicBezTo>
                  <a:pt x="849823" y="495898"/>
                  <a:pt x="382604" y="610770"/>
                  <a:pt x="382604" y="910758"/>
                </a:cubicBezTo>
                <a:lnTo>
                  <a:pt x="510139" y="910758"/>
                </a:lnTo>
                <a:lnTo>
                  <a:pt x="255070" y="1165827"/>
                </a:lnTo>
                <a:lnTo>
                  <a:pt x="0" y="910758"/>
                </a:lnTo>
                <a:close/>
              </a:path>
            </a:pathLst>
          </a:custGeom>
          <a:solidFill>
            <a:srgbClr val="92D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Text Box 4">
            <a:extLst>
              <a:ext uri="{FF2B5EF4-FFF2-40B4-BE49-F238E27FC236}">
                <a16:creationId xmlns:a16="http://schemas.microsoft.com/office/drawing/2014/main" id="{A7C8D125-B171-480B-A192-B39F03BF09DC}"/>
              </a:ext>
            </a:extLst>
          </p:cNvPr>
          <p:cNvSpPr txBox="1">
            <a:spLocks noChangeArrowheads="1"/>
          </p:cNvSpPr>
          <p:nvPr/>
        </p:nvSpPr>
        <p:spPr bwMode="auto">
          <a:xfrm>
            <a:off x="4216683" y="1071008"/>
            <a:ext cx="1879301" cy="338554"/>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b="1">
                <a:solidFill>
                  <a:srgbClr val="FF0000"/>
                </a:solidFill>
                <a:effectLst>
                  <a:outerShdw blurRad="38100" dist="38100" dir="2700000" algn="tl">
                    <a:srgbClr val="000000">
                      <a:alpha val="43137"/>
                    </a:srgbClr>
                  </a:outerShdw>
                </a:effectLst>
                <a:latin typeface="UTM Flamenco" panose="02040603050506020204" pitchFamily="18" charset="0"/>
              </a:rPr>
              <a:t>20 </a:t>
            </a:r>
            <a:r>
              <a:rPr lang="vi-VN" b="1">
                <a:solidFill>
                  <a:srgbClr val="FF0000"/>
                </a:solidFill>
                <a:effectLst>
                  <a:outerShdw blurRad="38100" dist="38100" dir="2700000" algn="tl">
                    <a:srgbClr val="000000">
                      <a:alpha val="43137"/>
                    </a:srgbClr>
                  </a:outerShdw>
                </a:effectLst>
                <a:latin typeface="UTM Flamenco" panose="02040603050506020204" pitchFamily="18" charset="0"/>
              </a:rPr>
              <a:t>vạn quân Tưởng</a:t>
            </a:r>
            <a:endParaRPr lang="en-US" b="1">
              <a:solidFill>
                <a:srgbClr val="FF0000"/>
              </a:solidFill>
              <a:effectLst>
                <a:outerShdw blurRad="38100" dist="38100" dir="2700000" algn="tl">
                  <a:srgbClr val="000000">
                    <a:alpha val="43137"/>
                  </a:srgbClr>
                </a:outerShdw>
              </a:effectLst>
              <a:latin typeface="UTM Flamenco" panose="02040603050506020204" pitchFamily="18" charset="0"/>
            </a:endParaRPr>
          </a:p>
        </p:txBody>
      </p:sp>
      <p:pic>
        <p:nvPicPr>
          <p:cNvPr id="15" name="Picture 14">
            <a:extLst>
              <a:ext uri="{FF2B5EF4-FFF2-40B4-BE49-F238E27FC236}">
                <a16:creationId xmlns:a16="http://schemas.microsoft.com/office/drawing/2014/main" id="{F1849811-A138-47AA-8488-EB03D0F884D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5386" r="56350">
                        <a14:backgroundMark x1="37862" y1="5410" x2="39711" y2="8377"/>
                        <a14:backgroundMark x1="27974" y1="1222" x2="40193" y2="2792"/>
                        <a14:backgroundMark x1="36495" y1="72426" x2="33199" y2="85515"/>
                        <a14:backgroundMark x1="28457" y1="78010" x2="35289" y2="79232"/>
                      </a14:backgroundRemoval>
                    </a14:imgEffect>
                  </a14:imgLayer>
                </a14:imgProps>
              </a:ext>
            </a:extLst>
          </a:blip>
          <a:srcRect r="50216"/>
          <a:stretch/>
        </p:blipFill>
        <p:spPr>
          <a:xfrm>
            <a:off x="2827730" y="2418479"/>
            <a:ext cx="2318956" cy="2145552"/>
          </a:xfrm>
          <a:prstGeom prst="rect">
            <a:avLst/>
          </a:prstGeom>
        </p:spPr>
      </p:pic>
      <p:sp>
        <p:nvSpPr>
          <p:cNvPr id="16" name="Text Box 4">
            <a:extLst>
              <a:ext uri="{FF2B5EF4-FFF2-40B4-BE49-F238E27FC236}">
                <a16:creationId xmlns:a16="http://schemas.microsoft.com/office/drawing/2014/main" id="{064047BD-256D-4D43-90FF-30E740EB00E4}"/>
              </a:ext>
            </a:extLst>
          </p:cNvPr>
          <p:cNvSpPr txBox="1">
            <a:spLocks noChangeArrowheads="1"/>
          </p:cNvSpPr>
          <p:nvPr/>
        </p:nvSpPr>
        <p:spPr bwMode="auto">
          <a:xfrm>
            <a:off x="4545819" y="4073542"/>
            <a:ext cx="1879301" cy="338554"/>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vi-VN" b="1">
                <a:solidFill>
                  <a:srgbClr val="FF0000"/>
                </a:solidFill>
                <a:effectLst>
                  <a:outerShdw blurRad="38100" dist="38100" dir="2700000" algn="tl">
                    <a:srgbClr val="000000">
                      <a:alpha val="43137"/>
                    </a:srgbClr>
                  </a:outerShdw>
                </a:effectLst>
                <a:latin typeface="UTM Flamenco" panose="02040603050506020204" pitchFamily="18" charset="0"/>
              </a:rPr>
              <a:t>1</a:t>
            </a:r>
            <a:r>
              <a:rPr lang="en-US" b="1">
                <a:solidFill>
                  <a:srgbClr val="FF0000"/>
                </a:solidFill>
                <a:effectLst>
                  <a:outerShdw blurRad="38100" dist="38100" dir="2700000" algn="tl">
                    <a:srgbClr val="000000">
                      <a:alpha val="43137"/>
                    </a:srgbClr>
                  </a:outerShdw>
                </a:effectLst>
                <a:latin typeface="UTM Flamenco" panose="02040603050506020204" pitchFamily="18" charset="0"/>
              </a:rPr>
              <a:t> </a:t>
            </a:r>
            <a:r>
              <a:rPr lang="vi-VN" b="1">
                <a:solidFill>
                  <a:srgbClr val="FF0000"/>
                </a:solidFill>
                <a:effectLst>
                  <a:outerShdw blurRad="38100" dist="38100" dir="2700000" algn="tl">
                    <a:srgbClr val="000000">
                      <a:alpha val="43137"/>
                    </a:srgbClr>
                  </a:outerShdw>
                </a:effectLst>
                <a:latin typeface="UTM Flamenco" panose="02040603050506020204" pitchFamily="18" charset="0"/>
              </a:rPr>
              <a:t>vạn quân Anh</a:t>
            </a:r>
            <a:endParaRPr lang="en-US" b="1">
              <a:solidFill>
                <a:srgbClr val="FF0000"/>
              </a:solidFill>
              <a:effectLst>
                <a:outerShdw blurRad="38100" dist="38100" dir="2700000" algn="tl">
                  <a:srgbClr val="000000">
                    <a:alpha val="43137"/>
                  </a:srgbClr>
                </a:outerShdw>
              </a:effectLst>
              <a:latin typeface="UTM Flamenco" panose="02040603050506020204" pitchFamily="18" charset="0"/>
            </a:endParaRPr>
          </a:p>
        </p:txBody>
      </p:sp>
      <p:sp>
        <p:nvSpPr>
          <p:cNvPr id="18" name="Arrow: Left 21">
            <a:extLst>
              <a:ext uri="{FF2B5EF4-FFF2-40B4-BE49-F238E27FC236}">
                <a16:creationId xmlns:a16="http://schemas.microsoft.com/office/drawing/2014/main" id="{4E377755-BF0F-461B-A3AA-D383DD446A4E}"/>
              </a:ext>
            </a:extLst>
          </p:cNvPr>
          <p:cNvSpPr/>
          <p:nvPr/>
        </p:nvSpPr>
        <p:spPr>
          <a:xfrm rot="1273267">
            <a:off x="3973116" y="3963590"/>
            <a:ext cx="607593" cy="336121"/>
          </a:xfrm>
          <a:custGeom>
            <a:avLst/>
            <a:gdLst>
              <a:gd name="connsiteX0" fmla="*/ 0 w 1380937"/>
              <a:gd name="connsiteY0" fmla="*/ 381968 h 763935"/>
              <a:gd name="connsiteX1" fmla="*/ 381968 w 1380937"/>
              <a:gd name="connsiteY1" fmla="*/ 0 h 763935"/>
              <a:gd name="connsiteX2" fmla="*/ 381968 w 1380937"/>
              <a:gd name="connsiteY2" fmla="*/ 190984 h 763935"/>
              <a:gd name="connsiteX3" fmla="*/ 1380937 w 1380937"/>
              <a:gd name="connsiteY3" fmla="*/ 190984 h 763935"/>
              <a:gd name="connsiteX4" fmla="*/ 1380937 w 1380937"/>
              <a:gd name="connsiteY4" fmla="*/ 572951 h 763935"/>
              <a:gd name="connsiteX5" fmla="*/ 381968 w 1380937"/>
              <a:gd name="connsiteY5" fmla="*/ 572951 h 763935"/>
              <a:gd name="connsiteX6" fmla="*/ 381968 w 1380937"/>
              <a:gd name="connsiteY6" fmla="*/ 763935 h 763935"/>
              <a:gd name="connsiteX7" fmla="*/ 0 w 1380937"/>
              <a:gd name="connsiteY7" fmla="*/ 381968 h 763935"/>
              <a:gd name="connsiteX0" fmla="*/ 0 w 1380937"/>
              <a:gd name="connsiteY0" fmla="*/ 381968 h 763935"/>
              <a:gd name="connsiteX1" fmla="*/ 381968 w 1380937"/>
              <a:gd name="connsiteY1" fmla="*/ 0 h 763935"/>
              <a:gd name="connsiteX2" fmla="*/ 381968 w 1380937"/>
              <a:gd name="connsiteY2" fmla="*/ 190984 h 763935"/>
              <a:gd name="connsiteX3" fmla="*/ 933384 w 1380937"/>
              <a:gd name="connsiteY3" fmla="*/ 292747 h 763935"/>
              <a:gd name="connsiteX4" fmla="*/ 1380937 w 1380937"/>
              <a:gd name="connsiteY4" fmla="*/ 190984 h 763935"/>
              <a:gd name="connsiteX5" fmla="*/ 1380937 w 1380937"/>
              <a:gd name="connsiteY5" fmla="*/ 572951 h 763935"/>
              <a:gd name="connsiteX6" fmla="*/ 381968 w 1380937"/>
              <a:gd name="connsiteY6" fmla="*/ 572951 h 763935"/>
              <a:gd name="connsiteX7" fmla="*/ 381968 w 1380937"/>
              <a:gd name="connsiteY7" fmla="*/ 763935 h 763935"/>
              <a:gd name="connsiteX8" fmla="*/ 0 w 1380937"/>
              <a:gd name="connsiteY8" fmla="*/ 381968 h 763935"/>
              <a:gd name="connsiteX0" fmla="*/ 0 w 1380937"/>
              <a:gd name="connsiteY0" fmla="*/ 381968 h 763935"/>
              <a:gd name="connsiteX1" fmla="*/ 381968 w 1380937"/>
              <a:gd name="connsiteY1" fmla="*/ 0 h 763935"/>
              <a:gd name="connsiteX2" fmla="*/ 381968 w 1380937"/>
              <a:gd name="connsiteY2" fmla="*/ 190984 h 763935"/>
              <a:gd name="connsiteX3" fmla="*/ 679384 w 1380937"/>
              <a:gd name="connsiteY3" fmla="*/ 299097 h 763935"/>
              <a:gd name="connsiteX4" fmla="*/ 933384 w 1380937"/>
              <a:gd name="connsiteY4" fmla="*/ 292747 h 763935"/>
              <a:gd name="connsiteX5" fmla="*/ 1380937 w 1380937"/>
              <a:gd name="connsiteY5" fmla="*/ 190984 h 763935"/>
              <a:gd name="connsiteX6" fmla="*/ 1380937 w 1380937"/>
              <a:gd name="connsiteY6" fmla="*/ 572951 h 763935"/>
              <a:gd name="connsiteX7" fmla="*/ 381968 w 1380937"/>
              <a:gd name="connsiteY7" fmla="*/ 572951 h 763935"/>
              <a:gd name="connsiteX8" fmla="*/ 381968 w 1380937"/>
              <a:gd name="connsiteY8" fmla="*/ 763935 h 763935"/>
              <a:gd name="connsiteX9" fmla="*/ 0 w 1380937"/>
              <a:gd name="connsiteY9" fmla="*/ 381968 h 763935"/>
              <a:gd name="connsiteX0" fmla="*/ 0 w 1380937"/>
              <a:gd name="connsiteY0" fmla="*/ 381968 h 763935"/>
              <a:gd name="connsiteX1" fmla="*/ 381968 w 1380937"/>
              <a:gd name="connsiteY1" fmla="*/ 0 h 763935"/>
              <a:gd name="connsiteX2" fmla="*/ 381968 w 1380937"/>
              <a:gd name="connsiteY2" fmla="*/ 190984 h 763935"/>
              <a:gd name="connsiteX3" fmla="*/ 679384 w 1380937"/>
              <a:gd name="connsiteY3" fmla="*/ 299097 h 763935"/>
              <a:gd name="connsiteX4" fmla="*/ 1085784 w 1380937"/>
              <a:gd name="connsiteY4" fmla="*/ 292747 h 763935"/>
              <a:gd name="connsiteX5" fmla="*/ 1380937 w 1380937"/>
              <a:gd name="connsiteY5" fmla="*/ 190984 h 763935"/>
              <a:gd name="connsiteX6" fmla="*/ 1380937 w 1380937"/>
              <a:gd name="connsiteY6" fmla="*/ 572951 h 763935"/>
              <a:gd name="connsiteX7" fmla="*/ 381968 w 1380937"/>
              <a:gd name="connsiteY7" fmla="*/ 572951 h 763935"/>
              <a:gd name="connsiteX8" fmla="*/ 381968 w 1380937"/>
              <a:gd name="connsiteY8" fmla="*/ 763935 h 763935"/>
              <a:gd name="connsiteX9" fmla="*/ 0 w 1380937"/>
              <a:gd name="connsiteY9" fmla="*/ 381968 h 763935"/>
              <a:gd name="connsiteX0" fmla="*/ 0 w 1380937"/>
              <a:gd name="connsiteY0" fmla="*/ 381968 h 763935"/>
              <a:gd name="connsiteX1" fmla="*/ 381968 w 1380937"/>
              <a:gd name="connsiteY1" fmla="*/ 0 h 763935"/>
              <a:gd name="connsiteX2" fmla="*/ 381968 w 1380937"/>
              <a:gd name="connsiteY2" fmla="*/ 190984 h 763935"/>
              <a:gd name="connsiteX3" fmla="*/ 679384 w 1380937"/>
              <a:gd name="connsiteY3" fmla="*/ 299097 h 763935"/>
              <a:gd name="connsiteX4" fmla="*/ 1085784 w 1380937"/>
              <a:gd name="connsiteY4" fmla="*/ 292747 h 763935"/>
              <a:gd name="connsiteX5" fmla="*/ 1380937 w 1380937"/>
              <a:gd name="connsiteY5" fmla="*/ 190984 h 763935"/>
              <a:gd name="connsiteX6" fmla="*/ 1380937 w 1380937"/>
              <a:gd name="connsiteY6" fmla="*/ 572951 h 763935"/>
              <a:gd name="connsiteX7" fmla="*/ 666684 w 1380937"/>
              <a:gd name="connsiteY7" fmla="*/ 648347 h 763935"/>
              <a:gd name="connsiteX8" fmla="*/ 381968 w 1380937"/>
              <a:gd name="connsiteY8" fmla="*/ 572951 h 763935"/>
              <a:gd name="connsiteX9" fmla="*/ 381968 w 1380937"/>
              <a:gd name="connsiteY9" fmla="*/ 763935 h 763935"/>
              <a:gd name="connsiteX10" fmla="*/ 0 w 1380937"/>
              <a:gd name="connsiteY10" fmla="*/ 381968 h 763935"/>
              <a:gd name="connsiteX0" fmla="*/ 0 w 1380937"/>
              <a:gd name="connsiteY0" fmla="*/ 381968 h 763935"/>
              <a:gd name="connsiteX1" fmla="*/ 381968 w 1380937"/>
              <a:gd name="connsiteY1" fmla="*/ 0 h 763935"/>
              <a:gd name="connsiteX2" fmla="*/ 381968 w 1380937"/>
              <a:gd name="connsiteY2" fmla="*/ 190984 h 763935"/>
              <a:gd name="connsiteX3" fmla="*/ 679384 w 1380937"/>
              <a:gd name="connsiteY3" fmla="*/ 299097 h 763935"/>
              <a:gd name="connsiteX4" fmla="*/ 1085784 w 1380937"/>
              <a:gd name="connsiteY4" fmla="*/ 292747 h 763935"/>
              <a:gd name="connsiteX5" fmla="*/ 1380937 w 1380937"/>
              <a:gd name="connsiteY5" fmla="*/ 190984 h 763935"/>
              <a:gd name="connsiteX6" fmla="*/ 1380937 w 1380937"/>
              <a:gd name="connsiteY6" fmla="*/ 572951 h 763935"/>
              <a:gd name="connsiteX7" fmla="*/ 1142934 w 1380937"/>
              <a:gd name="connsiteY7" fmla="*/ 654697 h 763935"/>
              <a:gd name="connsiteX8" fmla="*/ 666684 w 1380937"/>
              <a:gd name="connsiteY8" fmla="*/ 648347 h 763935"/>
              <a:gd name="connsiteX9" fmla="*/ 381968 w 1380937"/>
              <a:gd name="connsiteY9" fmla="*/ 572951 h 763935"/>
              <a:gd name="connsiteX10" fmla="*/ 381968 w 1380937"/>
              <a:gd name="connsiteY10" fmla="*/ 763935 h 763935"/>
              <a:gd name="connsiteX11" fmla="*/ 0 w 1380937"/>
              <a:gd name="connsiteY11" fmla="*/ 381968 h 763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0937" h="763935">
                <a:moveTo>
                  <a:pt x="0" y="381968"/>
                </a:moveTo>
                <a:lnTo>
                  <a:pt x="381968" y="0"/>
                </a:lnTo>
                <a:lnTo>
                  <a:pt x="381968" y="190984"/>
                </a:lnTo>
                <a:cubicBezTo>
                  <a:pt x="417779" y="228133"/>
                  <a:pt x="587481" y="282137"/>
                  <a:pt x="679384" y="299097"/>
                </a:cubicBezTo>
                <a:cubicBezTo>
                  <a:pt x="771287" y="316057"/>
                  <a:pt x="955100" y="298066"/>
                  <a:pt x="1085784" y="292747"/>
                </a:cubicBezTo>
                <a:lnTo>
                  <a:pt x="1380937" y="190984"/>
                </a:lnTo>
                <a:lnTo>
                  <a:pt x="1380937" y="572951"/>
                </a:lnTo>
                <a:cubicBezTo>
                  <a:pt x="1333862" y="641770"/>
                  <a:pt x="1261976" y="642131"/>
                  <a:pt x="1142934" y="654697"/>
                </a:cubicBezTo>
                <a:cubicBezTo>
                  <a:pt x="1023892" y="667263"/>
                  <a:pt x="786103" y="653505"/>
                  <a:pt x="666684" y="648347"/>
                </a:cubicBezTo>
                <a:lnTo>
                  <a:pt x="381968" y="572951"/>
                </a:lnTo>
                <a:lnTo>
                  <a:pt x="381968" y="763935"/>
                </a:lnTo>
                <a:lnTo>
                  <a:pt x="0" y="381968"/>
                </a:lnTo>
                <a:close/>
              </a:path>
            </a:pathLst>
          </a:custGeom>
          <a:solidFill>
            <a:srgbClr val="92D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Left Brace 18">
            <a:extLst>
              <a:ext uri="{FF2B5EF4-FFF2-40B4-BE49-F238E27FC236}">
                <a16:creationId xmlns:a16="http://schemas.microsoft.com/office/drawing/2014/main" id="{D6F7918F-45C9-483D-8407-2CA648FC4830}"/>
              </a:ext>
            </a:extLst>
          </p:cNvPr>
          <p:cNvSpPr/>
          <p:nvPr/>
        </p:nvSpPr>
        <p:spPr>
          <a:xfrm>
            <a:off x="2244072" y="756839"/>
            <a:ext cx="524779" cy="3818865"/>
          </a:xfrm>
          <a:prstGeom prst="leftBrace">
            <a:avLst>
              <a:gd name="adj1" fmla="val 149005"/>
              <a:gd name="adj2" fmla="val 50000"/>
            </a:avLst>
          </a:prstGeom>
          <a:ln w="76200">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sp>
        <p:nvSpPr>
          <p:cNvPr id="20" name="Text Box 4">
            <a:extLst>
              <a:ext uri="{FF2B5EF4-FFF2-40B4-BE49-F238E27FC236}">
                <a16:creationId xmlns:a16="http://schemas.microsoft.com/office/drawing/2014/main" id="{66DAB1FF-93AB-4C96-AE9D-AC353DEEF208}"/>
              </a:ext>
            </a:extLst>
          </p:cNvPr>
          <p:cNvSpPr txBox="1">
            <a:spLocks noChangeArrowheads="1"/>
          </p:cNvSpPr>
          <p:nvPr/>
        </p:nvSpPr>
        <p:spPr bwMode="auto">
          <a:xfrm>
            <a:off x="695778" y="2494352"/>
            <a:ext cx="1879301" cy="338554"/>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vi-VN" b="1">
                <a:solidFill>
                  <a:srgbClr val="FF0000"/>
                </a:solidFill>
                <a:effectLst>
                  <a:outerShdw blurRad="38100" dist="38100" dir="2700000" algn="tl">
                    <a:srgbClr val="000000">
                      <a:alpha val="43137"/>
                    </a:srgbClr>
                  </a:outerShdw>
                </a:effectLst>
                <a:latin typeface="UTM Flamenco" panose="02040603050506020204" pitchFamily="18" charset="0"/>
              </a:rPr>
              <a:t>6</a:t>
            </a:r>
            <a:r>
              <a:rPr lang="en-US" b="1">
                <a:solidFill>
                  <a:srgbClr val="FF0000"/>
                </a:solidFill>
                <a:effectLst>
                  <a:outerShdw blurRad="38100" dist="38100" dir="2700000" algn="tl">
                    <a:srgbClr val="000000">
                      <a:alpha val="43137"/>
                    </a:srgbClr>
                  </a:outerShdw>
                </a:effectLst>
                <a:latin typeface="UTM Flamenco" panose="02040603050506020204" pitchFamily="18" charset="0"/>
              </a:rPr>
              <a:t> </a:t>
            </a:r>
            <a:r>
              <a:rPr lang="vi-VN" b="1">
                <a:solidFill>
                  <a:srgbClr val="FF0000"/>
                </a:solidFill>
                <a:effectLst>
                  <a:outerShdw blurRad="38100" dist="38100" dir="2700000" algn="tl">
                    <a:srgbClr val="000000">
                      <a:alpha val="43137"/>
                    </a:srgbClr>
                  </a:outerShdw>
                </a:effectLst>
                <a:latin typeface="UTM Flamenco" panose="02040603050506020204" pitchFamily="18" charset="0"/>
              </a:rPr>
              <a:t>vạn quân Nhật</a:t>
            </a:r>
            <a:endParaRPr lang="en-US" b="1">
              <a:solidFill>
                <a:srgbClr val="FF0000"/>
              </a:solidFill>
              <a:effectLst>
                <a:outerShdw blurRad="38100" dist="38100" dir="2700000" algn="tl">
                  <a:srgbClr val="000000">
                    <a:alpha val="43137"/>
                  </a:srgbClr>
                </a:outerShdw>
              </a:effectLst>
              <a:latin typeface="UTM Flamenco" panose="02040603050506020204" pitchFamily="18" charset="0"/>
            </a:endParaRPr>
          </a:p>
        </p:txBody>
      </p:sp>
      <p:pic>
        <p:nvPicPr>
          <p:cNvPr id="14" name="Picture 30" descr="Quan THDQ o Hai Phong 1945">
            <a:extLst>
              <a:ext uri="{FF2B5EF4-FFF2-40B4-BE49-F238E27FC236}">
                <a16:creationId xmlns:a16="http://schemas.microsoft.com/office/drawing/2014/main" id="{A7130465-856A-4155-85EA-0EAA2BA5D0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8868" y="879265"/>
            <a:ext cx="1994662" cy="1235439"/>
          </a:xfrm>
          <a:prstGeom prst="round2DiagRect">
            <a:avLst>
              <a:gd name="adj1" fmla="val 16667"/>
              <a:gd name="adj2" fmla="val 0"/>
            </a:avLst>
          </a:prstGeom>
          <a:ln w="88900" cap="sq">
            <a:solidFill>
              <a:srgbClr val="FFFFFF"/>
            </a:solidFill>
            <a:miter lim="800000"/>
          </a:ln>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 name="Picture 33" descr="Quan Anh den Saigon 1945">
            <a:extLst>
              <a:ext uri="{FF2B5EF4-FFF2-40B4-BE49-F238E27FC236}">
                <a16:creationId xmlns:a16="http://schemas.microsoft.com/office/drawing/2014/main" id="{99326982-F912-4411-AC23-A984D0ABB612}"/>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298638" y="2979963"/>
            <a:ext cx="1945700" cy="12628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83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6" presetClass="entr" presetSubtype="21"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6" presetClass="entr" presetSubtype="21"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6" grpId="0"/>
      <p:bldP spid="18" grpId="0" animBg="1"/>
      <p:bldP spid="19" grpId="0" animBg="1"/>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AB4A6A-57AC-4ECB-8980-F90951BF0A05}"/>
              </a:ext>
            </a:extLst>
          </p:cNvPr>
          <p:cNvSpPr/>
          <p:nvPr/>
        </p:nvSpPr>
        <p:spPr>
          <a:xfrm>
            <a:off x="3205151" y="1246415"/>
            <a:ext cx="2558008" cy="1579307"/>
          </a:xfrm>
          <a:prstGeom prst="rect">
            <a:avLst/>
          </a:prstGeom>
          <a:solidFill>
            <a:srgbClr val="F8C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CD9CE272-F3A9-4268-AC63-C882735962EE}"/>
              </a:ext>
            </a:extLst>
          </p:cNvPr>
          <p:cNvSpPr/>
          <p:nvPr/>
        </p:nvSpPr>
        <p:spPr>
          <a:xfrm>
            <a:off x="6005969" y="1246414"/>
            <a:ext cx="2558008" cy="1579307"/>
          </a:xfrm>
          <a:prstGeom prst="rect">
            <a:avLst/>
          </a:prstGeom>
          <a:solidFill>
            <a:srgbClr val="F8C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24769BF0-E2DB-4599-9D43-175D03C74EC9}"/>
              </a:ext>
            </a:extLst>
          </p:cNvPr>
          <p:cNvSpPr/>
          <p:nvPr/>
        </p:nvSpPr>
        <p:spPr>
          <a:xfrm>
            <a:off x="404333" y="1237447"/>
            <a:ext cx="2558008" cy="1579307"/>
          </a:xfrm>
          <a:prstGeom prst="rect">
            <a:avLst/>
          </a:prstGeom>
          <a:solidFill>
            <a:srgbClr val="F8C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Rounded Corners 11">
            <a:extLst>
              <a:ext uri="{FF2B5EF4-FFF2-40B4-BE49-F238E27FC236}">
                <a16:creationId xmlns:a16="http://schemas.microsoft.com/office/drawing/2014/main" id="{D0837EC9-DEB5-4815-A0FE-E74E0A40FFF4}"/>
              </a:ext>
            </a:extLst>
          </p:cNvPr>
          <p:cNvSpPr/>
          <p:nvPr/>
        </p:nvSpPr>
        <p:spPr>
          <a:xfrm>
            <a:off x="-87753" y="0"/>
            <a:ext cx="9319505" cy="934785"/>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a:ln w="0"/>
                <a:solidFill>
                  <a:schemeClr val="accent1"/>
                </a:solidFill>
                <a:effectLst>
                  <a:outerShdw blurRad="38100" dist="25400" dir="5400000" algn="ctr" rotWithShape="0">
                    <a:srgbClr val="6E747A">
                      <a:alpha val="43000"/>
                    </a:srgbClr>
                  </a:outerShdw>
                </a:effectLst>
                <a:latin typeface="UTM Cookies" panose="02040603050506020204" pitchFamily="18" charset="0"/>
              </a:rPr>
              <a:t>Tình thế “Nghìn cân treo sợi tóc”</a:t>
            </a:r>
          </a:p>
        </p:txBody>
      </p:sp>
      <p:sp>
        <p:nvSpPr>
          <p:cNvPr id="13" name="Rectangle: Rounded Corners 12">
            <a:extLst>
              <a:ext uri="{FF2B5EF4-FFF2-40B4-BE49-F238E27FC236}">
                <a16:creationId xmlns:a16="http://schemas.microsoft.com/office/drawing/2014/main" id="{E4A5C39F-2D66-42CF-ADF5-38CE4BECE477}"/>
              </a:ext>
            </a:extLst>
          </p:cNvPr>
          <p:cNvSpPr/>
          <p:nvPr/>
        </p:nvSpPr>
        <p:spPr>
          <a:xfrm>
            <a:off x="597882" y="925818"/>
            <a:ext cx="2170910" cy="623259"/>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đói</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14" name="Rectangle: Rounded Corners 13">
            <a:extLst>
              <a:ext uri="{FF2B5EF4-FFF2-40B4-BE49-F238E27FC236}">
                <a16:creationId xmlns:a16="http://schemas.microsoft.com/office/drawing/2014/main" id="{7CDF7F05-EFD1-4BAE-A03A-AAD15921BACB}"/>
              </a:ext>
            </a:extLst>
          </p:cNvPr>
          <p:cNvSpPr/>
          <p:nvPr/>
        </p:nvSpPr>
        <p:spPr>
          <a:xfrm>
            <a:off x="6199518" y="934785"/>
            <a:ext cx="2170910" cy="623259"/>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15" name="Rectangle: Rounded Corners 14">
            <a:extLst>
              <a:ext uri="{FF2B5EF4-FFF2-40B4-BE49-F238E27FC236}">
                <a16:creationId xmlns:a16="http://schemas.microsoft.com/office/drawing/2014/main" id="{BE569776-47E5-4CA0-86A1-72B545C7C183}"/>
              </a:ext>
            </a:extLst>
          </p:cNvPr>
          <p:cNvSpPr/>
          <p:nvPr/>
        </p:nvSpPr>
        <p:spPr>
          <a:xfrm>
            <a:off x="3398700" y="934785"/>
            <a:ext cx="2170910" cy="623259"/>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dốt</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16" name="Text Box 4">
            <a:extLst>
              <a:ext uri="{FF2B5EF4-FFF2-40B4-BE49-F238E27FC236}">
                <a16:creationId xmlns:a16="http://schemas.microsoft.com/office/drawing/2014/main" id="{1945F66F-357E-4A00-A52F-D4C4070A5CB2}"/>
              </a:ext>
            </a:extLst>
          </p:cNvPr>
          <p:cNvSpPr txBox="1">
            <a:spLocks noChangeArrowheads="1"/>
          </p:cNvSpPr>
          <p:nvPr/>
        </p:nvSpPr>
        <p:spPr bwMode="auto">
          <a:xfrm>
            <a:off x="450891" y="1673367"/>
            <a:ext cx="2476145" cy="830997"/>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just" eaLnBrk="1" hangingPunct="1">
              <a:spcBef>
                <a:spcPct val="50000"/>
              </a:spcBef>
            </a:pPr>
            <a:r>
              <a:rPr lang="vi-VN" b="1">
                <a:latin typeface="UTM Flamenco" panose="02040603050506020204" pitchFamily="18" charset="0"/>
              </a:rPr>
              <a:t>Nông nghiệp đình đốn, Nạn đói năm 1945 làm hơn hai triệu người chết đói.</a:t>
            </a:r>
            <a:endParaRPr lang="en-US" b="1">
              <a:latin typeface="UTM Flamenco" panose="02040603050506020204" pitchFamily="18" charset="0"/>
            </a:endParaRPr>
          </a:p>
        </p:txBody>
      </p:sp>
      <p:sp>
        <p:nvSpPr>
          <p:cNvPr id="17" name="Text Box 4">
            <a:extLst>
              <a:ext uri="{FF2B5EF4-FFF2-40B4-BE49-F238E27FC236}">
                <a16:creationId xmlns:a16="http://schemas.microsoft.com/office/drawing/2014/main" id="{3187B5A5-04F6-408E-9350-12A1A2940DD1}"/>
              </a:ext>
            </a:extLst>
          </p:cNvPr>
          <p:cNvSpPr txBox="1">
            <a:spLocks noChangeArrowheads="1"/>
          </p:cNvSpPr>
          <p:nvPr/>
        </p:nvSpPr>
        <p:spPr bwMode="auto">
          <a:xfrm>
            <a:off x="3246082" y="1645344"/>
            <a:ext cx="2476145" cy="584775"/>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just" eaLnBrk="1" hangingPunct="1">
              <a:spcBef>
                <a:spcPct val="50000"/>
              </a:spcBef>
            </a:pPr>
            <a:r>
              <a:rPr lang="vi-VN" b="1">
                <a:latin typeface="UTM Flamenco" panose="02040603050506020204" pitchFamily="18" charset="0"/>
              </a:rPr>
              <a:t>Hơn 90% đồng bào không biết chữ.</a:t>
            </a:r>
            <a:endParaRPr lang="en-US" b="1">
              <a:latin typeface="UTM Flamenco" panose="02040603050506020204" pitchFamily="18" charset="0"/>
            </a:endParaRPr>
          </a:p>
        </p:txBody>
      </p:sp>
      <p:sp>
        <p:nvSpPr>
          <p:cNvPr id="18" name="Text Box 4">
            <a:extLst>
              <a:ext uri="{FF2B5EF4-FFF2-40B4-BE49-F238E27FC236}">
                <a16:creationId xmlns:a16="http://schemas.microsoft.com/office/drawing/2014/main" id="{4EFEF0B8-9911-4CF4-90B1-E9188EDFB496}"/>
              </a:ext>
            </a:extLst>
          </p:cNvPr>
          <p:cNvSpPr txBox="1">
            <a:spLocks noChangeArrowheads="1"/>
          </p:cNvSpPr>
          <p:nvPr/>
        </p:nvSpPr>
        <p:spPr bwMode="auto">
          <a:xfrm>
            <a:off x="6041273" y="1645344"/>
            <a:ext cx="2476145" cy="1077218"/>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just" eaLnBrk="1" hangingPunct="1">
              <a:spcBef>
                <a:spcPct val="50000"/>
              </a:spcBef>
            </a:pPr>
            <a:r>
              <a:rPr lang="vi-VN" b="1">
                <a:latin typeface="UTM Flamenco" panose="02040603050506020204" pitchFamily="18" charset="0"/>
              </a:rPr>
              <a:t>Các nước đế quốc và các thế lực phản động cấu kết với nhau bao vây và chống phá cách mạng Việt Nam.</a:t>
            </a:r>
            <a:endParaRPr lang="en-US" b="1">
              <a:latin typeface="UTM Flamenco" panose="02040603050506020204" pitchFamily="18" charset="0"/>
            </a:endParaRPr>
          </a:p>
        </p:txBody>
      </p:sp>
      <p:pic>
        <p:nvPicPr>
          <p:cNvPr id="19" name="Picture 36" descr="Quan phap o saigon 1945">
            <a:extLst>
              <a:ext uri="{FF2B5EF4-FFF2-40B4-BE49-F238E27FC236}">
                <a16:creationId xmlns:a16="http://schemas.microsoft.com/office/drawing/2014/main" id="{F795316F-BB83-41AE-A85E-D4FAB74184A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041273" y="3022276"/>
            <a:ext cx="2522703" cy="17403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 name="Picture 2" descr="Những câu chuyện đầy ám ảnh trong nạn đói năm 1945 - Redsvn.net">
            <a:extLst>
              <a:ext uri="{FF2B5EF4-FFF2-40B4-BE49-F238E27FC236}">
                <a16:creationId xmlns:a16="http://schemas.microsoft.com/office/drawing/2014/main" id="{0B6DAA05-97D3-4248-BADC-AC4CA659C8B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b="9496"/>
          <a:stretch/>
        </p:blipFill>
        <p:spPr bwMode="auto">
          <a:xfrm>
            <a:off x="450891" y="3022276"/>
            <a:ext cx="2511450" cy="17403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1" name="Picture 4" descr="Phong trào diệt giặc dốt 70 năm trước |=&amp;gt; Đăng trên báo Bắc Giang">
            <a:extLst>
              <a:ext uri="{FF2B5EF4-FFF2-40B4-BE49-F238E27FC236}">
                <a16:creationId xmlns:a16="http://schemas.microsoft.com/office/drawing/2014/main" id="{AF66D9A7-8C83-411D-A252-0E7EF474AE0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246082" y="3022276"/>
            <a:ext cx="2482263" cy="17403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4899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par>
                                <p:cTn id="35" presetID="16" presetClass="entr" presetSubtype="21"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arn(inVertical)">
                                      <p:cBhvr>
                                        <p:cTn id="45" dur="500"/>
                                        <p:tgtEl>
                                          <p:spTgt spid="18"/>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arn(inVertical)">
                                      <p:cBhvr>
                                        <p:cTn id="48" dur="500"/>
                                        <p:tgtEl>
                                          <p:spTgt spid="10"/>
                                        </p:tgtEl>
                                      </p:cBhvr>
                                    </p:animEffect>
                                  </p:childTnLst>
                                </p:cTn>
                              </p:par>
                              <p:par>
                                <p:cTn id="49" presetID="16" presetClass="entr" presetSubtype="21"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arn(inVertical)">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animBg="1"/>
      <p:bldP spid="14" grpId="0" animBg="1"/>
      <p:bldP spid="15" grpId="0" animBg="1"/>
      <p:bldP spid="16"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8"/>
        <p:cNvGrpSpPr/>
        <p:nvPr/>
      </p:nvGrpSpPr>
      <p:grpSpPr>
        <a:xfrm>
          <a:off x="0" y="0"/>
          <a:ext cx="0" cy="0"/>
          <a:chOff x="0" y="0"/>
          <a:chExt cx="0" cy="0"/>
        </a:xfrm>
      </p:grpSpPr>
      <p:grpSp>
        <p:nvGrpSpPr>
          <p:cNvPr id="2833" name="Google Shape;2833;p48"/>
          <p:cNvGrpSpPr/>
          <p:nvPr/>
        </p:nvGrpSpPr>
        <p:grpSpPr>
          <a:xfrm>
            <a:off x="539563" y="848900"/>
            <a:ext cx="868425" cy="514500"/>
            <a:chOff x="2575700" y="1885000"/>
            <a:chExt cx="868425" cy="514500"/>
          </a:xfrm>
        </p:grpSpPr>
        <p:sp>
          <p:nvSpPr>
            <p:cNvPr id="2834" name="Google Shape;2834;p48"/>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8"/>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8"/>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8"/>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8" name="Google Shape;2838;p48"/>
          <p:cNvSpPr/>
          <p:nvPr/>
        </p:nvSpPr>
        <p:spPr>
          <a:xfrm>
            <a:off x="6317788" y="95002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9" name="Google Shape;2839;p48"/>
          <p:cNvGrpSpPr/>
          <p:nvPr/>
        </p:nvGrpSpPr>
        <p:grpSpPr>
          <a:xfrm>
            <a:off x="2210325" y="1363400"/>
            <a:ext cx="4209000" cy="606050"/>
            <a:chOff x="2210325" y="1072338"/>
            <a:chExt cx="4209000" cy="606050"/>
          </a:xfrm>
        </p:grpSpPr>
        <p:sp>
          <p:nvSpPr>
            <p:cNvPr id="2840" name="Google Shape;2840;p48"/>
            <p:cNvSpPr/>
            <p:nvPr/>
          </p:nvSpPr>
          <p:spPr>
            <a:xfrm>
              <a:off x="6225825" y="1494488"/>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8"/>
            <p:cNvSpPr/>
            <p:nvPr/>
          </p:nvSpPr>
          <p:spPr>
            <a:xfrm>
              <a:off x="2210325" y="1072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2" name="Google Shape;2842;p48"/>
          <p:cNvSpPr/>
          <p:nvPr/>
        </p:nvSpPr>
        <p:spPr>
          <a:xfrm>
            <a:off x="539563" y="25917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43" name="Google Shape;2843;p48"/>
          <p:cNvGrpSpPr/>
          <p:nvPr/>
        </p:nvGrpSpPr>
        <p:grpSpPr>
          <a:xfrm flipH="1">
            <a:off x="8061423" y="2032280"/>
            <a:ext cx="439600" cy="913400"/>
            <a:chOff x="7212850" y="2109375"/>
            <a:chExt cx="439600" cy="913400"/>
          </a:xfrm>
        </p:grpSpPr>
        <p:sp>
          <p:nvSpPr>
            <p:cNvPr id="2844" name="Google Shape;2844;p4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Cloud 26">
            <a:extLst>
              <a:ext uri="{FF2B5EF4-FFF2-40B4-BE49-F238E27FC236}">
                <a16:creationId xmlns:a16="http://schemas.microsoft.com/office/drawing/2014/main" id="{CF262A18-2341-4A86-9D9C-EBEFBFE08F36}"/>
              </a:ext>
            </a:extLst>
          </p:cNvPr>
          <p:cNvSpPr/>
          <p:nvPr/>
        </p:nvSpPr>
        <p:spPr>
          <a:xfrm rot="217515">
            <a:off x="2009196" y="1806610"/>
            <a:ext cx="6172161" cy="3001964"/>
          </a:xfrm>
          <a:prstGeom prst="clou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a:extLst>
              <a:ext uri="{FF2B5EF4-FFF2-40B4-BE49-F238E27FC236}">
                <a16:creationId xmlns:a16="http://schemas.microsoft.com/office/drawing/2014/main" id="{A965B975-78A1-4438-8B9C-38A69A93D3DA}"/>
              </a:ext>
            </a:extLst>
          </p:cNvPr>
          <p:cNvSpPr/>
          <p:nvPr/>
        </p:nvSpPr>
        <p:spPr>
          <a:xfrm>
            <a:off x="2968339" y="572009"/>
            <a:ext cx="3145699" cy="646331"/>
          </a:xfrm>
          <a:prstGeom prst="rect">
            <a:avLst/>
          </a:prstGeom>
          <a:noFill/>
        </p:spPr>
        <p:txBody>
          <a:bodyPr wrap="square" lIns="91440" tIns="45720" rIns="91440" bIns="45720">
            <a:spAutoFit/>
          </a:bodyPr>
          <a:lstStyle/>
          <a:p>
            <a:pPr algn="ctr"/>
            <a:r>
              <a:rPr lang="en-US" sz="3600" b="1" cap="none" spc="0">
                <a:ln w="38100">
                  <a:solidFill>
                    <a:schemeClr val="accent2"/>
                  </a:solidFill>
                  <a:prstDash val="solid"/>
                </a:ln>
                <a:solidFill>
                  <a:srgbClr val="FFFFFF"/>
                </a:solidFill>
                <a:effectLst>
                  <a:outerShdw dist="38100" dir="2700000" algn="tl" rotWithShape="0">
                    <a:schemeClr val="accent2"/>
                  </a:outerShdw>
                </a:effectLst>
                <a:latin typeface="UTM Showcard" panose="02040603050506020204" pitchFamily="18" charset="0"/>
              </a:rPr>
              <a:t>LỊCH SỬ</a:t>
            </a:r>
          </a:p>
        </p:txBody>
      </p:sp>
      <p:sp>
        <p:nvSpPr>
          <p:cNvPr id="31" name="Rectangle 30">
            <a:extLst>
              <a:ext uri="{FF2B5EF4-FFF2-40B4-BE49-F238E27FC236}">
                <a16:creationId xmlns:a16="http://schemas.microsoft.com/office/drawing/2014/main" id="{8ABA9E0E-CAAB-4F56-B01C-135949FB7C8A}"/>
              </a:ext>
            </a:extLst>
          </p:cNvPr>
          <p:cNvSpPr/>
          <p:nvPr/>
        </p:nvSpPr>
        <p:spPr>
          <a:xfrm>
            <a:off x="244745" y="1193709"/>
            <a:ext cx="8654510" cy="646331"/>
          </a:xfrm>
          <a:prstGeom prst="rect">
            <a:avLst/>
          </a:prstGeom>
          <a:noFill/>
        </p:spPr>
        <p:txBody>
          <a:bodyPr wrap="square" lIns="91440" tIns="45720" rIns="91440" bIns="45720">
            <a:spAutoFit/>
          </a:bodyPr>
          <a:lstStyle/>
          <a:p>
            <a:pPr algn="ctr"/>
            <a:r>
              <a:rPr lang="vi-VN" sz="3600" b="1" cap="none" spc="0">
                <a:ln w="2857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VƯỢT QUA </a:t>
            </a:r>
            <a:r>
              <a:rPr lang="vi-VN" sz="3600" b="1">
                <a:ln w="2857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TÌNH THẾ HIỂM NGHÈO</a:t>
            </a:r>
          </a:p>
        </p:txBody>
      </p:sp>
      <p:sp>
        <p:nvSpPr>
          <p:cNvPr id="22" name="Rectangle: Rounded Corners 21">
            <a:extLst>
              <a:ext uri="{FF2B5EF4-FFF2-40B4-BE49-F238E27FC236}">
                <a16:creationId xmlns:a16="http://schemas.microsoft.com/office/drawing/2014/main" id="{7A100AE8-622C-4B4C-99DA-B38D45C247E8}"/>
              </a:ext>
            </a:extLst>
          </p:cNvPr>
          <p:cNvSpPr/>
          <p:nvPr/>
        </p:nvSpPr>
        <p:spPr>
          <a:xfrm>
            <a:off x="2565474" y="2854544"/>
            <a:ext cx="5207266" cy="821267"/>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Những giải pháp mà Đảng và Bác Hồ đã làm để giúp đất nước thoát khỏi tình thế</a:t>
            </a:r>
            <a:r>
              <a:rPr lang="en-US" sz="32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 h</a:t>
            </a:r>
            <a:r>
              <a:rPr lang="vi-VN" sz="32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iểm nghèo</a:t>
            </a:r>
          </a:p>
        </p:txBody>
      </p:sp>
      <p:pic>
        <p:nvPicPr>
          <p:cNvPr id="23" name="Picture 22">
            <a:extLst>
              <a:ext uri="{FF2B5EF4-FFF2-40B4-BE49-F238E27FC236}">
                <a16:creationId xmlns:a16="http://schemas.microsoft.com/office/drawing/2014/main" id="{6D828B4D-7D27-483C-9C9E-3D8EA79995C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981" b="55093" l="18000" r="42800">
                        <a14:foregroundMark x1="34700" y1="36111" x2="34700" y2="37315"/>
                        <a14:foregroundMark x1="30800" y1="33426" x2="35600" y2="34630"/>
                        <a14:foregroundMark x1="35300" y1="51481" x2="37200" y2="51759"/>
                      </a14:backgroundRemoval>
                    </a14:imgEffect>
                  </a14:imgLayer>
                </a14:imgProps>
              </a:ext>
            </a:extLst>
          </a:blip>
          <a:srcRect l="17657" t="26205" r="55783" b="44973"/>
          <a:stretch/>
        </p:blipFill>
        <p:spPr>
          <a:xfrm>
            <a:off x="884525" y="2135573"/>
            <a:ext cx="1772725" cy="2077603"/>
          </a:xfrm>
          <a:prstGeom prst="rect">
            <a:avLst/>
          </a:prstGeom>
        </p:spPr>
      </p:pic>
    </p:spTree>
    <p:extLst>
      <p:ext uri="{BB962C8B-B14F-4D97-AF65-F5344CB8AC3E}">
        <p14:creationId xmlns:p14="http://schemas.microsoft.com/office/powerpoint/2010/main" val="151529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par>
                                <p:cTn id="11" presetID="14" presetClass="entr" presetSubtype="1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F6EDD4-7280-4348-AD12-9D182FBD8B5E}"/>
              </a:ext>
            </a:extLst>
          </p:cNvPr>
          <p:cNvSpPr txBox="1"/>
          <p:nvPr/>
        </p:nvSpPr>
        <p:spPr>
          <a:xfrm>
            <a:off x="902769" y="609026"/>
            <a:ext cx="7338462" cy="1107996"/>
          </a:xfrm>
          <a:prstGeom prst="rect">
            <a:avLst/>
          </a:prstGeom>
          <a:noFill/>
        </p:spPr>
        <p:txBody>
          <a:bodyPr wrap="square" lIns="0" tIns="0" rIns="0" bIns="0" rtlCol="0">
            <a:spAutoFit/>
          </a:bodyPr>
          <a:lstStyle>
            <a:defPPr>
              <a:defRPr lang="en-US"/>
            </a:defPPr>
            <a:lvl1pPr algn="just">
              <a:defRPr sz="4400">
                <a:solidFill>
                  <a:srgbClr val="588E80"/>
                </a:solidFill>
                <a:latin typeface="UVN Thanh Pho Nang" panose="02060406040706070204" pitchFamily="18" charset="0"/>
                <a:cs typeface="Times New Roman" panose="02020603050405020304" pitchFamily="18" charset="0"/>
              </a:defRPr>
            </a:lvl1pPr>
          </a:lstStyle>
          <a:p>
            <a:r>
              <a:rPr lang="en-US" sz="2400">
                <a:latin typeface="UTM Cookies" panose="02040603050506020204" pitchFamily="18" charset="0"/>
              </a:rPr>
              <a:t>Em có cảm nghĩ gì về việc làm của Bác Hồ: gương mẫu thực hiện 10 ngày nhịn ăn một bữa, dành gạo giúp dân nghèo.</a:t>
            </a:r>
          </a:p>
        </p:txBody>
      </p:sp>
      <p:sp>
        <p:nvSpPr>
          <p:cNvPr id="6" name="TextBox 5">
            <a:extLst>
              <a:ext uri="{FF2B5EF4-FFF2-40B4-BE49-F238E27FC236}">
                <a16:creationId xmlns:a16="http://schemas.microsoft.com/office/drawing/2014/main" id="{12DF9571-8130-430A-8034-B22B77940309}"/>
              </a:ext>
            </a:extLst>
          </p:cNvPr>
          <p:cNvSpPr txBox="1"/>
          <p:nvPr/>
        </p:nvSpPr>
        <p:spPr>
          <a:xfrm>
            <a:off x="4417994" y="1765296"/>
            <a:ext cx="3919489" cy="2585323"/>
          </a:xfrm>
          <a:prstGeom prst="rect">
            <a:avLst/>
          </a:prstGeom>
          <a:noFill/>
        </p:spPr>
        <p:txBody>
          <a:bodyPr wrap="square" lIns="0" tIns="0" rIns="0" bIns="0" rtlCol="0">
            <a:spAutoFit/>
          </a:bodyPr>
          <a:lstStyle/>
          <a:p>
            <a:pPr algn="l"/>
            <a:r>
              <a:rPr lang="en-US" sz="2400">
                <a:latin typeface="UTM Flamenco" panose="02040603050506020204" pitchFamily="18" charset="0"/>
                <a:cs typeface="Times New Roman" panose="02020603050405020304" pitchFamily="18" charset="0"/>
              </a:rPr>
              <a:t>- Bác là một vị lãnh tụ vĩ đại, hết mực yêu thương nhân dân. Không thể nhìn được cảnh mình ăn mặc đầy đủ còn nhân dân phải chịu cảnh chịu đói.</a:t>
            </a:r>
          </a:p>
          <a:p>
            <a:pPr algn="l"/>
            <a:r>
              <a:rPr lang="en-US" sz="2400">
                <a:latin typeface="UTM Flamenco" panose="02040603050506020204" pitchFamily="18" charset="0"/>
                <a:cs typeface="Times New Roman" panose="02020603050405020304" pitchFamily="18" charset="0"/>
              </a:rPr>
              <a:t>- Góp phần làm gương, nêu cao phong trào trong toàn dân.</a:t>
            </a:r>
          </a:p>
        </p:txBody>
      </p:sp>
      <p:pic>
        <p:nvPicPr>
          <p:cNvPr id="7" name="Picture 6">
            <a:extLst>
              <a:ext uri="{FF2B5EF4-FFF2-40B4-BE49-F238E27FC236}">
                <a16:creationId xmlns:a16="http://schemas.microsoft.com/office/drawing/2014/main" id="{CF0B5353-DA8C-470A-B622-099DB73E82C7}"/>
              </a:ext>
            </a:extLst>
          </p:cNvPr>
          <p:cNvPicPr>
            <a:picLocks noChangeAspect="1"/>
          </p:cNvPicPr>
          <p:nvPr/>
        </p:nvPicPr>
        <p:blipFill>
          <a:blip r:embed="rId2"/>
          <a:stretch>
            <a:fillRect/>
          </a:stretch>
        </p:blipFill>
        <p:spPr>
          <a:xfrm>
            <a:off x="989848" y="2035880"/>
            <a:ext cx="3086317" cy="23147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2475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Text Box 8">
            <a:extLst>
              <a:ext uri="{FF2B5EF4-FFF2-40B4-BE49-F238E27FC236}">
                <a16:creationId xmlns:a16="http://schemas.microsoft.com/office/drawing/2014/main" id="{F2C76591-62CE-4E77-A93C-3EFAB510B09C}"/>
              </a:ext>
            </a:extLst>
          </p:cNvPr>
          <p:cNvSpPr txBox="1">
            <a:spLocks noChangeArrowheads="1"/>
          </p:cNvSpPr>
          <p:nvPr/>
        </p:nvSpPr>
        <p:spPr bwMode="auto">
          <a:xfrm>
            <a:off x="2906830" y="3604540"/>
            <a:ext cx="5037920" cy="783193"/>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b="1">
                <a:solidFill>
                  <a:schemeClr val="bg1"/>
                </a:solidFill>
                <a:latin typeface="Times New Roman" panose="02020603050405020304" pitchFamily="18" charset="0"/>
                <a:cs typeface="Times New Roman" panose="02020603050405020304" pitchFamily="18" charset="0"/>
              </a:rPr>
              <a:t>Lập “hũ gạo cứu đói”,</a:t>
            </a:r>
            <a:r>
              <a:rPr lang="vi-VN" altLang="en-US" sz="2000" b="1">
                <a:solidFill>
                  <a:schemeClr val="bg1"/>
                </a:solidFill>
                <a:latin typeface="Times New Roman" panose="02020603050405020304" pitchFamily="18" charset="0"/>
                <a:cs typeface="Times New Roman" panose="02020603050405020304" pitchFamily="18" charset="0"/>
              </a:rPr>
              <a:t> </a:t>
            </a:r>
            <a:r>
              <a:rPr lang="en-US" altLang="en-US" sz="2000" b="1">
                <a:solidFill>
                  <a:schemeClr val="bg1"/>
                </a:solidFill>
                <a:latin typeface="Times New Roman" panose="02020603050405020304" pitchFamily="18" charset="0"/>
                <a:cs typeface="Times New Roman" panose="02020603050405020304" pitchFamily="18" charset="0"/>
              </a:rPr>
              <a:t>“ngày đồng</a:t>
            </a:r>
            <a:r>
              <a:rPr lang="vi-VN" altLang="en-US" sz="2000" b="1">
                <a:solidFill>
                  <a:schemeClr val="bg1"/>
                </a:solidFill>
                <a:latin typeface="Times New Roman" panose="02020603050405020304" pitchFamily="18" charset="0"/>
                <a:cs typeface="Times New Roman" panose="02020603050405020304" pitchFamily="18" charset="0"/>
              </a:rPr>
              <a:t> </a:t>
            </a:r>
            <a:r>
              <a:rPr lang="en-US" altLang="en-US" sz="2000" b="1">
                <a:solidFill>
                  <a:schemeClr val="bg1"/>
                </a:solidFill>
                <a:latin typeface="Times New Roman" panose="02020603050405020304" pitchFamily="18" charset="0"/>
                <a:cs typeface="Times New Roman" panose="02020603050405020304" pitchFamily="18" charset="0"/>
              </a:rPr>
              <a:t>tâm”,</a:t>
            </a:r>
            <a:r>
              <a:rPr lang="vi-VN" altLang="en-US" sz="2000" b="1">
                <a:solidFill>
                  <a:schemeClr val="bg1"/>
                </a:solidFill>
                <a:latin typeface="Times New Roman" panose="02020603050405020304" pitchFamily="18" charset="0"/>
                <a:cs typeface="Times New Roman" panose="02020603050405020304" pitchFamily="18" charset="0"/>
              </a:rPr>
              <a:t> </a:t>
            </a:r>
            <a:r>
              <a:rPr lang="en-US" altLang="en-US" sz="2000" b="1">
                <a:solidFill>
                  <a:schemeClr val="bg1"/>
                </a:solidFill>
                <a:latin typeface="Times New Roman" panose="02020603050405020304" pitchFamily="18" charset="0"/>
                <a:cs typeface="Times New Roman" panose="02020603050405020304" pitchFamily="18" charset="0"/>
              </a:rPr>
              <a:t>…</a:t>
            </a:r>
            <a:r>
              <a:rPr lang="vi-VN" altLang="en-US" sz="2000" b="1">
                <a:solidFill>
                  <a:schemeClr val="bg1"/>
                </a:solidFill>
                <a:latin typeface="Times New Roman" panose="02020603050405020304" pitchFamily="18" charset="0"/>
                <a:cs typeface="Times New Roman" panose="02020603050405020304" pitchFamily="18" charset="0"/>
              </a:rPr>
              <a:t> </a:t>
            </a:r>
            <a:r>
              <a:rPr lang="en-US" altLang="en-US" sz="2000" b="1">
                <a:solidFill>
                  <a:schemeClr val="bg1"/>
                </a:solidFill>
                <a:latin typeface="Times New Roman" panose="02020603050405020304" pitchFamily="18" charset="0"/>
                <a:cs typeface="Times New Roman" panose="02020603050405020304" pitchFamily="18" charset="0"/>
              </a:rPr>
              <a:t>dành gạo cho dân nghèo. </a:t>
            </a:r>
          </a:p>
        </p:txBody>
      </p:sp>
      <p:pic>
        <p:nvPicPr>
          <p:cNvPr id="8" name="Picture 21" descr="002">
            <a:extLst>
              <a:ext uri="{FF2B5EF4-FFF2-40B4-BE49-F238E27FC236}">
                <a16:creationId xmlns:a16="http://schemas.microsoft.com/office/drawing/2014/main" id="{026AF59B-C65D-4FA0-A483-874A70805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4156" y="1147363"/>
            <a:ext cx="3603917" cy="20534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0" name="Picture 4" descr="Sưu tập Hũ gạo tiết kiệm (1945 – 1975) - baotanglichsu.thuathienhue.gov.vn">
            <a:extLst>
              <a:ext uri="{FF2B5EF4-FFF2-40B4-BE49-F238E27FC236}">
                <a16:creationId xmlns:a16="http://schemas.microsoft.com/office/drawing/2014/main" id="{B399A648-94D0-4E4F-A99E-3CCA1D122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9668" y="1207550"/>
            <a:ext cx="2359423" cy="19832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45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Text Box 38">
            <a:extLst>
              <a:ext uri="{FF2B5EF4-FFF2-40B4-BE49-F238E27FC236}">
                <a16:creationId xmlns:a16="http://schemas.microsoft.com/office/drawing/2014/main" id="{A1CB5B88-0786-4069-8BB0-E296A609E2AE}"/>
              </a:ext>
            </a:extLst>
          </p:cNvPr>
          <p:cNvSpPr txBox="1">
            <a:spLocks noChangeArrowheads="1"/>
          </p:cNvSpPr>
          <p:nvPr/>
        </p:nvSpPr>
        <p:spPr bwMode="auto">
          <a:xfrm>
            <a:off x="2418338" y="2970500"/>
            <a:ext cx="2726012" cy="1464231"/>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000" b="1">
                <a:solidFill>
                  <a:schemeClr val="bg1"/>
                </a:solidFill>
                <a:latin typeface="Times New Roman" panose="02020603050405020304" pitchFamily="18" charset="0"/>
                <a:cs typeface="Times New Roman" panose="02020603050405020304" pitchFamily="18" charset="0"/>
              </a:rPr>
              <a:t> Dân nghèo được chia ruộng, đẩy mạnh phong trào tăng gia sản xuất nông nghiệp.</a:t>
            </a:r>
          </a:p>
        </p:txBody>
      </p:sp>
      <p:pic>
        <p:nvPicPr>
          <p:cNvPr id="9" name="Picture 2" descr="Về căn cứ Nam Kỳ Khởi nghĩa năm xưa - Bài 1: Vùng quê một lòng theo Đảng |  baotintuc.vn">
            <a:extLst>
              <a:ext uri="{FF2B5EF4-FFF2-40B4-BE49-F238E27FC236}">
                <a16:creationId xmlns:a16="http://schemas.microsoft.com/office/drawing/2014/main" id="{07C42E9F-4FFF-4823-9D89-6A0C46929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876" y="1121542"/>
            <a:ext cx="2418937" cy="15532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205594" y="1564999"/>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 name="Picture 2" descr="75 năm Báo Tấc Đất - Nông nghiệp Việt Nam">
            <a:extLst>
              <a:ext uri="{FF2B5EF4-FFF2-40B4-BE49-F238E27FC236}">
                <a16:creationId xmlns:a16="http://schemas.microsoft.com/office/drawing/2014/main" id="{7F9EE65F-CFBD-42A2-944B-4E5A7A2CC11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68" t="3069" r="4261" b="4709"/>
          <a:stretch/>
        </p:blipFill>
        <p:spPr bwMode="auto">
          <a:xfrm>
            <a:off x="6219586" y="1025903"/>
            <a:ext cx="1216780" cy="1803442"/>
          </a:xfrm>
          <a:prstGeom prst="rect">
            <a:avLst/>
          </a:prstGeom>
          <a:no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44" name="Text Box 38">
            <a:extLst>
              <a:ext uri="{FF2B5EF4-FFF2-40B4-BE49-F238E27FC236}">
                <a16:creationId xmlns:a16="http://schemas.microsoft.com/office/drawing/2014/main" id="{D55783C2-87FB-4FE1-8404-C88E76BD8833}"/>
              </a:ext>
            </a:extLst>
          </p:cNvPr>
          <p:cNvSpPr txBox="1">
            <a:spLocks noChangeArrowheads="1"/>
          </p:cNvSpPr>
          <p:nvPr/>
        </p:nvSpPr>
        <p:spPr bwMode="auto">
          <a:xfrm>
            <a:off x="5280186" y="2983935"/>
            <a:ext cx="3098932" cy="1464231"/>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vi-VN" altLang="en-US" sz="2000" b="1">
                <a:solidFill>
                  <a:schemeClr val="bg1"/>
                </a:solidFill>
                <a:latin typeface="Times New Roman" panose="02020603050405020304" pitchFamily="18" charset="0"/>
                <a:cs typeface="Times New Roman" panose="02020603050405020304" pitchFamily="18" charset="0"/>
              </a:rPr>
              <a:t>Khẩu hiệu "Không một tấc đất bỏ hoang!". "Tấc đất, tấc vàng!", được treo khắp nơi.</a:t>
            </a:r>
          </a:p>
        </p:txBody>
      </p:sp>
    </p:spTree>
    <p:extLst>
      <p:ext uri="{BB962C8B-B14F-4D97-AF65-F5344CB8AC3E}">
        <p14:creationId xmlns:p14="http://schemas.microsoft.com/office/powerpoint/2010/main" val="119850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randombar(horizontal)">
                                      <p:cBhvr>
                                        <p:cTn id="2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4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0" name="Picture 4" descr="Mit tinh chong giac doi 11- 1945- HN">
            <a:extLst>
              <a:ext uri="{FF2B5EF4-FFF2-40B4-BE49-F238E27FC236}">
                <a16:creationId xmlns:a16="http://schemas.microsoft.com/office/drawing/2014/main" id="{63689CEA-3623-4619-AA14-C10CE9121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7760" y="1105188"/>
            <a:ext cx="3856907" cy="23574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1" name="Text Box 37">
            <a:extLst>
              <a:ext uri="{FF2B5EF4-FFF2-40B4-BE49-F238E27FC236}">
                <a16:creationId xmlns:a16="http://schemas.microsoft.com/office/drawing/2014/main" id="{3E73FBC5-25A8-4B5A-B9DF-2CD40A4626D0}"/>
              </a:ext>
            </a:extLst>
          </p:cNvPr>
          <p:cNvSpPr txBox="1">
            <a:spLocks noChangeArrowheads="1"/>
          </p:cNvSpPr>
          <p:nvPr/>
        </p:nvSpPr>
        <p:spPr bwMode="auto">
          <a:xfrm>
            <a:off x="2068545" y="3726805"/>
            <a:ext cx="57753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US" sz="2400" b="1" i="0" u="none" strike="noStrike" kern="1200" baseline="0">
                <a:ln w="22225">
                  <a:solidFill>
                    <a:srgbClr val="E63813"/>
                  </a:solidFill>
                  <a:prstDash val="solid"/>
                </a:ln>
                <a:solidFill>
                  <a:srgbClr val="FAB919"/>
                </a:solidFill>
                <a:latin typeface="UTM Cookies" panose="02040603050506020204" pitchFamily="18" charset="0"/>
              </a:rPr>
              <a:t>Mít tinh cứu đói tháng 11/ 1945 </a:t>
            </a:r>
          </a:p>
          <a:p>
            <a:pPr algn="ctr" eaLnBrk="1" hangingPunct="1"/>
            <a:r>
              <a:rPr lang="en-US" sz="2400" b="1" i="0" u="none" strike="noStrike" kern="1200" baseline="0">
                <a:ln w="22225">
                  <a:solidFill>
                    <a:srgbClr val="E63813"/>
                  </a:solidFill>
                  <a:prstDash val="solid"/>
                </a:ln>
                <a:solidFill>
                  <a:srgbClr val="FAB919"/>
                </a:solidFill>
                <a:latin typeface="UTM Cookies" panose="02040603050506020204" pitchFamily="18" charset="0"/>
              </a:rPr>
              <a:t>ở Hà Nội</a:t>
            </a:r>
          </a:p>
          <a:p>
            <a:pPr algn="ctr" eaLnBrk="1" hangingPunct="1"/>
            <a:endParaRPr lang="en-US" sz="2400" b="1" i="0" u="none" strike="noStrike" kern="1200" baseline="0">
              <a:ln w="22225">
                <a:solidFill>
                  <a:srgbClr val="E63813"/>
                </a:solidFill>
                <a:prstDash val="solid"/>
              </a:ln>
              <a:solidFill>
                <a:srgbClr val="FAB919"/>
              </a:solidFill>
              <a:latin typeface="UTM Cookies" panose="02040603050506020204" pitchFamily="18" charset="0"/>
            </a:endParaRPr>
          </a:p>
        </p:txBody>
      </p:sp>
    </p:spTree>
    <p:extLst>
      <p:ext uri="{BB962C8B-B14F-4D97-AF65-F5344CB8AC3E}">
        <p14:creationId xmlns:p14="http://schemas.microsoft.com/office/powerpoint/2010/main" val="50770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2" name="Picture 27" descr="14">
            <a:extLst>
              <a:ext uri="{FF2B5EF4-FFF2-40B4-BE49-F238E27FC236}">
                <a16:creationId xmlns:a16="http://schemas.microsoft.com/office/drawing/2014/main" id="{04B56679-694A-4C44-9211-257A18180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9066" y="1071954"/>
            <a:ext cx="4002776" cy="2309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3" name="Text Box 37">
            <a:extLst>
              <a:ext uri="{FF2B5EF4-FFF2-40B4-BE49-F238E27FC236}">
                <a16:creationId xmlns:a16="http://schemas.microsoft.com/office/drawing/2014/main" id="{93DB352B-DD33-4B27-854C-C67C735F1B30}"/>
              </a:ext>
            </a:extLst>
          </p:cNvPr>
          <p:cNvSpPr txBox="1">
            <a:spLocks noChangeArrowheads="1"/>
          </p:cNvSpPr>
          <p:nvPr/>
        </p:nvSpPr>
        <p:spPr bwMode="auto">
          <a:xfrm>
            <a:off x="2325514" y="3454243"/>
            <a:ext cx="608426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Cụ Ngô Tử Hạ- Đại biểu cao tuổi nhất Quốc Hội khóa I  cầm càng xe đi quyên góp gạo cứu đói năm 1946</a:t>
            </a:r>
          </a:p>
          <a:p>
            <a:pPr algn="ctr" eaLnBrk="1" hangingPunct="1"/>
            <a:endPar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endParaRPr>
          </a:p>
        </p:txBody>
      </p:sp>
    </p:spTree>
    <p:extLst>
      <p:ext uri="{BB962C8B-B14F-4D97-AF65-F5344CB8AC3E}">
        <p14:creationId xmlns:p14="http://schemas.microsoft.com/office/powerpoint/2010/main" val="191926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9144000" cy="51435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6417169" y="1254882"/>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6417169" y="2388000"/>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6421920" y="3465448"/>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6405616" y="179101"/>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grpSp>
        <p:nvGrpSpPr>
          <p:cNvPr id="22" name="A"/>
          <p:cNvGrpSpPr/>
          <p:nvPr/>
        </p:nvGrpSpPr>
        <p:grpSpPr>
          <a:xfrm>
            <a:off x="5872484" y="334219"/>
            <a:ext cx="2900475" cy="646331"/>
            <a:chOff x="8422160" y="1473333"/>
            <a:chExt cx="4701437" cy="1047649"/>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503589" y="1473333"/>
              <a:ext cx="3620008" cy="1047649"/>
            </a:xfrm>
            <a:prstGeom prst="rect">
              <a:avLst/>
            </a:prstGeom>
            <a:noFill/>
          </p:spPr>
          <p:txBody>
            <a:bodyPr wrap="none" rtlCol="0">
              <a:spAutoFit/>
            </a:bodyPr>
            <a:lstStyle/>
            <a:p>
              <a:pPr algn="ctr"/>
              <a:r>
                <a:rPr lang="vi-VN" sz="1800" b="1">
                  <a:solidFill>
                    <a:srgbClr val="D83440"/>
                  </a:solidFill>
                  <a:latin typeface="UTM Avo" panose="02040603050506020204" pitchFamily="18" charset="0"/>
                </a:rPr>
                <a:t>Đế quốc Mỹ </a:t>
              </a:r>
            </a:p>
            <a:p>
              <a:pPr algn="ctr"/>
              <a:r>
                <a:rPr lang="vi-VN" sz="1800" b="1">
                  <a:solidFill>
                    <a:srgbClr val="D83440"/>
                  </a:solidFill>
                  <a:latin typeface="UTM Avo" panose="02040603050506020204" pitchFamily="18" charset="0"/>
                </a:rPr>
                <a:t>tấn công nước ta</a:t>
              </a:r>
              <a:endParaRPr lang="en-US" sz="1800" b="1">
                <a:solidFill>
                  <a:srgbClr val="D83440"/>
                </a:solidFill>
                <a:latin typeface="UTM Avo" panose="02040603050506020204" pitchFamily="18" charset="0"/>
              </a:endParaRPr>
            </a:p>
          </p:txBody>
        </p:sp>
      </p:grpSp>
      <p:grpSp>
        <p:nvGrpSpPr>
          <p:cNvPr id="23" name="B"/>
          <p:cNvGrpSpPr/>
          <p:nvPr/>
        </p:nvGrpSpPr>
        <p:grpSpPr>
          <a:xfrm>
            <a:off x="5872486" y="1432157"/>
            <a:ext cx="2888062" cy="646331"/>
            <a:chOff x="8422168" y="2811328"/>
            <a:chExt cx="4681316" cy="1047652"/>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483476" y="2811328"/>
              <a:ext cx="3620008" cy="1047652"/>
            </a:xfrm>
            <a:prstGeom prst="rect">
              <a:avLst/>
            </a:prstGeom>
            <a:noFill/>
          </p:spPr>
          <p:txBody>
            <a:bodyPr wrap="none" rtlCol="0">
              <a:spAutoFit/>
            </a:bodyPr>
            <a:lstStyle/>
            <a:p>
              <a:pPr algn="ctr"/>
              <a:r>
                <a:rPr lang="vi-VN" sz="1800" b="1">
                  <a:solidFill>
                    <a:srgbClr val="D83440"/>
                  </a:solidFill>
                  <a:latin typeface="UTM Avo" panose="02040603050506020204" pitchFamily="18" charset="0"/>
                </a:rPr>
                <a:t>Phát xít Nhật</a:t>
              </a:r>
            </a:p>
            <a:p>
              <a:pPr algn="ctr"/>
              <a:r>
                <a:rPr lang="vi-VN" sz="1800" b="1">
                  <a:solidFill>
                    <a:srgbClr val="D83440"/>
                  </a:solidFill>
                  <a:latin typeface="UTM Avo" panose="02040603050506020204" pitchFamily="18" charset="0"/>
                </a:rPr>
                <a:t>tấn công nước ta</a:t>
              </a:r>
              <a:endParaRPr lang="en-US" sz="1800" b="1">
                <a:solidFill>
                  <a:srgbClr val="D83440"/>
                </a:solidFill>
                <a:latin typeface="UTM Avo" panose="02040603050506020204" pitchFamily="18" charset="0"/>
              </a:endParaRPr>
            </a:p>
          </p:txBody>
        </p:sp>
      </p:grpSp>
      <p:grpSp>
        <p:nvGrpSpPr>
          <p:cNvPr id="24" name="C"/>
          <p:cNvGrpSpPr/>
          <p:nvPr/>
        </p:nvGrpSpPr>
        <p:grpSpPr>
          <a:xfrm>
            <a:off x="5872486" y="2558110"/>
            <a:ext cx="2919613" cy="646331"/>
            <a:chOff x="8422168" y="3754606"/>
            <a:chExt cx="4732459" cy="1047650"/>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534618" y="3754606"/>
              <a:ext cx="3620009" cy="1047650"/>
            </a:xfrm>
            <a:prstGeom prst="rect">
              <a:avLst/>
            </a:prstGeom>
            <a:noFill/>
          </p:spPr>
          <p:txBody>
            <a:bodyPr wrap="none" rtlCol="0">
              <a:spAutoFit/>
            </a:bodyPr>
            <a:lstStyle/>
            <a:p>
              <a:pPr algn="ctr"/>
              <a:r>
                <a:rPr lang="vi-VN" sz="1800" b="1">
                  <a:solidFill>
                    <a:srgbClr val="D83440"/>
                  </a:solidFill>
                  <a:latin typeface="UTM Avo" panose="02040603050506020204" pitchFamily="18" charset="0"/>
                </a:rPr>
                <a:t>Thực dân Pháp</a:t>
              </a:r>
            </a:p>
            <a:p>
              <a:pPr algn="ctr"/>
              <a:r>
                <a:rPr lang="vi-VN" sz="1800" b="1">
                  <a:solidFill>
                    <a:srgbClr val="D83440"/>
                  </a:solidFill>
                  <a:latin typeface="UTM Avo" panose="02040603050506020204" pitchFamily="18" charset="0"/>
                </a:rPr>
                <a:t>tấn công nước ta</a:t>
              </a:r>
            </a:p>
          </p:txBody>
        </p:sp>
      </p:grpSp>
      <p:grpSp>
        <p:nvGrpSpPr>
          <p:cNvPr id="25" name="D"/>
          <p:cNvGrpSpPr/>
          <p:nvPr/>
        </p:nvGrpSpPr>
        <p:grpSpPr>
          <a:xfrm>
            <a:off x="5872476" y="3635560"/>
            <a:ext cx="2919623" cy="646331"/>
            <a:chOff x="8469285" y="4678709"/>
            <a:chExt cx="4732482" cy="1047650"/>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9581753" y="4678709"/>
              <a:ext cx="3620014" cy="1047650"/>
            </a:xfrm>
            <a:prstGeom prst="rect">
              <a:avLst/>
            </a:prstGeom>
            <a:noFill/>
          </p:spPr>
          <p:txBody>
            <a:bodyPr wrap="none" rtlCol="0">
              <a:spAutoFit/>
            </a:bodyPr>
            <a:lstStyle/>
            <a:p>
              <a:pPr algn="ctr"/>
              <a:r>
                <a:rPr lang="vi-VN" sz="1800" b="1">
                  <a:solidFill>
                    <a:srgbClr val="D83440"/>
                  </a:solidFill>
                  <a:latin typeface="UTM Avo" panose="02040603050506020204" pitchFamily="18" charset="0"/>
                </a:rPr>
                <a:t>Trung Quốc</a:t>
              </a:r>
            </a:p>
            <a:p>
              <a:pPr algn="ctr"/>
              <a:r>
                <a:rPr lang="vi-VN" sz="1800" b="1">
                  <a:solidFill>
                    <a:srgbClr val="D83440"/>
                  </a:solidFill>
                  <a:latin typeface="UTM Avo" panose="02040603050506020204" pitchFamily="18" charset="0"/>
                </a:rPr>
                <a:t>tấn công nước ta</a:t>
              </a:r>
              <a:endParaRPr lang="en-US" sz="1800" b="1">
                <a:solidFill>
                  <a:srgbClr val="D83440"/>
                </a:solidFill>
                <a:latin typeface="UTM Avo" panose="02040603050506020204" pitchFamily="18" charset="0"/>
              </a:endParaRP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39759" y="4342042"/>
            <a:ext cx="1744809" cy="628658"/>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92179" y="4342042"/>
            <a:ext cx="1744809" cy="628658"/>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79232" y="125514"/>
            <a:ext cx="675399" cy="898535"/>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1718" y="141424"/>
            <a:ext cx="1191563" cy="815518"/>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1184" y="141426"/>
            <a:ext cx="1191563" cy="815518"/>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1718" y="141426"/>
            <a:ext cx="1191563" cy="815518"/>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1184" y="141426"/>
            <a:ext cx="1191563" cy="815518"/>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1184" y="141427"/>
            <a:ext cx="1191563" cy="815518"/>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32251" y="141427"/>
            <a:ext cx="1191563" cy="815518"/>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516161" y="1658267"/>
            <a:ext cx="2679786" cy="289416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1644099" y="109398"/>
            <a:ext cx="4420762" cy="4149410"/>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10" name="TextBox 9"/>
            <p:cNvSpPr txBox="1"/>
            <p:nvPr/>
          </p:nvSpPr>
          <p:spPr>
            <a:xfrm>
              <a:off x="2434999" y="2813280"/>
              <a:ext cx="4886510" cy="1231107"/>
            </a:xfrm>
            <a:prstGeom prst="rect">
              <a:avLst/>
            </a:prstGeom>
            <a:noFill/>
          </p:spPr>
          <p:txBody>
            <a:bodyPr wrap="square" rtlCol="0">
              <a:spAutoFit/>
            </a:bodyPr>
            <a:lstStyle/>
            <a:p>
              <a:pPr algn="ctr"/>
              <a:r>
                <a:rPr lang="vi-VN" sz="2700" b="1">
                  <a:solidFill>
                    <a:srgbClr val="D83440"/>
                  </a:solidFill>
                  <a:latin typeface="UTM Avo" panose="02040603050506020204" pitchFamily="18" charset="0"/>
                </a:rPr>
                <a:t>Năm 1858 diễn ra sự kiện lịch sử gì ?</a:t>
              </a:r>
              <a:endParaRPr lang="en-US" sz="2700" b="1">
                <a:solidFill>
                  <a:srgbClr val="D83440"/>
                </a:solidFill>
                <a:latin typeface="UTM Avo" panose="02040603050506020204" pitchFamily="18" charset="0"/>
              </a:endParaRPr>
            </a:p>
          </p:txBody>
        </p:sp>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F91DF3D9-338B-4F59-98D1-534185E3A12E}"/>
                </a:ext>
              </a:extLst>
            </p:cNvPr>
            <p:cNvSpPr/>
            <p:nvPr/>
          </p:nvSpPr>
          <p:spPr>
            <a:xfrm>
              <a:off x="6195644" y="1064074"/>
              <a:ext cx="441147" cy="830997"/>
            </a:xfrm>
            <a:prstGeom prst="rect">
              <a:avLst/>
            </a:prstGeom>
            <a:noFill/>
          </p:spPr>
          <p:txBody>
            <a:bodyPr wrap="none" lIns="68580" tIns="34290" rIns="68580" bIns="34290">
              <a:spAutoFit/>
            </a:bodyPr>
            <a:lstStyle/>
            <a:p>
              <a:pPr algn="ctr"/>
              <a:r>
                <a:rPr lang="en-US" sz="3600">
                  <a:ln w="0"/>
                  <a:solidFill>
                    <a:srgbClr val="973537"/>
                  </a:solidFill>
                  <a:effectLst>
                    <a:outerShdw blurRad="38100" dist="19050" dir="2700000" algn="tl" rotWithShape="0">
                      <a:schemeClr val="dk1">
                        <a:alpha val="40000"/>
                      </a:schemeClr>
                    </a:outerShdw>
                  </a:effectLst>
                  <a:latin typeface="UTM Showcard" panose="02040603050506020204" pitchFamily="18" charset="0"/>
                </a:rPr>
                <a:t>1</a:t>
              </a:r>
            </a:p>
          </p:txBody>
        </p:sp>
      </p:grpSp>
    </p:spTree>
    <p:extLst>
      <p:ext uri="{BB962C8B-B14F-4D97-AF65-F5344CB8AC3E}">
        <p14:creationId xmlns:p14="http://schemas.microsoft.com/office/powerpoint/2010/main" val="1605044113"/>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ing WAV.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ing WAV.wav"/>
                                        </p:tgtEl>
                                      </p:cMediaNode>
                                    </p:audio>
                                  </p:sub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ing WAV.wav"/>
                                        </p:tgtEl>
                                      </p:cMediaNode>
                                    </p:audio>
                                  </p:subTnLst>
                                </p:cTn>
                              </p:par>
                              <p:par>
                                <p:cTn id="46" presetID="42"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4" name="5 giay.wav"/>
                                        </p:tgtEl>
                                      </p:cMediaNode>
                                    </p:audio>
                                  </p:sub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999"/>
                                          </p:stCondLst>
                                        </p:cTn>
                                        <p:tgtEl>
                                          <p:spTgt spid="37"/>
                                        </p:tgtEl>
                                        <p:attrNameLst>
                                          <p:attrName>style.visibility</p:attrName>
                                        </p:attrNameLst>
                                      </p:cBhvr>
                                      <p:to>
                                        <p:strVal val="hidden"/>
                                      </p:to>
                                    </p:se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par>
                          <p:cTn id="63" fill="hold">
                            <p:stCondLst>
                              <p:cond delay="1000"/>
                            </p:stCondLst>
                            <p:childTnLst>
                              <p:par>
                                <p:cTn id="64" presetID="1" presetClass="exit" presetSubtype="0" fill="hold" nodeType="afterEffect">
                                  <p:stCondLst>
                                    <p:cond delay="0"/>
                                  </p:stCondLst>
                                  <p:childTnLst>
                                    <p:set>
                                      <p:cBhvr>
                                        <p:cTn id="65" dur="1" fill="hold">
                                          <p:stCondLst>
                                            <p:cond delay="999"/>
                                          </p:stCondLst>
                                        </p:cTn>
                                        <p:tgtEl>
                                          <p:spTgt spid="36"/>
                                        </p:tgtEl>
                                        <p:attrNameLst>
                                          <p:attrName>style.visibility</p:attrName>
                                        </p:attrNameLst>
                                      </p:cBhvr>
                                      <p:to>
                                        <p:strVal val="hidden"/>
                                      </p:to>
                                    </p:set>
                                  </p:childTnLst>
                                </p:cTn>
                              </p:par>
                            </p:childTnLst>
                          </p:cTn>
                        </p:par>
                        <p:par>
                          <p:cTn id="66" fill="hold">
                            <p:stCondLst>
                              <p:cond delay="2000"/>
                            </p:stCondLst>
                            <p:childTnLst>
                              <p:par>
                                <p:cTn id="67" presetID="1" presetClass="entr" presetSubtype="0" fill="hold" nodeType="after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2000"/>
                            </p:stCondLst>
                            <p:childTnLst>
                              <p:par>
                                <p:cTn id="70" presetID="1" presetClass="exit" presetSubtype="0" fill="hold" nodeType="afterEffect">
                                  <p:stCondLst>
                                    <p:cond delay="0"/>
                                  </p:stCondLst>
                                  <p:childTnLst>
                                    <p:set>
                                      <p:cBhvr>
                                        <p:cTn id="71" dur="1" fill="hold">
                                          <p:stCondLst>
                                            <p:cond delay="999"/>
                                          </p:stCondLst>
                                        </p:cTn>
                                        <p:tgtEl>
                                          <p:spTgt spid="35"/>
                                        </p:tgtEl>
                                        <p:attrNameLst>
                                          <p:attrName>style.visibility</p:attrName>
                                        </p:attrNameLst>
                                      </p:cBhvr>
                                      <p:to>
                                        <p:strVal val="hidden"/>
                                      </p:to>
                                    </p:set>
                                  </p:childTnLst>
                                </p:cTn>
                              </p:par>
                            </p:childTnLst>
                          </p:cTn>
                        </p:par>
                        <p:par>
                          <p:cTn id="72" fill="hold">
                            <p:stCondLst>
                              <p:cond delay="3000"/>
                            </p:stCondLst>
                            <p:childTnLst>
                              <p:par>
                                <p:cTn id="73" presetID="1" presetClass="entr" presetSubtype="0"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3000"/>
                            </p:stCondLst>
                            <p:childTnLst>
                              <p:par>
                                <p:cTn id="76" presetID="1" presetClass="exit" presetSubtype="0" fill="hold" nodeType="afterEffect">
                                  <p:stCondLst>
                                    <p:cond delay="0"/>
                                  </p:stCondLst>
                                  <p:childTnLst>
                                    <p:set>
                                      <p:cBhvr>
                                        <p:cTn id="77" dur="1" fill="hold">
                                          <p:stCondLst>
                                            <p:cond delay="999"/>
                                          </p:stCondLst>
                                        </p:cTn>
                                        <p:tgtEl>
                                          <p:spTgt spid="34"/>
                                        </p:tgtEl>
                                        <p:attrNameLst>
                                          <p:attrName>style.visibility</p:attrName>
                                        </p:attrNameLst>
                                      </p:cBhvr>
                                      <p:to>
                                        <p:strVal val="hidden"/>
                                      </p:to>
                                    </p:set>
                                  </p:childTnLst>
                                </p:cTn>
                              </p:par>
                            </p:childTnLst>
                          </p:cTn>
                        </p:par>
                        <p:par>
                          <p:cTn id="78" fill="hold">
                            <p:stCondLst>
                              <p:cond delay="4000"/>
                            </p:stCondLst>
                            <p:childTnLst>
                              <p:par>
                                <p:cTn id="79" presetID="1" presetClass="entr" presetSubtype="0" fill="hold" nodeType="after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999"/>
                                          </p:stCondLst>
                                        </p:cTn>
                                        <p:tgtEl>
                                          <p:spTgt spid="33"/>
                                        </p:tgtEl>
                                        <p:attrNameLst>
                                          <p:attrName>style.visibility</p:attrName>
                                        </p:attrNameLst>
                                      </p:cBhvr>
                                      <p:to>
                                        <p:strVal val="hidden"/>
                                      </p:to>
                                    </p:set>
                                  </p:childTnLst>
                                </p:cTn>
                              </p:par>
                            </p:childTnLst>
                          </p:cTn>
                        </p:par>
                        <p:par>
                          <p:cTn id="84" fill="hold">
                            <p:stCondLst>
                              <p:cond delay="5000"/>
                            </p:stCondLst>
                            <p:childTnLst>
                              <p:par>
                                <p:cTn id="85" presetID="1" presetClass="entr" presetSubtype="0" fill="hold" nodeType="after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29"/>
                    </p:tgtEl>
                  </p:cond>
                </p:stCondLst>
                <p:endSync evt="end" delay="0">
                  <p:rtn val="all"/>
                </p:endSync>
                <p:childTnLst>
                  <p:par>
                    <p:cTn id="88" fill="hold">
                      <p:stCondLst>
                        <p:cond delay="0"/>
                      </p:stCondLst>
                      <p:childTnLst>
                        <p:par>
                          <p:cTn id="89" fill="hold">
                            <p:stCondLst>
                              <p:cond delay="0"/>
                            </p:stCondLst>
                            <p:childTnLst>
                              <p:par>
                                <p:cTn id="90" presetID="9" presetClass="emph" presetSubtype="0" nodeType="clickEffect">
                                  <p:stCondLst>
                                    <p:cond delay="100"/>
                                  </p:stCondLst>
                                  <p:childTnLst>
                                    <p:set>
                                      <p:cBhvr rctx="PPT">
                                        <p:cTn id="91" dur="indefinite"/>
                                        <p:tgtEl>
                                          <p:spTgt spid="22"/>
                                        </p:tgtEl>
                                        <p:attrNameLst>
                                          <p:attrName>style.opacity</p:attrName>
                                        </p:attrNameLst>
                                      </p:cBhvr>
                                      <p:to>
                                        <p:strVal val="0.05"/>
                                      </p:to>
                                    </p:set>
                                    <p:animEffect filter="image" prLst="opacity: 0.05">
                                      <p:cBhvr rctx="IE">
                                        <p:cTn id="92" dur="indefinite"/>
                                        <p:tgtEl>
                                          <p:spTgt spid="22"/>
                                        </p:tgtEl>
                                      </p:cBhvr>
                                    </p:animEffect>
                                  </p:childTnLst>
                                  <p:subTnLst>
                                    <p:audio>
                                      <p:cMediaNode>
                                        <p:cTn display="0" masterRel="sameClick">
                                          <p:stCondLst>
                                            <p:cond evt="begin" delay="0">
                                              <p:tn val="90"/>
                                            </p:cond>
                                          </p:stCondLst>
                                          <p:endCondLst>
                                            <p:cond evt="onStopAudio" delay="0">
                                              <p:tgtEl>
                                                <p:sldTgt/>
                                              </p:tgtEl>
                                            </p:cond>
                                          </p:endCondLst>
                                        </p:cTn>
                                        <p:tgtEl>
                                          <p:sndTgt r:embed="rId5" name="WIN WIN.wav"/>
                                        </p:tgtEl>
                                      </p:cMediaNode>
                                    </p:audio>
                                  </p:subTnLst>
                                </p:cTn>
                              </p:par>
                              <p:par>
                                <p:cTn id="93" presetID="9" presetClass="emph" presetSubtype="0" grpId="1" nodeType="withEffect">
                                  <p:stCondLst>
                                    <p:cond delay="100"/>
                                  </p:stCondLst>
                                  <p:childTnLst>
                                    <p:set>
                                      <p:cBhvr>
                                        <p:cTn id="94" dur="indefinite"/>
                                        <p:tgtEl>
                                          <p:spTgt spid="14"/>
                                        </p:tgtEl>
                                        <p:attrNameLst>
                                          <p:attrName>style.opacity</p:attrName>
                                        </p:attrNameLst>
                                      </p:cBhvr>
                                      <p:to>
                                        <p:strVal val="0.25"/>
                                      </p:to>
                                    </p:set>
                                    <p:animEffect filter="image" prLst="opacity: 0.25">
                                      <p:cBhvr rctx="IE">
                                        <p:cTn id="95" dur="indefinite"/>
                                        <p:tgtEl>
                                          <p:spTgt spid="14"/>
                                        </p:tgtEl>
                                      </p:cBhvr>
                                    </p:animEffect>
                                  </p:childTnLst>
                                </p:cTn>
                              </p:par>
                              <p:par>
                                <p:cTn id="96" presetID="9" presetClass="emph" presetSubtype="0" grpId="1" nodeType="withEffect">
                                  <p:stCondLst>
                                    <p:cond delay="100"/>
                                  </p:stCondLst>
                                  <p:childTnLst>
                                    <p:set>
                                      <p:cBhvr>
                                        <p:cTn id="97" dur="indefinite"/>
                                        <p:tgtEl>
                                          <p:spTgt spid="42"/>
                                        </p:tgtEl>
                                        <p:attrNameLst>
                                          <p:attrName>style.opacity</p:attrName>
                                        </p:attrNameLst>
                                      </p:cBhvr>
                                      <p:to>
                                        <p:strVal val="0.25"/>
                                      </p:to>
                                    </p:set>
                                    <p:animEffect filter="image" prLst="opacity: 0.25">
                                      <p:cBhvr rctx="IE">
                                        <p:cTn id="98" dur="indefinite"/>
                                        <p:tgtEl>
                                          <p:spTgt spid="42"/>
                                        </p:tgtEl>
                                      </p:cBhvr>
                                    </p:animEffect>
                                  </p:childTnLst>
                                </p:cTn>
                              </p:par>
                              <p:par>
                                <p:cTn id="99" presetID="9" presetClass="emph" presetSubtype="0" grpId="1" nodeType="withEffect">
                                  <p:stCondLst>
                                    <p:cond delay="100"/>
                                  </p:stCondLst>
                                  <p:childTnLst>
                                    <p:set>
                                      <p:cBhvr>
                                        <p:cTn id="100" dur="indefinite"/>
                                        <p:tgtEl>
                                          <p:spTgt spid="44"/>
                                        </p:tgtEl>
                                        <p:attrNameLst>
                                          <p:attrName>style.opacity</p:attrName>
                                        </p:attrNameLst>
                                      </p:cBhvr>
                                      <p:to>
                                        <p:strVal val="0.25"/>
                                      </p:to>
                                    </p:set>
                                    <p:animEffect filter="image" prLst="opacity: 0.25">
                                      <p:cBhvr rctx="IE">
                                        <p:cTn id="101" dur="indefinite"/>
                                        <p:tgtEl>
                                          <p:spTgt spid="44"/>
                                        </p:tgtEl>
                                      </p:cBhvr>
                                    </p:animEffect>
                                  </p:childTnLst>
                                </p:cTn>
                              </p:par>
                              <p:par>
                                <p:cTn id="102" presetID="9" presetClass="emph" presetSubtype="0" nodeType="withEffect">
                                  <p:stCondLst>
                                    <p:cond delay="0"/>
                                  </p:stCondLst>
                                  <p:childTnLst>
                                    <p:set>
                                      <p:cBhvr rctx="PPT">
                                        <p:cTn id="103" dur="indefinite"/>
                                        <p:tgtEl>
                                          <p:spTgt spid="23"/>
                                        </p:tgtEl>
                                        <p:attrNameLst>
                                          <p:attrName>style.opacity</p:attrName>
                                        </p:attrNameLst>
                                      </p:cBhvr>
                                      <p:to>
                                        <p:strVal val="0.05"/>
                                      </p:to>
                                    </p:set>
                                    <p:animEffect filter="image" prLst="opacity: 0.05">
                                      <p:cBhvr rctx="IE">
                                        <p:cTn id="104" dur="indefinite"/>
                                        <p:tgtEl>
                                          <p:spTgt spid="23"/>
                                        </p:tgtEl>
                                      </p:cBhvr>
                                    </p:animEffect>
                                  </p:childTnLst>
                                  <p:subTnLst>
                                    <p:audio>
                                      <p:cMediaNode>
                                        <p:cTn display="0" masterRel="sameClick">
                                          <p:stCondLst>
                                            <p:cond evt="begin" delay="0">
                                              <p:tn val="102"/>
                                            </p:cond>
                                          </p:stCondLst>
                                          <p:endCondLst>
                                            <p:cond evt="onStopAudio" delay="0">
                                              <p:tgtEl>
                                                <p:sldTgt/>
                                              </p:tgtEl>
                                            </p:cond>
                                          </p:endCondLst>
                                        </p:cTn>
                                        <p:tgtEl>
                                          <p:sndTgt r:embed="rId5" name="WIN WIN.wav"/>
                                        </p:tgtEl>
                                      </p:cMediaNode>
                                    </p:audio>
                                  </p:subTnLst>
                                </p:cTn>
                              </p:par>
                              <p:par>
                                <p:cTn id="105" presetID="9" presetClass="emph" presetSubtype="0" nodeType="withEffect">
                                  <p:stCondLst>
                                    <p:cond delay="0"/>
                                  </p:stCondLst>
                                  <p:childTnLst>
                                    <p:set>
                                      <p:cBhvr rctx="PPT">
                                        <p:cTn id="106" dur="indefinite"/>
                                        <p:tgtEl>
                                          <p:spTgt spid="25"/>
                                        </p:tgtEl>
                                        <p:attrNameLst>
                                          <p:attrName>style.opacity</p:attrName>
                                        </p:attrNameLst>
                                      </p:cBhvr>
                                      <p:to>
                                        <p:strVal val="0.05"/>
                                      </p:to>
                                    </p:set>
                                    <p:animEffect filter="image" prLst="opacity: 0.05">
                                      <p:cBhvr rctx="IE">
                                        <p:cTn id="107" dur="indefinite"/>
                                        <p:tgtEl>
                                          <p:spTgt spid="25"/>
                                        </p:tgtEl>
                                      </p:cBhvr>
                                    </p:animEffect>
                                  </p:childTnLst>
                                  <p:subTnLst>
                                    <p:audio>
                                      <p:cMediaNode>
                                        <p:cTn display="0" masterRel="sameClick">
                                          <p:stCondLst>
                                            <p:cond evt="begin" delay="0">
                                              <p:tn val="105"/>
                                            </p:cond>
                                          </p:stCondLst>
                                          <p:endCondLst>
                                            <p:cond evt="onStopAudio" delay="0">
                                              <p:tgtEl>
                                                <p:sldTgt/>
                                              </p:tgtEl>
                                            </p:cond>
                                          </p:endCondLst>
                                        </p:cTn>
                                        <p:tgtEl>
                                          <p:sndTgt r:embed="rId5" name="WIN WIN.wav"/>
                                        </p:tgtEl>
                                      </p:cMediaNode>
                                    </p:audio>
                                  </p:subTnLst>
                                </p:cTn>
                              </p:par>
                            </p:childTnLst>
                          </p:cTn>
                        </p:par>
                      </p:childTnLst>
                    </p:cTn>
                  </p:par>
                </p:childTnLst>
              </p:cTn>
              <p:nextCondLst>
                <p:cond evt="onClick" delay="0">
                  <p:tgtEl>
                    <p:spTgt spid="29"/>
                  </p:tgtEl>
                </p:cond>
              </p:nextCondLst>
            </p:seq>
          </p:childTnLst>
        </p:cTn>
      </p:par>
    </p:tnLst>
    <p:bldLst>
      <p:bldP spid="42" grpId="0" animBg="1"/>
      <p:bldP spid="42" grpId="1" animBg="1"/>
      <p:bldP spid="43" grpId="0" animBg="1"/>
      <p:bldP spid="44" grpId="0" animBg="1"/>
      <p:bldP spid="44" grpId="1" animBg="1"/>
      <p:bldP spid="14" grpId="0" animBg="1"/>
      <p:bldP spid="1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0" name="Picture 5" descr="i75_032748">
            <a:extLst>
              <a:ext uri="{FF2B5EF4-FFF2-40B4-BE49-F238E27FC236}">
                <a16:creationId xmlns:a16="http://schemas.microsoft.com/office/drawing/2014/main" id="{9757ED8B-C2DD-4C6D-ACB8-187E4E592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9411" y="1059803"/>
            <a:ext cx="4266565" cy="25561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1" name="Text Box 37">
            <a:extLst>
              <a:ext uri="{FF2B5EF4-FFF2-40B4-BE49-F238E27FC236}">
                <a16:creationId xmlns:a16="http://schemas.microsoft.com/office/drawing/2014/main" id="{54701228-3BFF-41C3-AD48-606848787616}"/>
              </a:ext>
            </a:extLst>
          </p:cNvPr>
          <p:cNvSpPr txBox="1">
            <a:spLocks noChangeArrowheads="1"/>
          </p:cNvSpPr>
          <p:nvPr/>
        </p:nvSpPr>
        <p:spPr bwMode="auto">
          <a:xfrm>
            <a:off x="2052451" y="3824124"/>
            <a:ext cx="55200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Ban cứu đi </a:t>
            </a:r>
            <a:r>
              <a:rPr lang="vi-VN"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phá</a:t>
            </a:r>
            <a:r>
              <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t gạo </a:t>
            </a:r>
          </a:p>
          <a:p>
            <a:pPr algn="ctr" eaLnBrk="1" hangingPunct="1"/>
            <a:r>
              <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cho </a:t>
            </a:r>
            <a:r>
              <a:rPr lang="vi-VN"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dâ</a:t>
            </a:r>
            <a:r>
              <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n </a:t>
            </a:r>
            <a:r>
              <a:rPr lang="vi-VN"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nghè</a:t>
            </a:r>
            <a:r>
              <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o</a:t>
            </a:r>
          </a:p>
        </p:txBody>
      </p:sp>
    </p:spTree>
    <p:extLst>
      <p:ext uri="{BB962C8B-B14F-4D97-AF65-F5344CB8AC3E}">
        <p14:creationId xmlns:p14="http://schemas.microsoft.com/office/powerpoint/2010/main" val="324138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Text Box 37">
            <a:extLst>
              <a:ext uri="{FF2B5EF4-FFF2-40B4-BE49-F238E27FC236}">
                <a16:creationId xmlns:a16="http://schemas.microsoft.com/office/drawing/2014/main" id="{1526D49D-2767-4CFA-BAF1-16B4FACB2C6C}"/>
              </a:ext>
            </a:extLst>
          </p:cNvPr>
          <p:cNvSpPr txBox="1">
            <a:spLocks noChangeArrowheads="1"/>
          </p:cNvSpPr>
          <p:nvPr/>
        </p:nvSpPr>
        <p:spPr bwMode="auto">
          <a:xfrm>
            <a:off x="808388" y="3894382"/>
            <a:ext cx="81779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US" sz="20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Trong </a:t>
            </a:r>
            <a:r>
              <a:rPr lang="vi-VN" sz="20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nhân dân xuất hiện ca dao</a:t>
            </a:r>
          </a:p>
          <a:p>
            <a:pPr algn="ctr" eaLnBrk="1" hangingPunct="1"/>
            <a:r>
              <a:rPr lang="vi-VN" sz="20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cổ động quần chúng</a:t>
            </a:r>
            <a:endParaRPr lang="en-US" sz="20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endParaRPr>
          </a:p>
        </p:txBody>
      </p:sp>
      <p:sp>
        <p:nvSpPr>
          <p:cNvPr id="43" name="Text Box 4">
            <a:extLst>
              <a:ext uri="{FF2B5EF4-FFF2-40B4-BE49-F238E27FC236}">
                <a16:creationId xmlns:a16="http://schemas.microsoft.com/office/drawing/2014/main" id="{1087444D-284E-4E84-BBCA-A67A93F3109E}"/>
              </a:ext>
            </a:extLst>
          </p:cNvPr>
          <p:cNvSpPr txBox="1">
            <a:spLocks noChangeArrowheads="1"/>
          </p:cNvSpPr>
          <p:nvPr/>
        </p:nvSpPr>
        <p:spPr bwMode="auto">
          <a:xfrm>
            <a:off x="1204238" y="895175"/>
            <a:ext cx="7323765" cy="3046988"/>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b="1">
                <a:latin typeface="UTM Flamenco" panose="02040603050506020204" pitchFamily="18" charset="0"/>
              </a:rPr>
              <a:t>Đeo bông chỉ tổ nặng tai</a:t>
            </a:r>
          </a:p>
          <a:p>
            <a:pPr algn="ctr" eaLnBrk="1" hangingPunct="1"/>
            <a:r>
              <a:rPr lang="vi-VN" b="1">
                <a:latin typeface="UTM Flamenco" panose="02040603050506020204" pitchFamily="18" charset="0"/>
              </a:rPr>
              <a:t>Đeo kiềng nặng cổ hỡi ai có vàng!</a:t>
            </a:r>
          </a:p>
          <a:p>
            <a:pPr algn="ctr" eaLnBrk="1" hangingPunct="1"/>
            <a:r>
              <a:rPr lang="vi-VN" b="1">
                <a:latin typeface="UTM Flamenco" panose="02040603050506020204" pitchFamily="18" charset="0"/>
              </a:rPr>
              <a:t>Làm dân một nước vẻ vang</a:t>
            </a:r>
          </a:p>
          <a:p>
            <a:pPr algn="ctr" eaLnBrk="1" hangingPunct="1"/>
            <a:r>
              <a:rPr lang="vi-VN" b="1">
                <a:latin typeface="UTM Flamenco" panose="02040603050506020204" pitchFamily="18" charset="0"/>
              </a:rPr>
              <a:t>Đem vàng cứu nước giàu sang nào tày!</a:t>
            </a:r>
          </a:p>
          <a:p>
            <a:pPr algn="ctr" eaLnBrk="1" hangingPunct="1"/>
            <a:r>
              <a:rPr lang="vi-VN" b="1">
                <a:latin typeface="UTM Flamenco" panose="02040603050506020204" pitchFamily="18" charset="0"/>
              </a:rPr>
              <a:t>Góp vàng đổi súng cối xay</a:t>
            </a:r>
          </a:p>
          <a:p>
            <a:pPr algn="ctr" eaLnBrk="1" hangingPunct="1"/>
            <a:r>
              <a:rPr lang="vi-VN" b="1">
                <a:latin typeface="UTM Flamenco" panose="02040603050506020204" pitchFamily="18" charset="0"/>
              </a:rPr>
              <a:t>Bắn tan giặc, nước có ngày vinh quang</a:t>
            </a:r>
          </a:p>
          <a:p>
            <a:pPr algn="ctr" eaLnBrk="1" hangingPunct="1"/>
            <a:r>
              <a:rPr lang="vi-VN" b="1">
                <a:latin typeface="UTM Flamenco" panose="02040603050506020204" pitchFamily="18" charset="0"/>
              </a:rPr>
              <a:t>Mỗi khi người bước ra đàng</a:t>
            </a:r>
          </a:p>
          <a:p>
            <a:pPr algn="ctr" eaLnBrk="1" hangingPunct="1"/>
            <a:r>
              <a:rPr lang="vi-VN" b="1">
                <a:latin typeface="UTM Flamenco" panose="02040603050506020204" pitchFamily="18" charset="0"/>
              </a:rPr>
              <a:t>Cổ tay chẳng xuyến, chẳng vàng dễ coi</a:t>
            </a:r>
          </a:p>
          <a:p>
            <a:pPr algn="ctr" eaLnBrk="1" hangingPunct="1"/>
            <a:r>
              <a:rPr lang="vi-VN" b="1">
                <a:latin typeface="UTM Flamenco" panose="02040603050506020204" pitchFamily="18" charset="0"/>
              </a:rPr>
              <a:t>Lúc này làm dáng càng nhơ</a:t>
            </a:r>
          </a:p>
          <a:p>
            <a:pPr algn="ctr" eaLnBrk="1" hangingPunct="1"/>
            <a:r>
              <a:rPr lang="vi-VN" b="1">
                <a:latin typeface="UTM Flamenco" panose="02040603050506020204" pitchFamily="18" charset="0"/>
              </a:rPr>
              <a:t>Hãy đem vàng để phụng thờ nước non!</a:t>
            </a:r>
          </a:p>
          <a:p>
            <a:pPr algn="ctr" eaLnBrk="1" hangingPunct="1"/>
            <a:r>
              <a:rPr lang="vi-VN" b="1">
                <a:latin typeface="UTM Flamenco" panose="02040603050506020204" pitchFamily="18" charset="0"/>
              </a:rPr>
              <a:t>Người còn thì của hãy còn</a:t>
            </a:r>
          </a:p>
          <a:p>
            <a:pPr algn="ctr" eaLnBrk="1" hangingPunct="1"/>
            <a:r>
              <a:rPr lang="vi-VN" b="1">
                <a:latin typeface="UTM Flamenco" panose="02040603050506020204" pitchFamily="18" charset="0"/>
              </a:rPr>
              <a:t>Nước tan, nhà mất vàng son làm gì!</a:t>
            </a:r>
            <a:endParaRPr lang="en-US" b="1">
              <a:latin typeface="UTM Flamenco" panose="02040603050506020204" pitchFamily="18" charset="0"/>
            </a:endParaRPr>
          </a:p>
        </p:txBody>
      </p:sp>
    </p:spTree>
    <p:extLst>
      <p:ext uri="{BB962C8B-B14F-4D97-AF65-F5344CB8AC3E}">
        <p14:creationId xmlns:p14="http://schemas.microsoft.com/office/powerpoint/2010/main" val="100901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500"/>
                                        <p:tgtEl>
                                          <p:spTgt spid="4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2" grpId="0"/>
      <p:bldP spid="4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0" name="Picture 2" descr="Ông bà Trịnh Văn Bô và căn nhà niềm tin - BBC News Tiếng Việt">
            <a:extLst>
              <a:ext uri="{FF2B5EF4-FFF2-40B4-BE49-F238E27FC236}">
                <a16:creationId xmlns:a16="http://schemas.microsoft.com/office/drawing/2014/main" id="{82A2A30D-697E-4EF6-8D2A-531216A5F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4748" y="1039926"/>
            <a:ext cx="2828919" cy="15912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1" name="Picture 4" descr="Nữ lưu nước Việt - Kỳ 3: Người phụ nữ vàng của Tuần lễ vàng">
            <a:extLst>
              <a:ext uri="{FF2B5EF4-FFF2-40B4-BE49-F238E27FC236}">
                <a16:creationId xmlns:a16="http://schemas.microsoft.com/office/drawing/2014/main" id="{8AE99AAD-742B-45EB-917B-87DD35210A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494"/>
          <a:stretch/>
        </p:blipFill>
        <p:spPr bwMode="auto">
          <a:xfrm>
            <a:off x="879501" y="1018658"/>
            <a:ext cx="2027329" cy="15530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4" name="Picture 6" descr="Bức thư của Nam Phương hoàng hậu khiến vua Bảo Đại &amp;#39;nhói lòng&amp;#39; - visithue.vn">
            <a:extLst>
              <a:ext uri="{FF2B5EF4-FFF2-40B4-BE49-F238E27FC236}">
                <a16:creationId xmlns:a16="http://schemas.microsoft.com/office/drawing/2014/main" id="{8124DF59-3133-4AC5-8B05-BBF71BC5CF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9792" y="1003224"/>
            <a:ext cx="1866039" cy="25614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5" name="Text Box 37">
            <a:extLst>
              <a:ext uri="{FF2B5EF4-FFF2-40B4-BE49-F238E27FC236}">
                <a16:creationId xmlns:a16="http://schemas.microsoft.com/office/drawing/2014/main" id="{6C292956-F0A2-4923-85AA-8E190D41B399}"/>
              </a:ext>
            </a:extLst>
          </p:cNvPr>
          <p:cNvSpPr txBox="1">
            <a:spLocks noChangeArrowheads="1"/>
          </p:cNvSpPr>
          <p:nvPr/>
        </p:nvSpPr>
        <p:spPr bwMode="auto">
          <a:xfrm>
            <a:off x="1600980" y="3762266"/>
            <a:ext cx="57751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Những tấm gương tiêu biểu</a:t>
            </a:r>
          </a:p>
          <a:p>
            <a:pPr algn="ctr" eaLnBrk="1" hangingPunct="1"/>
            <a:r>
              <a:rPr lang="vi-VN" sz="2400" b="1">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rPr>
              <a:t>Của “Tuần lễ vàng”</a:t>
            </a:r>
            <a:endParaRPr lang="en-US" sz="2400" b="1" i="0" u="none" strike="noStrike" kern="1200" baseline="0">
              <a:ln w="10160">
                <a:solidFill>
                  <a:srgbClr val="E63813"/>
                </a:solidFill>
                <a:prstDash val="solid"/>
              </a:ln>
              <a:solidFill>
                <a:srgbClr val="FAB919"/>
              </a:solidFill>
              <a:effectLst>
                <a:outerShdw blurRad="38100" dist="22860" dir="5400000" algn="tl" rotWithShape="0">
                  <a:srgbClr val="000000">
                    <a:alpha val="30000"/>
                  </a:srgbClr>
                </a:outerShdw>
              </a:effectLst>
              <a:latin typeface="UTM Cookies" panose="02040603050506020204" pitchFamily="18" charset="0"/>
            </a:endParaRPr>
          </a:p>
        </p:txBody>
      </p:sp>
      <p:sp>
        <p:nvSpPr>
          <p:cNvPr id="46" name="Text Box 4">
            <a:extLst>
              <a:ext uri="{FF2B5EF4-FFF2-40B4-BE49-F238E27FC236}">
                <a16:creationId xmlns:a16="http://schemas.microsoft.com/office/drawing/2014/main" id="{45A443EA-13A9-4AF5-A193-DE785536BB75}"/>
              </a:ext>
            </a:extLst>
          </p:cNvPr>
          <p:cNvSpPr txBox="1">
            <a:spLocks noChangeArrowheads="1"/>
          </p:cNvSpPr>
          <p:nvPr/>
        </p:nvSpPr>
        <p:spPr bwMode="auto">
          <a:xfrm>
            <a:off x="3464563" y="2710822"/>
            <a:ext cx="2476647" cy="646331"/>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1200" b="1">
                <a:latin typeface="UTM Flamenco" panose="02040603050506020204" pitchFamily="18" charset="0"/>
              </a:rPr>
              <a:t>Vợ chồng ông Trịnh Văn Bô,</a:t>
            </a:r>
          </a:p>
          <a:p>
            <a:pPr algn="ctr" eaLnBrk="1" hangingPunct="1"/>
            <a:r>
              <a:rPr lang="vi-VN" sz="1200" b="1">
                <a:latin typeface="UTM Flamenco" panose="02040603050506020204" pitchFamily="18" charset="0"/>
              </a:rPr>
              <a:t>bà Hoàng Thị Minh Hồ đã hiến hơn 5000 lượng văng</a:t>
            </a:r>
            <a:endParaRPr lang="en-US" sz="1200" b="1">
              <a:latin typeface="UTM Flamenco" panose="02040603050506020204" pitchFamily="18" charset="0"/>
            </a:endParaRPr>
          </a:p>
        </p:txBody>
      </p:sp>
      <p:sp>
        <p:nvSpPr>
          <p:cNvPr id="47" name="Text Box 4">
            <a:extLst>
              <a:ext uri="{FF2B5EF4-FFF2-40B4-BE49-F238E27FC236}">
                <a16:creationId xmlns:a16="http://schemas.microsoft.com/office/drawing/2014/main" id="{E766C1A5-0725-48A6-B20F-F02B309CD33C}"/>
              </a:ext>
            </a:extLst>
          </p:cNvPr>
          <p:cNvSpPr txBox="1">
            <a:spLocks noChangeArrowheads="1"/>
          </p:cNvSpPr>
          <p:nvPr/>
        </p:nvSpPr>
        <p:spPr bwMode="auto">
          <a:xfrm>
            <a:off x="673281" y="2700236"/>
            <a:ext cx="2476650" cy="461665"/>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1200" b="1">
                <a:latin typeface="UTM Flamenco" panose="02040603050506020204" pitchFamily="18" charset="0"/>
              </a:rPr>
              <a:t>Bà Vương Thị Lai đã đóng góp</a:t>
            </a:r>
          </a:p>
          <a:p>
            <a:pPr algn="ctr" eaLnBrk="1" hangingPunct="1"/>
            <a:r>
              <a:rPr lang="vi-VN" sz="1200" b="1">
                <a:latin typeface="UTM Flamenco" panose="02040603050506020204" pitchFamily="18" charset="0"/>
              </a:rPr>
              <a:t>109 lượng vàng</a:t>
            </a:r>
            <a:endParaRPr lang="en-US" sz="1200" b="1">
              <a:latin typeface="UTM Flamenco" panose="02040603050506020204" pitchFamily="18" charset="0"/>
            </a:endParaRPr>
          </a:p>
        </p:txBody>
      </p:sp>
      <p:sp>
        <p:nvSpPr>
          <p:cNvPr id="48" name="Text Box 4">
            <a:extLst>
              <a:ext uri="{FF2B5EF4-FFF2-40B4-BE49-F238E27FC236}">
                <a16:creationId xmlns:a16="http://schemas.microsoft.com/office/drawing/2014/main" id="{931AC746-5503-4793-B13B-464795EEE25A}"/>
              </a:ext>
            </a:extLst>
          </p:cNvPr>
          <p:cNvSpPr txBox="1">
            <a:spLocks noChangeArrowheads="1"/>
          </p:cNvSpPr>
          <p:nvPr/>
        </p:nvSpPr>
        <p:spPr bwMode="auto">
          <a:xfrm>
            <a:off x="6004486" y="3623767"/>
            <a:ext cx="2476649" cy="276999"/>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1200" b="1">
                <a:latin typeface="UTM Flamenco" panose="02040603050506020204" pitchFamily="18" charset="0"/>
              </a:rPr>
              <a:t>Nam Phương hoàng hậu</a:t>
            </a:r>
            <a:endParaRPr lang="en-US" sz="1200" b="1">
              <a:latin typeface="UTM Flamenco" panose="02040603050506020204" pitchFamily="18" charset="0"/>
            </a:endParaRPr>
          </a:p>
        </p:txBody>
      </p:sp>
    </p:spTree>
    <p:extLst>
      <p:ext uri="{BB962C8B-B14F-4D97-AF65-F5344CB8AC3E}">
        <p14:creationId xmlns:p14="http://schemas.microsoft.com/office/powerpoint/2010/main" val="290581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500"/>
                                        <p:tgtEl>
                                          <p:spTgt spid="4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par>
                                <p:cTn id="17" presetID="10"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10"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par>
                                <p:cTn id="26" presetID="10" presetClass="entr" presetSubtype="0"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5" grpId="0"/>
      <p:bldP spid="46" grpId="0"/>
      <p:bldP spid="47" grpId="0"/>
      <p:bldP spid="4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9237E0-06F3-432E-90B0-CA9B371F685B}"/>
              </a:ext>
            </a:extLst>
          </p:cNvPr>
          <p:cNvSpPr/>
          <p:nvPr/>
        </p:nvSpPr>
        <p:spPr>
          <a:xfrm>
            <a:off x="2906830" y="255772"/>
            <a:ext cx="4137479" cy="59584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Đẩy lùi giặc đói</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 name="图片 7">
            <a:extLst>
              <a:ext uri="{FF2B5EF4-FFF2-40B4-BE49-F238E27FC236}">
                <a16:creationId xmlns:a16="http://schemas.microsoft.com/office/drawing/2014/main" id="{7876A6C0-B1B4-4CEF-953B-78B439039E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050" y="2695233"/>
            <a:ext cx="2448267" cy="2448267"/>
          </a:xfrm>
          <a:prstGeom prst="rect">
            <a:avLst/>
          </a:prstGeom>
        </p:spPr>
      </p:pic>
      <p:grpSp>
        <p:nvGrpSpPr>
          <p:cNvPr id="11" name="Google Shape;2833;p48">
            <a:extLst>
              <a:ext uri="{FF2B5EF4-FFF2-40B4-BE49-F238E27FC236}">
                <a16:creationId xmlns:a16="http://schemas.microsoft.com/office/drawing/2014/main" id="{3734B752-55F5-4495-8DCF-AB4058E4D3FD}"/>
              </a:ext>
            </a:extLst>
          </p:cNvPr>
          <p:cNvGrpSpPr/>
          <p:nvPr/>
        </p:nvGrpSpPr>
        <p:grpSpPr>
          <a:xfrm>
            <a:off x="539563" y="848900"/>
            <a:ext cx="868425" cy="514500"/>
            <a:chOff x="2575700" y="1885000"/>
            <a:chExt cx="868425" cy="514500"/>
          </a:xfrm>
        </p:grpSpPr>
        <p:sp>
          <p:nvSpPr>
            <p:cNvPr id="12" name="Google Shape;2834;p48">
              <a:extLst>
                <a:ext uri="{FF2B5EF4-FFF2-40B4-BE49-F238E27FC236}">
                  <a16:creationId xmlns:a16="http://schemas.microsoft.com/office/drawing/2014/main" id="{82E3EEBE-F58E-425A-9020-DEEDEF3E3DBF}"/>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35;p48">
              <a:extLst>
                <a:ext uri="{FF2B5EF4-FFF2-40B4-BE49-F238E27FC236}">
                  <a16:creationId xmlns:a16="http://schemas.microsoft.com/office/drawing/2014/main" id="{763F032B-5CD8-49CB-AA9A-ECEDB41DDCAD}"/>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36;p48">
              <a:extLst>
                <a:ext uri="{FF2B5EF4-FFF2-40B4-BE49-F238E27FC236}">
                  <a16:creationId xmlns:a16="http://schemas.microsoft.com/office/drawing/2014/main" id="{9C48E837-9F65-4234-8BA5-AF50881FE5DB}"/>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37;p48">
              <a:extLst>
                <a:ext uri="{FF2B5EF4-FFF2-40B4-BE49-F238E27FC236}">
                  <a16:creationId xmlns:a16="http://schemas.microsoft.com/office/drawing/2014/main" id="{492ED4CD-2524-4D19-B28C-43C975E1A2B2}"/>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07;p56">
            <a:extLst>
              <a:ext uri="{FF2B5EF4-FFF2-40B4-BE49-F238E27FC236}">
                <a16:creationId xmlns:a16="http://schemas.microsoft.com/office/drawing/2014/main" id="{96397B9D-B5AE-4055-BDBA-C90BEEFB1789}"/>
              </a:ext>
            </a:extLst>
          </p:cNvPr>
          <p:cNvGrpSpPr/>
          <p:nvPr/>
        </p:nvGrpSpPr>
        <p:grpSpPr>
          <a:xfrm rot="1222336">
            <a:off x="8194534" y="2813214"/>
            <a:ext cx="545204" cy="584563"/>
            <a:chOff x="4117738" y="4097880"/>
            <a:chExt cx="397692" cy="426402"/>
          </a:xfrm>
        </p:grpSpPr>
        <p:sp>
          <p:nvSpPr>
            <p:cNvPr id="17" name="Google Shape;3208;p56">
              <a:extLst>
                <a:ext uri="{FF2B5EF4-FFF2-40B4-BE49-F238E27FC236}">
                  <a16:creationId xmlns:a16="http://schemas.microsoft.com/office/drawing/2014/main" id="{54E6FD3F-05E3-4548-A8B7-8B378059DD3A}"/>
                </a:ext>
              </a:extLst>
            </p:cNvPr>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09;p56">
              <a:extLst>
                <a:ext uri="{FF2B5EF4-FFF2-40B4-BE49-F238E27FC236}">
                  <a16:creationId xmlns:a16="http://schemas.microsoft.com/office/drawing/2014/main" id="{C62B7CAF-7EE5-44CB-800A-2E255AB1AEBF}"/>
                </a:ext>
              </a:extLst>
            </p:cNvPr>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10;p56">
              <a:extLst>
                <a:ext uri="{FF2B5EF4-FFF2-40B4-BE49-F238E27FC236}">
                  <a16:creationId xmlns:a16="http://schemas.microsoft.com/office/drawing/2014/main" id="{69C0A127-02C0-4E10-8442-C83B65F0ACB2}"/>
                </a:ext>
              </a:extLst>
            </p:cNvPr>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11;p56">
              <a:extLst>
                <a:ext uri="{FF2B5EF4-FFF2-40B4-BE49-F238E27FC236}">
                  <a16:creationId xmlns:a16="http://schemas.microsoft.com/office/drawing/2014/main" id="{2E097166-B214-482B-BBDD-632604772F50}"/>
                </a:ext>
              </a:extLst>
            </p:cNvPr>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12;p56">
              <a:extLst>
                <a:ext uri="{FF2B5EF4-FFF2-40B4-BE49-F238E27FC236}">
                  <a16:creationId xmlns:a16="http://schemas.microsoft.com/office/drawing/2014/main" id="{79966E2D-823D-4E23-B845-B9C981E0BAF1}"/>
                </a:ext>
              </a:extLst>
            </p:cNvPr>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13;p56">
              <a:extLst>
                <a:ext uri="{FF2B5EF4-FFF2-40B4-BE49-F238E27FC236}">
                  <a16:creationId xmlns:a16="http://schemas.microsoft.com/office/drawing/2014/main" id="{259460C1-98BB-4071-AE13-904E94BA7FC1}"/>
                </a:ext>
              </a:extLst>
            </p:cNvPr>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14;p56">
              <a:extLst>
                <a:ext uri="{FF2B5EF4-FFF2-40B4-BE49-F238E27FC236}">
                  <a16:creationId xmlns:a16="http://schemas.microsoft.com/office/drawing/2014/main" id="{F54276B0-51CB-402F-91B5-E8274E3FC479}"/>
                </a:ext>
              </a:extLst>
            </p:cNvPr>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15;p56">
              <a:extLst>
                <a:ext uri="{FF2B5EF4-FFF2-40B4-BE49-F238E27FC236}">
                  <a16:creationId xmlns:a16="http://schemas.microsoft.com/office/drawing/2014/main" id="{DA7F6902-F5EF-4E04-B062-5A85235C936D}"/>
                </a:ext>
              </a:extLst>
            </p:cNvPr>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16;p56">
              <a:extLst>
                <a:ext uri="{FF2B5EF4-FFF2-40B4-BE49-F238E27FC236}">
                  <a16:creationId xmlns:a16="http://schemas.microsoft.com/office/drawing/2014/main" id="{B36DC54B-96EA-4D29-8FC1-F9EA9D2FF8A2}"/>
                </a:ext>
              </a:extLst>
            </p:cNvPr>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7;p56">
              <a:extLst>
                <a:ext uri="{FF2B5EF4-FFF2-40B4-BE49-F238E27FC236}">
                  <a16:creationId xmlns:a16="http://schemas.microsoft.com/office/drawing/2014/main" id="{9DE9E84E-289A-42F8-92A8-75DA8E273702}"/>
                </a:ext>
              </a:extLst>
            </p:cNvPr>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8;p56">
              <a:extLst>
                <a:ext uri="{FF2B5EF4-FFF2-40B4-BE49-F238E27FC236}">
                  <a16:creationId xmlns:a16="http://schemas.microsoft.com/office/drawing/2014/main" id="{3C55C5AD-C76F-4254-AF9E-A50B289FA5FA}"/>
                </a:ext>
              </a:extLst>
            </p:cNvPr>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19;p56">
              <a:extLst>
                <a:ext uri="{FF2B5EF4-FFF2-40B4-BE49-F238E27FC236}">
                  <a16:creationId xmlns:a16="http://schemas.microsoft.com/office/drawing/2014/main" id="{003E6810-2B36-485C-8EE7-C52BFCF82E56}"/>
                </a:ext>
              </a:extLst>
            </p:cNvPr>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20;p56">
              <a:extLst>
                <a:ext uri="{FF2B5EF4-FFF2-40B4-BE49-F238E27FC236}">
                  <a16:creationId xmlns:a16="http://schemas.microsoft.com/office/drawing/2014/main" id="{97F1388F-2771-474C-BC83-F81B59FA89B1}"/>
                </a:ext>
              </a:extLst>
            </p:cNvPr>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21;p56">
              <a:extLst>
                <a:ext uri="{FF2B5EF4-FFF2-40B4-BE49-F238E27FC236}">
                  <a16:creationId xmlns:a16="http://schemas.microsoft.com/office/drawing/2014/main" id="{8A089D6B-0156-4F0E-B4CC-2678F9A52492}"/>
                </a:ext>
              </a:extLst>
            </p:cNvPr>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22;p56">
              <a:extLst>
                <a:ext uri="{FF2B5EF4-FFF2-40B4-BE49-F238E27FC236}">
                  <a16:creationId xmlns:a16="http://schemas.microsoft.com/office/drawing/2014/main" id="{2D005E93-6D5F-4FFF-BFA4-E84AC2BC9F52}"/>
                </a:ext>
              </a:extLst>
            </p:cNvPr>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23;p56">
              <a:extLst>
                <a:ext uri="{FF2B5EF4-FFF2-40B4-BE49-F238E27FC236}">
                  <a16:creationId xmlns:a16="http://schemas.microsoft.com/office/drawing/2014/main" id="{2FF9B71D-773C-4CBB-AAB1-7EC1488EF0FB}"/>
                </a:ext>
              </a:extLst>
            </p:cNvPr>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24;p56">
              <a:extLst>
                <a:ext uri="{FF2B5EF4-FFF2-40B4-BE49-F238E27FC236}">
                  <a16:creationId xmlns:a16="http://schemas.microsoft.com/office/drawing/2014/main" id="{F7580520-2DA3-4EC0-9745-2E9DA169FEBF}"/>
                </a:ext>
              </a:extLst>
            </p:cNvPr>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201;p56">
            <a:extLst>
              <a:ext uri="{FF2B5EF4-FFF2-40B4-BE49-F238E27FC236}">
                <a16:creationId xmlns:a16="http://schemas.microsoft.com/office/drawing/2014/main" id="{AD073164-159A-40C2-8572-5BA53D1B8C89}"/>
              </a:ext>
            </a:extLst>
          </p:cNvPr>
          <p:cNvGrpSpPr/>
          <p:nvPr/>
        </p:nvGrpSpPr>
        <p:grpSpPr>
          <a:xfrm rot="20195551">
            <a:off x="8317116" y="2508923"/>
            <a:ext cx="127904" cy="150512"/>
            <a:chOff x="5739863" y="3222757"/>
            <a:chExt cx="385407" cy="343128"/>
          </a:xfrm>
        </p:grpSpPr>
        <p:sp>
          <p:nvSpPr>
            <p:cNvPr id="35" name="Google Shape;3202;p56">
              <a:extLst>
                <a:ext uri="{FF2B5EF4-FFF2-40B4-BE49-F238E27FC236}">
                  <a16:creationId xmlns:a16="http://schemas.microsoft.com/office/drawing/2014/main" id="{1F812250-74F3-4CE0-892E-DF060264DB29}"/>
                </a:ext>
              </a:extLst>
            </p:cNvPr>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03;p56">
              <a:extLst>
                <a:ext uri="{FF2B5EF4-FFF2-40B4-BE49-F238E27FC236}">
                  <a16:creationId xmlns:a16="http://schemas.microsoft.com/office/drawing/2014/main" id="{41189E50-2FB2-4776-8378-E04E3EAC70D3}"/>
                </a:ext>
              </a:extLst>
            </p:cNvPr>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04;p56">
              <a:extLst>
                <a:ext uri="{FF2B5EF4-FFF2-40B4-BE49-F238E27FC236}">
                  <a16:creationId xmlns:a16="http://schemas.microsoft.com/office/drawing/2014/main" id="{A2B1B364-BD81-41D8-A662-C108ACB3964E}"/>
                </a:ext>
              </a:extLst>
            </p:cNvPr>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05;p56">
              <a:extLst>
                <a:ext uri="{FF2B5EF4-FFF2-40B4-BE49-F238E27FC236}">
                  <a16:creationId xmlns:a16="http://schemas.microsoft.com/office/drawing/2014/main" id="{DC0F05BD-D0BD-404E-B23D-9CB36E0E5021}"/>
                </a:ext>
              </a:extLst>
            </p:cNvPr>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06;p56">
              <a:extLst>
                <a:ext uri="{FF2B5EF4-FFF2-40B4-BE49-F238E27FC236}">
                  <a16:creationId xmlns:a16="http://schemas.microsoft.com/office/drawing/2014/main" id="{CE36257C-A233-4C39-9CDE-6AF3BB80285F}"/>
                </a:ext>
              </a:extLst>
            </p:cNvPr>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2" name="Diệt giặc đói, giặc dốt">
            <a:hlinkClick r:id="" action="ppaction://media"/>
            <a:extLst>
              <a:ext uri="{FF2B5EF4-FFF2-40B4-BE49-F238E27FC236}">
                <a16:creationId xmlns:a16="http://schemas.microsoft.com/office/drawing/2014/main" id="{9C245CF4-104E-4E2E-9A45-E9A0B52C48B4}"/>
              </a:ext>
            </a:extLst>
          </p:cNvPr>
          <p:cNvPicPr>
            <a:picLocks noChangeAspect="1"/>
          </p:cNvPicPr>
          <p:nvPr>
            <a:videoFile r:link="rId1"/>
            <p:extLst>
              <p:ext uri="{DAA4B4D4-6D71-4841-9C94-3DE7FCFB9230}">
                <p14:media xmlns:p14="http://schemas.microsoft.com/office/powerpoint/2010/main" r:embed="rId2">
                  <p14:trim end="83691"/>
                </p14:media>
              </p:ext>
            </p:extLst>
          </p:nvPr>
        </p:nvPicPr>
        <p:blipFill>
          <a:blip r:embed="rId5"/>
          <a:stretch>
            <a:fillRect/>
          </a:stretch>
        </p:blipFill>
        <p:spPr>
          <a:xfrm>
            <a:off x="2516887" y="1000375"/>
            <a:ext cx="4607903" cy="3455928"/>
          </a:xfrm>
          <a:prstGeom prst="rect">
            <a:avLst/>
          </a:prstGeom>
        </p:spPr>
      </p:pic>
    </p:spTree>
    <p:extLst>
      <p:ext uri="{BB962C8B-B14F-4D97-AF65-F5344CB8AC3E}">
        <p14:creationId xmlns:p14="http://schemas.microsoft.com/office/powerpoint/2010/main" val="10685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7138"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2"/>
                                        </p:tgtEl>
                                      </p:cBhvr>
                                    </p:cmd>
                                  </p:childTnLst>
                                </p:cTn>
                              </p:par>
                            </p:childTnLst>
                          </p:cTn>
                        </p:par>
                      </p:childTnLst>
                    </p:cTn>
                  </p:par>
                </p:childTnLst>
              </p:cTn>
              <p:nextCondLst>
                <p:cond evt="onClick" delay="0">
                  <p:tgtEl>
                    <p:spTgt spid="42"/>
                  </p:tgtEl>
                </p:cond>
              </p:nextCondLst>
            </p:seq>
            <p:video>
              <p:cMediaNode vol="80000">
                <p:cTn id="18" fill="hold" display="0">
                  <p:stCondLst>
                    <p:cond delay="indefinite"/>
                  </p:stCondLst>
                </p:cTn>
                <p:tgtEl>
                  <p:spTgt spid="42"/>
                </p:tgtEl>
              </p:cMediaNode>
            </p:video>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66"/>
        <p:cNvGrpSpPr/>
        <p:nvPr/>
      </p:nvGrpSpPr>
      <p:grpSpPr>
        <a:xfrm>
          <a:off x="0" y="0"/>
          <a:ext cx="0" cy="0"/>
          <a:chOff x="0" y="0"/>
          <a:chExt cx="0" cy="0"/>
        </a:xfrm>
      </p:grpSpPr>
      <p:grpSp>
        <p:nvGrpSpPr>
          <p:cNvPr id="3370" name="Google Shape;3370;p61"/>
          <p:cNvGrpSpPr/>
          <p:nvPr/>
        </p:nvGrpSpPr>
        <p:grpSpPr>
          <a:xfrm>
            <a:off x="7586778" y="1511654"/>
            <a:ext cx="1386230" cy="2576599"/>
            <a:chOff x="6622012" y="795963"/>
            <a:chExt cx="1304687" cy="2425262"/>
          </a:xfrm>
        </p:grpSpPr>
        <p:sp>
          <p:nvSpPr>
            <p:cNvPr id="3371" name="Google Shape;3371;p61"/>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61"/>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61"/>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61"/>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61"/>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61"/>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7" name="Google Shape;3377;p61"/>
          <p:cNvSpPr/>
          <p:nvPr/>
        </p:nvSpPr>
        <p:spPr>
          <a:xfrm>
            <a:off x="4253763" y="2248913"/>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8" name="Google Shape;3378;p61"/>
          <p:cNvGrpSpPr/>
          <p:nvPr/>
        </p:nvGrpSpPr>
        <p:grpSpPr>
          <a:xfrm>
            <a:off x="-2226" y="322035"/>
            <a:ext cx="9146218" cy="4012177"/>
            <a:chOff x="-2226" y="322035"/>
            <a:chExt cx="9146218" cy="4012177"/>
          </a:xfrm>
        </p:grpSpPr>
        <p:sp>
          <p:nvSpPr>
            <p:cNvPr id="3379" name="Google Shape;3379;p61"/>
            <p:cNvSpPr/>
            <p:nvPr/>
          </p:nvSpPr>
          <p:spPr>
            <a:xfrm>
              <a:off x="4619649" y="40219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61"/>
            <p:cNvSpPr/>
            <p:nvPr/>
          </p:nvSpPr>
          <p:spPr>
            <a:xfrm>
              <a:off x="-2226" y="40219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61"/>
            <p:cNvSpPr/>
            <p:nvPr/>
          </p:nvSpPr>
          <p:spPr>
            <a:xfrm>
              <a:off x="8214749" y="3220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61"/>
            <p:cNvSpPr/>
            <p:nvPr/>
          </p:nvSpPr>
          <p:spPr>
            <a:xfrm>
              <a:off x="3592874" y="3220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3" name="Google Shape;3383;p61"/>
          <p:cNvGrpSpPr/>
          <p:nvPr/>
        </p:nvGrpSpPr>
        <p:grpSpPr>
          <a:xfrm>
            <a:off x="285775" y="282750"/>
            <a:ext cx="868425" cy="514500"/>
            <a:chOff x="2575700" y="1885000"/>
            <a:chExt cx="868425" cy="514500"/>
          </a:xfrm>
        </p:grpSpPr>
        <p:sp>
          <p:nvSpPr>
            <p:cNvPr id="3384" name="Google Shape;3384;p61"/>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61"/>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61"/>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61"/>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Rectangle: Rounded Corners 29">
            <a:extLst>
              <a:ext uri="{FF2B5EF4-FFF2-40B4-BE49-F238E27FC236}">
                <a16:creationId xmlns:a16="http://schemas.microsoft.com/office/drawing/2014/main" id="{4DB42EB8-3468-47A3-A278-0C27CEE06FFE}"/>
              </a:ext>
            </a:extLst>
          </p:cNvPr>
          <p:cNvSpPr/>
          <p:nvPr/>
        </p:nvSpPr>
        <p:spPr>
          <a:xfrm>
            <a:off x="2042955" y="216313"/>
            <a:ext cx="4966868" cy="71528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Chống giặc dốt</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Text Box 8">
            <a:extLst>
              <a:ext uri="{FF2B5EF4-FFF2-40B4-BE49-F238E27FC236}">
                <a16:creationId xmlns:a16="http://schemas.microsoft.com/office/drawing/2014/main" id="{54BF09DD-1853-4AD7-A7FE-152647BA9EC6}"/>
              </a:ext>
            </a:extLst>
          </p:cNvPr>
          <p:cNvSpPr txBox="1">
            <a:spLocks noChangeArrowheads="1"/>
          </p:cNvSpPr>
          <p:nvPr/>
        </p:nvSpPr>
        <p:spPr bwMode="auto">
          <a:xfrm>
            <a:off x="950450" y="3450967"/>
            <a:ext cx="3272461" cy="646986"/>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vi-VN" altLang="en-US" sz="1600" b="1">
                <a:solidFill>
                  <a:schemeClr val="bg1"/>
                </a:solidFill>
                <a:latin typeface="Times New Roman" panose="02020603050405020304" pitchFamily="18" charset="0"/>
                <a:cs typeface="Times New Roman" panose="02020603050405020304" pitchFamily="18" charset="0"/>
              </a:rPr>
              <a:t>Mở lớp bình dân học vụ ở khắp nơi để xóa nạn mù chữ.</a:t>
            </a:r>
          </a:p>
        </p:txBody>
      </p:sp>
      <p:sp>
        <p:nvSpPr>
          <p:cNvPr id="32" name="Text Box 38">
            <a:extLst>
              <a:ext uri="{FF2B5EF4-FFF2-40B4-BE49-F238E27FC236}">
                <a16:creationId xmlns:a16="http://schemas.microsoft.com/office/drawing/2014/main" id="{D6ECF5CA-DDB0-4E99-B96F-A1BA536D3A3F}"/>
              </a:ext>
            </a:extLst>
          </p:cNvPr>
          <p:cNvSpPr txBox="1">
            <a:spLocks noChangeArrowheads="1"/>
          </p:cNvSpPr>
          <p:nvPr/>
        </p:nvSpPr>
        <p:spPr bwMode="auto">
          <a:xfrm>
            <a:off x="4651313" y="3487336"/>
            <a:ext cx="3603308" cy="646986"/>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vi-VN" altLang="en-US" sz="1600" b="1">
                <a:solidFill>
                  <a:schemeClr val="bg1"/>
                </a:solidFill>
                <a:latin typeface="Times New Roman" panose="02020603050405020304" pitchFamily="18" charset="0"/>
                <a:cs typeface="Times New Roman" panose="02020603050405020304" pitchFamily="18" charset="0"/>
              </a:rPr>
              <a:t>Trường học được mở thêm, trẻ em nghèo được cắp sách đến trường.</a:t>
            </a:r>
            <a:endParaRPr lang="en-US" altLang="en-US" sz="1600" b="1">
              <a:solidFill>
                <a:schemeClr val="bg1"/>
              </a:solidFill>
              <a:latin typeface="Times New Roman" panose="02020603050405020304" pitchFamily="18" charset="0"/>
              <a:cs typeface="Times New Roman" panose="02020603050405020304" pitchFamily="18" charset="0"/>
            </a:endParaRPr>
          </a:p>
        </p:txBody>
      </p:sp>
      <p:pic>
        <p:nvPicPr>
          <p:cNvPr id="33" name="图片 11">
            <a:extLst>
              <a:ext uri="{FF2B5EF4-FFF2-40B4-BE49-F238E27FC236}">
                <a16:creationId xmlns:a16="http://schemas.microsoft.com/office/drawing/2014/main" id="{18202BFF-29A0-4AD6-9FF3-74664FDAD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6117" y="3319241"/>
            <a:ext cx="2190992" cy="2190992"/>
          </a:xfrm>
          <a:prstGeom prst="rect">
            <a:avLst/>
          </a:prstGeom>
        </p:spPr>
      </p:pic>
      <p:pic>
        <p:nvPicPr>
          <p:cNvPr id="34" name="Picture 2" descr="Bình dân học vụ – Wikipedia tiếng Việt">
            <a:extLst>
              <a:ext uri="{FF2B5EF4-FFF2-40B4-BE49-F238E27FC236}">
                <a16:creationId xmlns:a16="http://schemas.microsoft.com/office/drawing/2014/main" id="{576A2CEB-8C01-454F-B1F5-5B6EC59707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8781" y="1055235"/>
            <a:ext cx="2740630" cy="234199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5" name="Picture 4" descr="Nền giáo dục nước nhà là một trong những thành tựu vĩ đại của Cách mạng  Tháng Tám - Binh Phuoc, Tin tuc Binh Phuoc, Tin mới tỉnh Bình Phước">
            <a:extLst>
              <a:ext uri="{FF2B5EF4-FFF2-40B4-BE49-F238E27FC236}">
                <a16:creationId xmlns:a16="http://schemas.microsoft.com/office/drawing/2014/main" id="{B58EA430-833F-410A-B905-153A2DF6D7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1313" y="1155677"/>
            <a:ext cx="3469724" cy="226254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15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strVal val="4/3*#ppt_w"/>
                                          </p:val>
                                        </p:tav>
                                        <p:tav tm="100000">
                                          <p:val>
                                            <p:strVal val="#ppt_w"/>
                                          </p:val>
                                        </p:tav>
                                      </p:tavLst>
                                    </p:anim>
                                    <p:anim calcmode="lin" valueType="num">
                                      <p:cBhvr>
                                        <p:cTn id="8" dur="500" fill="hold"/>
                                        <p:tgtEl>
                                          <p:spTgt spid="30"/>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randombar(horizontal)">
                                      <p:cBhvr>
                                        <p:cTn id="13" dur="500"/>
                                        <p:tgtEl>
                                          <p:spTgt spid="31"/>
                                        </p:tgtEl>
                                      </p:cBhvr>
                                    </p:animEffect>
                                  </p:childTnLst>
                                </p:cTn>
                              </p:par>
                              <p:par>
                                <p:cTn id="14" presetID="14" presetClass="entr" presetSubtype="10"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randombar(horizontal)">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randombar(horizontal)">
                                      <p:cBhvr>
                                        <p:cTn id="21" dur="500"/>
                                        <p:tgtEl>
                                          <p:spTgt spid="32"/>
                                        </p:tgtEl>
                                      </p:cBhvr>
                                    </p:animEffect>
                                  </p:childTnLst>
                                </p:cTn>
                              </p:par>
                              <p:par>
                                <p:cTn id="22" presetID="14" presetClass="entr" presetSubtype="1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66"/>
        <p:cNvGrpSpPr/>
        <p:nvPr/>
      </p:nvGrpSpPr>
      <p:grpSpPr>
        <a:xfrm>
          <a:off x="0" y="0"/>
          <a:ext cx="0" cy="0"/>
          <a:chOff x="0" y="0"/>
          <a:chExt cx="0" cy="0"/>
        </a:xfrm>
      </p:grpSpPr>
      <p:grpSp>
        <p:nvGrpSpPr>
          <p:cNvPr id="3370" name="Google Shape;3370;p61"/>
          <p:cNvGrpSpPr/>
          <p:nvPr/>
        </p:nvGrpSpPr>
        <p:grpSpPr>
          <a:xfrm>
            <a:off x="7586778" y="1511654"/>
            <a:ext cx="1386230" cy="2576599"/>
            <a:chOff x="6622012" y="795963"/>
            <a:chExt cx="1304687" cy="2425262"/>
          </a:xfrm>
        </p:grpSpPr>
        <p:sp>
          <p:nvSpPr>
            <p:cNvPr id="3371" name="Google Shape;3371;p61"/>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61"/>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61"/>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61"/>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61"/>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61"/>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7" name="Google Shape;3377;p61"/>
          <p:cNvSpPr/>
          <p:nvPr/>
        </p:nvSpPr>
        <p:spPr>
          <a:xfrm>
            <a:off x="4253763" y="2248913"/>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8" name="Google Shape;3378;p61"/>
          <p:cNvGrpSpPr/>
          <p:nvPr/>
        </p:nvGrpSpPr>
        <p:grpSpPr>
          <a:xfrm>
            <a:off x="-2226" y="322035"/>
            <a:ext cx="9146218" cy="4012177"/>
            <a:chOff x="-2226" y="322035"/>
            <a:chExt cx="9146218" cy="4012177"/>
          </a:xfrm>
        </p:grpSpPr>
        <p:sp>
          <p:nvSpPr>
            <p:cNvPr id="3379" name="Google Shape;3379;p61"/>
            <p:cNvSpPr/>
            <p:nvPr/>
          </p:nvSpPr>
          <p:spPr>
            <a:xfrm>
              <a:off x="4619649" y="40219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61"/>
            <p:cNvSpPr/>
            <p:nvPr/>
          </p:nvSpPr>
          <p:spPr>
            <a:xfrm>
              <a:off x="-2226" y="40219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61"/>
            <p:cNvSpPr/>
            <p:nvPr/>
          </p:nvSpPr>
          <p:spPr>
            <a:xfrm>
              <a:off x="8214749" y="3220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61"/>
            <p:cNvSpPr/>
            <p:nvPr/>
          </p:nvSpPr>
          <p:spPr>
            <a:xfrm>
              <a:off x="3592874" y="3220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3" name="Google Shape;3383;p61"/>
          <p:cNvGrpSpPr/>
          <p:nvPr/>
        </p:nvGrpSpPr>
        <p:grpSpPr>
          <a:xfrm>
            <a:off x="285775" y="282750"/>
            <a:ext cx="868425" cy="514500"/>
            <a:chOff x="2575700" y="1885000"/>
            <a:chExt cx="868425" cy="514500"/>
          </a:xfrm>
        </p:grpSpPr>
        <p:sp>
          <p:nvSpPr>
            <p:cNvPr id="3384" name="Google Shape;3384;p61"/>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61"/>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61"/>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61"/>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Rectangle: Rounded Corners 29">
            <a:extLst>
              <a:ext uri="{FF2B5EF4-FFF2-40B4-BE49-F238E27FC236}">
                <a16:creationId xmlns:a16="http://schemas.microsoft.com/office/drawing/2014/main" id="{4DB42EB8-3468-47A3-A278-0C27CEE06FFE}"/>
              </a:ext>
            </a:extLst>
          </p:cNvPr>
          <p:cNvSpPr/>
          <p:nvPr/>
        </p:nvSpPr>
        <p:spPr>
          <a:xfrm>
            <a:off x="2042955" y="216313"/>
            <a:ext cx="4966868" cy="71528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Chống giặc dốt</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3" name="图片 11">
            <a:extLst>
              <a:ext uri="{FF2B5EF4-FFF2-40B4-BE49-F238E27FC236}">
                <a16:creationId xmlns:a16="http://schemas.microsoft.com/office/drawing/2014/main" id="{18202BFF-29A0-4AD6-9FF3-74664FDAD4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6117" y="3319241"/>
            <a:ext cx="2190992" cy="2190992"/>
          </a:xfrm>
          <a:prstGeom prst="rect">
            <a:avLst/>
          </a:prstGeom>
        </p:spPr>
      </p:pic>
      <p:pic>
        <p:nvPicPr>
          <p:cNvPr id="26" name="Diệt giặc đói, giặc dốt">
            <a:hlinkClick r:id="" action="ppaction://media"/>
            <a:extLst>
              <a:ext uri="{FF2B5EF4-FFF2-40B4-BE49-F238E27FC236}">
                <a16:creationId xmlns:a16="http://schemas.microsoft.com/office/drawing/2014/main" id="{189B9C90-2849-4C34-A78F-DEE9DF5EF701}"/>
              </a:ext>
            </a:extLst>
          </p:cNvPr>
          <p:cNvPicPr>
            <a:picLocks noChangeAspect="1"/>
          </p:cNvPicPr>
          <p:nvPr>
            <a:videoFile r:link="rId1"/>
            <p:extLst>
              <p:ext uri="{DAA4B4D4-6D71-4841-9C94-3DE7FCFB9230}">
                <p14:media xmlns:p14="http://schemas.microsoft.com/office/powerpoint/2010/main" r:embed="rId2">
                  <p14:trim st="28040" end="59196"/>
                </p14:media>
              </p:ext>
            </p:extLst>
          </p:nvPr>
        </p:nvPicPr>
        <p:blipFill>
          <a:blip r:embed="rId6"/>
          <a:stretch>
            <a:fillRect/>
          </a:stretch>
        </p:blipFill>
        <p:spPr>
          <a:xfrm>
            <a:off x="2233554" y="1037322"/>
            <a:ext cx="4577126" cy="3432845"/>
          </a:xfrm>
          <a:prstGeom prst="rect">
            <a:avLst/>
          </a:prstGeom>
        </p:spPr>
      </p:pic>
    </p:spTree>
    <p:extLst>
      <p:ext uri="{BB962C8B-B14F-4D97-AF65-F5344CB8AC3E}">
        <p14:creationId xmlns:p14="http://schemas.microsoft.com/office/powerpoint/2010/main" val="140647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15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strVal val="4/3*#ppt_w"/>
                                          </p:val>
                                        </p:tav>
                                        <p:tav tm="100000">
                                          <p:val>
                                            <p:strVal val="#ppt_w"/>
                                          </p:val>
                                        </p:tav>
                                      </p:tavLst>
                                    </p:anim>
                                    <p:anim calcmode="lin" valueType="num">
                                      <p:cBhvr>
                                        <p:cTn id="8" dur="500" fill="hold"/>
                                        <p:tgtEl>
                                          <p:spTgt spid="30"/>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3593"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6"/>
                                        </p:tgtEl>
                                      </p:cBhvr>
                                    </p:cmd>
                                  </p:childTnLst>
                                </p:cTn>
                              </p:par>
                            </p:childTnLst>
                          </p:cTn>
                        </p:par>
                      </p:childTnLst>
                    </p:cTn>
                  </p:par>
                </p:childTnLst>
              </p:cTn>
              <p:nextCondLst>
                <p:cond evt="onClick" delay="0">
                  <p:tgtEl>
                    <p:spTgt spid="26"/>
                  </p:tgtEl>
                </p:cond>
              </p:nextCondLst>
            </p:seq>
            <p:video>
              <p:cMediaNode vol="80000">
                <p:cTn id="18" fill="hold" display="0">
                  <p:stCondLst>
                    <p:cond delay="indefinite"/>
                  </p:stCondLst>
                </p:cTn>
                <p:tgtEl>
                  <p:spTgt spid="26"/>
                </p:tgtEl>
              </p:cMediaNode>
            </p:video>
          </p:childTnLst>
        </p:cTn>
      </p:par>
    </p:tnLst>
    <p:bldLst>
      <p:bldP spid="3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66"/>
        <p:cNvGrpSpPr/>
        <p:nvPr/>
      </p:nvGrpSpPr>
      <p:grpSpPr>
        <a:xfrm>
          <a:off x="0" y="0"/>
          <a:ext cx="0" cy="0"/>
          <a:chOff x="0" y="0"/>
          <a:chExt cx="0" cy="0"/>
        </a:xfrm>
      </p:grpSpPr>
      <p:grpSp>
        <p:nvGrpSpPr>
          <p:cNvPr id="3370" name="Google Shape;3370;p61"/>
          <p:cNvGrpSpPr/>
          <p:nvPr/>
        </p:nvGrpSpPr>
        <p:grpSpPr>
          <a:xfrm>
            <a:off x="7586778" y="1511654"/>
            <a:ext cx="1386230" cy="2576599"/>
            <a:chOff x="6622012" y="795963"/>
            <a:chExt cx="1304687" cy="2425262"/>
          </a:xfrm>
        </p:grpSpPr>
        <p:sp>
          <p:nvSpPr>
            <p:cNvPr id="3371" name="Google Shape;3371;p61"/>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61"/>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61"/>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61"/>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61"/>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61"/>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7" name="Google Shape;3377;p61"/>
          <p:cNvSpPr/>
          <p:nvPr/>
        </p:nvSpPr>
        <p:spPr>
          <a:xfrm>
            <a:off x="4253763" y="2248913"/>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8" name="Google Shape;3378;p61"/>
          <p:cNvGrpSpPr/>
          <p:nvPr/>
        </p:nvGrpSpPr>
        <p:grpSpPr>
          <a:xfrm>
            <a:off x="-2226" y="322035"/>
            <a:ext cx="9146218" cy="4012177"/>
            <a:chOff x="-2226" y="322035"/>
            <a:chExt cx="9146218" cy="4012177"/>
          </a:xfrm>
        </p:grpSpPr>
        <p:sp>
          <p:nvSpPr>
            <p:cNvPr id="3379" name="Google Shape;3379;p61"/>
            <p:cNvSpPr/>
            <p:nvPr/>
          </p:nvSpPr>
          <p:spPr>
            <a:xfrm>
              <a:off x="4619649" y="40219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61"/>
            <p:cNvSpPr/>
            <p:nvPr/>
          </p:nvSpPr>
          <p:spPr>
            <a:xfrm>
              <a:off x="-2226" y="40219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61"/>
            <p:cNvSpPr/>
            <p:nvPr/>
          </p:nvSpPr>
          <p:spPr>
            <a:xfrm>
              <a:off x="8214749" y="3220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61"/>
            <p:cNvSpPr/>
            <p:nvPr/>
          </p:nvSpPr>
          <p:spPr>
            <a:xfrm>
              <a:off x="3592874" y="3220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3" name="Google Shape;3383;p61"/>
          <p:cNvGrpSpPr/>
          <p:nvPr/>
        </p:nvGrpSpPr>
        <p:grpSpPr>
          <a:xfrm>
            <a:off x="285775" y="282750"/>
            <a:ext cx="868425" cy="514500"/>
            <a:chOff x="2575700" y="1885000"/>
            <a:chExt cx="868425" cy="514500"/>
          </a:xfrm>
        </p:grpSpPr>
        <p:sp>
          <p:nvSpPr>
            <p:cNvPr id="3384" name="Google Shape;3384;p61"/>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61"/>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61"/>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61"/>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Rectangle: Rounded Corners 22">
            <a:extLst>
              <a:ext uri="{FF2B5EF4-FFF2-40B4-BE49-F238E27FC236}">
                <a16:creationId xmlns:a16="http://schemas.microsoft.com/office/drawing/2014/main" id="{42AC3DBB-93CA-453C-ACDA-8554331D94D8}"/>
              </a:ext>
            </a:extLst>
          </p:cNvPr>
          <p:cNvSpPr/>
          <p:nvPr/>
        </p:nvSpPr>
        <p:spPr>
          <a:xfrm>
            <a:off x="2423651" y="364399"/>
            <a:ext cx="4438861" cy="63924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Chống lại giặc ngoại xâm</a:t>
            </a:r>
            <a:endParaRPr lang="en-US" sz="3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Text Box 8">
            <a:extLst>
              <a:ext uri="{FF2B5EF4-FFF2-40B4-BE49-F238E27FC236}">
                <a16:creationId xmlns:a16="http://schemas.microsoft.com/office/drawing/2014/main" id="{226D4ECA-D13C-47E9-840A-A8880C075452}"/>
              </a:ext>
            </a:extLst>
          </p:cNvPr>
          <p:cNvSpPr txBox="1">
            <a:spLocks noChangeArrowheads="1"/>
          </p:cNvSpPr>
          <p:nvPr/>
        </p:nvSpPr>
        <p:spPr bwMode="auto">
          <a:xfrm>
            <a:off x="1616738" y="3517543"/>
            <a:ext cx="2924583" cy="1021556"/>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ts val="0"/>
              </a:spcBef>
              <a:buNone/>
            </a:pPr>
            <a:r>
              <a:rPr lang="vi-VN" altLang="en-US" sz="1800" b="1">
                <a:solidFill>
                  <a:schemeClr val="bg1"/>
                </a:solidFill>
                <a:latin typeface="Times New Roman" panose="02020603050405020304" pitchFamily="18" charset="0"/>
                <a:cs typeface="Times New Roman" panose="02020603050405020304" pitchFamily="18" charset="0"/>
              </a:rPr>
              <a:t>Ngoại giao khôn khéo </a:t>
            </a:r>
          </a:p>
          <a:p>
            <a:pPr algn="ctr">
              <a:spcBef>
                <a:spcPts val="0"/>
              </a:spcBef>
              <a:buNone/>
            </a:pPr>
            <a:r>
              <a:rPr lang="vi-VN" altLang="en-US" sz="1800" b="1">
                <a:solidFill>
                  <a:schemeClr val="bg1"/>
                </a:solidFill>
                <a:latin typeface="Times New Roman" panose="02020603050405020304" pitchFamily="18" charset="0"/>
                <a:cs typeface="Times New Roman" panose="02020603050405020304" pitchFamily="18" charset="0"/>
              </a:rPr>
              <a:t>để đẩy quân Tưởng</a:t>
            </a:r>
          </a:p>
          <a:p>
            <a:pPr algn="ctr">
              <a:spcBef>
                <a:spcPts val="0"/>
              </a:spcBef>
              <a:buNone/>
            </a:pPr>
            <a:r>
              <a:rPr lang="vi-VN" altLang="en-US" sz="1800" b="1">
                <a:solidFill>
                  <a:schemeClr val="bg1"/>
                </a:solidFill>
                <a:latin typeface="Times New Roman" panose="02020603050405020304" pitchFamily="18" charset="0"/>
                <a:cs typeface="Times New Roman" panose="02020603050405020304" pitchFamily="18" charset="0"/>
              </a:rPr>
              <a:t> về nước</a:t>
            </a:r>
          </a:p>
        </p:txBody>
      </p:sp>
      <p:sp>
        <p:nvSpPr>
          <p:cNvPr id="25" name="Text Box 38">
            <a:extLst>
              <a:ext uri="{FF2B5EF4-FFF2-40B4-BE49-F238E27FC236}">
                <a16:creationId xmlns:a16="http://schemas.microsoft.com/office/drawing/2014/main" id="{E6F6D15F-9FCC-453A-9B27-40CBD6CB58AA}"/>
              </a:ext>
            </a:extLst>
          </p:cNvPr>
          <p:cNvSpPr txBox="1">
            <a:spLocks noChangeArrowheads="1"/>
          </p:cNvSpPr>
          <p:nvPr/>
        </p:nvSpPr>
        <p:spPr bwMode="auto">
          <a:xfrm>
            <a:off x="4824053" y="3511182"/>
            <a:ext cx="3220259" cy="1021556"/>
          </a:xfrm>
          <a:prstGeom prst="roundRect">
            <a:avLst/>
          </a:prstGeom>
          <a:solidFill>
            <a:srgbClr val="14B0A9"/>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vi-VN" altLang="en-US" sz="1800" b="1">
                <a:solidFill>
                  <a:schemeClr val="bg1"/>
                </a:solidFill>
                <a:latin typeface="Times New Roman" panose="02020603050405020304" pitchFamily="18" charset="0"/>
                <a:cs typeface="Times New Roman" panose="02020603050405020304" pitchFamily="18" charset="0"/>
              </a:rPr>
              <a:t>Hoàn hoãn, nhân nhượng với Pháp để có thời gian chuẩn bị cho kháng chiến lâu dài</a:t>
            </a:r>
            <a:endParaRPr lang="en-US" altLang="en-US" sz="1800" b="1">
              <a:solidFill>
                <a:schemeClr val="bg1"/>
              </a:solidFill>
              <a:latin typeface="Times New Roman" panose="02020603050405020304" pitchFamily="18" charset="0"/>
              <a:cs typeface="Times New Roman" panose="02020603050405020304" pitchFamily="18" charset="0"/>
            </a:endParaRPr>
          </a:p>
        </p:txBody>
      </p:sp>
      <p:pic>
        <p:nvPicPr>
          <p:cNvPr id="28" name="Picture 2" descr="Tạm ước Việt – Pháp: “Nhịp nghỉ” cần thiết cho cách mạng Việt Nam">
            <a:extLst>
              <a:ext uri="{FF2B5EF4-FFF2-40B4-BE49-F238E27FC236}">
                <a16:creationId xmlns:a16="http://schemas.microsoft.com/office/drawing/2014/main" id="{2EB70DFD-26E0-4F2D-884D-9C6A55A7DA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132" y="1325334"/>
            <a:ext cx="3105004" cy="19875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29" name="Google Shape;4054;p77">
            <a:extLst>
              <a:ext uri="{FF2B5EF4-FFF2-40B4-BE49-F238E27FC236}">
                <a16:creationId xmlns:a16="http://schemas.microsoft.com/office/drawing/2014/main" id="{9E6D4BFE-611D-4F20-8D68-0727193E24C3}"/>
              </a:ext>
            </a:extLst>
          </p:cNvPr>
          <p:cNvGrpSpPr/>
          <p:nvPr/>
        </p:nvGrpSpPr>
        <p:grpSpPr>
          <a:xfrm rot="-536025">
            <a:off x="1214582" y="1043750"/>
            <a:ext cx="1199732" cy="2229924"/>
            <a:chOff x="6622012" y="795963"/>
            <a:chExt cx="1304687" cy="2425262"/>
          </a:xfrm>
        </p:grpSpPr>
        <p:sp>
          <p:nvSpPr>
            <p:cNvPr id="31" name="Google Shape;4055;p77">
              <a:extLst>
                <a:ext uri="{FF2B5EF4-FFF2-40B4-BE49-F238E27FC236}">
                  <a16:creationId xmlns:a16="http://schemas.microsoft.com/office/drawing/2014/main" id="{F706BBA0-816C-4F33-B124-1683195EB50A}"/>
                </a:ext>
              </a:extLst>
            </p:cNvPr>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056;p77">
              <a:extLst>
                <a:ext uri="{FF2B5EF4-FFF2-40B4-BE49-F238E27FC236}">
                  <a16:creationId xmlns:a16="http://schemas.microsoft.com/office/drawing/2014/main" id="{060CA47C-C0EE-48D4-9481-BCD8EDA60E26}"/>
                </a:ext>
              </a:extLst>
            </p:cNvPr>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057;p77">
              <a:extLst>
                <a:ext uri="{FF2B5EF4-FFF2-40B4-BE49-F238E27FC236}">
                  <a16:creationId xmlns:a16="http://schemas.microsoft.com/office/drawing/2014/main" id="{8004476A-6F45-426B-BD8D-B2B7DAB8A087}"/>
                </a:ext>
              </a:extLst>
            </p:cNvPr>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058;p77">
              <a:extLst>
                <a:ext uri="{FF2B5EF4-FFF2-40B4-BE49-F238E27FC236}">
                  <a16:creationId xmlns:a16="http://schemas.microsoft.com/office/drawing/2014/main" id="{CDFDB725-136B-4B1E-ABEF-4F4C1764DC6E}"/>
                </a:ext>
              </a:extLst>
            </p:cNvPr>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059;p77">
              <a:extLst>
                <a:ext uri="{FF2B5EF4-FFF2-40B4-BE49-F238E27FC236}">
                  <a16:creationId xmlns:a16="http://schemas.microsoft.com/office/drawing/2014/main" id="{7134044E-374A-4EC2-9C4F-F68686E62CD6}"/>
                </a:ext>
              </a:extLst>
            </p:cNvPr>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060;p77">
              <a:extLst>
                <a:ext uri="{FF2B5EF4-FFF2-40B4-BE49-F238E27FC236}">
                  <a16:creationId xmlns:a16="http://schemas.microsoft.com/office/drawing/2014/main" id="{B35446A2-6116-4369-B15D-86706785BBBC}"/>
                </a:ext>
              </a:extLst>
            </p:cNvPr>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4067;p77">
            <a:extLst>
              <a:ext uri="{FF2B5EF4-FFF2-40B4-BE49-F238E27FC236}">
                <a16:creationId xmlns:a16="http://schemas.microsoft.com/office/drawing/2014/main" id="{68D245E8-9102-4600-B489-BBC7F0B6BE1B}"/>
              </a:ext>
            </a:extLst>
          </p:cNvPr>
          <p:cNvGrpSpPr/>
          <p:nvPr/>
        </p:nvGrpSpPr>
        <p:grpSpPr>
          <a:xfrm rot="-536064">
            <a:off x="-177740" y="2780459"/>
            <a:ext cx="1765351" cy="1991753"/>
            <a:chOff x="1917725" y="3910125"/>
            <a:chExt cx="1279950" cy="1444100"/>
          </a:xfrm>
        </p:grpSpPr>
        <p:sp>
          <p:nvSpPr>
            <p:cNvPr id="39" name="Google Shape;4068;p77">
              <a:extLst>
                <a:ext uri="{FF2B5EF4-FFF2-40B4-BE49-F238E27FC236}">
                  <a16:creationId xmlns:a16="http://schemas.microsoft.com/office/drawing/2014/main" id="{EFBA1BB3-0D14-487E-A766-6C39FFEDC4E6}"/>
                </a:ext>
              </a:extLst>
            </p:cNvPr>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69;p77">
              <a:extLst>
                <a:ext uri="{FF2B5EF4-FFF2-40B4-BE49-F238E27FC236}">
                  <a16:creationId xmlns:a16="http://schemas.microsoft.com/office/drawing/2014/main" id="{1AE41B76-51CA-4C13-AA5E-3070369EDDAE}"/>
                </a:ext>
              </a:extLst>
            </p:cNvPr>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070;p77">
              <a:extLst>
                <a:ext uri="{FF2B5EF4-FFF2-40B4-BE49-F238E27FC236}">
                  <a16:creationId xmlns:a16="http://schemas.microsoft.com/office/drawing/2014/main" id="{CDCD0B41-7695-4761-ABFD-BE731FB5F053}"/>
                </a:ext>
              </a:extLst>
            </p:cNvPr>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071;p77">
              <a:extLst>
                <a:ext uri="{FF2B5EF4-FFF2-40B4-BE49-F238E27FC236}">
                  <a16:creationId xmlns:a16="http://schemas.microsoft.com/office/drawing/2014/main" id="{DA0F87B5-ACE8-40E5-940C-B78E0792A0C0}"/>
                </a:ext>
              </a:extLst>
            </p:cNvPr>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072;p77">
              <a:extLst>
                <a:ext uri="{FF2B5EF4-FFF2-40B4-BE49-F238E27FC236}">
                  <a16:creationId xmlns:a16="http://schemas.microsoft.com/office/drawing/2014/main" id="{2ED1F84A-169A-4A3C-B220-5B3B17D9E089}"/>
                </a:ext>
              </a:extLst>
            </p:cNvPr>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073;p77">
              <a:extLst>
                <a:ext uri="{FF2B5EF4-FFF2-40B4-BE49-F238E27FC236}">
                  <a16:creationId xmlns:a16="http://schemas.microsoft.com/office/drawing/2014/main" id="{A7061B15-DA8C-459A-979A-13882386C895}"/>
                </a:ext>
              </a:extLst>
            </p:cNvPr>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074;p77">
              <a:extLst>
                <a:ext uri="{FF2B5EF4-FFF2-40B4-BE49-F238E27FC236}">
                  <a16:creationId xmlns:a16="http://schemas.microsoft.com/office/drawing/2014/main" id="{E9F8D31F-430E-4A68-B63F-EB203A4524D0}"/>
                </a:ext>
              </a:extLst>
            </p:cNvPr>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075;p77">
              <a:extLst>
                <a:ext uri="{FF2B5EF4-FFF2-40B4-BE49-F238E27FC236}">
                  <a16:creationId xmlns:a16="http://schemas.microsoft.com/office/drawing/2014/main" id="{050F0621-7E4C-48F8-B110-8F7828FCD337}"/>
                </a:ext>
              </a:extLst>
            </p:cNvPr>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076;p77">
              <a:extLst>
                <a:ext uri="{FF2B5EF4-FFF2-40B4-BE49-F238E27FC236}">
                  <a16:creationId xmlns:a16="http://schemas.microsoft.com/office/drawing/2014/main" id="{486F31ED-1BA9-4B25-8D3F-1F4A5AEBD457}"/>
                </a:ext>
              </a:extLst>
            </p:cNvPr>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077;p77">
              <a:extLst>
                <a:ext uri="{FF2B5EF4-FFF2-40B4-BE49-F238E27FC236}">
                  <a16:creationId xmlns:a16="http://schemas.microsoft.com/office/drawing/2014/main" id="{4E0A878D-4FD2-4566-8E76-D7DA9E7EDEC8}"/>
                </a:ext>
              </a:extLst>
            </p:cNvPr>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078;p77">
              <a:extLst>
                <a:ext uri="{FF2B5EF4-FFF2-40B4-BE49-F238E27FC236}">
                  <a16:creationId xmlns:a16="http://schemas.microsoft.com/office/drawing/2014/main" id="{63F3FFEB-F7CC-408A-8C21-25D8DE6CF30B}"/>
                </a:ext>
              </a:extLst>
            </p:cNvPr>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079;p77">
              <a:extLst>
                <a:ext uri="{FF2B5EF4-FFF2-40B4-BE49-F238E27FC236}">
                  <a16:creationId xmlns:a16="http://schemas.microsoft.com/office/drawing/2014/main" id="{08B925A3-D21A-4254-8A1B-9B8FBDFC566A}"/>
                </a:ext>
              </a:extLst>
            </p:cNvPr>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080;p77">
              <a:extLst>
                <a:ext uri="{FF2B5EF4-FFF2-40B4-BE49-F238E27FC236}">
                  <a16:creationId xmlns:a16="http://schemas.microsoft.com/office/drawing/2014/main" id="{D20541A6-04AD-4747-A1C2-082C91A5C4D1}"/>
                </a:ext>
              </a:extLst>
            </p:cNvPr>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081;p77">
              <a:extLst>
                <a:ext uri="{FF2B5EF4-FFF2-40B4-BE49-F238E27FC236}">
                  <a16:creationId xmlns:a16="http://schemas.microsoft.com/office/drawing/2014/main" id="{1AAE6050-5111-4769-9C7A-242889927BB8}"/>
                </a:ext>
              </a:extLst>
            </p:cNvPr>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082;p77">
              <a:extLst>
                <a:ext uri="{FF2B5EF4-FFF2-40B4-BE49-F238E27FC236}">
                  <a16:creationId xmlns:a16="http://schemas.microsoft.com/office/drawing/2014/main" id="{DD906610-727D-4649-B22C-54CBE42C76AF}"/>
                </a:ext>
              </a:extLst>
            </p:cNvPr>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083;p77">
              <a:extLst>
                <a:ext uri="{FF2B5EF4-FFF2-40B4-BE49-F238E27FC236}">
                  <a16:creationId xmlns:a16="http://schemas.microsoft.com/office/drawing/2014/main" id="{BE7945FC-8342-43FC-ACD6-4C90DCBFA6FB}"/>
                </a:ext>
              </a:extLst>
            </p:cNvPr>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084;p77">
              <a:extLst>
                <a:ext uri="{FF2B5EF4-FFF2-40B4-BE49-F238E27FC236}">
                  <a16:creationId xmlns:a16="http://schemas.microsoft.com/office/drawing/2014/main" id="{5257DB4C-298A-4C10-BE1E-BE46D198BD43}"/>
                </a:ext>
              </a:extLst>
            </p:cNvPr>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085;p77">
              <a:extLst>
                <a:ext uri="{FF2B5EF4-FFF2-40B4-BE49-F238E27FC236}">
                  <a16:creationId xmlns:a16="http://schemas.microsoft.com/office/drawing/2014/main" id="{A1DEF77D-E53A-4041-BAF8-C93FC9513B76}"/>
                </a:ext>
              </a:extLst>
            </p:cNvPr>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086;p77">
              <a:extLst>
                <a:ext uri="{FF2B5EF4-FFF2-40B4-BE49-F238E27FC236}">
                  <a16:creationId xmlns:a16="http://schemas.microsoft.com/office/drawing/2014/main" id="{D5A1140A-2B62-4F9F-8AF1-F190CB8B829B}"/>
                </a:ext>
              </a:extLst>
            </p:cNvPr>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087;p77">
              <a:extLst>
                <a:ext uri="{FF2B5EF4-FFF2-40B4-BE49-F238E27FC236}">
                  <a16:creationId xmlns:a16="http://schemas.microsoft.com/office/drawing/2014/main" id="{6028B678-57F1-4752-921C-FD02321C29BE}"/>
                </a:ext>
              </a:extLst>
            </p:cNvPr>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088;p77">
              <a:extLst>
                <a:ext uri="{FF2B5EF4-FFF2-40B4-BE49-F238E27FC236}">
                  <a16:creationId xmlns:a16="http://schemas.microsoft.com/office/drawing/2014/main" id="{6B1CCAD6-D150-49C1-9F5A-8DAC238C79FF}"/>
                </a:ext>
              </a:extLst>
            </p:cNvPr>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089;p77">
              <a:extLst>
                <a:ext uri="{FF2B5EF4-FFF2-40B4-BE49-F238E27FC236}">
                  <a16:creationId xmlns:a16="http://schemas.microsoft.com/office/drawing/2014/main" id="{05CC3501-8EDA-43F0-971B-B132D9C8D89E}"/>
                </a:ext>
              </a:extLst>
            </p:cNvPr>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090;p77">
              <a:extLst>
                <a:ext uri="{FF2B5EF4-FFF2-40B4-BE49-F238E27FC236}">
                  <a16:creationId xmlns:a16="http://schemas.microsoft.com/office/drawing/2014/main" id="{3B96108D-C33D-4F12-8C5D-3E29F2F98E49}"/>
                </a:ext>
              </a:extLst>
            </p:cNvPr>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091;p77">
              <a:extLst>
                <a:ext uri="{FF2B5EF4-FFF2-40B4-BE49-F238E27FC236}">
                  <a16:creationId xmlns:a16="http://schemas.microsoft.com/office/drawing/2014/main" id="{02FBE776-6509-49B6-A5CA-6FE77B021009}"/>
                </a:ext>
              </a:extLst>
            </p:cNvPr>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092;p77">
              <a:extLst>
                <a:ext uri="{FF2B5EF4-FFF2-40B4-BE49-F238E27FC236}">
                  <a16:creationId xmlns:a16="http://schemas.microsoft.com/office/drawing/2014/main" id="{708CC89D-E57C-4A0F-A1BE-9B0541EC3E74}"/>
                </a:ext>
              </a:extLst>
            </p:cNvPr>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093;p77">
              <a:extLst>
                <a:ext uri="{FF2B5EF4-FFF2-40B4-BE49-F238E27FC236}">
                  <a16:creationId xmlns:a16="http://schemas.microsoft.com/office/drawing/2014/main" id="{5795FB00-B9B6-49B9-9C9A-2322DC5767EA}"/>
                </a:ext>
              </a:extLst>
            </p:cNvPr>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094;p77">
              <a:extLst>
                <a:ext uri="{FF2B5EF4-FFF2-40B4-BE49-F238E27FC236}">
                  <a16:creationId xmlns:a16="http://schemas.microsoft.com/office/drawing/2014/main" id="{B56AA289-B3DB-4BDE-B25D-C845E281BF91}"/>
                </a:ext>
              </a:extLst>
            </p:cNvPr>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095;p77">
              <a:extLst>
                <a:ext uri="{FF2B5EF4-FFF2-40B4-BE49-F238E27FC236}">
                  <a16:creationId xmlns:a16="http://schemas.microsoft.com/office/drawing/2014/main" id="{20B54535-067C-49C5-8A94-F998320F7C9E}"/>
                </a:ext>
              </a:extLst>
            </p:cNvPr>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096;p77">
              <a:extLst>
                <a:ext uri="{FF2B5EF4-FFF2-40B4-BE49-F238E27FC236}">
                  <a16:creationId xmlns:a16="http://schemas.microsoft.com/office/drawing/2014/main" id="{C45EE525-3162-4FC2-A642-9A9F093B09A1}"/>
                </a:ext>
              </a:extLst>
            </p:cNvPr>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097;p77">
              <a:extLst>
                <a:ext uri="{FF2B5EF4-FFF2-40B4-BE49-F238E27FC236}">
                  <a16:creationId xmlns:a16="http://schemas.microsoft.com/office/drawing/2014/main" id="{CD451AC0-54DB-4B3C-B9A7-302341404F22}"/>
                </a:ext>
              </a:extLst>
            </p:cNvPr>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098;p77">
              <a:extLst>
                <a:ext uri="{FF2B5EF4-FFF2-40B4-BE49-F238E27FC236}">
                  <a16:creationId xmlns:a16="http://schemas.microsoft.com/office/drawing/2014/main" id="{59C43ADF-D2C6-4C06-8DE0-0AE8EAB17874}"/>
                </a:ext>
              </a:extLst>
            </p:cNvPr>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099;p77">
              <a:extLst>
                <a:ext uri="{FF2B5EF4-FFF2-40B4-BE49-F238E27FC236}">
                  <a16:creationId xmlns:a16="http://schemas.microsoft.com/office/drawing/2014/main" id="{1FEB41C2-AE55-4D75-9EEA-A25B7A9F56B9}"/>
                </a:ext>
              </a:extLst>
            </p:cNvPr>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100;p77">
              <a:extLst>
                <a:ext uri="{FF2B5EF4-FFF2-40B4-BE49-F238E27FC236}">
                  <a16:creationId xmlns:a16="http://schemas.microsoft.com/office/drawing/2014/main" id="{8EE51AF1-E0F1-4CC6-84DB-0239209491DF}"/>
                </a:ext>
              </a:extLst>
            </p:cNvPr>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101;p77">
              <a:extLst>
                <a:ext uri="{FF2B5EF4-FFF2-40B4-BE49-F238E27FC236}">
                  <a16:creationId xmlns:a16="http://schemas.microsoft.com/office/drawing/2014/main" id="{03BC202B-B0C8-4785-8787-8B11A0B0E33A}"/>
                </a:ext>
              </a:extLst>
            </p:cNvPr>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102;p77">
              <a:extLst>
                <a:ext uri="{FF2B5EF4-FFF2-40B4-BE49-F238E27FC236}">
                  <a16:creationId xmlns:a16="http://schemas.microsoft.com/office/drawing/2014/main" id="{BEBFAD3E-DC07-4C96-AE59-247C22E62454}"/>
                </a:ext>
              </a:extLst>
            </p:cNvPr>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103;p77">
              <a:extLst>
                <a:ext uri="{FF2B5EF4-FFF2-40B4-BE49-F238E27FC236}">
                  <a16:creationId xmlns:a16="http://schemas.microsoft.com/office/drawing/2014/main" id="{8A4BB59E-6DE1-4838-98EE-8372E8D0E719}"/>
                </a:ext>
              </a:extLst>
            </p:cNvPr>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104;p77">
              <a:extLst>
                <a:ext uri="{FF2B5EF4-FFF2-40B4-BE49-F238E27FC236}">
                  <a16:creationId xmlns:a16="http://schemas.microsoft.com/office/drawing/2014/main" id="{E60A8F9E-8CC2-48A7-BC77-5A03C1EF539B}"/>
                </a:ext>
              </a:extLst>
            </p:cNvPr>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105;p77">
              <a:extLst>
                <a:ext uri="{FF2B5EF4-FFF2-40B4-BE49-F238E27FC236}">
                  <a16:creationId xmlns:a16="http://schemas.microsoft.com/office/drawing/2014/main" id="{F862791D-8D1A-4499-AC9B-360747DEC226}"/>
                </a:ext>
              </a:extLst>
            </p:cNvPr>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5988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strVal val="4/3*#ppt_w"/>
                                          </p:val>
                                        </p:tav>
                                        <p:tav tm="100000">
                                          <p:val>
                                            <p:strVal val="#ppt_w"/>
                                          </p:val>
                                        </p:tav>
                                      </p:tavLst>
                                    </p:anim>
                                    <p:anim calcmode="lin" valueType="num">
                                      <p:cBhvr>
                                        <p:cTn id="8" dur="500" fill="hold"/>
                                        <p:tgtEl>
                                          <p:spTgt spid="23"/>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06CFCC8-1D23-4773-A1D6-635106AC0A10}"/>
              </a:ext>
            </a:extLst>
          </p:cNvPr>
          <p:cNvSpPr/>
          <p:nvPr/>
        </p:nvSpPr>
        <p:spPr>
          <a:xfrm>
            <a:off x="-92042" y="4198204"/>
            <a:ext cx="9424296" cy="945296"/>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rPr>
              <a:t>Tình thế “Nghìn cân treo sợi tóc”</a:t>
            </a:r>
          </a:p>
        </p:txBody>
      </p:sp>
      <p:sp>
        <p:nvSpPr>
          <p:cNvPr id="5" name="Rectangle: Rounded Corners 4">
            <a:extLst>
              <a:ext uri="{FF2B5EF4-FFF2-40B4-BE49-F238E27FC236}">
                <a16:creationId xmlns:a16="http://schemas.microsoft.com/office/drawing/2014/main" id="{7CD2018D-120A-48F4-A547-7DFEF720F730}"/>
              </a:ext>
            </a:extLst>
          </p:cNvPr>
          <p:cNvSpPr/>
          <p:nvPr/>
        </p:nvSpPr>
        <p:spPr>
          <a:xfrm>
            <a:off x="607668" y="2994695"/>
            <a:ext cx="2195321" cy="63026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đói</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6" name="Rectangle: Rounded Corners 5">
            <a:extLst>
              <a:ext uri="{FF2B5EF4-FFF2-40B4-BE49-F238E27FC236}">
                <a16:creationId xmlns:a16="http://schemas.microsoft.com/office/drawing/2014/main" id="{5E786E1E-E1FB-4562-ACCD-4169C33BE409}"/>
              </a:ext>
            </a:extLst>
          </p:cNvPr>
          <p:cNvSpPr/>
          <p:nvPr/>
        </p:nvSpPr>
        <p:spPr>
          <a:xfrm>
            <a:off x="6272290" y="3003764"/>
            <a:ext cx="2195321" cy="63026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ngoại</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xâm</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7" name="Rectangle: Rounded Corners 6">
            <a:extLst>
              <a:ext uri="{FF2B5EF4-FFF2-40B4-BE49-F238E27FC236}">
                <a16:creationId xmlns:a16="http://schemas.microsoft.com/office/drawing/2014/main" id="{6F187877-50D1-49F9-B5F0-D13ECA6D4DBE}"/>
              </a:ext>
            </a:extLst>
          </p:cNvPr>
          <p:cNvSpPr/>
          <p:nvPr/>
        </p:nvSpPr>
        <p:spPr>
          <a:xfrm>
            <a:off x="3439979" y="3003764"/>
            <a:ext cx="2195321" cy="630267"/>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Giặc</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dốt</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sp>
        <p:nvSpPr>
          <p:cNvPr id="8" name="Rectangle: Rounded Corners 7">
            <a:extLst>
              <a:ext uri="{FF2B5EF4-FFF2-40B4-BE49-F238E27FC236}">
                <a16:creationId xmlns:a16="http://schemas.microsoft.com/office/drawing/2014/main" id="{471F8A14-7E71-4916-A135-5397C14C47CC}"/>
              </a:ext>
            </a:extLst>
          </p:cNvPr>
          <p:cNvSpPr/>
          <p:nvPr/>
        </p:nvSpPr>
        <p:spPr>
          <a:xfrm>
            <a:off x="-188254" y="3593444"/>
            <a:ext cx="9424296" cy="945296"/>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rPr>
              <a:t>Thoát khỏi</a:t>
            </a:r>
          </a:p>
        </p:txBody>
      </p:sp>
      <p:grpSp>
        <p:nvGrpSpPr>
          <p:cNvPr id="9" name="Group 8">
            <a:extLst>
              <a:ext uri="{FF2B5EF4-FFF2-40B4-BE49-F238E27FC236}">
                <a16:creationId xmlns:a16="http://schemas.microsoft.com/office/drawing/2014/main" id="{19E71C2F-977A-40C0-9B84-CDB56ABC93CC}"/>
              </a:ext>
            </a:extLst>
          </p:cNvPr>
          <p:cNvGrpSpPr/>
          <p:nvPr/>
        </p:nvGrpSpPr>
        <p:grpSpPr>
          <a:xfrm>
            <a:off x="2482248" y="296903"/>
            <a:ext cx="4036703" cy="1423456"/>
            <a:chOff x="3236485" y="198511"/>
            <a:chExt cx="5653779" cy="1993683"/>
          </a:xfrm>
        </p:grpSpPr>
        <p:sp>
          <p:nvSpPr>
            <p:cNvPr id="10" name="Cloud 9">
              <a:extLst>
                <a:ext uri="{FF2B5EF4-FFF2-40B4-BE49-F238E27FC236}">
                  <a16:creationId xmlns:a16="http://schemas.microsoft.com/office/drawing/2014/main" id="{99635F15-29DE-4FC9-BC03-41C2AA35611E}"/>
                </a:ext>
              </a:extLst>
            </p:cNvPr>
            <p:cNvSpPr/>
            <p:nvPr/>
          </p:nvSpPr>
          <p:spPr>
            <a:xfrm rot="10800000">
              <a:off x="3236485" y="198511"/>
              <a:ext cx="5653779" cy="1993683"/>
            </a:xfrm>
            <a:prstGeom prst="cloud">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Oval 10">
              <a:extLst>
                <a:ext uri="{FF2B5EF4-FFF2-40B4-BE49-F238E27FC236}">
                  <a16:creationId xmlns:a16="http://schemas.microsoft.com/office/drawing/2014/main" id="{9BA96184-D8CB-4D05-9DD5-C32668838C4F}"/>
                </a:ext>
              </a:extLst>
            </p:cNvPr>
            <p:cNvSpPr/>
            <p:nvPr/>
          </p:nvSpPr>
          <p:spPr>
            <a:xfrm>
              <a:off x="3851275" y="755650"/>
              <a:ext cx="673100" cy="476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2" name="Rectangle: Rounded Corners 11">
            <a:extLst>
              <a:ext uri="{FF2B5EF4-FFF2-40B4-BE49-F238E27FC236}">
                <a16:creationId xmlns:a16="http://schemas.microsoft.com/office/drawing/2014/main" id="{A8286DF4-FE80-4D45-8EEE-3200B25F8661}"/>
              </a:ext>
            </a:extLst>
          </p:cNvPr>
          <p:cNvSpPr/>
          <p:nvPr/>
        </p:nvSpPr>
        <p:spPr>
          <a:xfrm>
            <a:off x="-188254" y="611024"/>
            <a:ext cx="9424296" cy="945296"/>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000" b="1">
                <a:ln w="57150">
                  <a:solidFill>
                    <a:schemeClr val="accent2"/>
                  </a:solidFill>
                  <a:prstDash val="solid"/>
                </a:ln>
                <a:solidFill>
                  <a:schemeClr val="accent2">
                    <a:lumMod val="40000"/>
                    <a:lumOff val="60000"/>
                  </a:schemeClr>
                </a:solidFill>
                <a:latin typeface="UTM Cookies" panose="02040603050506020204" pitchFamily="18" charset="0"/>
              </a:rPr>
              <a:t>Đẩy lùi</a:t>
            </a:r>
          </a:p>
        </p:txBody>
      </p:sp>
      <p:sp>
        <p:nvSpPr>
          <p:cNvPr id="13" name="Arrow: Striped Right 12">
            <a:extLst>
              <a:ext uri="{FF2B5EF4-FFF2-40B4-BE49-F238E27FC236}">
                <a16:creationId xmlns:a16="http://schemas.microsoft.com/office/drawing/2014/main" id="{A6905475-067F-4087-935A-5B42F86EBFF1}"/>
              </a:ext>
            </a:extLst>
          </p:cNvPr>
          <p:cNvSpPr/>
          <p:nvPr/>
        </p:nvSpPr>
        <p:spPr>
          <a:xfrm rot="8255863">
            <a:off x="1810845" y="1992033"/>
            <a:ext cx="1403548" cy="80325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Arrow: Striped Right 13">
            <a:extLst>
              <a:ext uri="{FF2B5EF4-FFF2-40B4-BE49-F238E27FC236}">
                <a16:creationId xmlns:a16="http://schemas.microsoft.com/office/drawing/2014/main" id="{B9621A19-5A0C-4B34-A4CC-28BB92582D29}"/>
              </a:ext>
            </a:extLst>
          </p:cNvPr>
          <p:cNvSpPr/>
          <p:nvPr/>
        </p:nvSpPr>
        <p:spPr>
          <a:xfrm rot="13344137" flipH="1">
            <a:off x="5860885" y="1981567"/>
            <a:ext cx="1403548" cy="80325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Arrow: Striped Right 14">
            <a:extLst>
              <a:ext uri="{FF2B5EF4-FFF2-40B4-BE49-F238E27FC236}">
                <a16:creationId xmlns:a16="http://schemas.microsoft.com/office/drawing/2014/main" id="{6D69ED2F-FF96-4733-B71C-414860C3046F}"/>
              </a:ext>
            </a:extLst>
          </p:cNvPr>
          <p:cNvSpPr/>
          <p:nvPr/>
        </p:nvSpPr>
        <p:spPr>
          <a:xfrm rot="16200000" flipH="1">
            <a:off x="4033655" y="2057016"/>
            <a:ext cx="1007967" cy="65724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90638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randombar(horizontal)">
                                      <p:cBhvr>
                                        <p:cTn id="51" dur="500"/>
                                        <p:tgtEl>
                                          <p:spTgt spid="4"/>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randombar(horizontal)">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12" grpId="0"/>
      <p:bldP spid="13" grpId="0" animBg="1"/>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28"/>
        <p:cNvGrpSpPr/>
        <p:nvPr/>
      </p:nvGrpSpPr>
      <p:grpSpPr>
        <a:xfrm>
          <a:off x="0" y="0"/>
          <a:ext cx="0" cy="0"/>
          <a:chOff x="0" y="0"/>
          <a:chExt cx="0" cy="0"/>
        </a:xfrm>
      </p:grpSpPr>
      <p:grpSp>
        <p:nvGrpSpPr>
          <p:cNvPr id="2833" name="Google Shape;2833;p48"/>
          <p:cNvGrpSpPr/>
          <p:nvPr/>
        </p:nvGrpSpPr>
        <p:grpSpPr>
          <a:xfrm>
            <a:off x="539563" y="848900"/>
            <a:ext cx="868425" cy="514500"/>
            <a:chOff x="2575700" y="1885000"/>
            <a:chExt cx="868425" cy="514500"/>
          </a:xfrm>
        </p:grpSpPr>
        <p:sp>
          <p:nvSpPr>
            <p:cNvPr id="2834" name="Google Shape;2834;p48"/>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8"/>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8"/>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8"/>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8" name="Google Shape;2838;p48"/>
          <p:cNvSpPr/>
          <p:nvPr/>
        </p:nvSpPr>
        <p:spPr>
          <a:xfrm>
            <a:off x="6317788" y="95002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9" name="Google Shape;2839;p48"/>
          <p:cNvGrpSpPr/>
          <p:nvPr/>
        </p:nvGrpSpPr>
        <p:grpSpPr>
          <a:xfrm>
            <a:off x="2210325" y="1363400"/>
            <a:ext cx="4209000" cy="606050"/>
            <a:chOff x="2210325" y="1072338"/>
            <a:chExt cx="4209000" cy="606050"/>
          </a:xfrm>
        </p:grpSpPr>
        <p:sp>
          <p:nvSpPr>
            <p:cNvPr id="2840" name="Google Shape;2840;p48"/>
            <p:cNvSpPr/>
            <p:nvPr/>
          </p:nvSpPr>
          <p:spPr>
            <a:xfrm>
              <a:off x="6225825" y="1494488"/>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8"/>
            <p:cNvSpPr/>
            <p:nvPr/>
          </p:nvSpPr>
          <p:spPr>
            <a:xfrm>
              <a:off x="2210325" y="1072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2" name="Google Shape;2842;p48"/>
          <p:cNvSpPr/>
          <p:nvPr/>
        </p:nvSpPr>
        <p:spPr>
          <a:xfrm>
            <a:off x="539563" y="25917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43" name="Google Shape;2843;p48"/>
          <p:cNvGrpSpPr/>
          <p:nvPr/>
        </p:nvGrpSpPr>
        <p:grpSpPr>
          <a:xfrm flipH="1">
            <a:off x="8061423" y="2032280"/>
            <a:ext cx="439600" cy="913400"/>
            <a:chOff x="7212850" y="2109375"/>
            <a:chExt cx="439600" cy="913400"/>
          </a:xfrm>
        </p:grpSpPr>
        <p:sp>
          <p:nvSpPr>
            <p:cNvPr id="2844" name="Google Shape;2844;p4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Cloud 26">
            <a:extLst>
              <a:ext uri="{FF2B5EF4-FFF2-40B4-BE49-F238E27FC236}">
                <a16:creationId xmlns:a16="http://schemas.microsoft.com/office/drawing/2014/main" id="{CF262A18-2341-4A86-9D9C-EBEFBFE08F36}"/>
              </a:ext>
            </a:extLst>
          </p:cNvPr>
          <p:cNvSpPr/>
          <p:nvPr/>
        </p:nvSpPr>
        <p:spPr>
          <a:xfrm rot="217515">
            <a:off x="2009196" y="1806610"/>
            <a:ext cx="6172161" cy="3001964"/>
          </a:xfrm>
          <a:prstGeom prst="clou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a:extLst>
              <a:ext uri="{FF2B5EF4-FFF2-40B4-BE49-F238E27FC236}">
                <a16:creationId xmlns:a16="http://schemas.microsoft.com/office/drawing/2014/main" id="{A965B975-78A1-4438-8B9C-38A69A93D3DA}"/>
              </a:ext>
            </a:extLst>
          </p:cNvPr>
          <p:cNvSpPr/>
          <p:nvPr/>
        </p:nvSpPr>
        <p:spPr>
          <a:xfrm>
            <a:off x="2968339" y="572009"/>
            <a:ext cx="3145699" cy="646331"/>
          </a:xfrm>
          <a:prstGeom prst="rect">
            <a:avLst/>
          </a:prstGeom>
          <a:noFill/>
        </p:spPr>
        <p:txBody>
          <a:bodyPr wrap="square" lIns="91440" tIns="45720" rIns="91440" bIns="45720">
            <a:spAutoFit/>
          </a:bodyPr>
          <a:lstStyle/>
          <a:p>
            <a:pPr algn="ctr"/>
            <a:r>
              <a:rPr lang="en-US" sz="3600" b="1" cap="none" spc="0">
                <a:ln w="38100">
                  <a:solidFill>
                    <a:schemeClr val="accent2"/>
                  </a:solidFill>
                  <a:prstDash val="solid"/>
                </a:ln>
                <a:solidFill>
                  <a:srgbClr val="FFFFFF"/>
                </a:solidFill>
                <a:effectLst>
                  <a:outerShdw dist="38100" dir="2700000" algn="tl" rotWithShape="0">
                    <a:schemeClr val="accent2"/>
                  </a:outerShdw>
                </a:effectLst>
                <a:latin typeface="UTM Showcard" panose="02040603050506020204" pitchFamily="18" charset="0"/>
              </a:rPr>
              <a:t>LỊCH SỬ</a:t>
            </a:r>
          </a:p>
        </p:txBody>
      </p:sp>
      <p:sp>
        <p:nvSpPr>
          <p:cNvPr id="31" name="Rectangle 30">
            <a:extLst>
              <a:ext uri="{FF2B5EF4-FFF2-40B4-BE49-F238E27FC236}">
                <a16:creationId xmlns:a16="http://schemas.microsoft.com/office/drawing/2014/main" id="{8ABA9E0E-CAAB-4F56-B01C-135949FB7C8A}"/>
              </a:ext>
            </a:extLst>
          </p:cNvPr>
          <p:cNvSpPr/>
          <p:nvPr/>
        </p:nvSpPr>
        <p:spPr>
          <a:xfrm>
            <a:off x="244745" y="1193709"/>
            <a:ext cx="8654510" cy="646331"/>
          </a:xfrm>
          <a:prstGeom prst="rect">
            <a:avLst/>
          </a:prstGeom>
          <a:noFill/>
        </p:spPr>
        <p:txBody>
          <a:bodyPr wrap="square" lIns="91440" tIns="45720" rIns="91440" bIns="45720">
            <a:spAutoFit/>
          </a:bodyPr>
          <a:lstStyle/>
          <a:p>
            <a:pPr algn="ctr"/>
            <a:r>
              <a:rPr lang="vi-VN" sz="3600" b="1" cap="none" spc="0">
                <a:ln w="2857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VƯỢT QUA </a:t>
            </a:r>
            <a:r>
              <a:rPr lang="vi-VN" sz="3600" b="1">
                <a:ln w="2857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TÌNH THẾ HIỂM NGHÈO</a:t>
            </a:r>
          </a:p>
        </p:txBody>
      </p:sp>
      <p:sp>
        <p:nvSpPr>
          <p:cNvPr id="24" name="Rectangle: Rounded Corners 23">
            <a:extLst>
              <a:ext uri="{FF2B5EF4-FFF2-40B4-BE49-F238E27FC236}">
                <a16:creationId xmlns:a16="http://schemas.microsoft.com/office/drawing/2014/main" id="{A9917E76-7B0D-40E9-B369-6EDBBA925CEF}"/>
              </a:ext>
            </a:extLst>
          </p:cNvPr>
          <p:cNvSpPr/>
          <p:nvPr/>
        </p:nvSpPr>
        <p:spPr>
          <a:xfrm>
            <a:off x="2012331" y="2907975"/>
            <a:ext cx="6373226" cy="1005157"/>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Ý nghĩa của việc đẩy lùi</a:t>
            </a:r>
          </a:p>
          <a:p>
            <a:pPr algn="ctr"/>
            <a:r>
              <a:rPr lang="vi-VN" sz="36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“giặc đói”, “giặc dốt”, “giặc ngoại xâm” </a:t>
            </a:r>
          </a:p>
        </p:txBody>
      </p:sp>
      <p:pic>
        <p:nvPicPr>
          <p:cNvPr id="25" name="Picture 24">
            <a:extLst>
              <a:ext uri="{FF2B5EF4-FFF2-40B4-BE49-F238E27FC236}">
                <a16:creationId xmlns:a16="http://schemas.microsoft.com/office/drawing/2014/main" id="{D535C2FE-95B3-44DD-B6B5-E2A100DAAED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67" b="30278" l="27100" r="52200">
                        <a14:foregroundMark x1="43100" y1="8241" x2="44000" y2="13056"/>
                        <a14:foregroundMark x1="40800" y1="7407" x2="45800" y2="11574"/>
                        <a14:foregroundMark x1="45800" y1="11574" x2="46900" y2="13981"/>
                        <a14:foregroundMark x1="36000" y1="20463" x2="34700" y2="22130"/>
                      </a14:backgroundRemoval>
                    </a14:imgEffect>
                  </a14:imgLayer>
                </a14:imgProps>
              </a:ext>
            </a:extLst>
          </a:blip>
          <a:srcRect l="27005" t="3277" r="46435" b="67901"/>
          <a:stretch/>
        </p:blipFill>
        <p:spPr>
          <a:xfrm>
            <a:off x="695427" y="2032280"/>
            <a:ext cx="2065611" cy="2420861"/>
          </a:xfrm>
          <a:prstGeom prst="rect">
            <a:avLst/>
          </a:prstGeom>
        </p:spPr>
      </p:pic>
    </p:spTree>
    <p:extLst>
      <p:ext uri="{BB962C8B-B14F-4D97-AF65-F5344CB8AC3E}">
        <p14:creationId xmlns:p14="http://schemas.microsoft.com/office/powerpoint/2010/main" val="295389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par>
                                <p:cTn id="13" presetID="14" presetClass="entr" presetSubtype="1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id="{8B1D2502-9BF5-4D12-B286-CAC787117A81}"/>
              </a:ext>
            </a:extLst>
          </p:cNvPr>
          <p:cNvSpPr/>
          <p:nvPr/>
        </p:nvSpPr>
        <p:spPr>
          <a:xfrm rot="10800000">
            <a:off x="536482" y="108689"/>
            <a:ext cx="7961855" cy="2026913"/>
          </a:xfrm>
          <a:prstGeom prst="cloud">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Text Box 4">
            <a:extLst>
              <a:ext uri="{FF2B5EF4-FFF2-40B4-BE49-F238E27FC236}">
                <a16:creationId xmlns:a16="http://schemas.microsoft.com/office/drawing/2014/main" id="{0B380CE4-584D-4578-944E-9D309937EFE6}"/>
              </a:ext>
            </a:extLst>
          </p:cNvPr>
          <p:cNvSpPr txBox="1">
            <a:spLocks noChangeArrowheads="1"/>
          </p:cNvSpPr>
          <p:nvPr/>
        </p:nvSpPr>
        <p:spPr bwMode="auto">
          <a:xfrm>
            <a:off x="1557233" y="501078"/>
            <a:ext cx="6136692" cy="1323439"/>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000" b="1">
                <a:latin typeface="UTM Flamenco" panose="02040603050506020204" pitchFamily="18" charset="0"/>
              </a:rPr>
              <a:t>Chỉ trong một thời gian ngắn, nhân dân ta đã làm được những việc phi thường là đẩy lùi được “giặc đói, giặc dốt và giặc ngoại xâm”. Để làm được việc đó, Đảng và Bác Hồ đã phát huy truyền thống quý báu gì của nhân dân ta ?</a:t>
            </a:r>
            <a:endParaRPr lang="en-US" sz="2000" b="1">
              <a:latin typeface="UTM Flamenco" panose="02040603050506020204" pitchFamily="18" charset="0"/>
            </a:endParaRPr>
          </a:p>
        </p:txBody>
      </p:sp>
      <p:pic>
        <p:nvPicPr>
          <p:cNvPr id="7" name="图片 7">
            <a:extLst>
              <a:ext uri="{FF2B5EF4-FFF2-40B4-BE49-F238E27FC236}">
                <a16:creationId xmlns:a16="http://schemas.microsoft.com/office/drawing/2014/main" id="{194DA100-2799-47FE-9BD8-728627C28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4" y="3251594"/>
            <a:ext cx="2113928" cy="2113928"/>
          </a:xfrm>
          <a:prstGeom prst="rect">
            <a:avLst/>
          </a:prstGeom>
        </p:spPr>
      </p:pic>
      <p:sp>
        <p:nvSpPr>
          <p:cNvPr id="8" name="Rectangle 7">
            <a:extLst>
              <a:ext uri="{FF2B5EF4-FFF2-40B4-BE49-F238E27FC236}">
                <a16:creationId xmlns:a16="http://schemas.microsoft.com/office/drawing/2014/main" id="{6B7537CE-0965-455C-8886-6F4095CE9618}"/>
              </a:ext>
            </a:extLst>
          </p:cNvPr>
          <p:cNvSpPr/>
          <p:nvPr/>
        </p:nvSpPr>
        <p:spPr>
          <a:xfrm>
            <a:off x="1979529" y="2197868"/>
            <a:ext cx="521040" cy="521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9" name="Rectangle 8">
            <a:extLst>
              <a:ext uri="{FF2B5EF4-FFF2-40B4-BE49-F238E27FC236}">
                <a16:creationId xmlns:a16="http://schemas.microsoft.com/office/drawing/2014/main" id="{76BDC469-D4FE-4537-AD0B-F04D286431DC}"/>
              </a:ext>
            </a:extLst>
          </p:cNvPr>
          <p:cNvSpPr/>
          <p:nvPr/>
        </p:nvSpPr>
        <p:spPr>
          <a:xfrm>
            <a:off x="1979529" y="2808192"/>
            <a:ext cx="521040" cy="521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0" name="Rectangle 9">
            <a:extLst>
              <a:ext uri="{FF2B5EF4-FFF2-40B4-BE49-F238E27FC236}">
                <a16:creationId xmlns:a16="http://schemas.microsoft.com/office/drawing/2014/main" id="{B68E4FBF-D7CB-4D6B-80E1-ABA9778D2717}"/>
              </a:ext>
            </a:extLst>
          </p:cNvPr>
          <p:cNvSpPr/>
          <p:nvPr/>
        </p:nvSpPr>
        <p:spPr>
          <a:xfrm>
            <a:off x="1979529" y="3418515"/>
            <a:ext cx="521040" cy="521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1" name="Rectangle 10">
            <a:extLst>
              <a:ext uri="{FF2B5EF4-FFF2-40B4-BE49-F238E27FC236}">
                <a16:creationId xmlns:a16="http://schemas.microsoft.com/office/drawing/2014/main" id="{9EEBF79A-ED5F-4A75-AB91-D0B1E225D1D0}"/>
              </a:ext>
            </a:extLst>
          </p:cNvPr>
          <p:cNvSpPr/>
          <p:nvPr/>
        </p:nvSpPr>
        <p:spPr>
          <a:xfrm>
            <a:off x="1979529" y="4028839"/>
            <a:ext cx="521040" cy="521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2" name="Text Box 4">
            <a:extLst>
              <a:ext uri="{FF2B5EF4-FFF2-40B4-BE49-F238E27FC236}">
                <a16:creationId xmlns:a16="http://schemas.microsoft.com/office/drawing/2014/main" id="{3038BA47-0935-4777-B9F4-A1C84879EA11}"/>
              </a:ext>
            </a:extLst>
          </p:cNvPr>
          <p:cNvSpPr txBox="1">
            <a:spLocks noChangeArrowheads="1"/>
          </p:cNvSpPr>
          <p:nvPr/>
        </p:nvSpPr>
        <p:spPr bwMode="auto">
          <a:xfrm>
            <a:off x="1859171" y="2277738"/>
            <a:ext cx="6136692" cy="707886"/>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000" b="1">
                <a:solidFill>
                  <a:schemeClr val="accent2">
                    <a:lumMod val="75000"/>
                  </a:schemeClr>
                </a:solidFill>
                <a:latin typeface="UTM Futura Extra" panose="02040603050506020204" pitchFamily="18" charset="0"/>
              </a:rPr>
              <a:t>Truyền thống tương thân tương ái.</a:t>
            </a:r>
          </a:p>
          <a:p>
            <a:pPr algn="ctr" eaLnBrk="1" hangingPunct="1"/>
            <a:endParaRPr lang="en-US" sz="2000" b="1">
              <a:solidFill>
                <a:schemeClr val="accent2">
                  <a:lumMod val="75000"/>
                </a:schemeClr>
              </a:solidFill>
              <a:latin typeface="UTM Futura Extra" panose="02040603050506020204" pitchFamily="18" charset="0"/>
            </a:endParaRPr>
          </a:p>
        </p:txBody>
      </p:sp>
      <p:sp>
        <p:nvSpPr>
          <p:cNvPr id="13" name="Text Box 4">
            <a:extLst>
              <a:ext uri="{FF2B5EF4-FFF2-40B4-BE49-F238E27FC236}">
                <a16:creationId xmlns:a16="http://schemas.microsoft.com/office/drawing/2014/main" id="{B52857F4-6CD4-4B5B-BD99-EC180C59573A}"/>
              </a:ext>
            </a:extLst>
          </p:cNvPr>
          <p:cNvSpPr txBox="1">
            <a:spLocks noChangeArrowheads="1"/>
          </p:cNvSpPr>
          <p:nvPr/>
        </p:nvSpPr>
        <p:spPr bwMode="auto">
          <a:xfrm>
            <a:off x="1104200" y="2871391"/>
            <a:ext cx="6136692" cy="400110"/>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000" b="1">
                <a:solidFill>
                  <a:schemeClr val="accent2">
                    <a:lumMod val="75000"/>
                  </a:schemeClr>
                </a:solidFill>
                <a:latin typeface="UTM Futura Extra" panose="02040603050506020204" pitchFamily="18" charset="0"/>
              </a:rPr>
              <a:t>Truyền thống yêu nước.</a:t>
            </a:r>
            <a:endParaRPr lang="en-US" sz="2000" b="1">
              <a:solidFill>
                <a:schemeClr val="accent2">
                  <a:lumMod val="75000"/>
                </a:schemeClr>
              </a:solidFill>
              <a:latin typeface="UTM Futura Extra" panose="02040603050506020204" pitchFamily="18" charset="0"/>
            </a:endParaRPr>
          </a:p>
        </p:txBody>
      </p:sp>
      <p:sp>
        <p:nvSpPr>
          <p:cNvPr id="14" name="Text Box 4">
            <a:extLst>
              <a:ext uri="{FF2B5EF4-FFF2-40B4-BE49-F238E27FC236}">
                <a16:creationId xmlns:a16="http://schemas.microsoft.com/office/drawing/2014/main" id="{83516478-273B-4AFC-B9F0-19027EC55109}"/>
              </a:ext>
            </a:extLst>
          </p:cNvPr>
          <p:cNvSpPr txBox="1">
            <a:spLocks noChangeArrowheads="1"/>
          </p:cNvSpPr>
          <p:nvPr/>
        </p:nvSpPr>
        <p:spPr bwMode="auto">
          <a:xfrm>
            <a:off x="1652663" y="3524315"/>
            <a:ext cx="6136692" cy="400110"/>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000" b="1">
                <a:solidFill>
                  <a:schemeClr val="accent2">
                    <a:lumMod val="75000"/>
                  </a:schemeClr>
                </a:solidFill>
                <a:latin typeface="UTM Futura Extra" panose="02040603050506020204" pitchFamily="18" charset="0"/>
              </a:rPr>
              <a:t>Truyền thống tôn sư trọng đạo.</a:t>
            </a:r>
            <a:endParaRPr lang="en-US" sz="2000" b="1">
              <a:solidFill>
                <a:schemeClr val="accent2">
                  <a:lumMod val="75000"/>
                </a:schemeClr>
              </a:solidFill>
              <a:latin typeface="UTM Futura Extra" panose="02040603050506020204" pitchFamily="18" charset="0"/>
            </a:endParaRPr>
          </a:p>
        </p:txBody>
      </p:sp>
      <p:sp>
        <p:nvSpPr>
          <p:cNvPr id="15" name="Text Box 4">
            <a:extLst>
              <a:ext uri="{FF2B5EF4-FFF2-40B4-BE49-F238E27FC236}">
                <a16:creationId xmlns:a16="http://schemas.microsoft.com/office/drawing/2014/main" id="{81837EA0-D8A5-4CDD-A254-0CA5ECA6530F}"/>
              </a:ext>
            </a:extLst>
          </p:cNvPr>
          <p:cNvSpPr txBox="1">
            <a:spLocks noChangeArrowheads="1"/>
          </p:cNvSpPr>
          <p:nvPr/>
        </p:nvSpPr>
        <p:spPr bwMode="auto">
          <a:xfrm>
            <a:off x="2431520" y="4145833"/>
            <a:ext cx="6136692" cy="707886"/>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000" b="1">
                <a:solidFill>
                  <a:schemeClr val="accent2">
                    <a:lumMod val="75000"/>
                  </a:schemeClr>
                </a:solidFill>
                <a:latin typeface="UTM Futura Extra" panose="02040603050506020204" pitchFamily="18" charset="0"/>
              </a:rPr>
              <a:t>Truyền thống đoàn kết trên dưới một lòng.</a:t>
            </a:r>
          </a:p>
          <a:p>
            <a:pPr algn="ctr" eaLnBrk="1" hangingPunct="1"/>
            <a:endParaRPr lang="en-US" sz="2000" b="1">
              <a:solidFill>
                <a:schemeClr val="accent2">
                  <a:lumMod val="75000"/>
                </a:schemeClr>
              </a:solidFill>
              <a:latin typeface="UTM Futura Extra" panose="02040603050506020204" pitchFamily="18" charset="0"/>
            </a:endParaRPr>
          </a:p>
        </p:txBody>
      </p:sp>
      <p:sp>
        <p:nvSpPr>
          <p:cNvPr id="16" name="Multiplication Sign 15">
            <a:extLst>
              <a:ext uri="{FF2B5EF4-FFF2-40B4-BE49-F238E27FC236}">
                <a16:creationId xmlns:a16="http://schemas.microsoft.com/office/drawing/2014/main" id="{96347B4D-794F-4982-9799-8D4E7438B874}"/>
              </a:ext>
            </a:extLst>
          </p:cNvPr>
          <p:cNvSpPr/>
          <p:nvPr/>
        </p:nvSpPr>
        <p:spPr>
          <a:xfrm>
            <a:off x="1853077" y="2066707"/>
            <a:ext cx="773943" cy="773942"/>
          </a:xfrm>
          <a:prstGeom prst="mathMultiply">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effectLst>
                <a:outerShdw blurRad="38100" dist="38100" dir="2700000" algn="tl">
                  <a:srgbClr val="000000">
                    <a:alpha val="43137"/>
                  </a:srgbClr>
                </a:outerShdw>
              </a:effectLst>
            </a:endParaRPr>
          </a:p>
        </p:txBody>
      </p:sp>
      <p:sp>
        <p:nvSpPr>
          <p:cNvPr id="17" name="Multiplication Sign 16">
            <a:extLst>
              <a:ext uri="{FF2B5EF4-FFF2-40B4-BE49-F238E27FC236}">
                <a16:creationId xmlns:a16="http://schemas.microsoft.com/office/drawing/2014/main" id="{46CBA566-6ACC-44BF-8E43-26ED9036E8C3}"/>
              </a:ext>
            </a:extLst>
          </p:cNvPr>
          <p:cNvSpPr/>
          <p:nvPr/>
        </p:nvSpPr>
        <p:spPr>
          <a:xfrm>
            <a:off x="1843592" y="2681740"/>
            <a:ext cx="773943" cy="773942"/>
          </a:xfrm>
          <a:prstGeom prst="mathMultiply">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effectLst>
                <a:outerShdw blurRad="38100" dist="38100" dir="2700000" algn="tl">
                  <a:srgbClr val="000000">
                    <a:alpha val="43137"/>
                  </a:srgbClr>
                </a:outerShdw>
              </a:effectLst>
            </a:endParaRPr>
          </a:p>
        </p:txBody>
      </p:sp>
      <p:sp>
        <p:nvSpPr>
          <p:cNvPr id="18" name="Multiplication Sign 17">
            <a:extLst>
              <a:ext uri="{FF2B5EF4-FFF2-40B4-BE49-F238E27FC236}">
                <a16:creationId xmlns:a16="http://schemas.microsoft.com/office/drawing/2014/main" id="{7CBA1FC2-6B28-41F2-A4FE-C9D895DE2F6C}"/>
              </a:ext>
            </a:extLst>
          </p:cNvPr>
          <p:cNvSpPr/>
          <p:nvPr/>
        </p:nvSpPr>
        <p:spPr>
          <a:xfrm>
            <a:off x="1859171" y="3900267"/>
            <a:ext cx="773943" cy="773942"/>
          </a:xfrm>
          <a:prstGeom prst="mathMultiply">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290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P spid="11" grpId="0" animBg="1"/>
      <p:bldP spid="12" grpId="0"/>
      <p:bldP spid="13" grpId="0"/>
      <p:bldP spid="14" grpId="0"/>
      <p:bldP spid="15" grpId="0"/>
      <p:bldP spid="16" grpId="0"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9144000" cy="51435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6417169" y="1254882"/>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6417169" y="2388000"/>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6421920" y="3465448"/>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6405616" y="179101"/>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grpSp>
        <p:nvGrpSpPr>
          <p:cNvPr id="22" name="A"/>
          <p:cNvGrpSpPr/>
          <p:nvPr/>
        </p:nvGrpSpPr>
        <p:grpSpPr>
          <a:xfrm>
            <a:off x="5872483" y="382679"/>
            <a:ext cx="2350644" cy="574789"/>
            <a:chOff x="8422160" y="1551882"/>
            <a:chExt cx="3810206" cy="931686"/>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10394820" y="1551882"/>
              <a:ext cx="1837546" cy="897985"/>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1495</a:t>
              </a:r>
              <a:endParaRPr lang="en-US" sz="3000" b="1">
                <a:solidFill>
                  <a:srgbClr val="D83440"/>
                </a:solidFill>
                <a:latin typeface="UTM Avo" panose="02040603050506020204" pitchFamily="18" charset="0"/>
              </a:endParaRPr>
            </a:p>
          </p:txBody>
        </p:sp>
      </p:grpSp>
      <p:grpSp>
        <p:nvGrpSpPr>
          <p:cNvPr id="23" name="B"/>
          <p:cNvGrpSpPr/>
          <p:nvPr/>
        </p:nvGrpSpPr>
        <p:grpSpPr>
          <a:xfrm>
            <a:off x="5872487" y="1483465"/>
            <a:ext cx="2350637" cy="553998"/>
            <a:chOff x="8422168" y="2894499"/>
            <a:chExt cx="3810194" cy="897988"/>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10394816" y="2894499"/>
              <a:ext cx="1837546" cy="897988"/>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1945</a:t>
              </a:r>
              <a:endParaRPr lang="en-US" sz="3000" b="1">
                <a:solidFill>
                  <a:srgbClr val="D83440"/>
                </a:solidFill>
                <a:latin typeface="UTM Avo" panose="02040603050506020204" pitchFamily="18" charset="0"/>
              </a:endParaRPr>
            </a:p>
          </p:txBody>
        </p:sp>
      </p:grpSp>
      <p:grpSp>
        <p:nvGrpSpPr>
          <p:cNvPr id="24" name="C"/>
          <p:cNvGrpSpPr/>
          <p:nvPr/>
        </p:nvGrpSpPr>
        <p:grpSpPr>
          <a:xfrm>
            <a:off x="5872488" y="2583453"/>
            <a:ext cx="2350637" cy="553998"/>
            <a:chOff x="8422168" y="3795686"/>
            <a:chExt cx="3810193" cy="897987"/>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10394816" y="3795686"/>
              <a:ext cx="1837545" cy="897987"/>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1930</a:t>
              </a:r>
            </a:p>
          </p:txBody>
        </p:sp>
      </p:grpSp>
      <p:grpSp>
        <p:nvGrpSpPr>
          <p:cNvPr id="25" name="D"/>
          <p:cNvGrpSpPr/>
          <p:nvPr/>
        </p:nvGrpSpPr>
        <p:grpSpPr>
          <a:xfrm>
            <a:off x="5872475" y="3663848"/>
            <a:ext cx="2362202" cy="555480"/>
            <a:chOff x="8469285" y="4724562"/>
            <a:chExt cx="3828946" cy="900389"/>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10460682" y="4724562"/>
              <a:ext cx="1837549" cy="897987"/>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1954</a:t>
              </a:r>
              <a:endParaRPr lang="en-US" sz="3000" b="1">
                <a:solidFill>
                  <a:srgbClr val="D83440"/>
                </a:solidFill>
                <a:latin typeface="UTM Avo" panose="02040603050506020204" pitchFamily="18" charset="0"/>
              </a:endParaRP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39759" y="4342042"/>
            <a:ext cx="1744809" cy="628658"/>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92179" y="4342042"/>
            <a:ext cx="1744809" cy="628658"/>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79232" y="125514"/>
            <a:ext cx="675399" cy="898535"/>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1718" y="141424"/>
            <a:ext cx="1191563" cy="815518"/>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1184" y="141426"/>
            <a:ext cx="1191563" cy="815518"/>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1718" y="141426"/>
            <a:ext cx="1191563" cy="815518"/>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1184" y="141426"/>
            <a:ext cx="1191563" cy="815518"/>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1184" y="141427"/>
            <a:ext cx="1191563" cy="815518"/>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32251" y="141427"/>
            <a:ext cx="1191563" cy="815518"/>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516161" y="1658267"/>
            <a:ext cx="2679786" cy="289416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1644099" y="109398"/>
            <a:ext cx="4420762" cy="4149410"/>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10" name="TextBox 9"/>
            <p:cNvSpPr txBox="1"/>
            <p:nvPr/>
          </p:nvSpPr>
          <p:spPr>
            <a:xfrm>
              <a:off x="2434999" y="2813280"/>
              <a:ext cx="4886510" cy="1785104"/>
            </a:xfrm>
            <a:prstGeom prst="rect">
              <a:avLst/>
            </a:prstGeom>
            <a:noFill/>
          </p:spPr>
          <p:txBody>
            <a:bodyPr wrap="square" rtlCol="0">
              <a:spAutoFit/>
            </a:bodyPr>
            <a:lstStyle/>
            <a:p>
              <a:pPr algn="ctr"/>
              <a:r>
                <a:rPr lang="vi-VN" sz="2700" b="1">
                  <a:solidFill>
                    <a:srgbClr val="D83440"/>
                  </a:solidFill>
                  <a:latin typeface="UTM Avo" panose="02040603050506020204" pitchFamily="18" charset="0"/>
                </a:rPr>
                <a:t>Cách mạng tháng Tám thành công vào năm nào?</a:t>
              </a:r>
              <a:endParaRPr lang="en-US" sz="2700" b="1">
                <a:solidFill>
                  <a:srgbClr val="D83440"/>
                </a:solidFill>
                <a:latin typeface="UTM Avo" panose="02040603050506020204" pitchFamily="18" charset="0"/>
              </a:endParaRPr>
            </a:p>
          </p:txBody>
        </p:sp>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F91DF3D9-338B-4F59-98D1-534185E3A12E}"/>
                </a:ext>
              </a:extLst>
            </p:cNvPr>
            <p:cNvSpPr/>
            <p:nvPr/>
          </p:nvSpPr>
          <p:spPr>
            <a:xfrm>
              <a:off x="6182821" y="1064074"/>
              <a:ext cx="466795" cy="830997"/>
            </a:xfrm>
            <a:prstGeom prst="rect">
              <a:avLst/>
            </a:prstGeom>
            <a:noFill/>
          </p:spPr>
          <p:txBody>
            <a:bodyPr wrap="none" lIns="68580" tIns="34290" rIns="68580" bIns="34290">
              <a:spAutoFit/>
            </a:bodyPr>
            <a:lstStyle/>
            <a:p>
              <a:pPr algn="ctr"/>
              <a:r>
                <a:rPr lang="vi-VN" sz="3600">
                  <a:ln w="0"/>
                  <a:solidFill>
                    <a:srgbClr val="973537"/>
                  </a:solidFill>
                  <a:effectLst>
                    <a:outerShdw blurRad="38100" dist="19050" dir="2700000" algn="tl" rotWithShape="0">
                      <a:schemeClr val="dk1">
                        <a:alpha val="40000"/>
                      </a:schemeClr>
                    </a:outerShdw>
                  </a:effectLst>
                  <a:latin typeface="UTM Showcard" panose="02040603050506020204" pitchFamily="18" charset="0"/>
                </a:rPr>
                <a:t>2</a:t>
              </a:r>
              <a:endParaRPr lang="en-US" sz="3600">
                <a:ln w="0"/>
                <a:solidFill>
                  <a:srgbClr val="973537"/>
                </a:solidFill>
                <a:effectLst>
                  <a:outerShdw blurRad="38100" dist="19050" dir="2700000" algn="tl" rotWithShape="0">
                    <a:schemeClr val="dk1">
                      <a:alpha val="40000"/>
                    </a:schemeClr>
                  </a:outerShdw>
                </a:effectLst>
                <a:latin typeface="UTM Showcard" panose="02040603050506020204" pitchFamily="18" charset="0"/>
              </a:endParaRPr>
            </a:p>
          </p:txBody>
        </p:sp>
      </p:grpSp>
    </p:spTree>
    <p:extLst>
      <p:ext uri="{BB962C8B-B14F-4D97-AF65-F5344CB8AC3E}">
        <p14:creationId xmlns:p14="http://schemas.microsoft.com/office/powerpoint/2010/main" val="2721362947"/>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ing WAV.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ing WAV.wav"/>
                                        </p:tgtEl>
                                      </p:cMediaNode>
                                    </p:audio>
                                  </p:sub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ing WAV.wav"/>
                                        </p:tgtEl>
                                      </p:cMediaNode>
                                    </p:audio>
                                  </p:subTnLst>
                                </p:cTn>
                              </p:par>
                              <p:par>
                                <p:cTn id="46" presetID="42"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4" name="5 giay.wav"/>
                                        </p:tgtEl>
                                      </p:cMediaNode>
                                    </p:audio>
                                  </p:sub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999"/>
                                          </p:stCondLst>
                                        </p:cTn>
                                        <p:tgtEl>
                                          <p:spTgt spid="37"/>
                                        </p:tgtEl>
                                        <p:attrNameLst>
                                          <p:attrName>style.visibility</p:attrName>
                                        </p:attrNameLst>
                                      </p:cBhvr>
                                      <p:to>
                                        <p:strVal val="hidden"/>
                                      </p:to>
                                    </p:se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par>
                          <p:cTn id="63" fill="hold">
                            <p:stCondLst>
                              <p:cond delay="1000"/>
                            </p:stCondLst>
                            <p:childTnLst>
                              <p:par>
                                <p:cTn id="64" presetID="1" presetClass="exit" presetSubtype="0" fill="hold" nodeType="afterEffect">
                                  <p:stCondLst>
                                    <p:cond delay="0"/>
                                  </p:stCondLst>
                                  <p:childTnLst>
                                    <p:set>
                                      <p:cBhvr>
                                        <p:cTn id="65" dur="1" fill="hold">
                                          <p:stCondLst>
                                            <p:cond delay="999"/>
                                          </p:stCondLst>
                                        </p:cTn>
                                        <p:tgtEl>
                                          <p:spTgt spid="36"/>
                                        </p:tgtEl>
                                        <p:attrNameLst>
                                          <p:attrName>style.visibility</p:attrName>
                                        </p:attrNameLst>
                                      </p:cBhvr>
                                      <p:to>
                                        <p:strVal val="hidden"/>
                                      </p:to>
                                    </p:set>
                                  </p:childTnLst>
                                </p:cTn>
                              </p:par>
                            </p:childTnLst>
                          </p:cTn>
                        </p:par>
                        <p:par>
                          <p:cTn id="66" fill="hold">
                            <p:stCondLst>
                              <p:cond delay="2000"/>
                            </p:stCondLst>
                            <p:childTnLst>
                              <p:par>
                                <p:cTn id="67" presetID="1" presetClass="entr" presetSubtype="0" fill="hold" nodeType="after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2000"/>
                            </p:stCondLst>
                            <p:childTnLst>
                              <p:par>
                                <p:cTn id="70" presetID="1" presetClass="exit" presetSubtype="0" fill="hold" nodeType="afterEffect">
                                  <p:stCondLst>
                                    <p:cond delay="0"/>
                                  </p:stCondLst>
                                  <p:childTnLst>
                                    <p:set>
                                      <p:cBhvr>
                                        <p:cTn id="71" dur="1" fill="hold">
                                          <p:stCondLst>
                                            <p:cond delay="999"/>
                                          </p:stCondLst>
                                        </p:cTn>
                                        <p:tgtEl>
                                          <p:spTgt spid="35"/>
                                        </p:tgtEl>
                                        <p:attrNameLst>
                                          <p:attrName>style.visibility</p:attrName>
                                        </p:attrNameLst>
                                      </p:cBhvr>
                                      <p:to>
                                        <p:strVal val="hidden"/>
                                      </p:to>
                                    </p:set>
                                  </p:childTnLst>
                                </p:cTn>
                              </p:par>
                            </p:childTnLst>
                          </p:cTn>
                        </p:par>
                        <p:par>
                          <p:cTn id="72" fill="hold">
                            <p:stCondLst>
                              <p:cond delay="3000"/>
                            </p:stCondLst>
                            <p:childTnLst>
                              <p:par>
                                <p:cTn id="73" presetID="1" presetClass="entr" presetSubtype="0"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3000"/>
                            </p:stCondLst>
                            <p:childTnLst>
                              <p:par>
                                <p:cTn id="76" presetID="1" presetClass="exit" presetSubtype="0" fill="hold" nodeType="afterEffect">
                                  <p:stCondLst>
                                    <p:cond delay="0"/>
                                  </p:stCondLst>
                                  <p:childTnLst>
                                    <p:set>
                                      <p:cBhvr>
                                        <p:cTn id="77" dur="1" fill="hold">
                                          <p:stCondLst>
                                            <p:cond delay="999"/>
                                          </p:stCondLst>
                                        </p:cTn>
                                        <p:tgtEl>
                                          <p:spTgt spid="34"/>
                                        </p:tgtEl>
                                        <p:attrNameLst>
                                          <p:attrName>style.visibility</p:attrName>
                                        </p:attrNameLst>
                                      </p:cBhvr>
                                      <p:to>
                                        <p:strVal val="hidden"/>
                                      </p:to>
                                    </p:set>
                                  </p:childTnLst>
                                </p:cTn>
                              </p:par>
                            </p:childTnLst>
                          </p:cTn>
                        </p:par>
                        <p:par>
                          <p:cTn id="78" fill="hold">
                            <p:stCondLst>
                              <p:cond delay="4000"/>
                            </p:stCondLst>
                            <p:childTnLst>
                              <p:par>
                                <p:cTn id="79" presetID="1" presetClass="entr" presetSubtype="0" fill="hold" nodeType="after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999"/>
                                          </p:stCondLst>
                                        </p:cTn>
                                        <p:tgtEl>
                                          <p:spTgt spid="33"/>
                                        </p:tgtEl>
                                        <p:attrNameLst>
                                          <p:attrName>style.visibility</p:attrName>
                                        </p:attrNameLst>
                                      </p:cBhvr>
                                      <p:to>
                                        <p:strVal val="hidden"/>
                                      </p:to>
                                    </p:set>
                                  </p:childTnLst>
                                </p:cTn>
                              </p:par>
                            </p:childTnLst>
                          </p:cTn>
                        </p:par>
                        <p:par>
                          <p:cTn id="84" fill="hold">
                            <p:stCondLst>
                              <p:cond delay="5000"/>
                            </p:stCondLst>
                            <p:childTnLst>
                              <p:par>
                                <p:cTn id="85" presetID="1" presetClass="entr" presetSubtype="0" fill="hold" nodeType="after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29"/>
                    </p:tgtEl>
                  </p:cond>
                </p:stCondLst>
                <p:endSync evt="end" delay="0">
                  <p:rtn val="all"/>
                </p:endSync>
                <p:childTnLst>
                  <p:par>
                    <p:cTn id="88" fill="hold">
                      <p:stCondLst>
                        <p:cond delay="0"/>
                      </p:stCondLst>
                      <p:childTnLst>
                        <p:par>
                          <p:cTn id="89" fill="hold">
                            <p:stCondLst>
                              <p:cond delay="0"/>
                            </p:stCondLst>
                            <p:childTnLst>
                              <p:par>
                                <p:cTn id="90" presetID="9" presetClass="emph" presetSubtype="0" nodeType="clickEffect">
                                  <p:stCondLst>
                                    <p:cond delay="100"/>
                                  </p:stCondLst>
                                  <p:childTnLst>
                                    <p:set>
                                      <p:cBhvr rctx="PPT">
                                        <p:cTn id="91" dur="indefinite"/>
                                        <p:tgtEl>
                                          <p:spTgt spid="22"/>
                                        </p:tgtEl>
                                        <p:attrNameLst>
                                          <p:attrName>style.opacity</p:attrName>
                                        </p:attrNameLst>
                                      </p:cBhvr>
                                      <p:to>
                                        <p:strVal val="0.05"/>
                                      </p:to>
                                    </p:set>
                                    <p:animEffect filter="image" prLst="opacity: 0.05">
                                      <p:cBhvr rctx="IE">
                                        <p:cTn id="92" dur="indefinite"/>
                                        <p:tgtEl>
                                          <p:spTgt spid="22"/>
                                        </p:tgtEl>
                                      </p:cBhvr>
                                    </p:animEffect>
                                  </p:childTnLst>
                                  <p:subTnLst>
                                    <p:audio>
                                      <p:cMediaNode>
                                        <p:cTn display="0" masterRel="sameClick">
                                          <p:stCondLst>
                                            <p:cond evt="begin" delay="0">
                                              <p:tn val="90"/>
                                            </p:cond>
                                          </p:stCondLst>
                                          <p:endCondLst>
                                            <p:cond evt="onStopAudio" delay="0">
                                              <p:tgtEl>
                                                <p:sldTgt/>
                                              </p:tgtEl>
                                            </p:cond>
                                          </p:endCondLst>
                                        </p:cTn>
                                        <p:tgtEl>
                                          <p:sndTgt r:embed="rId5" name="WIN WIN.wav"/>
                                        </p:tgtEl>
                                      </p:cMediaNode>
                                    </p:audio>
                                  </p:subTnLst>
                                </p:cTn>
                              </p:par>
                              <p:par>
                                <p:cTn id="93" presetID="9" presetClass="emph" presetSubtype="0" grpId="1" nodeType="withEffect">
                                  <p:stCondLst>
                                    <p:cond delay="100"/>
                                  </p:stCondLst>
                                  <p:childTnLst>
                                    <p:set>
                                      <p:cBhvr>
                                        <p:cTn id="94" dur="indefinite"/>
                                        <p:tgtEl>
                                          <p:spTgt spid="14"/>
                                        </p:tgtEl>
                                        <p:attrNameLst>
                                          <p:attrName>style.opacity</p:attrName>
                                        </p:attrNameLst>
                                      </p:cBhvr>
                                      <p:to>
                                        <p:strVal val="0.25"/>
                                      </p:to>
                                    </p:set>
                                    <p:animEffect filter="image" prLst="opacity: 0.25">
                                      <p:cBhvr rctx="IE">
                                        <p:cTn id="95" dur="indefinite"/>
                                        <p:tgtEl>
                                          <p:spTgt spid="14"/>
                                        </p:tgtEl>
                                      </p:cBhvr>
                                    </p:animEffect>
                                  </p:childTnLst>
                                </p:cTn>
                              </p:par>
                              <p:par>
                                <p:cTn id="96" presetID="9" presetClass="emph" presetSubtype="0" nodeType="withEffect">
                                  <p:stCondLst>
                                    <p:cond delay="100"/>
                                  </p:stCondLst>
                                  <p:childTnLst>
                                    <p:set>
                                      <p:cBhvr>
                                        <p:cTn id="97" dur="indefinite"/>
                                        <p:tgtEl>
                                          <p:spTgt spid="24"/>
                                        </p:tgtEl>
                                        <p:attrNameLst>
                                          <p:attrName>style.opacity</p:attrName>
                                        </p:attrNameLst>
                                      </p:cBhvr>
                                      <p:to>
                                        <p:strVal val="0.25"/>
                                      </p:to>
                                    </p:set>
                                    <p:animEffect filter="image" prLst="opacity: 0.25">
                                      <p:cBhvr rctx="IE">
                                        <p:cTn id="98" dur="indefinite"/>
                                        <p:tgtEl>
                                          <p:spTgt spid="24"/>
                                        </p:tgtEl>
                                      </p:cBhvr>
                                    </p:animEffect>
                                  </p:childTnLst>
                                </p:cTn>
                              </p:par>
                              <p:par>
                                <p:cTn id="99" presetID="9" presetClass="emph" presetSubtype="0" grpId="1" nodeType="withEffect">
                                  <p:stCondLst>
                                    <p:cond delay="100"/>
                                  </p:stCondLst>
                                  <p:childTnLst>
                                    <p:set>
                                      <p:cBhvr>
                                        <p:cTn id="100" dur="indefinite"/>
                                        <p:tgtEl>
                                          <p:spTgt spid="43"/>
                                        </p:tgtEl>
                                        <p:attrNameLst>
                                          <p:attrName>style.opacity</p:attrName>
                                        </p:attrNameLst>
                                      </p:cBhvr>
                                      <p:to>
                                        <p:strVal val="0.25"/>
                                      </p:to>
                                    </p:set>
                                    <p:animEffect filter="image" prLst="opacity: 0.25">
                                      <p:cBhvr rctx="IE">
                                        <p:cTn id="101" dur="indefinite"/>
                                        <p:tgtEl>
                                          <p:spTgt spid="43"/>
                                        </p:tgtEl>
                                      </p:cBhvr>
                                    </p:animEffect>
                                  </p:childTnLst>
                                </p:cTn>
                              </p:par>
                              <p:par>
                                <p:cTn id="102" presetID="9" presetClass="emph" presetSubtype="0" grpId="1" nodeType="withEffect">
                                  <p:stCondLst>
                                    <p:cond delay="100"/>
                                  </p:stCondLst>
                                  <p:childTnLst>
                                    <p:set>
                                      <p:cBhvr>
                                        <p:cTn id="103" dur="indefinite"/>
                                        <p:tgtEl>
                                          <p:spTgt spid="44"/>
                                        </p:tgtEl>
                                        <p:attrNameLst>
                                          <p:attrName>style.opacity</p:attrName>
                                        </p:attrNameLst>
                                      </p:cBhvr>
                                      <p:to>
                                        <p:strVal val="0.25"/>
                                      </p:to>
                                    </p:set>
                                    <p:animEffect filter="image" prLst="opacity: 0.25">
                                      <p:cBhvr rctx="IE">
                                        <p:cTn id="104" dur="indefinite"/>
                                        <p:tgtEl>
                                          <p:spTgt spid="44"/>
                                        </p:tgtEl>
                                      </p:cBhvr>
                                    </p:animEffect>
                                  </p:childTnLst>
                                </p:cTn>
                              </p:par>
                              <p:par>
                                <p:cTn id="105" presetID="9" presetClass="emph" presetSubtype="0" nodeType="withEffect">
                                  <p:stCondLst>
                                    <p:cond delay="0"/>
                                  </p:stCondLst>
                                  <p:childTnLst>
                                    <p:set>
                                      <p:cBhvr rctx="PPT">
                                        <p:cTn id="106" dur="indefinite"/>
                                        <p:tgtEl>
                                          <p:spTgt spid="25"/>
                                        </p:tgtEl>
                                        <p:attrNameLst>
                                          <p:attrName>style.opacity</p:attrName>
                                        </p:attrNameLst>
                                      </p:cBhvr>
                                      <p:to>
                                        <p:strVal val="0.05"/>
                                      </p:to>
                                    </p:set>
                                    <p:animEffect filter="image" prLst="opacity: 0.05">
                                      <p:cBhvr rctx="IE">
                                        <p:cTn id="107" dur="indefinite"/>
                                        <p:tgtEl>
                                          <p:spTgt spid="25"/>
                                        </p:tgtEl>
                                      </p:cBhvr>
                                    </p:animEffect>
                                  </p:childTnLst>
                                  <p:subTnLst>
                                    <p:audio>
                                      <p:cMediaNode>
                                        <p:cTn display="0" masterRel="sameClick">
                                          <p:stCondLst>
                                            <p:cond evt="begin" delay="0">
                                              <p:tn val="105"/>
                                            </p:cond>
                                          </p:stCondLst>
                                          <p:endCondLst>
                                            <p:cond evt="onStopAudio" delay="0">
                                              <p:tgtEl>
                                                <p:sldTgt/>
                                              </p:tgtEl>
                                            </p:cond>
                                          </p:endCondLst>
                                        </p:cTn>
                                        <p:tgtEl>
                                          <p:sndTgt r:embed="rId5" name="WIN WIN.wav"/>
                                        </p:tgtEl>
                                      </p:cMediaNode>
                                    </p:audio>
                                  </p:subTnLst>
                                </p:cTn>
                              </p:par>
                            </p:childTnLst>
                          </p:cTn>
                        </p:par>
                      </p:childTnLst>
                    </p:cTn>
                  </p:par>
                </p:childTnLst>
              </p:cTn>
              <p:nextCondLst>
                <p:cond evt="onClick" delay="0">
                  <p:tgtEl>
                    <p:spTgt spid="29"/>
                  </p:tgtEl>
                </p:cond>
              </p:nextCondLst>
            </p:seq>
          </p:childTnLst>
        </p:cTn>
      </p:par>
    </p:tnLst>
    <p:bldLst>
      <p:bldP spid="42" grpId="0" animBg="1"/>
      <p:bldP spid="43" grpId="0" animBg="1"/>
      <p:bldP spid="43" grpId="1" animBg="1"/>
      <p:bldP spid="44" grpId="0" animBg="1"/>
      <p:bldP spid="44" grpId="1" animBg="1"/>
      <p:bldP spid="14" grpId="0" animBg="1"/>
      <p:bldP spid="1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loud 18">
            <a:extLst>
              <a:ext uri="{FF2B5EF4-FFF2-40B4-BE49-F238E27FC236}">
                <a16:creationId xmlns:a16="http://schemas.microsoft.com/office/drawing/2014/main" id="{918D0081-FF3B-4956-9D35-01F61BC8ACBA}"/>
              </a:ext>
            </a:extLst>
          </p:cNvPr>
          <p:cNvSpPr/>
          <p:nvPr/>
        </p:nvSpPr>
        <p:spPr>
          <a:xfrm rot="10800000">
            <a:off x="228600" y="113104"/>
            <a:ext cx="8178800" cy="1322481"/>
          </a:xfrm>
          <a:prstGeom prst="cloud">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Text Box 4">
            <a:extLst>
              <a:ext uri="{FF2B5EF4-FFF2-40B4-BE49-F238E27FC236}">
                <a16:creationId xmlns:a16="http://schemas.microsoft.com/office/drawing/2014/main" id="{5EB8AE57-0AAC-448F-B3BC-893348A9018D}"/>
              </a:ext>
            </a:extLst>
          </p:cNvPr>
          <p:cNvSpPr txBox="1">
            <a:spLocks noChangeArrowheads="1"/>
          </p:cNvSpPr>
          <p:nvPr/>
        </p:nvSpPr>
        <p:spPr bwMode="auto">
          <a:xfrm>
            <a:off x="985894" y="469614"/>
            <a:ext cx="6303905" cy="707886"/>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vi-VN" sz="2000" b="1">
                <a:latin typeface="UTM Flamenco" panose="02040603050506020204" pitchFamily="18" charset="0"/>
              </a:rPr>
              <a:t>Khi lãnh đạo cách mạng vượt qua được con hiểm nghèo, uy tín của Chính phủ và Bác Hồ như thế nào ?</a:t>
            </a:r>
            <a:endParaRPr lang="en-US" sz="2000" b="1">
              <a:latin typeface="UTM Flamenco" panose="02040603050506020204" pitchFamily="18" charset="0"/>
            </a:endParaRPr>
          </a:p>
        </p:txBody>
      </p:sp>
      <p:sp>
        <p:nvSpPr>
          <p:cNvPr id="21" name="Rectangle 20">
            <a:extLst>
              <a:ext uri="{FF2B5EF4-FFF2-40B4-BE49-F238E27FC236}">
                <a16:creationId xmlns:a16="http://schemas.microsoft.com/office/drawing/2014/main" id="{7519B229-8CC4-4724-8482-9DB113D941B5}"/>
              </a:ext>
            </a:extLst>
          </p:cNvPr>
          <p:cNvSpPr/>
          <p:nvPr/>
        </p:nvSpPr>
        <p:spPr>
          <a:xfrm>
            <a:off x="2183257" y="1652837"/>
            <a:ext cx="535237" cy="535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2" name="Rectangle 21">
            <a:extLst>
              <a:ext uri="{FF2B5EF4-FFF2-40B4-BE49-F238E27FC236}">
                <a16:creationId xmlns:a16="http://schemas.microsoft.com/office/drawing/2014/main" id="{2ACC2D98-23AC-408A-ADBE-8015D4AFDE49}"/>
              </a:ext>
            </a:extLst>
          </p:cNvPr>
          <p:cNvSpPr/>
          <p:nvPr/>
        </p:nvSpPr>
        <p:spPr>
          <a:xfrm>
            <a:off x="2183257" y="2326673"/>
            <a:ext cx="535237" cy="535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3" name="Rectangle 22">
            <a:extLst>
              <a:ext uri="{FF2B5EF4-FFF2-40B4-BE49-F238E27FC236}">
                <a16:creationId xmlns:a16="http://schemas.microsoft.com/office/drawing/2014/main" id="{5392D8AC-3A08-4C7F-9631-4A1891E0DD13}"/>
              </a:ext>
            </a:extLst>
          </p:cNvPr>
          <p:cNvSpPr/>
          <p:nvPr/>
        </p:nvSpPr>
        <p:spPr>
          <a:xfrm>
            <a:off x="2183256" y="2995710"/>
            <a:ext cx="535237" cy="535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4" name="Rectangle 23">
            <a:extLst>
              <a:ext uri="{FF2B5EF4-FFF2-40B4-BE49-F238E27FC236}">
                <a16:creationId xmlns:a16="http://schemas.microsoft.com/office/drawing/2014/main" id="{BB320BDA-7949-452B-88AD-905B9B12469B}"/>
              </a:ext>
            </a:extLst>
          </p:cNvPr>
          <p:cNvSpPr/>
          <p:nvPr/>
        </p:nvSpPr>
        <p:spPr>
          <a:xfrm>
            <a:off x="2191723" y="3709649"/>
            <a:ext cx="535237" cy="535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5" name="Text Box 4">
            <a:extLst>
              <a:ext uri="{FF2B5EF4-FFF2-40B4-BE49-F238E27FC236}">
                <a16:creationId xmlns:a16="http://schemas.microsoft.com/office/drawing/2014/main" id="{36FEDD47-E2F1-4E29-A1AD-DB8441EE2A3F}"/>
              </a:ext>
            </a:extLst>
          </p:cNvPr>
          <p:cNvSpPr txBox="1">
            <a:spLocks noChangeArrowheads="1"/>
          </p:cNvSpPr>
          <p:nvPr/>
        </p:nvSpPr>
        <p:spPr bwMode="auto">
          <a:xfrm>
            <a:off x="2789177" y="1534011"/>
            <a:ext cx="5537082" cy="584775"/>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vi-VN" b="1">
                <a:solidFill>
                  <a:schemeClr val="accent2">
                    <a:lumMod val="75000"/>
                  </a:schemeClr>
                </a:solidFill>
                <a:latin typeface="UTM Futura Extra" panose="02040603050506020204" pitchFamily="18" charset="0"/>
              </a:rPr>
              <a:t>Nhân dân ta một lòng tin tưởng vào Bác Hồ để làm cách mạng.</a:t>
            </a:r>
            <a:endParaRPr lang="en-US" b="1">
              <a:solidFill>
                <a:schemeClr val="accent2">
                  <a:lumMod val="75000"/>
                </a:schemeClr>
              </a:solidFill>
              <a:latin typeface="UTM Futura Extra" panose="02040603050506020204" pitchFamily="18" charset="0"/>
            </a:endParaRPr>
          </a:p>
        </p:txBody>
      </p:sp>
      <p:sp>
        <p:nvSpPr>
          <p:cNvPr id="26" name="Text Box 4">
            <a:extLst>
              <a:ext uri="{FF2B5EF4-FFF2-40B4-BE49-F238E27FC236}">
                <a16:creationId xmlns:a16="http://schemas.microsoft.com/office/drawing/2014/main" id="{0680E8DD-3A10-4C75-9150-DE73AE55223F}"/>
              </a:ext>
            </a:extLst>
          </p:cNvPr>
          <p:cNvSpPr txBox="1">
            <a:spLocks noChangeArrowheads="1"/>
          </p:cNvSpPr>
          <p:nvPr/>
        </p:nvSpPr>
        <p:spPr bwMode="auto">
          <a:xfrm>
            <a:off x="2789177" y="2309578"/>
            <a:ext cx="5537082" cy="584775"/>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vi-VN" b="1">
                <a:solidFill>
                  <a:schemeClr val="accent2">
                    <a:lumMod val="75000"/>
                  </a:schemeClr>
                </a:solidFill>
                <a:latin typeface="UTM Futura Extra" panose="02040603050506020204" pitchFamily="18" charset="0"/>
              </a:rPr>
              <a:t>Nhân dân ta một lòng tin tưởng vào Chính phủ để làm cách mạng.</a:t>
            </a:r>
            <a:endParaRPr lang="en-US" b="1">
              <a:solidFill>
                <a:schemeClr val="accent2">
                  <a:lumMod val="75000"/>
                </a:schemeClr>
              </a:solidFill>
              <a:latin typeface="UTM Futura Extra" panose="02040603050506020204" pitchFamily="18" charset="0"/>
            </a:endParaRPr>
          </a:p>
        </p:txBody>
      </p:sp>
      <p:sp>
        <p:nvSpPr>
          <p:cNvPr id="27" name="Text Box 4">
            <a:extLst>
              <a:ext uri="{FF2B5EF4-FFF2-40B4-BE49-F238E27FC236}">
                <a16:creationId xmlns:a16="http://schemas.microsoft.com/office/drawing/2014/main" id="{A7B20591-3853-4795-BD7E-1078B05BAB65}"/>
              </a:ext>
            </a:extLst>
          </p:cNvPr>
          <p:cNvSpPr txBox="1">
            <a:spLocks noChangeArrowheads="1"/>
          </p:cNvSpPr>
          <p:nvPr/>
        </p:nvSpPr>
        <p:spPr bwMode="auto">
          <a:xfrm>
            <a:off x="2789177" y="2988161"/>
            <a:ext cx="5537082" cy="584775"/>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vi-VN" b="1">
                <a:solidFill>
                  <a:schemeClr val="accent2">
                    <a:lumMod val="75000"/>
                  </a:schemeClr>
                </a:solidFill>
                <a:latin typeface="UTM Futura Extra" panose="02040603050506020204" pitchFamily="18" charset="0"/>
              </a:rPr>
              <a:t>Nhân dân ta một lòng tin tưởng vào Chính phủ, vào Bác Hồ để làm cách mạng.</a:t>
            </a:r>
            <a:endParaRPr lang="en-US" b="1">
              <a:solidFill>
                <a:schemeClr val="accent2">
                  <a:lumMod val="75000"/>
                </a:schemeClr>
              </a:solidFill>
              <a:latin typeface="UTM Futura Extra" panose="02040603050506020204" pitchFamily="18" charset="0"/>
            </a:endParaRPr>
          </a:p>
        </p:txBody>
      </p:sp>
      <p:sp>
        <p:nvSpPr>
          <p:cNvPr id="28" name="Text Box 4">
            <a:extLst>
              <a:ext uri="{FF2B5EF4-FFF2-40B4-BE49-F238E27FC236}">
                <a16:creationId xmlns:a16="http://schemas.microsoft.com/office/drawing/2014/main" id="{789D4A81-5007-4597-BC54-6ED24C5B0657}"/>
              </a:ext>
            </a:extLst>
          </p:cNvPr>
          <p:cNvSpPr txBox="1">
            <a:spLocks noChangeArrowheads="1"/>
          </p:cNvSpPr>
          <p:nvPr/>
        </p:nvSpPr>
        <p:spPr bwMode="auto">
          <a:xfrm>
            <a:off x="2789177" y="3666744"/>
            <a:ext cx="5537082" cy="830997"/>
          </a:xfrm>
          <a:prstGeom prst="rect">
            <a:avLst/>
          </a:prstGeom>
          <a:noFill/>
          <a:ln w="12700" cap="sq">
            <a:noFill/>
            <a:miter lim="800000"/>
            <a:headEnd type="none" w="sm" len="sm"/>
            <a:tailEnd type="none" w="sm" len="sm"/>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vi-VN" b="1">
                <a:solidFill>
                  <a:schemeClr val="accent2">
                    <a:lumMod val="75000"/>
                  </a:schemeClr>
                </a:solidFill>
                <a:latin typeface="UTM Futura Extra" panose="02040603050506020204" pitchFamily="18" charset="0"/>
              </a:rPr>
              <a:t>Nhân dân ta một lòng tin tưởng vào Chính phủ, vào Bác Hồ để làm cách mạng. Uy tín của Chính phủ và Bác Hồ được nâng cao.</a:t>
            </a:r>
            <a:endParaRPr lang="en-US" b="1">
              <a:solidFill>
                <a:schemeClr val="accent2">
                  <a:lumMod val="75000"/>
                </a:schemeClr>
              </a:solidFill>
              <a:latin typeface="UTM Futura Extra" panose="02040603050506020204" pitchFamily="18" charset="0"/>
            </a:endParaRPr>
          </a:p>
        </p:txBody>
      </p:sp>
      <p:sp>
        <p:nvSpPr>
          <p:cNvPr id="29" name="Multiplication Sign 28">
            <a:extLst>
              <a:ext uri="{FF2B5EF4-FFF2-40B4-BE49-F238E27FC236}">
                <a16:creationId xmlns:a16="http://schemas.microsoft.com/office/drawing/2014/main" id="{801060B8-620C-4E06-85DE-BE0C5B176B3B}"/>
              </a:ext>
            </a:extLst>
          </p:cNvPr>
          <p:cNvSpPr/>
          <p:nvPr/>
        </p:nvSpPr>
        <p:spPr>
          <a:xfrm>
            <a:off x="2061824" y="3572936"/>
            <a:ext cx="795031" cy="795031"/>
          </a:xfrm>
          <a:prstGeom prst="mathMultiply">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effectLst>
                <a:outerShdw blurRad="38100" dist="38100" dir="2700000" algn="tl">
                  <a:srgbClr val="000000">
                    <a:alpha val="43137"/>
                  </a:srgbClr>
                </a:outerShdw>
              </a:effectLst>
            </a:endParaRPr>
          </a:p>
        </p:txBody>
      </p:sp>
      <p:pic>
        <p:nvPicPr>
          <p:cNvPr id="30" name="图片 7">
            <a:extLst>
              <a:ext uri="{FF2B5EF4-FFF2-40B4-BE49-F238E27FC236}">
                <a16:creationId xmlns:a16="http://schemas.microsoft.com/office/drawing/2014/main" id="{5BE85281-4D4D-477C-86A3-373AE100A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4" y="3251594"/>
            <a:ext cx="2113928" cy="2113928"/>
          </a:xfrm>
          <a:prstGeom prst="rect">
            <a:avLst/>
          </a:prstGeom>
        </p:spPr>
      </p:pic>
    </p:spTree>
    <p:extLst>
      <p:ext uri="{BB962C8B-B14F-4D97-AF65-F5344CB8AC3E}">
        <p14:creationId xmlns:p14="http://schemas.microsoft.com/office/powerpoint/2010/main" val="189068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animBg="1"/>
      <p:bldP spid="22" grpId="0" animBg="1"/>
      <p:bldP spid="23" grpId="0" animBg="1"/>
      <p:bldP spid="24" grpId="0" animBg="1"/>
      <p:bldP spid="25" grpId="0"/>
      <p:bldP spid="26" grpId="0"/>
      <p:bldP spid="27" grpId="0"/>
      <p:bldP spid="28" grpId="0"/>
      <p:bldP spid="2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2"/>
        <p:cNvGrpSpPr/>
        <p:nvPr/>
      </p:nvGrpSpPr>
      <p:grpSpPr>
        <a:xfrm>
          <a:off x="0" y="0"/>
          <a:ext cx="0" cy="0"/>
          <a:chOff x="0" y="0"/>
          <a:chExt cx="0" cy="0"/>
        </a:xfrm>
      </p:grpSpPr>
      <p:grpSp>
        <p:nvGrpSpPr>
          <p:cNvPr id="2915" name="Google Shape;2915;p51"/>
          <p:cNvGrpSpPr/>
          <p:nvPr/>
        </p:nvGrpSpPr>
        <p:grpSpPr>
          <a:xfrm flipH="1">
            <a:off x="5837269" y="3472323"/>
            <a:ext cx="2759371" cy="2497162"/>
            <a:chOff x="932545" y="3624723"/>
            <a:chExt cx="2759371" cy="2497162"/>
          </a:xfrm>
        </p:grpSpPr>
        <p:sp>
          <p:nvSpPr>
            <p:cNvPr id="2916" name="Google Shape;2916;p51"/>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1"/>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1"/>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1"/>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1"/>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1"/>
            <p:cNvSpPr/>
            <p:nvPr/>
          </p:nvSpPr>
          <p:spPr>
            <a:xfrm rot="3157019">
              <a:off x="1472390" y="41676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2" name="Google Shape;2922;p51"/>
          <p:cNvGrpSpPr/>
          <p:nvPr/>
        </p:nvGrpSpPr>
        <p:grpSpPr>
          <a:xfrm>
            <a:off x="394980" y="99109"/>
            <a:ext cx="8447630" cy="2301402"/>
            <a:chOff x="440992" y="341731"/>
            <a:chExt cx="8447630" cy="2301402"/>
          </a:xfrm>
        </p:grpSpPr>
        <p:sp>
          <p:nvSpPr>
            <p:cNvPr id="2923" name="Google Shape;2923;p51"/>
            <p:cNvSpPr/>
            <p:nvPr/>
          </p:nvSpPr>
          <p:spPr>
            <a:xfrm flipH="1">
              <a:off x="4979930" y="3417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1"/>
            <p:cNvSpPr/>
            <p:nvPr/>
          </p:nvSpPr>
          <p:spPr>
            <a:xfrm flipH="1">
              <a:off x="440992" y="223385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1"/>
            <p:cNvSpPr/>
            <p:nvPr/>
          </p:nvSpPr>
          <p:spPr>
            <a:xfrm flipH="1">
              <a:off x="7959380" y="233088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6" name="Google Shape;2926;p51"/>
          <p:cNvGrpSpPr/>
          <p:nvPr/>
        </p:nvGrpSpPr>
        <p:grpSpPr>
          <a:xfrm>
            <a:off x="-168342" y="-240334"/>
            <a:ext cx="9444547" cy="2571207"/>
            <a:chOff x="-168342" y="-240334"/>
            <a:chExt cx="9444547" cy="2571207"/>
          </a:xfrm>
        </p:grpSpPr>
        <p:grpSp>
          <p:nvGrpSpPr>
            <p:cNvPr id="2927" name="Google Shape;2927;p51"/>
            <p:cNvGrpSpPr/>
            <p:nvPr/>
          </p:nvGrpSpPr>
          <p:grpSpPr>
            <a:xfrm rot="-1799975">
              <a:off x="-84104" y="459634"/>
              <a:ext cx="3113747" cy="1171270"/>
              <a:chOff x="0" y="539998"/>
              <a:chExt cx="3901889" cy="1467738"/>
            </a:xfrm>
          </p:grpSpPr>
          <p:sp>
            <p:nvSpPr>
              <p:cNvPr id="2928" name="Google Shape;2928;p51"/>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51"/>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51"/>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1"/>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1"/>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1"/>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4" name="Google Shape;2934;p51"/>
            <p:cNvGrpSpPr/>
            <p:nvPr/>
          </p:nvGrpSpPr>
          <p:grpSpPr>
            <a:xfrm rot="1799975" flipH="1">
              <a:off x="6078221" y="459634"/>
              <a:ext cx="3113747" cy="1171270"/>
              <a:chOff x="0" y="539998"/>
              <a:chExt cx="3901889" cy="1467738"/>
            </a:xfrm>
          </p:grpSpPr>
          <p:sp>
            <p:nvSpPr>
              <p:cNvPr id="2935" name="Google Shape;2935;p51"/>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1"/>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1"/>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1"/>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1"/>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1"/>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41" name="Google Shape;2941;p51"/>
          <p:cNvGrpSpPr/>
          <p:nvPr/>
        </p:nvGrpSpPr>
        <p:grpSpPr>
          <a:xfrm>
            <a:off x="2059188" y="4236250"/>
            <a:ext cx="868425" cy="514500"/>
            <a:chOff x="2575700" y="1885000"/>
            <a:chExt cx="868425" cy="514500"/>
          </a:xfrm>
        </p:grpSpPr>
        <p:sp>
          <p:nvSpPr>
            <p:cNvPr id="2942" name="Google Shape;2942;p51"/>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1"/>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51"/>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51"/>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Text Box 9">
            <a:extLst>
              <a:ext uri="{FF2B5EF4-FFF2-40B4-BE49-F238E27FC236}">
                <a16:creationId xmlns:a16="http://schemas.microsoft.com/office/drawing/2014/main" id="{22838A82-EDE9-4F73-9C9C-B49D4019FC3E}"/>
              </a:ext>
            </a:extLst>
          </p:cNvPr>
          <p:cNvSpPr txBox="1">
            <a:spLocks noChangeArrowheads="1"/>
          </p:cNvSpPr>
          <p:nvPr/>
        </p:nvSpPr>
        <p:spPr bwMode="auto">
          <a:xfrm>
            <a:off x="1467159" y="1892679"/>
            <a:ext cx="498539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000" b="1">
                <a:solidFill>
                  <a:schemeClr val="tx2"/>
                </a:solidFill>
                <a:latin typeface="UTM Avo" panose="02040603050506020204" pitchFamily="18" charset="0"/>
                <a:cs typeface="Times New Roman" panose="02020603050405020304" pitchFamily="18" charset="0"/>
              </a:rPr>
              <a:t>-   Nhờ tinh thần đoàn kết trên dưới một lòng và cho thấy sức mạnh to lớn của nhân dân ta.</a:t>
            </a:r>
          </a:p>
        </p:txBody>
      </p:sp>
      <p:sp>
        <p:nvSpPr>
          <p:cNvPr id="40" name="Text Box 9">
            <a:extLst>
              <a:ext uri="{FF2B5EF4-FFF2-40B4-BE49-F238E27FC236}">
                <a16:creationId xmlns:a16="http://schemas.microsoft.com/office/drawing/2014/main" id="{7DB4070D-7EAD-425D-843F-76CAAC702A0B}"/>
              </a:ext>
            </a:extLst>
          </p:cNvPr>
          <p:cNvSpPr txBox="1">
            <a:spLocks noChangeArrowheads="1"/>
          </p:cNvSpPr>
          <p:nvPr/>
        </p:nvSpPr>
        <p:spPr bwMode="auto">
          <a:xfrm>
            <a:off x="1457840" y="2848880"/>
            <a:ext cx="498539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000" b="1">
                <a:solidFill>
                  <a:schemeClr val="tx2"/>
                </a:solidFill>
                <a:latin typeface="UTM Avo" panose="02040603050506020204" pitchFamily="18" charset="0"/>
                <a:cs typeface="Times New Roman" panose="02020603050405020304" pitchFamily="18" charset="0"/>
              </a:rPr>
              <a:t>- Uy tín của Bác và chính phủ trong nhân dân ngày càng cao. Nhân dân một lòng tin tưởng vào Chính phủ, vào Bác Hồ để làm cách mạng.</a:t>
            </a:r>
          </a:p>
        </p:txBody>
      </p:sp>
      <p:grpSp>
        <p:nvGrpSpPr>
          <p:cNvPr id="41" name="Group 40">
            <a:extLst>
              <a:ext uri="{FF2B5EF4-FFF2-40B4-BE49-F238E27FC236}">
                <a16:creationId xmlns:a16="http://schemas.microsoft.com/office/drawing/2014/main" id="{CCCFA8C0-9583-4491-BB36-106BC23CA5EA}"/>
              </a:ext>
            </a:extLst>
          </p:cNvPr>
          <p:cNvGrpSpPr/>
          <p:nvPr/>
        </p:nvGrpSpPr>
        <p:grpSpPr>
          <a:xfrm>
            <a:off x="2825307" y="414421"/>
            <a:ext cx="3516144" cy="1346527"/>
            <a:chOff x="3236485" y="198511"/>
            <a:chExt cx="5653779" cy="1993683"/>
          </a:xfrm>
          <a:solidFill>
            <a:schemeClr val="accent2">
              <a:lumMod val="20000"/>
              <a:lumOff val="80000"/>
            </a:schemeClr>
          </a:solidFill>
        </p:grpSpPr>
        <p:sp>
          <p:nvSpPr>
            <p:cNvPr id="42" name="Cloud 41">
              <a:extLst>
                <a:ext uri="{FF2B5EF4-FFF2-40B4-BE49-F238E27FC236}">
                  <a16:creationId xmlns:a16="http://schemas.microsoft.com/office/drawing/2014/main" id="{C2FF4F9D-0E08-4BF5-BFF5-B3ED749FA74C}"/>
                </a:ext>
              </a:extLst>
            </p:cNvPr>
            <p:cNvSpPr/>
            <p:nvPr/>
          </p:nvSpPr>
          <p:spPr>
            <a:xfrm rot="10800000">
              <a:off x="3236485" y="198511"/>
              <a:ext cx="5653779" cy="1993683"/>
            </a:xfrm>
            <a:prstGeom prst="cloud">
              <a:avLst/>
            </a:prstGeom>
            <a:grp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000"/>
            </a:p>
          </p:txBody>
        </p:sp>
        <p:sp>
          <p:nvSpPr>
            <p:cNvPr id="43" name="Oval 42">
              <a:extLst>
                <a:ext uri="{FF2B5EF4-FFF2-40B4-BE49-F238E27FC236}">
                  <a16:creationId xmlns:a16="http://schemas.microsoft.com/office/drawing/2014/main" id="{6FE51C32-8967-45B0-97E0-D0972F87C80C}"/>
                </a:ext>
              </a:extLst>
            </p:cNvPr>
            <p:cNvSpPr/>
            <p:nvPr/>
          </p:nvSpPr>
          <p:spPr>
            <a:xfrm>
              <a:off x="3851275" y="755650"/>
              <a:ext cx="673100" cy="4762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sp>
        <p:nvSpPr>
          <p:cNvPr id="44" name="Rectangle: Rounded Corners 43">
            <a:extLst>
              <a:ext uri="{FF2B5EF4-FFF2-40B4-BE49-F238E27FC236}">
                <a16:creationId xmlns:a16="http://schemas.microsoft.com/office/drawing/2014/main" id="{4E918C48-5A3A-462B-8913-F9F2B7BFCD7E}"/>
              </a:ext>
            </a:extLst>
          </p:cNvPr>
          <p:cNvSpPr/>
          <p:nvPr/>
        </p:nvSpPr>
        <p:spPr>
          <a:xfrm>
            <a:off x="1148377" y="721578"/>
            <a:ext cx="6921758" cy="753992"/>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a:ln w="57150">
                  <a:solidFill>
                    <a:schemeClr val="accent2"/>
                  </a:solidFill>
                  <a:prstDash val="solid"/>
                </a:ln>
                <a:solidFill>
                  <a:schemeClr val="accent2">
                    <a:lumMod val="40000"/>
                    <a:lumOff val="60000"/>
                  </a:schemeClr>
                </a:solidFill>
                <a:latin typeface="UTM Cookies" panose="02040603050506020204" pitchFamily="18" charset="0"/>
              </a:rPr>
              <a:t>Ý nghĩa</a:t>
            </a:r>
          </a:p>
        </p:txBody>
      </p:sp>
      <p:pic>
        <p:nvPicPr>
          <p:cNvPr id="45" name="图片 3">
            <a:extLst>
              <a:ext uri="{FF2B5EF4-FFF2-40B4-BE49-F238E27FC236}">
                <a16:creationId xmlns:a16="http://schemas.microsoft.com/office/drawing/2014/main" id="{B15FFC66-D590-4A52-A2E8-3533F4E7E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7058" y="1988852"/>
            <a:ext cx="2331962" cy="23319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outVertical)">
                                      <p:cBhvr>
                                        <p:cTn id="7" dur="500"/>
                                        <p:tgtEl>
                                          <p:spTgt spid="44"/>
                                        </p:tgtEl>
                                      </p:cBhvr>
                                    </p:animEffect>
                                  </p:childTnLst>
                                </p:cTn>
                              </p:par>
                              <p:par>
                                <p:cTn id="8" presetID="16" presetClass="entr" presetSubtype="37"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barn(outVertical)">
                                      <p:cBhvr>
                                        <p:cTn id="10" dur="500"/>
                                        <p:tgtEl>
                                          <p:spTgt spid="4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000"/>
                                        <p:tgtEl>
                                          <p:spTgt spid="39"/>
                                        </p:tgtEl>
                                      </p:cBhvr>
                                    </p:animEffect>
                                    <p:anim calcmode="lin" valueType="num">
                                      <p:cBhvr>
                                        <p:cTn id="16" dur="1000" fill="hold"/>
                                        <p:tgtEl>
                                          <p:spTgt spid="39"/>
                                        </p:tgtEl>
                                        <p:attrNameLst>
                                          <p:attrName>ppt_x</p:attrName>
                                        </p:attrNameLst>
                                      </p:cBhvr>
                                      <p:tavLst>
                                        <p:tav tm="0">
                                          <p:val>
                                            <p:strVal val="#ppt_x"/>
                                          </p:val>
                                        </p:tav>
                                        <p:tav tm="100000">
                                          <p:val>
                                            <p:strVal val="#ppt_x"/>
                                          </p:val>
                                        </p:tav>
                                      </p:tavLst>
                                    </p:anim>
                                    <p:anim calcmode="lin" valueType="num">
                                      <p:cBhvr>
                                        <p:cTn id="17" dur="1000" fill="hold"/>
                                        <p:tgtEl>
                                          <p:spTgt spid="3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1000"/>
                                        <p:tgtEl>
                                          <p:spTgt spid="40"/>
                                        </p:tgtEl>
                                      </p:cBhvr>
                                    </p:animEffect>
                                    <p:anim calcmode="lin" valueType="num">
                                      <p:cBhvr>
                                        <p:cTn id="21" dur="1000" fill="hold"/>
                                        <p:tgtEl>
                                          <p:spTgt spid="40"/>
                                        </p:tgtEl>
                                        <p:attrNameLst>
                                          <p:attrName>ppt_x</p:attrName>
                                        </p:attrNameLst>
                                      </p:cBhvr>
                                      <p:tavLst>
                                        <p:tav tm="0">
                                          <p:val>
                                            <p:strVal val="#ppt_x"/>
                                          </p:val>
                                        </p:tav>
                                        <p:tav tm="100000">
                                          <p:val>
                                            <p:strVal val="#ppt_x"/>
                                          </p:val>
                                        </p:tav>
                                      </p:tavLst>
                                    </p:anim>
                                    <p:anim calcmode="lin" valueType="num">
                                      <p:cBhvr>
                                        <p:cTn id="2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51"/>
        <p:cNvGrpSpPr/>
        <p:nvPr/>
      </p:nvGrpSpPr>
      <p:grpSpPr>
        <a:xfrm>
          <a:off x="0" y="0"/>
          <a:ext cx="0" cy="0"/>
          <a:chOff x="0" y="0"/>
          <a:chExt cx="0" cy="0"/>
        </a:xfrm>
      </p:grpSpPr>
      <p:grpSp>
        <p:nvGrpSpPr>
          <p:cNvPr id="2854" name="Google Shape;2854;p49"/>
          <p:cNvGrpSpPr/>
          <p:nvPr/>
        </p:nvGrpSpPr>
        <p:grpSpPr>
          <a:xfrm>
            <a:off x="514159" y="977113"/>
            <a:ext cx="5455167" cy="2954178"/>
            <a:chOff x="465750" y="1482285"/>
            <a:chExt cx="5455167" cy="2954178"/>
          </a:xfrm>
        </p:grpSpPr>
        <p:sp>
          <p:nvSpPr>
            <p:cNvPr id="2855" name="Google Shape;2855;p49"/>
            <p:cNvSpPr/>
            <p:nvPr/>
          </p:nvSpPr>
          <p:spPr>
            <a:xfrm>
              <a:off x="4991674" y="148228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49"/>
            <p:cNvSpPr/>
            <p:nvPr/>
          </p:nvSpPr>
          <p:spPr>
            <a:xfrm>
              <a:off x="465750" y="412421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7" name="Google Shape;2857;p49"/>
          <p:cNvGrpSpPr/>
          <p:nvPr/>
        </p:nvGrpSpPr>
        <p:grpSpPr>
          <a:xfrm>
            <a:off x="4702613" y="793213"/>
            <a:ext cx="545475" cy="2498475"/>
            <a:chOff x="4702613" y="793213"/>
            <a:chExt cx="545475" cy="2498475"/>
          </a:xfrm>
        </p:grpSpPr>
        <p:sp>
          <p:nvSpPr>
            <p:cNvPr id="2858" name="Google Shape;2858;p49"/>
            <p:cNvSpPr/>
            <p:nvPr/>
          </p:nvSpPr>
          <p:spPr>
            <a:xfrm>
              <a:off x="4702613" y="793213"/>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49"/>
            <p:cNvSpPr/>
            <p:nvPr/>
          </p:nvSpPr>
          <p:spPr>
            <a:xfrm>
              <a:off x="5054588" y="3107788"/>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Cloud 14">
            <a:extLst>
              <a:ext uri="{FF2B5EF4-FFF2-40B4-BE49-F238E27FC236}">
                <a16:creationId xmlns:a16="http://schemas.microsoft.com/office/drawing/2014/main" id="{7AFCDAA6-F3F5-476B-A7F4-78CE8E669762}"/>
              </a:ext>
            </a:extLst>
          </p:cNvPr>
          <p:cNvSpPr/>
          <p:nvPr/>
        </p:nvSpPr>
        <p:spPr>
          <a:xfrm rot="11068948">
            <a:off x="5644353" y="217866"/>
            <a:ext cx="3490170" cy="2082922"/>
          </a:xfrm>
          <a:prstGeom prst="clou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
            <a:extLst>
              <a:ext uri="{FF2B5EF4-FFF2-40B4-BE49-F238E27FC236}">
                <a16:creationId xmlns:a16="http://schemas.microsoft.com/office/drawing/2014/main" id="{B89F6473-3CC4-4CCB-9FB4-DFEC0EAA6B1D}"/>
              </a:ext>
            </a:extLst>
          </p:cNvPr>
          <p:cNvSpPr>
            <a:spLocks noRot="1" noChangeArrowheads="1"/>
          </p:cNvSpPr>
          <p:nvPr/>
        </p:nvSpPr>
        <p:spPr bwMode="auto">
          <a:xfrm>
            <a:off x="945073" y="1637839"/>
            <a:ext cx="428713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nchor="ctr"/>
          <a:lstStyle>
            <a:lvl1pPr indent="80327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b="1">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Trong tình thế “</a:t>
            </a:r>
            <a:r>
              <a:rPr lang="en-US" altLang="en-US" sz="2800" b="1">
                <a:solidFill>
                  <a:srgbClr val="FF33CC"/>
                </a:solidFill>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Nghìn cân treo sợi</a:t>
            </a:r>
            <a:r>
              <a:rPr lang="en-US" altLang="en-US" sz="2800" b="1">
                <a:solidFill>
                  <a:srgbClr val="0000FF"/>
                </a:solidFill>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 </a:t>
            </a:r>
            <a:r>
              <a:rPr lang="en-US" altLang="en-US" sz="2800" b="1">
                <a:solidFill>
                  <a:srgbClr val="FF33CC"/>
                </a:solidFill>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tóc</a:t>
            </a:r>
            <a:r>
              <a:rPr lang="en-US" altLang="en-US" sz="2800" b="1">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a:t>
            </a:r>
            <a:r>
              <a:rPr lang="en-US" altLang="en-US" sz="2800" b="1">
                <a:solidFill>
                  <a:srgbClr val="0000FF"/>
                </a:solidFill>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 </a:t>
            </a:r>
            <a:r>
              <a:rPr lang="en-US" altLang="en-US" sz="2800" b="1">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chính quyền cách mạng non trẻ đã vượt qua hiểm nghèo, từng bước đẩy lùi “</a:t>
            </a:r>
            <a:r>
              <a:rPr lang="en-US" altLang="en-US" sz="2800" b="1">
                <a:solidFill>
                  <a:srgbClr val="FF33CC"/>
                </a:solidFill>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giặc đói, giặc dốt, giặc ngoại xâm</a:t>
            </a:r>
            <a:r>
              <a:rPr lang="en-US" altLang="en-US" sz="2800" b="1">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a:t>
            </a:r>
          </a:p>
        </p:txBody>
      </p:sp>
      <p:sp>
        <p:nvSpPr>
          <p:cNvPr id="14" name="Rectangle 13">
            <a:extLst>
              <a:ext uri="{FF2B5EF4-FFF2-40B4-BE49-F238E27FC236}">
                <a16:creationId xmlns:a16="http://schemas.microsoft.com/office/drawing/2014/main" id="{D0B2FCFF-B953-4527-B495-489FC6A0C7C0}"/>
              </a:ext>
            </a:extLst>
          </p:cNvPr>
          <p:cNvSpPr/>
          <p:nvPr/>
        </p:nvSpPr>
        <p:spPr>
          <a:xfrm>
            <a:off x="5669094" y="773626"/>
            <a:ext cx="3377848" cy="1015663"/>
          </a:xfrm>
          <a:prstGeom prst="rect">
            <a:avLst/>
          </a:prstGeom>
          <a:noFill/>
        </p:spPr>
        <p:txBody>
          <a:bodyPr wrap="none" lIns="91440" tIns="45720" rIns="91440" bIns="45720">
            <a:spAutoFit/>
          </a:bodyPr>
          <a:lstStyle/>
          <a:p>
            <a:pPr algn="ctr"/>
            <a:r>
              <a:rPr lang="vi-VN" sz="6000" b="1" cap="none" spc="0">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GHI NHỚ</a:t>
            </a:r>
            <a:endParaRPr lang="vi-VN" sz="6000" b="1">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grpSp>
        <p:nvGrpSpPr>
          <p:cNvPr id="2718" name="Google Shape;2718;p46"/>
          <p:cNvGrpSpPr/>
          <p:nvPr/>
        </p:nvGrpSpPr>
        <p:grpSpPr>
          <a:xfrm flipH="1">
            <a:off x="1122820" y="1955696"/>
            <a:ext cx="439600" cy="913400"/>
            <a:chOff x="7212850" y="2109375"/>
            <a:chExt cx="439600" cy="913400"/>
          </a:xfrm>
        </p:grpSpPr>
        <p:sp>
          <p:nvSpPr>
            <p:cNvPr id="2719" name="Google Shape;2719;p46"/>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46"/>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46"/>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46"/>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3" name="Google Shape;2723;p46"/>
          <p:cNvGrpSpPr/>
          <p:nvPr/>
        </p:nvGrpSpPr>
        <p:grpSpPr>
          <a:xfrm>
            <a:off x="419613" y="2764201"/>
            <a:ext cx="868425" cy="514500"/>
            <a:chOff x="2575700" y="1885000"/>
            <a:chExt cx="868425" cy="514500"/>
          </a:xfrm>
        </p:grpSpPr>
        <p:sp>
          <p:nvSpPr>
            <p:cNvPr id="2724" name="Google Shape;2724;p46"/>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46"/>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46"/>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46"/>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8" name="Google Shape;2728;p46"/>
          <p:cNvGrpSpPr/>
          <p:nvPr/>
        </p:nvGrpSpPr>
        <p:grpSpPr>
          <a:xfrm>
            <a:off x="627825" y="303948"/>
            <a:ext cx="7955993" cy="312260"/>
            <a:chOff x="627825" y="303948"/>
            <a:chExt cx="7955993" cy="312260"/>
          </a:xfrm>
        </p:grpSpPr>
        <p:sp>
          <p:nvSpPr>
            <p:cNvPr id="2729" name="Google Shape;2729;p46"/>
            <p:cNvSpPr/>
            <p:nvPr/>
          </p:nvSpPr>
          <p:spPr>
            <a:xfrm>
              <a:off x="7654575" y="30395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46"/>
            <p:cNvSpPr/>
            <p:nvPr/>
          </p:nvSpPr>
          <p:spPr>
            <a:xfrm>
              <a:off x="627825" y="3039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1" name="Google Shape;2731;p46"/>
          <p:cNvGrpSpPr/>
          <p:nvPr/>
        </p:nvGrpSpPr>
        <p:grpSpPr>
          <a:xfrm>
            <a:off x="1562375" y="2930113"/>
            <a:ext cx="763425" cy="1073975"/>
            <a:chOff x="1562375" y="2930113"/>
            <a:chExt cx="763425" cy="1073975"/>
          </a:xfrm>
        </p:grpSpPr>
        <p:sp>
          <p:nvSpPr>
            <p:cNvPr id="2732" name="Google Shape;2732;p46"/>
            <p:cNvSpPr/>
            <p:nvPr/>
          </p:nvSpPr>
          <p:spPr>
            <a:xfrm>
              <a:off x="2132300" y="2930113"/>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46"/>
            <p:cNvSpPr/>
            <p:nvPr/>
          </p:nvSpPr>
          <p:spPr>
            <a:xfrm>
              <a:off x="2056100" y="382018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46"/>
            <p:cNvSpPr/>
            <p:nvPr/>
          </p:nvSpPr>
          <p:spPr>
            <a:xfrm>
              <a:off x="1562375" y="3485088"/>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5" name="Google Shape;2735;p46"/>
          <p:cNvGrpSpPr/>
          <p:nvPr/>
        </p:nvGrpSpPr>
        <p:grpSpPr>
          <a:xfrm>
            <a:off x="-131942" y="-240334"/>
            <a:ext cx="9408147" cy="2571207"/>
            <a:chOff x="-131942" y="-240334"/>
            <a:chExt cx="9408147" cy="2571207"/>
          </a:xfrm>
        </p:grpSpPr>
        <p:grpSp>
          <p:nvGrpSpPr>
            <p:cNvPr id="2736" name="Google Shape;2736;p46"/>
            <p:cNvGrpSpPr/>
            <p:nvPr/>
          </p:nvGrpSpPr>
          <p:grpSpPr>
            <a:xfrm rot="-1799975">
              <a:off x="-47704" y="459634"/>
              <a:ext cx="3113747" cy="1171270"/>
              <a:chOff x="0" y="539998"/>
              <a:chExt cx="3901889" cy="1467738"/>
            </a:xfrm>
          </p:grpSpPr>
          <p:sp>
            <p:nvSpPr>
              <p:cNvPr id="2737" name="Google Shape;2737;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3" name="Google Shape;2743;p46"/>
            <p:cNvGrpSpPr/>
            <p:nvPr/>
          </p:nvGrpSpPr>
          <p:grpSpPr>
            <a:xfrm rot="1799975" flipH="1">
              <a:off x="6078221" y="459634"/>
              <a:ext cx="3113747" cy="1171270"/>
              <a:chOff x="0" y="539998"/>
              <a:chExt cx="3901889" cy="1467738"/>
            </a:xfrm>
          </p:grpSpPr>
          <p:sp>
            <p:nvSpPr>
              <p:cNvPr id="2744" name="Google Shape;2744;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84" name="图片 6">
            <a:extLst>
              <a:ext uri="{FF2B5EF4-FFF2-40B4-BE49-F238E27FC236}">
                <a16:creationId xmlns:a16="http://schemas.microsoft.com/office/drawing/2014/main" id="{0EB2F409-A745-4EF2-9C91-7236FA0245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265" y="1628528"/>
            <a:ext cx="2900526" cy="3625658"/>
          </a:xfrm>
          <a:prstGeom prst="rect">
            <a:avLst/>
          </a:prstGeom>
        </p:spPr>
      </p:pic>
      <p:sp>
        <p:nvSpPr>
          <p:cNvPr id="85" name="Rectangle 84">
            <a:extLst>
              <a:ext uri="{FF2B5EF4-FFF2-40B4-BE49-F238E27FC236}">
                <a16:creationId xmlns:a16="http://schemas.microsoft.com/office/drawing/2014/main" id="{40BFA556-8922-4291-A26F-13C47C30C15C}"/>
              </a:ext>
            </a:extLst>
          </p:cNvPr>
          <p:cNvSpPr/>
          <p:nvPr/>
        </p:nvSpPr>
        <p:spPr>
          <a:xfrm>
            <a:off x="2283166" y="966809"/>
            <a:ext cx="4275529" cy="2123658"/>
          </a:xfrm>
          <a:prstGeom prst="rect">
            <a:avLst/>
          </a:prstGeom>
          <a:noFill/>
        </p:spPr>
        <p:txBody>
          <a:bodyPr wrap="none" lIns="91440" tIns="45720" rIns="91440" bIns="45720">
            <a:spAutoFit/>
          </a:bodyPr>
          <a:lstStyle/>
          <a:p>
            <a:pPr algn="ctr"/>
            <a:r>
              <a:rPr lang="vi-VN" sz="6600" b="1" cap="none" spc="0">
                <a:ln w="38100">
                  <a:solidFill>
                    <a:schemeClr val="bg1"/>
                  </a:solidFill>
                  <a:prstDash val="solid"/>
                </a:ln>
                <a:solidFill>
                  <a:srgbClr val="FAB919"/>
                </a:solidFill>
                <a:effectLst>
                  <a:outerShdw blurRad="12700" dist="38100" dir="2700000" algn="tl" rotWithShape="0">
                    <a:schemeClr val="accent5">
                      <a:lumMod val="60000"/>
                      <a:lumOff val="40000"/>
                    </a:schemeClr>
                  </a:outerShdw>
                </a:effectLst>
                <a:latin typeface="UTM Showcard" panose="02040603050506020204" pitchFamily="18" charset="0"/>
              </a:rPr>
              <a:t>Liên hệ</a:t>
            </a:r>
          </a:p>
          <a:p>
            <a:pPr algn="ctr"/>
            <a:r>
              <a:rPr lang="vi-VN" sz="6600" b="1">
                <a:ln w="38100">
                  <a:solidFill>
                    <a:schemeClr val="bg1"/>
                  </a:solidFill>
                  <a:prstDash val="solid"/>
                </a:ln>
                <a:solidFill>
                  <a:srgbClr val="FAB919"/>
                </a:solidFill>
                <a:effectLst>
                  <a:outerShdw blurRad="12700" dist="38100" dir="2700000" algn="tl" rotWithShape="0">
                    <a:schemeClr val="accent5">
                      <a:lumMod val="60000"/>
                      <a:lumOff val="40000"/>
                    </a:schemeClr>
                  </a:outerShdw>
                </a:effectLst>
                <a:latin typeface="UTM Showcard" panose="02040603050506020204" pitchFamily="18" charset="0"/>
              </a:rPr>
              <a:t>Vận dụng</a:t>
            </a:r>
          </a:p>
        </p:txBody>
      </p:sp>
    </p:spTree>
    <p:extLst>
      <p:ext uri="{BB962C8B-B14F-4D97-AF65-F5344CB8AC3E}">
        <p14:creationId xmlns:p14="http://schemas.microsoft.com/office/powerpoint/2010/main" val="1001601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17BF8F3-26A8-4F33-8F0F-1FD8979BD33B}"/>
              </a:ext>
            </a:extLst>
          </p:cNvPr>
          <p:cNvSpPr/>
          <p:nvPr/>
        </p:nvSpPr>
        <p:spPr>
          <a:xfrm rot="10800000">
            <a:off x="2562128" y="2013822"/>
            <a:ext cx="5750700" cy="250336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9">
            <a:extLst>
              <a:ext uri="{FF2B5EF4-FFF2-40B4-BE49-F238E27FC236}">
                <a16:creationId xmlns:a16="http://schemas.microsoft.com/office/drawing/2014/main" id="{DC591753-998E-4752-95D4-8FBB37FA145B}"/>
              </a:ext>
            </a:extLst>
          </p:cNvPr>
          <p:cNvSpPr txBox="1">
            <a:spLocks noChangeArrowheads="1"/>
          </p:cNvSpPr>
          <p:nvPr/>
        </p:nvSpPr>
        <p:spPr bwMode="auto">
          <a:xfrm>
            <a:off x="2852150" y="2181212"/>
            <a:ext cx="5381063"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buNone/>
            </a:pPr>
            <a:r>
              <a:rPr lang="vi-VN" altLang="en-US" sz="1600" b="1">
                <a:solidFill>
                  <a:schemeClr val="tx2"/>
                </a:solidFill>
                <a:latin typeface="UTM Avo" panose="02040603050506020204" pitchFamily="18" charset="0"/>
                <a:cs typeface="Times New Roman" panose="02020603050405020304" pitchFamily="18" charset="0"/>
              </a:rPr>
              <a:t>- Thực hiện tốt 5 điều Bác Hồ dạy.</a:t>
            </a:r>
          </a:p>
          <a:p>
            <a:pPr algn="just" eaLnBrk="1" hangingPunct="1">
              <a:spcBef>
                <a:spcPts val="600"/>
              </a:spcBef>
              <a:buNone/>
            </a:pPr>
            <a:r>
              <a:rPr lang="vi-VN" altLang="en-US" sz="1600" b="1">
                <a:solidFill>
                  <a:schemeClr val="tx2"/>
                </a:solidFill>
                <a:latin typeface="UTM Avo" panose="02040603050506020204" pitchFamily="18" charset="0"/>
                <a:cs typeface="Times New Roman" panose="02020603050405020304" pitchFamily="18" charset="0"/>
              </a:rPr>
              <a:t>- Luôn có tinh thần ủng hộ, giúp đỡ người có hoàn cảnh khó khăn.</a:t>
            </a:r>
          </a:p>
          <a:p>
            <a:pPr algn="just" eaLnBrk="1" hangingPunct="1">
              <a:spcBef>
                <a:spcPts val="600"/>
              </a:spcBef>
              <a:buNone/>
            </a:pPr>
            <a:r>
              <a:rPr lang="vi-VN" altLang="en-US" sz="1600" b="1">
                <a:solidFill>
                  <a:schemeClr val="tx2"/>
                </a:solidFill>
                <a:latin typeface="UTM Avo" panose="02040603050506020204" pitchFamily="18" charset="0"/>
                <a:cs typeface="Times New Roman" panose="02020603050405020304" pitchFamily="18" charset="0"/>
              </a:rPr>
              <a:t>- Có ý chí và nghị lực để vượt qua mọi khó khăn, thử thách.</a:t>
            </a:r>
          </a:p>
          <a:p>
            <a:pPr algn="just" eaLnBrk="1" hangingPunct="1">
              <a:spcBef>
                <a:spcPts val="600"/>
              </a:spcBef>
              <a:buNone/>
            </a:pPr>
            <a:r>
              <a:rPr lang="vi-VN" altLang="en-US" sz="1600" b="1">
                <a:solidFill>
                  <a:schemeClr val="tx2"/>
                </a:solidFill>
                <a:latin typeface="UTM Avo" panose="02040603050506020204" pitchFamily="18" charset="0"/>
                <a:cs typeface="Times New Roman" panose="02020603050405020304" pitchFamily="18" charset="0"/>
              </a:rPr>
              <a:t>- Chăm ngoan học giỏi để sau này trở thành người có ích, góp phần kiến thiết xây dựng quê hương, đất nước.</a:t>
            </a:r>
            <a:endParaRPr lang="en-US" altLang="en-US" sz="1600" b="1">
              <a:solidFill>
                <a:schemeClr val="tx2"/>
              </a:solidFill>
              <a:latin typeface="UTM Avo" panose="020406030505060202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8063A941-1A51-45DA-93C3-34EAEF581A70}"/>
              </a:ext>
            </a:extLst>
          </p:cNvPr>
          <p:cNvGrpSpPr/>
          <p:nvPr/>
        </p:nvGrpSpPr>
        <p:grpSpPr>
          <a:xfrm>
            <a:off x="-47676" y="2310493"/>
            <a:ext cx="1524103" cy="2446178"/>
            <a:chOff x="3528816" y="1219200"/>
            <a:chExt cx="3240675" cy="5201266"/>
          </a:xfrm>
        </p:grpSpPr>
        <p:pic>
          <p:nvPicPr>
            <p:cNvPr id="10" name="Picture 2" descr="Cartoon students Royalty Free Vector Image - VectorStock">
              <a:extLst>
                <a:ext uri="{FF2B5EF4-FFF2-40B4-BE49-F238E27FC236}">
                  <a16:creationId xmlns:a16="http://schemas.microsoft.com/office/drawing/2014/main" id="{6D1EA064-DA41-498E-8622-921C6735DA4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hiếu niên tiền phong quàng khăn đỏ minh họa">
              <a:extLst>
                <a:ext uri="{FF2B5EF4-FFF2-40B4-BE49-F238E27FC236}">
                  <a16:creationId xmlns:a16="http://schemas.microsoft.com/office/drawing/2014/main" id="{1CE9A7DF-18EE-4275-A490-715A9F1D106E}"/>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B6C1D544-37CC-4253-BE85-3444B6DD6473}"/>
              </a:ext>
            </a:extLst>
          </p:cNvPr>
          <p:cNvGrpSpPr/>
          <p:nvPr/>
        </p:nvGrpSpPr>
        <p:grpSpPr>
          <a:xfrm>
            <a:off x="1385138" y="2181212"/>
            <a:ext cx="1470367" cy="2704739"/>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C1BA8F19-82C7-496C-9CA7-95BFC1F7429A}"/>
                </a:ext>
              </a:extLst>
            </p:cNvPr>
            <p:cNvPicPr>
              <a:picLocks noChangeAspect="1" noChangeArrowheads="1"/>
            </p:cNvPicPr>
            <p:nvPr/>
          </p:nvPicPr>
          <p:blipFill rotWithShape="1">
            <a:blip r:embed="rId6">
              <a:extLst>
                <a:ext uri="{BEBA8EAE-BF5A-486C-A8C5-ECC9F3942E4B}">
                  <a14:imgProps xmlns:a14="http://schemas.microsoft.com/office/drawing/2010/main">
                    <a14:imgLayer r:embed="rId3">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6E8570B3-2A19-440E-8DB3-95600BE5B841}"/>
                </a:ext>
              </a:extLst>
            </p:cNvPr>
            <p:cNvPicPr>
              <a:picLocks noChangeAspect="1" noChangeArrowheads="1"/>
            </p:cNvPicPr>
            <p:nvPr/>
          </p:nvPicPr>
          <p:blipFill rotWithShape="1">
            <a:blip r:embed="rId7">
              <a:extLst>
                <a:ext uri="{BEBA8EAE-BF5A-486C-A8C5-ECC9F3942E4B}">
                  <a14:imgProps xmlns:a14="http://schemas.microsoft.com/office/drawing/2010/main">
                    <a14:imgLayer r:embed="rId3">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737156F6-43F7-4747-B386-0977ABAB383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oogle Shape;2735;p46">
            <a:extLst>
              <a:ext uri="{FF2B5EF4-FFF2-40B4-BE49-F238E27FC236}">
                <a16:creationId xmlns:a16="http://schemas.microsoft.com/office/drawing/2014/main" id="{2453CC4E-7A7C-4D7F-8354-3C5F1D7F766C}"/>
              </a:ext>
            </a:extLst>
          </p:cNvPr>
          <p:cNvGrpSpPr/>
          <p:nvPr/>
        </p:nvGrpSpPr>
        <p:grpSpPr>
          <a:xfrm>
            <a:off x="-131942" y="-240334"/>
            <a:ext cx="9408147" cy="2571207"/>
            <a:chOff x="-131942" y="-240334"/>
            <a:chExt cx="9408147" cy="2571207"/>
          </a:xfrm>
        </p:grpSpPr>
        <p:grpSp>
          <p:nvGrpSpPr>
            <p:cNvPr id="22" name="Google Shape;2736;p46">
              <a:extLst>
                <a:ext uri="{FF2B5EF4-FFF2-40B4-BE49-F238E27FC236}">
                  <a16:creationId xmlns:a16="http://schemas.microsoft.com/office/drawing/2014/main" id="{C633D13A-518D-4AFF-9F5D-ECDAC2CFABE0}"/>
                </a:ext>
              </a:extLst>
            </p:cNvPr>
            <p:cNvGrpSpPr/>
            <p:nvPr/>
          </p:nvGrpSpPr>
          <p:grpSpPr>
            <a:xfrm rot="-1799975">
              <a:off x="-47704" y="459634"/>
              <a:ext cx="3113747" cy="1171270"/>
              <a:chOff x="0" y="539998"/>
              <a:chExt cx="3901889" cy="1467738"/>
            </a:xfrm>
          </p:grpSpPr>
          <p:sp>
            <p:nvSpPr>
              <p:cNvPr id="30" name="Google Shape;2737;p46">
                <a:extLst>
                  <a:ext uri="{FF2B5EF4-FFF2-40B4-BE49-F238E27FC236}">
                    <a16:creationId xmlns:a16="http://schemas.microsoft.com/office/drawing/2014/main" id="{FA3EA8C1-12A7-4E14-828A-C5ACE306DF36}"/>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38;p46">
                <a:extLst>
                  <a:ext uri="{FF2B5EF4-FFF2-40B4-BE49-F238E27FC236}">
                    <a16:creationId xmlns:a16="http://schemas.microsoft.com/office/drawing/2014/main" id="{A741D0CA-BD99-463C-A067-E78736121C52}"/>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39;p46">
                <a:extLst>
                  <a:ext uri="{FF2B5EF4-FFF2-40B4-BE49-F238E27FC236}">
                    <a16:creationId xmlns:a16="http://schemas.microsoft.com/office/drawing/2014/main" id="{558155EB-6FDA-4487-94FD-0CD63B7185FB}"/>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0;p46">
                <a:extLst>
                  <a:ext uri="{FF2B5EF4-FFF2-40B4-BE49-F238E27FC236}">
                    <a16:creationId xmlns:a16="http://schemas.microsoft.com/office/drawing/2014/main" id="{29B77D1F-2CDE-4B8C-99A6-B6A661B5D7D7}"/>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1;p46">
                <a:extLst>
                  <a:ext uri="{FF2B5EF4-FFF2-40B4-BE49-F238E27FC236}">
                    <a16:creationId xmlns:a16="http://schemas.microsoft.com/office/drawing/2014/main" id="{A9A70E93-A7A5-4579-878E-DF69E4AF789D}"/>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42;p46">
                <a:extLst>
                  <a:ext uri="{FF2B5EF4-FFF2-40B4-BE49-F238E27FC236}">
                    <a16:creationId xmlns:a16="http://schemas.microsoft.com/office/drawing/2014/main" id="{45FF95C3-2416-40CE-9489-9F46BD60BFE2}"/>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743;p46">
              <a:extLst>
                <a:ext uri="{FF2B5EF4-FFF2-40B4-BE49-F238E27FC236}">
                  <a16:creationId xmlns:a16="http://schemas.microsoft.com/office/drawing/2014/main" id="{7097C812-B417-4D82-8C9C-BE3B044662D7}"/>
                </a:ext>
              </a:extLst>
            </p:cNvPr>
            <p:cNvGrpSpPr/>
            <p:nvPr/>
          </p:nvGrpSpPr>
          <p:grpSpPr>
            <a:xfrm rot="1799975" flipH="1">
              <a:off x="6078221" y="459634"/>
              <a:ext cx="3113747" cy="1171270"/>
              <a:chOff x="0" y="539998"/>
              <a:chExt cx="3901889" cy="1467738"/>
            </a:xfrm>
          </p:grpSpPr>
          <p:sp>
            <p:nvSpPr>
              <p:cNvPr id="24" name="Google Shape;2744;p46">
                <a:extLst>
                  <a:ext uri="{FF2B5EF4-FFF2-40B4-BE49-F238E27FC236}">
                    <a16:creationId xmlns:a16="http://schemas.microsoft.com/office/drawing/2014/main" id="{59CA3D65-74D7-4EFD-A0BA-C90FFE535F1B}"/>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45;p46">
                <a:extLst>
                  <a:ext uri="{FF2B5EF4-FFF2-40B4-BE49-F238E27FC236}">
                    <a16:creationId xmlns:a16="http://schemas.microsoft.com/office/drawing/2014/main" id="{CA93A5B6-B2B8-47EA-AAA6-7A1E92E15FD8}"/>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6;p46">
                <a:extLst>
                  <a:ext uri="{FF2B5EF4-FFF2-40B4-BE49-F238E27FC236}">
                    <a16:creationId xmlns:a16="http://schemas.microsoft.com/office/drawing/2014/main" id="{6DBA8513-0003-4014-B2F9-B87597B8A30C}"/>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7;p46">
                <a:extLst>
                  <a:ext uri="{FF2B5EF4-FFF2-40B4-BE49-F238E27FC236}">
                    <a16:creationId xmlns:a16="http://schemas.microsoft.com/office/drawing/2014/main" id="{30282E0A-92A2-4CB6-8932-42945C1FCDE8}"/>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48;p46">
                <a:extLst>
                  <a:ext uri="{FF2B5EF4-FFF2-40B4-BE49-F238E27FC236}">
                    <a16:creationId xmlns:a16="http://schemas.microsoft.com/office/drawing/2014/main" id="{C4E56C5D-FBDA-425E-8FB6-53966CFA6B94}"/>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49;p46">
                <a:extLst>
                  <a:ext uri="{FF2B5EF4-FFF2-40B4-BE49-F238E27FC236}">
                    <a16:creationId xmlns:a16="http://schemas.microsoft.com/office/drawing/2014/main" id="{FEFF5601-2A2A-4206-A686-1EA6B21A901F}"/>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Rectangle 19">
            <a:extLst>
              <a:ext uri="{FF2B5EF4-FFF2-40B4-BE49-F238E27FC236}">
                <a16:creationId xmlns:a16="http://schemas.microsoft.com/office/drawing/2014/main" id="{E407C935-F19D-4127-82F8-EA86D331EA22}"/>
              </a:ext>
            </a:extLst>
          </p:cNvPr>
          <p:cNvSpPr/>
          <p:nvPr/>
        </p:nvSpPr>
        <p:spPr>
          <a:xfrm>
            <a:off x="3483256" y="-8865"/>
            <a:ext cx="3908441" cy="1938992"/>
          </a:xfrm>
          <a:prstGeom prst="rect">
            <a:avLst/>
          </a:prstGeom>
          <a:noFill/>
        </p:spPr>
        <p:txBody>
          <a:bodyPr wrap="none" lIns="91440" tIns="45720" rIns="91440" bIns="45720">
            <a:spAutoFit/>
          </a:bodyPr>
          <a:lstStyle/>
          <a:p>
            <a:pPr algn="ctr"/>
            <a:r>
              <a:rPr lang="vi-VN" sz="6000" b="1" cap="none" spc="0">
                <a:ln w="38100">
                  <a:solidFill>
                    <a:schemeClr val="bg1"/>
                  </a:solidFill>
                  <a:prstDash val="solid"/>
                </a:ln>
                <a:solidFill>
                  <a:srgbClr val="FAB919"/>
                </a:solidFill>
                <a:effectLst>
                  <a:outerShdw blurRad="12700" dist="38100" dir="2700000" algn="tl" rotWithShape="0">
                    <a:schemeClr val="accent5">
                      <a:lumMod val="60000"/>
                      <a:lumOff val="40000"/>
                    </a:schemeClr>
                  </a:outerShdw>
                </a:effectLst>
                <a:latin typeface="UTM Showcard" panose="02040603050506020204" pitchFamily="18" charset="0"/>
              </a:rPr>
              <a:t>Liên hệ</a:t>
            </a:r>
          </a:p>
          <a:p>
            <a:pPr algn="ctr"/>
            <a:r>
              <a:rPr lang="vi-VN" sz="6000" b="1">
                <a:ln w="38100">
                  <a:solidFill>
                    <a:schemeClr val="bg1"/>
                  </a:solidFill>
                  <a:prstDash val="solid"/>
                </a:ln>
                <a:solidFill>
                  <a:srgbClr val="FAB919"/>
                </a:solidFill>
                <a:effectLst>
                  <a:outerShdw blurRad="12700" dist="38100" dir="2700000" algn="tl" rotWithShape="0">
                    <a:schemeClr val="accent5">
                      <a:lumMod val="60000"/>
                      <a:lumOff val="40000"/>
                    </a:schemeClr>
                  </a:outerShdw>
                </a:effectLst>
                <a:latin typeface="UTM Showcard" panose="02040603050506020204" pitchFamily="18" charset="0"/>
              </a:rPr>
              <a:t>Vận dụng</a:t>
            </a:r>
          </a:p>
        </p:txBody>
      </p:sp>
    </p:spTree>
    <p:extLst>
      <p:ext uri="{BB962C8B-B14F-4D97-AF65-F5344CB8AC3E}">
        <p14:creationId xmlns:p14="http://schemas.microsoft.com/office/powerpoint/2010/main" val="311947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9"/>
                                        </p:tgtEl>
                                        <p:attrNameLst>
                                          <p:attrName>r</p:attrName>
                                        </p:attrNameLst>
                                      </p:cBhvr>
                                    </p:animRot>
                                    <p:animRot by="-240000">
                                      <p:cBhvr>
                                        <p:cTn id="15" dur="200" fill="hold">
                                          <p:stCondLst>
                                            <p:cond delay="200"/>
                                          </p:stCondLst>
                                        </p:cTn>
                                        <p:tgtEl>
                                          <p:spTgt spid="9"/>
                                        </p:tgtEl>
                                        <p:attrNameLst>
                                          <p:attrName>r</p:attrName>
                                        </p:attrNameLst>
                                      </p:cBhvr>
                                    </p:animRot>
                                    <p:animRot by="240000">
                                      <p:cBhvr>
                                        <p:cTn id="16" dur="200" fill="hold">
                                          <p:stCondLst>
                                            <p:cond delay="400"/>
                                          </p:stCondLst>
                                        </p:cTn>
                                        <p:tgtEl>
                                          <p:spTgt spid="9"/>
                                        </p:tgtEl>
                                        <p:attrNameLst>
                                          <p:attrName>r</p:attrName>
                                        </p:attrNameLst>
                                      </p:cBhvr>
                                    </p:animRot>
                                    <p:animRot by="-240000">
                                      <p:cBhvr>
                                        <p:cTn id="17" dur="200" fill="hold">
                                          <p:stCondLst>
                                            <p:cond delay="600"/>
                                          </p:stCondLst>
                                        </p:cTn>
                                        <p:tgtEl>
                                          <p:spTgt spid="9"/>
                                        </p:tgtEl>
                                        <p:attrNameLst>
                                          <p:attrName>r</p:attrName>
                                        </p:attrNameLst>
                                      </p:cBhvr>
                                    </p:animRot>
                                    <p:animRot by="120000">
                                      <p:cBhvr>
                                        <p:cTn id="18" dur="200" fill="hold">
                                          <p:stCondLst>
                                            <p:cond delay="800"/>
                                          </p:stCondLst>
                                        </p:cTn>
                                        <p:tgtEl>
                                          <p:spTgt spid="9"/>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12"/>
                                        </p:tgtEl>
                                        <p:attrNameLst>
                                          <p:attrName>r</p:attrName>
                                        </p:attrNameLst>
                                      </p:cBhvr>
                                    </p:animRot>
                                    <p:animRot by="-240000">
                                      <p:cBhvr>
                                        <p:cTn id="21" dur="200" fill="hold">
                                          <p:stCondLst>
                                            <p:cond delay="200"/>
                                          </p:stCondLst>
                                        </p:cTn>
                                        <p:tgtEl>
                                          <p:spTgt spid="12"/>
                                        </p:tgtEl>
                                        <p:attrNameLst>
                                          <p:attrName>r</p:attrName>
                                        </p:attrNameLst>
                                      </p:cBhvr>
                                    </p:animRot>
                                    <p:animRot by="240000">
                                      <p:cBhvr>
                                        <p:cTn id="22" dur="200" fill="hold">
                                          <p:stCondLst>
                                            <p:cond delay="400"/>
                                          </p:stCondLst>
                                        </p:cTn>
                                        <p:tgtEl>
                                          <p:spTgt spid="12"/>
                                        </p:tgtEl>
                                        <p:attrNameLst>
                                          <p:attrName>r</p:attrName>
                                        </p:attrNameLst>
                                      </p:cBhvr>
                                    </p:animRot>
                                    <p:animRot by="-240000">
                                      <p:cBhvr>
                                        <p:cTn id="23" dur="200" fill="hold">
                                          <p:stCondLst>
                                            <p:cond delay="600"/>
                                          </p:stCondLst>
                                        </p:cTn>
                                        <p:tgtEl>
                                          <p:spTgt spid="12"/>
                                        </p:tgtEl>
                                        <p:attrNameLst>
                                          <p:attrName>r</p:attrName>
                                        </p:attrNameLst>
                                      </p:cBhvr>
                                    </p:animRot>
                                    <p:animRot by="120000">
                                      <p:cBhvr>
                                        <p:cTn id="24"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8"/>
        <p:cNvGrpSpPr/>
        <p:nvPr/>
      </p:nvGrpSpPr>
      <p:grpSpPr>
        <a:xfrm>
          <a:off x="0" y="0"/>
          <a:ext cx="0" cy="0"/>
          <a:chOff x="0" y="0"/>
          <a:chExt cx="0" cy="0"/>
        </a:xfrm>
      </p:grpSpPr>
      <p:grpSp>
        <p:nvGrpSpPr>
          <p:cNvPr id="3000" name="Google Shape;3000;p53"/>
          <p:cNvGrpSpPr/>
          <p:nvPr/>
        </p:nvGrpSpPr>
        <p:grpSpPr>
          <a:xfrm flipH="1">
            <a:off x="1292121" y="1482609"/>
            <a:ext cx="439600" cy="913400"/>
            <a:chOff x="7212850" y="2109375"/>
            <a:chExt cx="439600" cy="913400"/>
          </a:xfrm>
        </p:grpSpPr>
        <p:sp>
          <p:nvSpPr>
            <p:cNvPr id="3001" name="Google Shape;3001;p53"/>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3"/>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3"/>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3"/>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5" name="Google Shape;3005;p53"/>
          <p:cNvGrpSpPr/>
          <p:nvPr/>
        </p:nvGrpSpPr>
        <p:grpSpPr>
          <a:xfrm rot="-1759650">
            <a:off x="6852673" y="976695"/>
            <a:ext cx="1386194" cy="2576775"/>
            <a:chOff x="6622012" y="795963"/>
            <a:chExt cx="1304687" cy="2425262"/>
          </a:xfrm>
        </p:grpSpPr>
        <p:sp>
          <p:nvSpPr>
            <p:cNvPr id="3006" name="Google Shape;3006;p53"/>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3"/>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3"/>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3"/>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3"/>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3"/>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2" name="Google Shape;3012;p53"/>
          <p:cNvGrpSpPr/>
          <p:nvPr/>
        </p:nvGrpSpPr>
        <p:grpSpPr>
          <a:xfrm>
            <a:off x="2097450" y="803575"/>
            <a:ext cx="4624150" cy="3416950"/>
            <a:chOff x="2097450" y="803575"/>
            <a:chExt cx="4624150" cy="3416950"/>
          </a:xfrm>
        </p:grpSpPr>
        <p:sp>
          <p:nvSpPr>
            <p:cNvPr id="3013" name="Google Shape;3013;p53"/>
            <p:cNvSpPr/>
            <p:nvPr/>
          </p:nvSpPr>
          <p:spPr>
            <a:xfrm>
              <a:off x="2097450" y="8035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3"/>
            <p:cNvSpPr/>
            <p:nvPr/>
          </p:nvSpPr>
          <p:spPr>
            <a:xfrm>
              <a:off x="6528100" y="403662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3"/>
            <p:cNvSpPr/>
            <p:nvPr/>
          </p:nvSpPr>
          <p:spPr>
            <a:xfrm>
              <a:off x="6528100" y="130710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16" name="Google Shape;3016;p53"/>
          <p:cNvSpPr/>
          <p:nvPr/>
        </p:nvSpPr>
        <p:spPr>
          <a:xfrm flipH="1">
            <a:off x="2871584" y="242725"/>
            <a:ext cx="3805201" cy="1031003"/>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3"/>
          <p:cNvSpPr/>
          <p:nvPr/>
        </p:nvSpPr>
        <p:spPr>
          <a:xfrm>
            <a:off x="501050" y="120598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8" name="Google Shape;3018;p53"/>
          <p:cNvGrpSpPr/>
          <p:nvPr/>
        </p:nvGrpSpPr>
        <p:grpSpPr>
          <a:xfrm>
            <a:off x="7836463" y="1104850"/>
            <a:ext cx="868425" cy="514500"/>
            <a:chOff x="2575700" y="1885000"/>
            <a:chExt cx="868425" cy="514500"/>
          </a:xfrm>
        </p:grpSpPr>
        <p:sp>
          <p:nvSpPr>
            <p:cNvPr id="3019" name="Google Shape;3019;p53"/>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3"/>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3"/>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3"/>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Rectangle 27">
            <a:extLst>
              <a:ext uri="{FF2B5EF4-FFF2-40B4-BE49-F238E27FC236}">
                <a16:creationId xmlns:a16="http://schemas.microsoft.com/office/drawing/2014/main" id="{349DB592-951A-4A10-BBED-6C6F0A5D7173}"/>
              </a:ext>
            </a:extLst>
          </p:cNvPr>
          <p:cNvSpPr/>
          <p:nvPr/>
        </p:nvSpPr>
        <p:spPr>
          <a:xfrm>
            <a:off x="3220723" y="245392"/>
            <a:ext cx="2922595" cy="1015663"/>
          </a:xfrm>
          <a:prstGeom prst="rect">
            <a:avLst/>
          </a:prstGeom>
          <a:noFill/>
        </p:spPr>
        <p:txBody>
          <a:bodyPr wrap="none" lIns="91440" tIns="45720" rIns="91440" bIns="45720">
            <a:spAutoFit/>
          </a:bodyPr>
          <a:lstStyle/>
          <a:p>
            <a:pPr algn="ctr"/>
            <a:r>
              <a:rPr lang="vi-VN" sz="6000" b="1" cap="none" spc="0">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Dặn dò</a:t>
            </a:r>
            <a:endParaRPr lang="vi-VN" sz="6000" b="1">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
        <p:nvSpPr>
          <p:cNvPr id="29" name="Rectangle: Rounded Corners 28">
            <a:extLst>
              <a:ext uri="{FF2B5EF4-FFF2-40B4-BE49-F238E27FC236}">
                <a16:creationId xmlns:a16="http://schemas.microsoft.com/office/drawing/2014/main" id="{C34900FB-D2A9-42F5-83BE-7BA706F001C4}"/>
              </a:ext>
            </a:extLst>
          </p:cNvPr>
          <p:cNvSpPr/>
          <p:nvPr/>
        </p:nvSpPr>
        <p:spPr>
          <a:xfrm rot="10800000">
            <a:off x="2097450" y="1512500"/>
            <a:ext cx="4967797" cy="249965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Text Box 9">
            <a:extLst>
              <a:ext uri="{FF2B5EF4-FFF2-40B4-BE49-F238E27FC236}">
                <a16:creationId xmlns:a16="http://schemas.microsoft.com/office/drawing/2014/main" id="{3408DBAA-654A-4E60-96C6-E1FD492EB765}"/>
              </a:ext>
            </a:extLst>
          </p:cNvPr>
          <p:cNvSpPr txBox="1">
            <a:spLocks noChangeArrowheads="1"/>
          </p:cNvSpPr>
          <p:nvPr/>
        </p:nvSpPr>
        <p:spPr bwMode="auto">
          <a:xfrm>
            <a:off x="2254999" y="1614642"/>
            <a:ext cx="4535064"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buNone/>
            </a:pPr>
            <a:r>
              <a:rPr lang="en-US" altLang="en-US" sz="1600" b="1">
                <a:solidFill>
                  <a:schemeClr val="tx2"/>
                </a:solidFill>
                <a:latin typeface="UTM Avo" panose="02040603050506020204" pitchFamily="18" charset="0"/>
                <a:cs typeface="Times New Roman" panose="02020603050405020304" pitchFamily="18" charset="0"/>
              </a:rPr>
              <a:t>- </a:t>
            </a:r>
            <a:r>
              <a:rPr lang="vi-VN" altLang="en-US" sz="1600" b="1">
                <a:solidFill>
                  <a:schemeClr val="tx2"/>
                </a:solidFill>
                <a:latin typeface="UTM Avo" panose="02040603050506020204" pitchFamily="18" charset="0"/>
                <a:cs typeface="Times New Roman" panose="02020603050405020304" pitchFamily="18" charset="0"/>
              </a:rPr>
              <a:t>Xem lại bài: Vượt qua tình thế hiểm nghèo.</a:t>
            </a:r>
          </a:p>
          <a:p>
            <a:pPr algn="just" eaLnBrk="1" hangingPunct="1">
              <a:spcBef>
                <a:spcPts val="600"/>
              </a:spcBef>
              <a:buNone/>
            </a:pPr>
            <a:r>
              <a:rPr lang="en-US" altLang="en-US" sz="1600" b="1">
                <a:solidFill>
                  <a:schemeClr val="tx2"/>
                </a:solidFill>
                <a:latin typeface="UTM Avo" panose="02040603050506020204" pitchFamily="18" charset="0"/>
                <a:cs typeface="Times New Roman" panose="02020603050405020304" pitchFamily="18" charset="0"/>
              </a:rPr>
              <a:t>- </a:t>
            </a:r>
            <a:r>
              <a:rPr lang="vi-VN" altLang="en-US" sz="1600" b="1">
                <a:solidFill>
                  <a:schemeClr val="tx2"/>
                </a:solidFill>
                <a:latin typeface="UTM Avo" panose="02040603050506020204" pitchFamily="18" charset="0"/>
                <a:cs typeface="Times New Roman" panose="02020603050405020304" pitchFamily="18" charset="0"/>
              </a:rPr>
              <a:t>Sưu tầm tư liệu và kể cho người thân nghe những câu chuyện về tấm gương của Bác Hồ trong phong trào chống “giặc đói, giặc dốt”</a:t>
            </a:r>
          </a:p>
          <a:p>
            <a:pPr algn="just">
              <a:spcBef>
                <a:spcPts val="600"/>
              </a:spcBef>
              <a:buNone/>
            </a:pPr>
            <a:r>
              <a:rPr lang="en-US" altLang="en-US" sz="1600" b="1">
                <a:solidFill>
                  <a:schemeClr val="tx2"/>
                </a:solidFill>
                <a:latin typeface="UTM Avo" panose="02040603050506020204" pitchFamily="18" charset="0"/>
                <a:cs typeface="Times New Roman" panose="02020603050405020304" pitchFamily="18" charset="0"/>
              </a:rPr>
              <a:t>- </a:t>
            </a:r>
            <a:r>
              <a:rPr lang="vi-VN" altLang="en-US" sz="1600" b="1">
                <a:solidFill>
                  <a:schemeClr val="tx2"/>
                </a:solidFill>
                <a:latin typeface="UTM Avo" panose="02040603050506020204" pitchFamily="18" charset="0"/>
                <a:cs typeface="Times New Roman" panose="02020603050405020304" pitchFamily="18" charset="0"/>
              </a:rPr>
              <a:t>Chuẩn bị bài mới: “</a:t>
            </a:r>
            <a:r>
              <a:rPr lang="en-US" altLang="en-US" sz="1600" b="1">
                <a:solidFill>
                  <a:schemeClr val="tx2"/>
                </a:solidFill>
                <a:latin typeface="UTM Avo" panose="02040603050506020204" pitchFamily="18" charset="0"/>
                <a:cs typeface="Times New Roman" panose="02020603050405020304" pitchFamily="18" charset="0"/>
              </a:rPr>
              <a:t>T</a:t>
            </a:r>
            <a:r>
              <a:rPr lang="vi-VN" altLang="en-US" sz="1600" b="1">
                <a:solidFill>
                  <a:schemeClr val="tx2"/>
                </a:solidFill>
                <a:latin typeface="UTM Avo" panose="02040603050506020204" pitchFamily="18" charset="0"/>
                <a:cs typeface="Times New Roman" panose="02020603050405020304" pitchFamily="18" charset="0"/>
              </a:rPr>
              <a:t>hà hi sinh tất cả, chứ nhất định không chịu mất nước”</a:t>
            </a:r>
            <a:endParaRPr lang="en-US" altLang="en-US" sz="1600" b="1">
              <a:solidFill>
                <a:schemeClr val="tx2"/>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randombar(horizontal)">
                                      <p:cBhvr>
                                        <p:cTn id="14" dur="500"/>
                                        <p:tgtEl>
                                          <p:spTgt spid="30"/>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randombar(horizontal)">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9144000" cy="51435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6417169" y="1254882"/>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6417169" y="2388000"/>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6421920" y="3465448"/>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6405616" y="179101"/>
            <a:ext cx="2501378" cy="963473"/>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strike="sngStrike"/>
          </a:p>
        </p:txBody>
      </p:sp>
      <p:grpSp>
        <p:nvGrpSpPr>
          <p:cNvPr id="22" name="A"/>
          <p:cNvGrpSpPr/>
          <p:nvPr/>
        </p:nvGrpSpPr>
        <p:grpSpPr>
          <a:xfrm>
            <a:off x="5872480" y="382679"/>
            <a:ext cx="2815514" cy="574789"/>
            <a:chOff x="8422160" y="1551882"/>
            <a:chExt cx="4563724" cy="931686"/>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641301" y="1551882"/>
              <a:ext cx="3344583" cy="897985"/>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5/9/1495</a:t>
              </a:r>
              <a:endParaRPr lang="en-US" sz="3000" b="1">
                <a:solidFill>
                  <a:srgbClr val="D83440"/>
                </a:solidFill>
                <a:latin typeface="UTM Avo" panose="02040603050506020204" pitchFamily="18" charset="0"/>
              </a:endParaRPr>
            </a:p>
          </p:txBody>
        </p:sp>
      </p:grpSp>
      <p:grpSp>
        <p:nvGrpSpPr>
          <p:cNvPr id="23" name="B"/>
          <p:cNvGrpSpPr/>
          <p:nvPr/>
        </p:nvGrpSpPr>
        <p:grpSpPr>
          <a:xfrm>
            <a:off x="5872489" y="1483466"/>
            <a:ext cx="2815509" cy="553998"/>
            <a:chOff x="8422168" y="2894499"/>
            <a:chExt cx="4563711" cy="897988"/>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641300" y="2894499"/>
              <a:ext cx="3344579" cy="897988"/>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9/5/1945</a:t>
              </a:r>
              <a:endParaRPr lang="en-US" sz="3000" b="1">
                <a:solidFill>
                  <a:srgbClr val="D83440"/>
                </a:solidFill>
                <a:latin typeface="UTM Avo" panose="02040603050506020204" pitchFamily="18" charset="0"/>
              </a:endParaRPr>
            </a:p>
          </p:txBody>
        </p:sp>
      </p:grpSp>
      <p:grpSp>
        <p:nvGrpSpPr>
          <p:cNvPr id="24" name="C"/>
          <p:cNvGrpSpPr/>
          <p:nvPr/>
        </p:nvGrpSpPr>
        <p:grpSpPr>
          <a:xfrm>
            <a:off x="5872489" y="2583453"/>
            <a:ext cx="2815507" cy="553998"/>
            <a:chOff x="8422168" y="3795686"/>
            <a:chExt cx="4563709" cy="897987"/>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641297" y="3795686"/>
              <a:ext cx="3344580" cy="897987"/>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9/2/1945</a:t>
              </a:r>
            </a:p>
          </p:txBody>
        </p:sp>
      </p:grpSp>
      <p:grpSp>
        <p:nvGrpSpPr>
          <p:cNvPr id="25" name="D"/>
          <p:cNvGrpSpPr/>
          <p:nvPr/>
        </p:nvGrpSpPr>
        <p:grpSpPr>
          <a:xfrm>
            <a:off x="5872476" y="3663848"/>
            <a:ext cx="2827073" cy="555480"/>
            <a:chOff x="8469285" y="4724562"/>
            <a:chExt cx="4582465" cy="900389"/>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9707164" y="4724562"/>
              <a:ext cx="3344586" cy="897987"/>
            </a:xfrm>
            <a:prstGeom prst="rect">
              <a:avLst/>
            </a:prstGeom>
            <a:noFill/>
          </p:spPr>
          <p:txBody>
            <a:bodyPr wrap="none" rtlCol="0">
              <a:spAutoFit/>
            </a:bodyPr>
            <a:lstStyle/>
            <a:p>
              <a:pPr algn="ctr"/>
              <a:r>
                <a:rPr lang="vi-VN" sz="3000" b="1">
                  <a:solidFill>
                    <a:srgbClr val="D83440"/>
                  </a:solidFill>
                  <a:latin typeface="UTM Avo" panose="02040603050506020204" pitchFamily="18" charset="0"/>
                </a:rPr>
                <a:t>2/9/1945</a:t>
              </a:r>
              <a:endParaRPr lang="en-US" sz="3000" b="1">
                <a:solidFill>
                  <a:srgbClr val="D83440"/>
                </a:solidFill>
                <a:latin typeface="UTM Avo" panose="02040603050506020204" pitchFamily="18" charset="0"/>
              </a:endParaRP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39759" y="4342042"/>
            <a:ext cx="1744809" cy="628658"/>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92179" y="4342042"/>
            <a:ext cx="1744809" cy="628658"/>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79232" y="125514"/>
            <a:ext cx="675399" cy="898535"/>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1718" y="141424"/>
            <a:ext cx="1191563" cy="815518"/>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1184" y="141426"/>
            <a:ext cx="1191563" cy="815518"/>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1718" y="141426"/>
            <a:ext cx="1191563" cy="815518"/>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1184" y="141426"/>
            <a:ext cx="1191563" cy="815518"/>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1184" y="141427"/>
            <a:ext cx="1191563" cy="815518"/>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32251" y="141427"/>
            <a:ext cx="1191563" cy="815518"/>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516161" y="1658267"/>
            <a:ext cx="2679786" cy="289416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1644099" y="109398"/>
            <a:ext cx="4420762" cy="4149410"/>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10" name="TextBox 9"/>
            <p:cNvSpPr txBox="1"/>
            <p:nvPr/>
          </p:nvSpPr>
          <p:spPr>
            <a:xfrm>
              <a:off x="2451904" y="2505778"/>
              <a:ext cx="4886510" cy="2277547"/>
            </a:xfrm>
            <a:prstGeom prst="rect">
              <a:avLst/>
            </a:prstGeom>
            <a:noFill/>
          </p:spPr>
          <p:txBody>
            <a:bodyPr wrap="square" rtlCol="0">
              <a:spAutoFit/>
            </a:bodyPr>
            <a:lstStyle/>
            <a:p>
              <a:pPr algn="ctr"/>
              <a:r>
                <a:rPr lang="vi-VN" sz="2100" b="1">
                  <a:solidFill>
                    <a:srgbClr val="D83440"/>
                  </a:solidFill>
                  <a:latin typeface="UTM Avo" panose="02040603050506020204" pitchFamily="18" charset="0"/>
                </a:rPr>
                <a:t>Bác Hồ đọc Tuyên ngôn Độc lập khai sinh ra nước Việt Nam Dân chủ Cộng hòa vào ngày, tháng, năm nào?</a:t>
              </a:r>
              <a:endParaRPr lang="en-US" sz="2100" b="1">
                <a:solidFill>
                  <a:srgbClr val="D83440"/>
                </a:solidFill>
                <a:latin typeface="UTM Avo" panose="02040603050506020204" pitchFamily="18" charset="0"/>
              </a:endParaRPr>
            </a:p>
          </p:txBody>
        </p:sp>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F91DF3D9-338B-4F59-98D1-534185E3A12E}"/>
                </a:ext>
              </a:extLst>
            </p:cNvPr>
            <p:cNvSpPr/>
            <p:nvPr/>
          </p:nvSpPr>
          <p:spPr>
            <a:xfrm>
              <a:off x="6173202" y="1064074"/>
              <a:ext cx="486031" cy="830997"/>
            </a:xfrm>
            <a:prstGeom prst="rect">
              <a:avLst/>
            </a:prstGeom>
            <a:noFill/>
          </p:spPr>
          <p:txBody>
            <a:bodyPr wrap="none" lIns="68580" tIns="34290" rIns="68580" bIns="34290">
              <a:spAutoFit/>
            </a:bodyPr>
            <a:lstStyle/>
            <a:p>
              <a:pPr algn="ctr"/>
              <a:r>
                <a:rPr lang="vi-VN" sz="3600">
                  <a:ln w="0"/>
                  <a:solidFill>
                    <a:srgbClr val="973537"/>
                  </a:solidFill>
                  <a:effectLst>
                    <a:outerShdw blurRad="38100" dist="19050" dir="2700000" algn="tl" rotWithShape="0">
                      <a:schemeClr val="dk1">
                        <a:alpha val="40000"/>
                      </a:schemeClr>
                    </a:outerShdw>
                  </a:effectLst>
                  <a:latin typeface="UTM Showcard" panose="02040603050506020204" pitchFamily="18" charset="0"/>
                </a:rPr>
                <a:t>3</a:t>
              </a:r>
              <a:endParaRPr lang="en-US" sz="3600">
                <a:ln w="0"/>
                <a:solidFill>
                  <a:srgbClr val="973537"/>
                </a:solidFill>
                <a:effectLst>
                  <a:outerShdw blurRad="38100" dist="19050" dir="2700000" algn="tl" rotWithShape="0">
                    <a:schemeClr val="dk1">
                      <a:alpha val="40000"/>
                    </a:schemeClr>
                  </a:outerShdw>
                </a:effectLst>
                <a:latin typeface="UTM Showcard" panose="02040603050506020204" pitchFamily="18" charset="0"/>
              </a:endParaRPr>
            </a:p>
          </p:txBody>
        </p:sp>
      </p:grpSp>
    </p:spTree>
    <p:extLst>
      <p:ext uri="{BB962C8B-B14F-4D97-AF65-F5344CB8AC3E}">
        <p14:creationId xmlns:p14="http://schemas.microsoft.com/office/powerpoint/2010/main" val="3613425380"/>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ing WAV.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ing WAV.wav"/>
                                        </p:tgtEl>
                                      </p:cMediaNode>
                                    </p:audio>
                                  </p:sub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ing WAV.wav"/>
                                        </p:tgtEl>
                                      </p:cMediaNode>
                                    </p:audio>
                                  </p:subTnLst>
                                </p:cTn>
                              </p:par>
                              <p:par>
                                <p:cTn id="46" presetID="42"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4" name="5 giay.wav"/>
                                        </p:tgtEl>
                                      </p:cMediaNode>
                                    </p:audio>
                                  </p:sub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999"/>
                                          </p:stCondLst>
                                        </p:cTn>
                                        <p:tgtEl>
                                          <p:spTgt spid="37"/>
                                        </p:tgtEl>
                                        <p:attrNameLst>
                                          <p:attrName>style.visibility</p:attrName>
                                        </p:attrNameLst>
                                      </p:cBhvr>
                                      <p:to>
                                        <p:strVal val="hidden"/>
                                      </p:to>
                                    </p:se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par>
                          <p:cTn id="63" fill="hold">
                            <p:stCondLst>
                              <p:cond delay="1000"/>
                            </p:stCondLst>
                            <p:childTnLst>
                              <p:par>
                                <p:cTn id="64" presetID="1" presetClass="exit" presetSubtype="0" fill="hold" nodeType="afterEffect">
                                  <p:stCondLst>
                                    <p:cond delay="0"/>
                                  </p:stCondLst>
                                  <p:childTnLst>
                                    <p:set>
                                      <p:cBhvr>
                                        <p:cTn id="65" dur="1" fill="hold">
                                          <p:stCondLst>
                                            <p:cond delay="999"/>
                                          </p:stCondLst>
                                        </p:cTn>
                                        <p:tgtEl>
                                          <p:spTgt spid="36"/>
                                        </p:tgtEl>
                                        <p:attrNameLst>
                                          <p:attrName>style.visibility</p:attrName>
                                        </p:attrNameLst>
                                      </p:cBhvr>
                                      <p:to>
                                        <p:strVal val="hidden"/>
                                      </p:to>
                                    </p:set>
                                  </p:childTnLst>
                                </p:cTn>
                              </p:par>
                            </p:childTnLst>
                          </p:cTn>
                        </p:par>
                        <p:par>
                          <p:cTn id="66" fill="hold">
                            <p:stCondLst>
                              <p:cond delay="2000"/>
                            </p:stCondLst>
                            <p:childTnLst>
                              <p:par>
                                <p:cTn id="67" presetID="1" presetClass="entr" presetSubtype="0" fill="hold" nodeType="after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2000"/>
                            </p:stCondLst>
                            <p:childTnLst>
                              <p:par>
                                <p:cTn id="70" presetID="1" presetClass="exit" presetSubtype="0" fill="hold" nodeType="afterEffect">
                                  <p:stCondLst>
                                    <p:cond delay="0"/>
                                  </p:stCondLst>
                                  <p:childTnLst>
                                    <p:set>
                                      <p:cBhvr>
                                        <p:cTn id="71" dur="1" fill="hold">
                                          <p:stCondLst>
                                            <p:cond delay="999"/>
                                          </p:stCondLst>
                                        </p:cTn>
                                        <p:tgtEl>
                                          <p:spTgt spid="35"/>
                                        </p:tgtEl>
                                        <p:attrNameLst>
                                          <p:attrName>style.visibility</p:attrName>
                                        </p:attrNameLst>
                                      </p:cBhvr>
                                      <p:to>
                                        <p:strVal val="hidden"/>
                                      </p:to>
                                    </p:set>
                                  </p:childTnLst>
                                </p:cTn>
                              </p:par>
                            </p:childTnLst>
                          </p:cTn>
                        </p:par>
                        <p:par>
                          <p:cTn id="72" fill="hold">
                            <p:stCondLst>
                              <p:cond delay="3000"/>
                            </p:stCondLst>
                            <p:childTnLst>
                              <p:par>
                                <p:cTn id="73" presetID="1" presetClass="entr" presetSubtype="0"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3000"/>
                            </p:stCondLst>
                            <p:childTnLst>
                              <p:par>
                                <p:cTn id="76" presetID="1" presetClass="exit" presetSubtype="0" fill="hold" nodeType="afterEffect">
                                  <p:stCondLst>
                                    <p:cond delay="0"/>
                                  </p:stCondLst>
                                  <p:childTnLst>
                                    <p:set>
                                      <p:cBhvr>
                                        <p:cTn id="77" dur="1" fill="hold">
                                          <p:stCondLst>
                                            <p:cond delay="999"/>
                                          </p:stCondLst>
                                        </p:cTn>
                                        <p:tgtEl>
                                          <p:spTgt spid="34"/>
                                        </p:tgtEl>
                                        <p:attrNameLst>
                                          <p:attrName>style.visibility</p:attrName>
                                        </p:attrNameLst>
                                      </p:cBhvr>
                                      <p:to>
                                        <p:strVal val="hidden"/>
                                      </p:to>
                                    </p:set>
                                  </p:childTnLst>
                                </p:cTn>
                              </p:par>
                            </p:childTnLst>
                          </p:cTn>
                        </p:par>
                        <p:par>
                          <p:cTn id="78" fill="hold">
                            <p:stCondLst>
                              <p:cond delay="4000"/>
                            </p:stCondLst>
                            <p:childTnLst>
                              <p:par>
                                <p:cTn id="79" presetID="1" presetClass="entr" presetSubtype="0" fill="hold" nodeType="after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999"/>
                                          </p:stCondLst>
                                        </p:cTn>
                                        <p:tgtEl>
                                          <p:spTgt spid="33"/>
                                        </p:tgtEl>
                                        <p:attrNameLst>
                                          <p:attrName>style.visibility</p:attrName>
                                        </p:attrNameLst>
                                      </p:cBhvr>
                                      <p:to>
                                        <p:strVal val="hidden"/>
                                      </p:to>
                                    </p:set>
                                  </p:childTnLst>
                                </p:cTn>
                              </p:par>
                            </p:childTnLst>
                          </p:cTn>
                        </p:par>
                        <p:par>
                          <p:cTn id="84" fill="hold">
                            <p:stCondLst>
                              <p:cond delay="5000"/>
                            </p:stCondLst>
                            <p:childTnLst>
                              <p:par>
                                <p:cTn id="85" presetID="1" presetClass="entr" presetSubtype="0" fill="hold" nodeType="after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29"/>
                    </p:tgtEl>
                  </p:cond>
                </p:stCondLst>
                <p:endSync evt="end" delay="0">
                  <p:rtn val="all"/>
                </p:endSync>
                <p:childTnLst>
                  <p:par>
                    <p:cTn id="88" fill="hold">
                      <p:stCondLst>
                        <p:cond delay="0"/>
                      </p:stCondLst>
                      <p:childTnLst>
                        <p:par>
                          <p:cTn id="89" fill="hold">
                            <p:stCondLst>
                              <p:cond delay="0"/>
                            </p:stCondLst>
                            <p:childTnLst>
                              <p:par>
                                <p:cTn id="90" presetID="9" presetClass="emph" presetSubtype="0" nodeType="clickEffect">
                                  <p:stCondLst>
                                    <p:cond delay="100"/>
                                  </p:stCondLst>
                                  <p:childTnLst>
                                    <p:set>
                                      <p:cBhvr rctx="PPT">
                                        <p:cTn id="91" dur="indefinite"/>
                                        <p:tgtEl>
                                          <p:spTgt spid="22"/>
                                        </p:tgtEl>
                                        <p:attrNameLst>
                                          <p:attrName>style.opacity</p:attrName>
                                        </p:attrNameLst>
                                      </p:cBhvr>
                                      <p:to>
                                        <p:strVal val="0.05"/>
                                      </p:to>
                                    </p:set>
                                    <p:animEffect filter="image" prLst="opacity: 0.05">
                                      <p:cBhvr rctx="IE">
                                        <p:cTn id="92" dur="indefinite"/>
                                        <p:tgtEl>
                                          <p:spTgt spid="22"/>
                                        </p:tgtEl>
                                      </p:cBhvr>
                                    </p:animEffect>
                                  </p:childTnLst>
                                  <p:subTnLst>
                                    <p:audio>
                                      <p:cMediaNode>
                                        <p:cTn display="0" masterRel="sameClick">
                                          <p:stCondLst>
                                            <p:cond evt="begin" delay="0">
                                              <p:tn val="90"/>
                                            </p:cond>
                                          </p:stCondLst>
                                          <p:endCondLst>
                                            <p:cond evt="onStopAudio" delay="0">
                                              <p:tgtEl>
                                                <p:sldTgt/>
                                              </p:tgtEl>
                                            </p:cond>
                                          </p:endCondLst>
                                        </p:cTn>
                                        <p:tgtEl>
                                          <p:sndTgt r:embed="rId5" name="WIN WIN.wav"/>
                                        </p:tgtEl>
                                      </p:cMediaNode>
                                    </p:audio>
                                  </p:subTnLst>
                                </p:cTn>
                              </p:par>
                              <p:par>
                                <p:cTn id="93" presetID="9" presetClass="emph" presetSubtype="0" grpId="1" nodeType="withEffect">
                                  <p:stCondLst>
                                    <p:cond delay="100"/>
                                  </p:stCondLst>
                                  <p:childTnLst>
                                    <p:set>
                                      <p:cBhvr>
                                        <p:cTn id="94" dur="indefinite"/>
                                        <p:tgtEl>
                                          <p:spTgt spid="14"/>
                                        </p:tgtEl>
                                        <p:attrNameLst>
                                          <p:attrName>style.opacity</p:attrName>
                                        </p:attrNameLst>
                                      </p:cBhvr>
                                      <p:to>
                                        <p:strVal val="0.25"/>
                                      </p:to>
                                    </p:set>
                                    <p:animEffect filter="image" prLst="opacity: 0.25">
                                      <p:cBhvr rctx="IE">
                                        <p:cTn id="95" dur="indefinite"/>
                                        <p:tgtEl>
                                          <p:spTgt spid="14"/>
                                        </p:tgtEl>
                                      </p:cBhvr>
                                    </p:animEffect>
                                  </p:childTnLst>
                                </p:cTn>
                              </p:par>
                              <p:par>
                                <p:cTn id="96" presetID="9" presetClass="emph" presetSubtype="0" nodeType="withEffect">
                                  <p:stCondLst>
                                    <p:cond delay="100"/>
                                  </p:stCondLst>
                                  <p:childTnLst>
                                    <p:set>
                                      <p:cBhvr>
                                        <p:cTn id="97" dur="indefinite"/>
                                        <p:tgtEl>
                                          <p:spTgt spid="24"/>
                                        </p:tgtEl>
                                        <p:attrNameLst>
                                          <p:attrName>style.opacity</p:attrName>
                                        </p:attrNameLst>
                                      </p:cBhvr>
                                      <p:to>
                                        <p:strVal val="0.25"/>
                                      </p:to>
                                    </p:set>
                                    <p:animEffect filter="image" prLst="opacity: 0.25">
                                      <p:cBhvr rctx="IE">
                                        <p:cTn id="98" dur="indefinite"/>
                                        <p:tgtEl>
                                          <p:spTgt spid="24"/>
                                        </p:tgtEl>
                                      </p:cBhvr>
                                    </p:animEffect>
                                  </p:childTnLst>
                                </p:cTn>
                              </p:par>
                              <p:par>
                                <p:cTn id="99" presetID="9" presetClass="emph" presetSubtype="0" nodeType="withEffect">
                                  <p:stCondLst>
                                    <p:cond delay="100"/>
                                  </p:stCondLst>
                                  <p:childTnLst>
                                    <p:set>
                                      <p:cBhvr>
                                        <p:cTn id="100" dur="indefinite"/>
                                        <p:tgtEl>
                                          <p:spTgt spid="23"/>
                                        </p:tgtEl>
                                        <p:attrNameLst>
                                          <p:attrName>style.opacity</p:attrName>
                                        </p:attrNameLst>
                                      </p:cBhvr>
                                      <p:to>
                                        <p:strVal val="0.25"/>
                                      </p:to>
                                    </p:set>
                                    <p:animEffect filter="image" prLst="opacity: 0.25">
                                      <p:cBhvr rctx="IE">
                                        <p:cTn id="101" dur="indefinite"/>
                                        <p:tgtEl>
                                          <p:spTgt spid="23"/>
                                        </p:tgtEl>
                                      </p:cBhvr>
                                    </p:animEffect>
                                  </p:childTnLst>
                                </p:cTn>
                              </p:par>
                              <p:par>
                                <p:cTn id="102" presetID="9" presetClass="emph" presetSubtype="0" grpId="1" nodeType="withEffect">
                                  <p:stCondLst>
                                    <p:cond delay="100"/>
                                  </p:stCondLst>
                                  <p:childTnLst>
                                    <p:set>
                                      <p:cBhvr>
                                        <p:cTn id="103" dur="indefinite"/>
                                        <p:tgtEl>
                                          <p:spTgt spid="42"/>
                                        </p:tgtEl>
                                        <p:attrNameLst>
                                          <p:attrName>style.opacity</p:attrName>
                                        </p:attrNameLst>
                                      </p:cBhvr>
                                      <p:to>
                                        <p:strVal val="0.25"/>
                                      </p:to>
                                    </p:set>
                                    <p:animEffect filter="image" prLst="opacity: 0.25">
                                      <p:cBhvr rctx="IE">
                                        <p:cTn id="104" dur="indefinite"/>
                                        <p:tgtEl>
                                          <p:spTgt spid="42"/>
                                        </p:tgtEl>
                                      </p:cBhvr>
                                    </p:animEffect>
                                  </p:childTnLst>
                                </p:cTn>
                              </p:par>
                              <p:par>
                                <p:cTn id="105" presetID="9" presetClass="emph" presetSubtype="0" grpId="1" nodeType="withEffect">
                                  <p:stCondLst>
                                    <p:cond delay="100"/>
                                  </p:stCondLst>
                                  <p:childTnLst>
                                    <p:set>
                                      <p:cBhvr>
                                        <p:cTn id="106" dur="indefinite"/>
                                        <p:tgtEl>
                                          <p:spTgt spid="43"/>
                                        </p:tgtEl>
                                        <p:attrNameLst>
                                          <p:attrName>style.opacity</p:attrName>
                                        </p:attrNameLst>
                                      </p:cBhvr>
                                      <p:to>
                                        <p:strVal val="0.25"/>
                                      </p:to>
                                    </p:set>
                                    <p:animEffect filter="image" prLst="opacity: 0.25">
                                      <p:cBhvr rctx="IE">
                                        <p:cTn id="107" dur="indefinite"/>
                                        <p:tgtEl>
                                          <p:spTgt spid="43"/>
                                        </p:tgtEl>
                                      </p:cBhvr>
                                    </p:animEffect>
                                  </p:childTnLst>
                                </p:cTn>
                              </p:par>
                            </p:childTnLst>
                          </p:cTn>
                        </p:par>
                      </p:childTnLst>
                    </p:cTn>
                  </p:par>
                </p:childTnLst>
              </p:cTn>
              <p:nextCondLst>
                <p:cond evt="onClick" delay="0">
                  <p:tgtEl>
                    <p:spTgt spid="29"/>
                  </p:tgtEl>
                </p:cond>
              </p:nextCondLst>
            </p:seq>
          </p:childTnLst>
        </p:cTn>
      </p:par>
    </p:tnLst>
    <p:bldLst>
      <p:bldP spid="42" grpId="0" animBg="1"/>
      <p:bldP spid="42" grpId="1" animBg="1"/>
      <p:bldP spid="43" grpId="0" animBg="1"/>
      <p:bldP spid="43" grpId="1" animBg="1"/>
      <p:bldP spid="44" grpId="0"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6B9B1-9CFB-4C70-A977-BF73180AD62D}"/>
              </a:ext>
            </a:extLst>
          </p:cNvPr>
          <p:cNvPicPr>
            <a:picLocks noChangeAspect="1"/>
          </p:cNvPicPr>
          <p:nvPr/>
        </p:nvPicPr>
        <p:blipFill>
          <a:blip r:embed="rId4"/>
          <a:stretch>
            <a:fillRect/>
          </a:stretch>
        </p:blipFill>
        <p:spPr>
          <a:xfrm>
            <a:off x="0" y="0"/>
            <a:ext cx="9144000" cy="5143500"/>
          </a:xfrm>
          <a:prstGeom prst="rect">
            <a:avLst/>
          </a:prstGeom>
        </p:spPr>
      </p:pic>
      <p:pic>
        <p:nvPicPr>
          <p:cNvPr id="1028"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B053C82-34D0-4F6B-945D-ABE89C2D21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814507">
            <a:off x="4806582" y="1599123"/>
            <a:ext cx="3899687" cy="42116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7">
            <a:extLst>
              <a:ext uri="{28A0092B-C50C-407E-A947-70E740481C1C}">
                <a14:useLocalDpi xmlns:a14="http://schemas.microsoft.com/office/drawing/2010/main" val="0"/>
              </a:ext>
            </a:extLst>
          </a:blip>
          <a:srcRect l="19405" t="1385" r="16787" b="2170"/>
          <a:stretch/>
        </p:blipFill>
        <p:spPr>
          <a:xfrm>
            <a:off x="1960004" y="195603"/>
            <a:ext cx="4813540" cy="4502989"/>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7567" y="670513"/>
            <a:ext cx="2182385" cy="4223681"/>
          </a:xfrm>
          <a:prstGeom prst="rect">
            <a:avLst/>
          </a:prstGeom>
        </p:spPr>
      </p:pic>
      <p:pic>
        <p:nvPicPr>
          <p:cNvPr id="3" name="Tieng-yeah-tre-con-www_nhacchuongvui_com (1)">
            <a:hlinkClick r:id="" action="ppaction://media"/>
            <a:extLst>
              <a:ext uri="{FF2B5EF4-FFF2-40B4-BE49-F238E27FC236}">
                <a16:creationId xmlns:a16="http://schemas.microsoft.com/office/drawing/2014/main" id="{5C84E2CE-01A2-4B17-8646-20BF8A854BB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17408" y="4589393"/>
            <a:ext cx="304800" cy="304800"/>
          </a:xfrm>
          <a:prstGeom prst="rect">
            <a:avLst/>
          </a:prstGeom>
        </p:spPr>
      </p:pic>
    </p:spTree>
    <p:extLst>
      <p:ext uri="{BB962C8B-B14F-4D97-AF65-F5344CB8AC3E}">
        <p14:creationId xmlns:p14="http://schemas.microsoft.com/office/powerpoint/2010/main" val="1556163163"/>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1" presetClass="mediacall" presetSubtype="0" fill="hold" nodeType="withEffect">
                                  <p:stCondLst>
                                    <p:cond delay="0"/>
                                  </p:stCondLst>
                                  <p:childTnLst>
                                    <p:cmd type="call" cmd="playFrom(0.0)">
                                      <p:cBhvr>
                                        <p:cTn id="12"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90" name="Google Shape;2690;p44"/>
          <p:cNvGrpSpPr/>
          <p:nvPr/>
        </p:nvGrpSpPr>
        <p:grpSpPr>
          <a:xfrm>
            <a:off x="142225" y="690174"/>
            <a:ext cx="8746393" cy="3913315"/>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Rectangle 18">
            <a:extLst>
              <a:ext uri="{FF2B5EF4-FFF2-40B4-BE49-F238E27FC236}">
                <a16:creationId xmlns:a16="http://schemas.microsoft.com/office/drawing/2014/main" id="{6D674191-10CF-478C-971C-5AC3EF5290E5}"/>
              </a:ext>
            </a:extLst>
          </p:cNvPr>
          <p:cNvSpPr/>
          <p:nvPr/>
        </p:nvSpPr>
        <p:spPr>
          <a:xfrm>
            <a:off x="3033159" y="309928"/>
            <a:ext cx="5386411" cy="1384995"/>
          </a:xfrm>
          <a:prstGeom prst="rect">
            <a:avLst/>
          </a:prstGeom>
          <a:noFill/>
        </p:spPr>
        <p:txBody>
          <a:bodyPr wrap="none" lIns="91440" tIns="45720" rIns="91440" bIns="45720">
            <a:spAutoFit/>
          </a:bodyPr>
          <a:lstStyle/>
          <a:p>
            <a:pPr algn="ctr"/>
            <a:r>
              <a:rPr lang="vi-VN" sz="28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BẢO VỆ CHÍNH QUYỀN NON TRẺ</a:t>
            </a:r>
          </a:p>
          <a:p>
            <a:pPr algn="ctr"/>
            <a:r>
              <a:rPr lang="vi-VN" sz="28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TRƯỜNG KÌ KHÁNG CHIẾN</a:t>
            </a:r>
          </a:p>
          <a:p>
            <a:pPr algn="ctr"/>
            <a:r>
              <a:rPr lang="vi-VN" sz="28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CHỐNG THỰC DÂN PHÁP</a:t>
            </a:r>
          </a:p>
        </p:txBody>
      </p:sp>
      <p:sp>
        <p:nvSpPr>
          <p:cNvPr id="20" name="Rectangle 19">
            <a:extLst>
              <a:ext uri="{FF2B5EF4-FFF2-40B4-BE49-F238E27FC236}">
                <a16:creationId xmlns:a16="http://schemas.microsoft.com/office/drawing/2014/main" id="{5595AEF3-1E3C-4424-8B13-816B2ACE83BC}"/>
              </a:ext>
            </a:extLst>
          </p:cNvPr>
          <p:cNvSpPr/>
          <p:nvPr/>
        </p:nvSpPr>
        <p:spPr>
          <a:xfrm>
            <a:off x="4598490" y="1694923"/>
            <a:ext cx="2255746" cy="523220"/>
          </a:xfrm>
          <a:prstGeom prst="rect">
            <a:avLst/>
          </a:prstGeom>
          <a:noFill/>
        </p:spPr>
        <p:txBody>
          <a:bodyPr wrap="none" lIns="91440" tIns="45720" rIns="91440" bIns="45720">
            <a:spAutoFit/>
          </a:bodyPr>
          <a:lstStyle/>
          <a:p>
            <a:pPr algn="ctr"/>
            <a:r>
              <a:rPr lang="en-US" sz="2800" b="0" cap="none" spc="0">
                <a:ln w="0"/>
                <a:effectLst>
                  <a:outerShdw blurRad="38100" dist="19050" dir="2700000" algn="tl" rotWithShape="0">
                    <a:schemeClr val="dk1">
                      <a:alpha val="40000"/>
                    </a:schemeClr>
                  </a:outerShdw>
                </a:effectLst>
                <a:latin typeface="UTM Showcard" panose="02040603050506020204" pitchFamily="18" charset="0"/>
              </a:rPr>
              <a:t>(1945 – 1954)</a:t>
            </a:r>
          </a:p>
        </p:txBody>
      </p:sp>
      <p:sp>
        <p:nvSpPr>
          <p:cNvPr id="21" name="Rectangle: Rounded Corners 20">
            <a:extLst>
              <a:ext uri="{FF2B5EF4-FFF2-40B4-BE49-F238E27FC236}">
                <a16:creationId xmlns:a16="http://schemas.microsoft.com/office/drawing/2014/main" id="{80E45F3B-927B-4674-82E9-4ABCCDE2CD95}"/>
              </a:ext>
            </a:extLst>
          </p:cNvPr>
          <p:cNvSpPr/>
          <p:nvPr/>
        </p:nvSpPr>
        <p:spPr>
          <a:xfrm>
            <a:off x="543179" y="2251186"/>
            <a:ext cx="8014781" cy="2352303"/>
          </a:xfrm>
          <a:prstGeom prst="roundRect">
            <a:avLst/>
          </a:prstGeom>
          <a:solidFill>
            <a:schemeClr val="accent1">
              <a:lumMod val="60000"/>
              <a:lumOff val="4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2" name="Rectangle 21">
            <a:extLst>
              <a:ext uri="{FF2B5EF4-FFF2-40B4-BE49-F238E27FC236}">
                <a16:creationId xmlns:a16="http://schemas.microsoft.com/office/drawing/2014/main" id="{BA029DEC-12E3-482C-8D4C-70DC7176A103}"/>
              </a:ext>
            </a:extLst>
          </p:cNvPr>
          <p:cNvSpPr/>
          <p:nvPr/>
        </p:nvSpPr>
        <p:spPr>
          <a:xfrm>
            <a:off x="922867" y="2251186"/>
            <a:ext cx="7374466" cy="2308324"/>
          </a:xfrm>
          <a:prstGeom prst="rect">
            <a:avLst/>
          </a:prstGeom>
          <a:noFill/>
        </p:spPr>
        <p:txBody>
          <a:bodyPr wrap="square" lIns="91440" tIns="45720" rIns="91440" bIns="45720">
            <a:spAutoFit/>
          </a:bodyPr>
          <a:lstStyle/>
          <a:p>
            <a:pPr algn="just"/>
            <a:r>
              <a:rPr lang="vi-VN" sz="2400" b="0" cap="none" spc="0">
                <a:ln w="0"/>
                <a:solidFill>
                  <a:schemeClr val="tx1"/>
                </a:solidFill>
                <a:effectLst>
                  <a:outerShdw blurRad="38100" dist="19050" dir="2700000" algn="tl" rotWithShape="0">
                    <a:schemeClr val="dk1">
                      <a:alpha val="40000"/>
                    </a:schemeClr>
                  </a:outerShdw>
                </a:effectLst>
                <a:latin typeface="UTM Flamenco" panose="02040603050506020204" pitchFamily="18" charset="0"/>
              </a:rPr>
              <a:t>	Cách mạng tháng Tám (1945) thành công, nước ta trở thành một nước độc lập, song thực dân Pháp âm mưu xâm lược đất nước ta một lần nữa. Dân tộc Việt Nam dưới sự lãnh đạo của Đảng và Chính phủ, quyết tâm đứng lên tiến hành cuộc kháng chiến bảo vệ độc lập và chủ quyền của đất nước.</a:t>
            </a:r>
            <a:endParaRPr lang="en-US" sz="2400" b="0" cap="none" spc="0">
              <a:ln w="0"/>
              <a:solidFill>
                <a:schemeClr val="tx1"/>
              </a:solidFill>
              <a:effectLst>
                <a:outerShdw blurRad="38100" dist="19050" dir="2700000" algn="tl" rotWithShape="0">
                  <a:schemeClr val="dk1">
                    <a:alpha val="40000"/>
                  </a:schemeClr>
                </a:outerShdw>
              </a:effectLst>
              <a:latin typeface="UTM Flamenco" panose="02040603050506020204" pitchFamily="18" charset="0"/>
            </a:endParaRPr>
          </a:p>
        </p:txBody>
      </p:sp>
      <p:pic>
        <p:nvPicPr>
          <p:cNvPr id="23" name="图片 2">
            <a:extLst>
              <a:ext uri="{FF2B5EF4-FFF2-40B4-BE49-F238E27FC236}">
                <a16:creationId xmlns:a16="http://schemas.microsoft.com/office/drawing/2014/main" id="{55760D07-904D-476E-A5CB-9155D7A22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1103" y="261369"/>
            <a:ext cx="2917633" cy="29176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250" autoRev="1" fill="hold">
                                          <p:stCondLst>
                                            <p:cond delay="0"/>
                                          </p:stCondLst>
                                        </p:cTn>
                                        <p:tgtEl>
                                          <p:spTgt spid="22"/>
                                        </p:tgtEl>
                                        <p:attrNameLst>
                                          <p:attrName>ppt_w</p:attrName>
                                        </p:attrNameLst>
                                      </p:cBhvr>
                                    </p:anim>
                                    <p:anim by="(#ppt_w*0.50)" calcmode="lin" valueType="num">
                                      <p:cBhvr>
                                        <p:cTn id="8" dur="250" decel="50000" autoRev="1" fill="hold">
                                          <p:stCondLst>
                                            <p:cond delay="0"/>
                                          </p:stCondLst>
                                        </p:cTn>
                                        <p:tgtEl>
                                          <p:spTgt spid="22"/>
                                        </p:tgtEl>
                                        <p:attrNameLst>
                                          <p:attrName>ppt_x</p:attrName>
                                        </p:attrNameLst>
                                      </p:cBhvr>
                                    </p:anim>
                                    <p:anim from="(-#ppt_h/2)" to="(#ppt_y)" calcmode="lin" valueType="num">
                                      <p:cBhvr>
                                        <p:cTn id="9" dur="500" fill="hold">
                                          <p:stCondLst>
                                            <p:cond delay="0"/>
                                          </p:stCondLst>
                                        </p:cTn>
                                        <p:tgtEl>
                                          <p:spTgt spid="22"/>
                                        </p:tgtEl>
                                        <p:attrNameLst>
                                          <p:attrName>ppt_y</p:attrName>
                                        </p:attrNameLst>
                                      </p:cBhvr>
                                    </p:anim>
                                    <p:animRot by="21600000">
                                      <p:cBhvr>
                                        <p:cTn id="10" dur="500" fill="hold">
                                          <p:stCondLst>
                                            <p:cond delay="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97"/>
        <p:cNvGrpSpPr/>
        <p:nvPr/>
      </p:nvGrpSpPr>
      <p:grpSpPr>
        <a:xfrm>
          <a:off x="0" y="0"/>
          <a:ext cx="0" cy="0"/>
          <a:chOff x="0" y="0"/>
          <a:chExt cx="0" cy="0"/>
        </a:xfrm>
      </p:grpSpPr>
      <p:grpSp>
        <p:nvGrpSpPr>
          <p:cNvPr id="2703" name="Google Shape;2703;p45"/>
          <p:cNvGrpSpPr/>
          <p:nvPr/>
        </p:nvGrpSpPr>
        <p:grpSpPr>
          <a:xfrm>
            <a:off x="-133226" y="-742129"/>
            <a:ext cx="9418283" cy="6585419"/>
            <a:chOff x="-133226" y="-742129"/>
            <a:chExt cx="9418283" cy="6585419"/>
          </a:xfrm>
        </p:grpSpPr>
        <p:sp>
          <p:nvSpPr>
            <p:cNvPr id="2704" name="Google Shape;2704;p45"/>
            <p:cNvSpPr/>
            <p:nvPr/>
          </p:nvSpPr>
          <p:spPr>
            <a:xfrm rot="-6936554">
              <a:off x="6628318" y="-76150"/>
              <a:ext cx="2593495" cy="1773187"/>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5"/>
            <p:cNvSpPr/>
            <p:nvPr/>
          </p:nvSpPr>
          <p:spPr>
            <a:xfrm rot="3863446">
              <a:off x="-69982" y="3404125"/>
              <a:ext cx="2593495" cy="1773187"/>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6" name="Google Shape;2706;p45"/>
          <p:cNvGrpSpPr/>
          <p:nvPr/>
        </p:nvGrpSpPr>
        <p:grpSpPr>
          <a:xfrm>
            <a:off x="455705" y="4527309"/>
            <a:ext cx="4052475" cy="183900"/>
            <a:chOff x="2545763" y="1816300"/>
            <a:chExt cx="4052475" cy="183900"/>
          </a:xfrm>
        </p:grpSpPr>
        <p:sp>
          <p:nvSpPr>
            <p:cNvPr id="2707" name="Google Shape;2707;p45"/>
            <p:cNvSpPr/>
            <p:nvPr/>
          </p:nvSpPr>
          <p:spPr>
            <a:xfrm>
              <a:off x="2545763" y="18163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5"/>
            <p:cNvSpPr/>
            <p:nvPr/>
          </p:nvSpPr>
          <p:spPr>
            <a:xfrm>
              <a:off x="6404738" y="1816300"/>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 name="图片 6">
            <a:extLst>
              <a:ext uri="{FF2B5EF4-FFF2-40B4-BE49-F238E27FC236}">
                <a16:creationId xmlns:a16="http://schemas.microsoft.com/office/drawing/2014/main" id="{7D27592D-8960-4CCD-AE26-67CAFF108C1A}"/>
              </a:ext>
            </a:extLst>
          </p:cNvPr>
          <p:cNvPicPr>
            <a:picLocks noChangeAspect="1"/>
          </p:cNvPicPr>
          <p:nvPr/>
        </p:nvPicPr>
        <p:blipFill rotWithShape="1">
          <a:blip r:embed="rId3">
            <a:extLst>
              <a:ext uri="{28A0092B-C50C-407E-A947-70E740481C1C}">
                <a14:useLocalDpi xmlns:a14="http://schemas.microsoft.com/office/drawing/2010/main" val="0"/>
              </a:ext>
            </a:extLst>
          </a:blip>
          <a:srcRect b="17539"/>
          <a:stretch/>
        </p:blipFill>
        <p:spPr>
          <a:xfrm>
            <a:off x="6905847" y="1471351"/>
            <a:ext cx="2038436" cy="3672149"/>
          </a:xfrm>
          <a:prstGeom prst="rect">
            <a:avLst/>
          </a:prstGeom>
        </p:spPr>
      </p:pic>
      <p:grpSp>
        <p:nvGrpSpPr>
          <p:cNvPr id="2700" name="Google Shape;2700;p45"/>
          <p:cNvGrpSpPr/>
          <p:nvPr/>
        </p:nvGrpSpPr>
        <p:grpSpPr>
          <a:xfrm>
            <a:off x="250640" y="6609"/>
            <a:ext cx="4672236" cy="796626"/>
            <a:chOff x="1178962" y="1985086"/>
            <a:chExt cx="6881594" cy="1173326"/>
          </a:xfrm>
        </p:grpSpPr>
        <p:sp>
          <p:nvSpPr>
            <p:cNvPr id="2701" name="Google Shape;2701;p45"/>
            <p:cNvSpPr/>
            <p:nvPr/>
          </p:nvSpPr>
          <p:spPr>
            <a:xfrm>
              <a:off x="1178962" y="284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w="38100">
              <a:solidFill>
                <a:schemeClr val="accent3">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5"/>
            <p:cNvSpPr/>
            <p:nvPr/>
          </p:nvSpPr>
          <p:spPr>
            <a:xfrm>
              <a:off x="7131313" y="198508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w="38100">
              <a:solidFill>
                <a:schemeClr val="accent3">
                  <a:lumMod val="2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Rectangle: Rounded Corners 21">
            <a:extLst>
              <a:ext uri="{FF2B5EF4-FFF2-40B4-BE49-F238E27FC236}">
                <a16:creationId xmlns:a16="http://schemas.microsoft.com/office/drawing/2014/main" id="{68A0AB1D-CC88-47DE-B932-844A6A6F547F}"/>
              </a:ext>
            </a:extLst>
          </p:cNvPr>
          <p:cNvSpPr/>
          <p:nvPr/>
        </p:nvSpPr>
        <p:spPr>
          <a:xfrm>
            <a:off x="1039913" y="1270813"/>
            <a:ext cx="6015142" cy="600133"/>
          </a:xfrm>
          <a:prstGeom prst="roundRect">
            <a:avLst>
              <a:gd name="adj" fmla="val 22608"/>
            </a:avLst>
          </a:prstGeom>
          <a:solidFill>
            <a:schemeClr val="bg1"/>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accent1">
                    <a:lumMod val="75000"/>
                  </a:schemeClr>
                </a:solidFill>
                <a:latin typeface="+mj-lt"/>
              </a:rPr>
              <a:t>Biết sau Cách mạng tháng Tám 1945, nước ta đứng trước </a:t>
            </a:r>
          </a:p>
          <a:p>
            <a:pPr algn="ctr"/>
            <a:r>
              <a:rPr lang="vi-VN" b="1">
                <a:solidFill>
                  <a:schemeClr val="accent1">
                    <a:lumMod val="75000"/>
                  </a:schemeClr>
                </a:solidFill>
                <a:latin typeface="+mj-lt"/>
              </a:rPr>
              <a:t>những khó khăn to lớn: “giặc đói”, “giặc dốt”, “giặc ngoại xâm”</a:t>
            </a:r>
            <a:endParaRPr lang="en-US" b="1">
              <a:solidFill>
                <a:schemeClr val="accent1">
                  <a:lumMod val="75000"/>
                </a:schemeClr>
              </a:solidFill>
              <a:latin typeface="+mj-lt"/>
            </a:endParaRPr>
          </a:p>
        </p:txBody>
      </p:sp>
      <p:sp>
        <p:nvSpPr>
          <p:cNvPr id="23" name="Oval 22">
            <a:extLst>
              <a:ext uri="{FF2B5EF4-FFF2-40B4-BE49-F238E27FC236}">
                <a16:creationId xmlns:a16="http://schemas.microsoft.com/office/drawing/2014/main" id="{B1BAD6E9-17C9-4EFE-A792-7C8573642B84}"/>
              </a:ext>
            </a:extLst>
          </p:cNvPr>
          <p:cNvSpPr/>
          <p:nvPr/>
        </p:nvSpPr>
        <p:spPr>
          <a:xfrm>
            <a:off x="846767" y="1250118"/>
            <a:ext cx="634624" cy="634624"/>
          </a:xfrm>
          <a:prstGeom prst="ellipse">
            <a:avLst/>
          </a:prstGeom>
          <a:solidFill>
            <a:schemeClr val="accent1">
              <a:lumMod val="7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1</a:t>
            </a:r>
            <a:endParaRPr lang="en-US" sz="4800" b="1"/>
          </a:p>
        </p:txBody>
      </p:sp>
      <p:sp>
        <p:nvSpPr>
          <p:cNvPr id="24" name="Rectangle: Rounded Corners 23">
            <a:extLst>
              <a:ext uri="{FF2B5EF4-FFF2-40B4-BE49-F238E27FC236}">
                <a16:creationId xmlns:a16="http://schemas.microsoft.com/office/drawing/2014/main" id="{B7C6DB3B-D76E-4B0A-9A7E-63D3082BF86C}"/>
              </a:ext>
            </a:extLst>
          </p:cNvPr>
          <p:cNvSpPr/>
          <p:nvPr/>
        </p:nvSpPr>
        <p:spPr>
          <a:xfrm>
            <a:off x="1039913" y="2108932"/>
            <a:ext cx="6015142" cy="600133"/>
          </a:xfrm>
          <a:prstGeom prst="roundRect">
            <a:avLst>
              <a:gd name="adj" fmla="val 22608"/>
            </a:avLst>
          </a:prstGeom>
          <a:solidFill>
            <a:schemeClr val="bg1"/>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accent1">
                    <a:lumMod val="75000"/>
                  </a:schemeClr>
                </a:solidFill>
                <a:latin typeface="+mj-lt"/>
              </a:rPr>
              <a:t>Nêu được các biện pháp nhân dân ta đã thực hiện để </a:t>
            </a:r>
          </a:p>
          <a:p>
            <a:pPr algn="ctr"/>
            <a:r>
              <a:rPr lang="vi-VN" b="1">
                <a:solidFill>
                  <a:schemeClr val="accent1">
                    <a:lumMod val="75000"/>
                  </a:schemeClr>
                </a:solidFill>
                <a:latin typeface="+mj-lt"/>
              </a:rPr>
              <a:t>chống lại “giặc đói” “giặc dốt”: quyên góp gạo cho người nghèo,</a:t>
            </a:r>
          </a:p>
          <a:p>
            <a:pPr algn="ctr"/>
            <a:r>
              <a:rPr lang="vi-VN" b="1">
                <a:solidFill>
                  <a:schemeClr val="accent1">
                    <a:lumMod val="75000"/>
                  </a:schemeClr>
                </a:solidFill>
                <a:latin typeface="+mj-lt"/>
              </a:rPr>
              <a:t> tăng gia sản xuất, phong trào xoá nạn mù chữ...</a:t>
            </a:r>
            <a:endParaRPr lang="en-US" b="1">
              <a:solidFill>
                <a:schemeClr val="accent1">
                  <a:lumMod val="75000"/>
                </a:schemeClr>
              </a:solidFill>
              <a:latin typeface="+mj-lt"/>
            </a:endParaRPr>
          </a:p>
        </p:txBody>
      </p:sp>
      <p:sp>
        <p:nvSpPr>
          <p:cNvPr id="25" name="Oval 24">
            <a:extLst>
              <a:ext uri="{FF2B5EF4-FFF2-40B4-BE49-F238E27FC236}">
                <a16:creationId xmlns:a16="http://schemas.microsoft.com/office/drawing/2014/main" id="{D2E30BA1-AA30-4FFC-BC6B-272C572E3371}"/>
              </a:ext>
            </a:extLst>
          </p:cNvPr>
          <p:cNvSpPr/>
          <p:nvPr/>
        </p:nvSpPr>
        <p:spPr>
          <a:xfrm>
            <a:off x="846767" y="2088237"/>
            <a:ext cx="634624" cy="634624"/>
          </a:xfrm>
          <a:prstGeom prst="ellipse">
            <a:avLst/>
          </a:prstGeom>
          <a:solidFill>
            <a:schemeClr val="accent1">
              <a:lumMod val="7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2</a:t>
            </a:r>
            <a:endParaRPr lang="en-US" sz="4800" b="1"/>
          </a:p>
        </p:txBody>
      </p:sp>
      <p:sp>
        <p:nvSpPr>
          <p:cNvPr id="26" name="Rectangle: Rounded Corners 25">
            <a:extLst>
              <a:ext uri="{FF2B5EF4-FFF2-40B4-BE49-F238E27FC236}">
                <a16:creationId xmlns:a16="http://schemas.microsoft.com/office/drawing/2014/main" id="{80BC66B7-D0D3-40D3-A77A-09999555DE97}"/>
              </a:ext>
            </a:extLst>
          </p:cNvPr>
          <p:cNvSpPr/>
          <p:nvPr/>
        </p:nvSpPr>
        <p:spPr>
          <a:xfrm>
            <a:off x="1039913" y="2933255"/>
            <a:ext cx="6015142" cy="600133"/>
          </a:xfrm>
          <a:prstGeom prst="roundRect">
            <a:avLst>
              <a:gd name="adj" fmla="val 22608"/>
            </a:avLst>
          </a:prstGeom>
          <a:solidFill>
            <a:schemeClr val="bg1"/>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accent1">
                    <a:lumMod val="75000"/>
                  </a:schemeClr>
                </a:solidFill>
                <a:latin typeface="+mj-lt"/>
              </a:rPr>
              <a:t>Ý nghĩa của việc đẩy lùi “giặc đói”, “giặc dốt”, “giặc ngoại xâm” </a:t>
            </a:r>
            <a:endParaRPr lang="en-US" b="1">
              <a:solidFill>
                <a:schemeClr val="accent1">
                  <a:lumMod val="75000"/>
                </a:schemeClr>
              </a:solidFill>
              <a:latin typeface="+mj-lt"/>
            </a:endParaRPr>
          </a:p>
        </p:txBody>
      </p:sp>
      <p:sp>
        <p:nvSpPr>
          <p:cNvPr id="27" name="Oval 26">
            <a:extLst>
              <a:ext uri="{FF2B5EF4-FFF2-40B4-BE49-F238E27FC236}">
                <a16:creationId xmlns:a16="http://schemas.microsoft.com/office/drawing/2014/main" id="{CB74F74A-5C09-47BB-855C-7E693C9D9B85}"/>
              </a:ext>
            </a:extLst>
          </p:cNvPr>
          <p:cNvSpPr/>
          <p:nvPr/>
        </p:nvSpPr>
        <p:spPr>
          <a:xfrm>
            <a:off x="846767" y="2912560"/>
            <a:ext cx="634624" cy="634624"/>
          </a:xfrm>
          <a:prstGeom prst="ellipse">
            <a:avLst/>
          </a:prstGeom>
          <a:solidFill>
            <a:schemeClr val="accent1">
              <a:lumMod val="7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3</a:t>
            </a:r>
            <a:endParaRPr lang="en-US" sz="4800" b="1"/>
          </a:p>
        </p:txBody>
      </p:sp>
      <p:sp>
        <p:nvSpPr>
          <p:cNvPr id="28" name="Rectangle: Rounded Corners 27">
            <a:extLst>
              <a:ext uri="{FF2B5EF4-FFF2-40B4-BE49-F238E27FC236}">
                <a16:creationId xmlns:a16="http://schemas.microsoft.com/office/drawing/2014/main" id="{BD2A302F-46DA-40AE-9A13-E9DB08618E12}"/>
              </a:ext>
            </a:extLst>
          </p:cNvPr>
          <p:cNvSpPr/>
          <p:nvPr/>
        </p:nvSpPr>
        <p:spPr>
          <a:xfrm>
            <a:off x="1039913" y="3783155"/>
            <a:ext cx="6015142" cy="600133"/>
          </a:xfrm>
          <a:prstGeom prst="roundRect">
            <a:avLst>
              <a:gd name="adj" fmla="val 22608"/>
            </a:avLst>
          </a:prstGeom>
          <a:solidFill>
            <a:schemeClr val="bg1"/>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accent1">
                    <a:lumMod val="75000"/>
                  </a:schemeClr>
                </a:solidFill>
                <a:latin typeface="+mj-lt"/>
              </a:rPr>
              <a:t>Biết yêu thương, dùm bọc lẫn nhau khi gặp hoạn nạn, khó khăn</a:t>
            </a:r>
          </a:p>
          <a:p>
            <a:pPr algn="ctr"/>
            <a:r>
              <a:rPr lang="vi-VN" b="1">
                <a:solidFill>
                  <a:schemeClr val="accent1">
                    <a:lumMod val="75000"/>
                  </a:schemeClr>
                </a:solidFill>
                <a:latin typeface="+mj-lt"/>
              </a:rPr>
              <a:t>Yêu thích lịch sử nước nhà</a:t>
            </a:r>
            <a:endParaRPr lang="en-US" b="1">
              <a:solidFill>
                <a:schemeClr val="accent1">
                  <a:lumMod val="75000"/>
                </a:schemeClr>
              </a:solidFill>
              <a:latin typeface="+mj-lt"/>
            </a:endParaRPr>
          </a:p>
        </p:txBody>
      </p:sp>
      <p:sp>
        <p:nvSpPr>
          <p:cNvPr id="29" name="Oval 28">
            <a:extLst>
              <a:ext uri="{FF2B5EF4-FFF2-40B4-BE49-F238E27FC236}">
                <a16:creationId xmlns:a16="http://schemas.microsoft.com/office/drawing/2014/main" id="{0C5EA102-81AD-471E-BA18-5F4931003B71}"/>
              </a:ext>
            </a:extLst>
          </p:cNvPr>
          <p:cNvSpPr/>
          <p:nvPr/>
        </p:nvSpPr>
        <p:spPr>
          <a:xfrm>
            <a:off x="846767" y="3762460"/>
            <a:ext cx="634624" cy="634624"/>
          </a:xfrm>
          <a:prstGeom prst="ellipse">
            <a:avLst/>
          </a:prstGeom>
          <a:solidFill>
            <a:schemeClr val="accent1">
              <a:lumMod val="7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4</a:t>
            </a:r>
            <a:endParaRPr lang="en-US" sz="4800" b="1"/>
          </a:p>
        </p:txBody>
      </p:sp>
      <p:sp>
        <p:nvSpPr>
          <p:cNvPr id="30" name="Rectangle 29">
            <a:extLst>
              <a:ext uri="{FF2B5EF4-FFF2-40B4-BE49-F238E27FC236}">
                <a16:creationId xmlns:a16="http://schemas.microsoft.com/office/drawing/2014/main" id="{4B86A071-310F-4C33-B32D-A54BFB7AF7B3}"/>
              </a:ext>
            </a:extLst>
          </p:cNvPr>
          <p:cNvSpPr/>
          <p:nvPr/>
        </p:nvSpPr>
        <p:spPr>
          <a:xfrm>
            <a:off x="793561" y="24286"/>
            <a:ext cx="7556877" cy="1107996"/>
          </a:xfrm>
          <a:prstGeom prst="rect">
            <a:avLst/>
          </a:prstGeom>
          <a:noFill/>
        </p:spPr>
        <p:txBody>
          <a:bodyPr wrap="square" lIns="91440" tIns="45720" rIns="91440" bIns="45720">
            <a:spAutoFit/>
          </a:bodyPr>
          <a:lstStyle/>
          <a:p>
            <a:pPr algn="ctr"/>
            <a:r>
              <a:rPr lang="vi-VN" sz="6600" b="1">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Mục tiêu bài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randombar(horizontal)">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randombar(horizontal)">
                                      <p:cBhvr>
                                        <p:cTn id="28" dur="500"/>
                                        <p:tgtEl>
                                          <p:spTgt spid="2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randombar(horizontal)">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randombar(horizontal)">
                                      <p:cBhvr>
                                        <p:cTn id="36" dur="500"/>
                                        <p:tgtEl>
                                          <p:spTgt spid="28"/>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randombar(horizontal)">
                                      <p:cBhvr>
                                        <p:cTn id="3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grpSp>
        <p:nvGrpSpPr>
          <p:cNvPr id="2718" name="Google Shape;2718;p46"/>
          <p:cNvGrpSpPr/>
          <p:nvPr/>
        </p:nvGrpSpPr>
        <p:grpSpPr>
          <a:xfrm flipH="1">
            <a:off x="1122820" y="1955696"/>
            <a:ext cx="439600" cy="913400"/>
            <a:chOff x="7212850" y="2109375"/>
            <a:chExt cx="439600" cy="913400"/>
          </a:xfrm>
        </p:grpSpPr>
        <p:sp>
          <p:nvSpPr>
            <p:cNvPr id="2719" name="Google Shape;2719;p46"/>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46"/>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46"/>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46"/>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3" name="Google Shape;2723;p46"/>
          <p:cNvGrpSpPr/>
          <p:nvPr/>
        </p:nvGrpSpPr>
        <p:grpSpPr>
          <a:xfrm>
            <a:off x="419613" y="2764201"/>
            <a:ext cx="868425" cy="514500"/>
            <a:chOff x="2575700" y="1885000"/>
            <a:chExt cx="868425" cy="514500"/>
          </a:xfrm>
        </p:grpSpPr>
        <p:sp>
          <p:nvSpPr>
            <p:cNvPr id="2724" name="Google Shape;2724;p46"/>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46"/>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46"/>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46"/>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8" name="Google Shape;2728;p46"/>
          <p:cNvGrpSpPr/>
          <p:nvPr/>
        </p:nvGrpSpPr>
        <p:grpSpPr>
          <a:xfrm>
            <a:off x="627825" y="303948"/>
            <a:ext cx="7955993" cy="312260"/>
            <a:chOff x="627825" y="303948"/>
            <a:chExt cx="7955993" cy="312260"/>
          </a:xfrm>
        </p:grpSpPr>
        <p:sp>
          <p:nvSpPr>
            <p:cNvPr id="2729" name="Google Shape;2729;p46"/>
            <p:cNvSpPr/>
            <p:nvPr/>
          </p:nvSpPr>
          <p:spPr>
            <a:xfrm>
              <a:off x="7654575" y="30395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46"/>
            <p:cNvSpPr/>
            <p:nvPr/>
          </p:nvSpPr>
          <p:spPr>
            <a:xfrm>
              <a:off x="627825" y="3039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1" name="Google Shape;2731;p46"/>
          <p:cNvGrpSpPr/>
          <p:nvPr/>
        </p:nvGrpSpPr>
        <p:grpSpPr>
          <a:xfrm>
            <a:off x="1562375" y="2930113"/>
            <a:ext cx="763425" cy="1073975"/>
            <a:chOff x="1562375" y="2930113"/>
            <a:chExt cx="763425" cy="1073975"/>
          </a:xfrm>
        </p:grpSpPr>
        <p:sp>
          <p:nvSpPr>
            <p:cNvPr id="2732" name="Google Shape;2732;p46"/>
            <p:cNvSpPr/>
            <p:nvPr/>
          </p:nvSpPr>
          <p:spPr>
            <a:xfrm>
              <a:off x="2132300" y="2930113"/>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46"/>
            <p:cNvSpPr/>
            <p:nvPr/>
          </p:nvSpPr>
          <p:spPr>
            <a:xfrm>
              <a:off x="2056100" y="382018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46"/>
            <p:cNvSpPr/>
            <p:nvPr/>
          </p:nvSpPr>
          <p:spPr>
            <a:xfrm>
              <a:off x="1562375" y="3485088"/>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5" name="Google Shape;2735;p46"/>
          <p:cNvGrpSpPr/>
          <p:nvPr/>
        </p:nvGrpSpPr>
        <p:grpSpPr>
          <a:xfrm>
            <a:off x="-131942" y="-240334"/>
            <a:ext cx="9408147" cy="2571207"/>
            <a:chOff x="-131942" y="-240334"/>
            <a:chExt cx="9408147" cy="2571207"/>
          </a:xfrm>
        </p:grpSpPr>
        <p:grpSp>
          <p:nvGrpSpPr>
            <p:cNvPr id="2736" name="Google Shape;2736;p46"/>
            <p:cNvGrpSpPr/>
            <p:nvPr/>
          </p:nvGrpSpPr>
          <p:grpSpPr>
            <a:xfrm rot="-1799975">
              <a:off x="-47704" y="459634"/>
              <a:ext cx="3113747" cy="1171270"/>
              <a:chOff x="0" y="539998"/>
              <a:chExt cx="3901889" cy="1467738"/>
            </a:xfrm>
          </p:grpSpPr>
          <p:sp>
            <p:nvSpPr>
              <p:cNvPr id="2737" name="Google Shape;2737;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3" name="Google Shape;2743;p46"/>
            <p:cNvGrpSpPr/>
            <p:nvPr/>
          </p:nvGrpSpPr>
          <p:grpSpPr>
            <a:xfrm rot="1799975" flipH="1">
              <a:off x="6078221" y="459634"/>
              <a:ext cx="3113747" cy="1171270"/>
              <a:chOff x="0" y="539998"/>
              <a:chExt cx="3901889" cy="1467738"/>
            </a:xfrm>
          </p:grpSpPr>
          <p:sp>
            <p:nvSpPr>
              <p:cNvPr id="2744" name="Google Shape;2744;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84" name="图片 6">
            <a:extLst>
              <a:ext uri="{FF2B5EF4-FFF2-40B4-BE49-F238E27FC236}">
                <a16:creationId xmlns:a16="http://schemas.microsoft.com/office/drawing/2014/main" id="{0EB2F409-A745-4EF2-9C91-7236FA0245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265" y="1628528"/>
            <a:ext cx="2900526" cy="3625658"/>
          </a:xfrm>
          <a:prstGeom prst="rect">
            <a:avLst/>
          </a:prstGeom>
        </p:spPr>
      </p:pic>
      <p:sp>
        <p:nvSpPr>
          <p:cNvPr id="85" name="Rectangle 84">
            <a:extLst>
              <a:ext uri="{FF2B5EF4-FFF2-40B4-BE49-F238E27FC236}">
                <a16:creationId xmlns:a16="http://schemas.microsoft.com/office/drawing/2014/main" id="{40BFA556-8922-4291-A26F-13C47C30C15C}"/>
              </a:ext>
            </a:extLst>
          </p:cNvPr>
          <p:cNvSpPr/>
          <p:nvPr/>
        </p:nvSpPr>
        <p:spPr>
          <a:xfrm>
            <a:off x="1698870" y="966809"/>
            <a:ext cx="5444118" cy="2123658"/>
          </a:xfrm>
          <a:prstGeom prst="rect">
            <a:avLst/>
          </a:prstGeom>
          <a:noFill/>
        </p:spPr>
        <p:txBody>
          <a:bodyPr wrap="none" lIns="91440" tIns="45720" rIns="91440" bIns="45720">
            <a:spAutoFit/>
          </a:bodyPr>
          <a:lstStyle/>
          <a:p>
            <a:pPr algn="ctr"/>
            <a:r>
              <a:rPr lang="vi-VN" sz="6600" b="1" cap="none" spc="0">
                <a:ln w="38100">
                  <a:solidFill>
                    <a:schemeClr val="bg1"/>
                  </a:solidFill>
                  <a:prstDash val="solid"/>
                </a:ln>
                <a:solidFill>
                  <a:srgbClr val="FAB919"/>
                </a:solidFill>
                <a:effectLst>
                  <a:outerShdw blurRad="12700" dist="38100" dir="2700000" algn="tl" rotWithShape="0">
                    <a:schemeClr val="accent5">
                      <a:lumMod val="60000"/>
                      <a:lumOff val="40000"/>
                    </a:schemeClr>
                  </a:outerShdw>
                </a:effectLst>
                <a:latin typeface="UTM Showcard" panose="02040603050506020204" pitchFamily="18" charset="0"/>
              </a:rPr>
              <a:t>Hình thành</a:t>
            </a:r>
          </a:p>
          <a:p>
            <a:pPr algn="ctr"/>
            <a:r>
              <a:rPr lang="vi-VN" sz="6600" b="1">
                <a:ln w="38100">
                  <a:solidFill>
                    <a:schemeClr val="bg1"/>
                  </a:solidFill>
                  <a:prstDash val="solid"/>
                </a:ln>
                <a:solidFill>
                  <a:srgbClr val="FAB919"/>
                </a:solidFill>
                <a:effectLst>
                  <a:outerShdw blurRad="12700" dist="38100" dir="2700000" algn="tl" rotWithShape="0">
                    <a:schemeClr val="accent5">
                      <a:lumMod val="60000"/>
                      <a:lumOff val="40000"/>
                    </a:schemeClr>
                  </a:outerShdw>
                </a:effectLst>
                <a:latin typeface="UTM Showcard" panose="02040603050506020204" pitchFamily="18" charset="0"/>
              </a:rPr>
              <a:t>Kiến thức</a:t>
            </a:r>
          </a:p>
        </p:txBody>
      </p:sp>
    </p:spTree>
  </p:cSld>
  <p:clrMapOvr>
    <a:masterClrMapping/>
  </p:clrMapOvr>
</p:sld>
</file>

<file path=ppt/theme/theme1.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TotalTime>
  <Words>1496</Words>
  <Application>Microsoft Office PowerPoint</Application>
  <PresentationFormat>On-screen Show (16:9)</PresentationFormat>
  <Paragraphs>183</Paragraphs>
  <Slides>45</Slides>
  <Notes>22</Notes>
  <HiddenSlides>0</HiddenSlides>
  <MMClips>7</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45</vt:i4>
      </vt:variant>
    </vt:vector>
  </HeadingPairs>
  <TitlesOfParts>
    <vt:vector size="58" baseType="lpstr">
      <vt:lpstr>Calibri</vt:lpstr>
      <vt:lpstr>Amatic SC</vt:lpstr>
      <vt:lpstr>Wingdings</vt:lpstr>
      <vt:lpstr>Arial</vt:lpstr>
      <vt:lpstr>UTM Flamenco</vt:lpstr>
      <vt:lpstr>UTM Cookies</vt:lpstr>
      <vt:lpstr>UTM Showcard</vt:lpstr>
      <vt:lpstr>UTM Futura Extra</vt:lpstr>
      <vt:lpstr>Times New Roman</vt:lpstr>
      <vt:lpstr>UTM Avo</vt:lpstr>
      <vt:lpstr>Nunito</vt:lpstr>
      <vt:lpstr>Bebas Neue</vt:lpstr>
      <vt:lpstr>Children's Day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Techsi.vn</cp:lastModifiedBy>
  <cp:revision>14</cp:revision>
  <dcterms:modified xsi:type="dcterms:W3CDTF">2023-07-21T08:55:43Z</dcterms:modified>
</cp:coreProperties>
</file>