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8" r:id="rId4"/>
  </p:sldMasterIdLst>
  <p:notesMasterIdLst>
    <p:notesMasterId r:id="rId16"/>
  </p:notesMasterIdLst>
  <p:sldIdLst>
    <p:sldId id="264" r:id="rId5"/>
    <p:sldId id="268" r:id="rId6"/>
    <p:sldId id="269" r:id="rId7"/>
    <p:sldId id="270" r:id="rId8"/>
    <p:sldId id="274" r:id="rId9"/>
    <p:sldId id="272" r:id="rId10"/>
    <p:sldId id="273" r:id="rId11"/>
    <p:sldId id="275" r:id="rId12"/>
    <p:sldId id="276" r:id="rId13"/>
    <p:sldId id="280" r:id="rId14"/>
    <p:sldId id="29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257BB-683A-4151-A402-2A1A11915F37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1887BA-09A4-42CA-801C-64C628A22E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508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D33800-9EF5-458B-9C8B-85636545FB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769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039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4258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69178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36554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4474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4483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48972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48514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248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54577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7880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078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9086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35864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37140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5902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8263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5728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7241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7995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8508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982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0335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8050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157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8992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9169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1806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85964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083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781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853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081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981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6794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9218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5662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503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95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41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4552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790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412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8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92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29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DADCA-9B9E-4963-A957-D2FD6D7D638D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597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9490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49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54D79-588C-414F-9935-D85D26666345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7" descr="44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8256" y="3810"/>
            <a:ext cx="12208511" cy="685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484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3" cstate="screen"/>
          <a:srcRect r="1773"/>
          <a:stretch>
            <a:fillRect/>
          </a:stretch>
        </p:blipFill>
        <p:spPr>
          <a:xfrm>
            <a:off x="-11511" y="3927336"/>
            <a:ext cx="12203511" cy="3004447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screen"/>
          <a:srcRect l="1020" b="5828"/>
          <a:stretch>
            <a:fillRect/>
          </a:stretch>
        </p:blipFill>
        <p:spPr>
          <a:xfrm>
            <a:off x="28241" y="4782626"/>
            <a:ext cx="12188826" cy="214915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344495" y="4204133"/>
            <a:ext cx="11936455" cy="27862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28241" y="2844921"/>
            <a:ext cx="810409" cy="95692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8804" y="295458"/>
            <a:ext cx="1525010" cy="272976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15841" y="945067"/>
            <a:ext cx="79371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Bài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 12: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Thực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hành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mua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bán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hàng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hóa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iCiel Mijas" panose="02000506000000020004" pitchFamily="50" charset="0"/>
              <a:ea typeface="+mn-ea"/>
              <a:cs typeface="+mn-cs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3691255" y="60960"/>
            <a:ext cx="5455920" cy="6394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Chủ đề 3: Cộng đồng địa phương</a:t>
            </a:r>
          </a:p>
        </p:txBody>
      </p:sp>
      <p:pic>
        <p:nvPicPr>
          <p:cNvPr id="6" name="Picture 5" descr="logohtchuan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33990" y="-91440"/>
            <a:ext cx="1971675" cy="19716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2" grpId="0" bldLvl="0" animBg="1"/>
      <p:bldP spid="2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4"/>
          <p:cNvGrpSpPr/>
          <p:nvPr/>
        </p:nvGrpSpPr>
        <p:grpSpPr bwMode="auto">
          <a:xfrm>
            <a:off x="3294712" y="100602"/>
            <a:ext cx="5382969" cy="622080"/>
            <a:chOff x="0" y="0"/>
            <a:chExt cx="4752528" cy="549875"/>
          </a:xfrm>
          <a:solidFill>
            <a:schemeClr val="accent1"/>
          </a:solidFill>
        </p:grpSpPr>
        <p:sp>
          <p:nvSpPr>
            <p:cNvPr id="10" name="矩形 3"/>
            <p:cNvSpPr>
              <a:spLocks noChangeArrowheads="1"/>
            </p:cNvSpPr>
            <p:nvPr/>
          </p:nvSpPr>
          <p:spPr bwMode="auto">
            <a:xfrm>
              <a:off x="0" y="0"/>
              <a:ext cx="4752528" cy="549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黑体" panose="02010609060101010101" pitchFamily="49" charset="-122"/>
                <a:cs typeface="+mn-cs"/>
                <a:sym typeface="SimSun" panose="02010600030101010101" pitchFamily="2" charset="-122"/>
              </a:endParaRPr>
            </a:p>
          </p:txBody>
        </p:sp>
        <p:sp>
          <p:nvSpPr>
            <p:cNvPr id="11" name="TextBox 8"/>
            <p:cNvSpPr>
              <a:spLocks noChangeArrowheads="1"/>
            </p:cNvSpPr>
            <p:nvPr/>
          </p:nvSpPr>
          <p:spPr bwMode="auto">
            <a:xfrm>
              <a:off x="764955" y="98612"/>
              <a:ext cx="3456384" cy="40693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  <a:sym typeface="Microsoft YaHei" panose="020B0503020204020204" charset="-122"/>
                </a:rPr>
                <a:t>Kết luận 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  <a:sym typeface="Microsoft YaHei" panose="020B0503020204020204" charset="-122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>
                <a:latin typeface="+mj-lt"/>
              </a:rPr>
              <a:t>Abc</a:t>
            </a:r>
            <a:endParaRPr lang="zh-CN" altLang="en-US" dirty="0"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726A13-AF39-4473-9B03-D1E81C8CC9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6193" y="1031192"/>
            <a:ext cx="8779613" cy="479561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916" y="-221890"/>
            <a:ext cx="10413485" cy="728944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611863" y="4428367"/>
            <a:ext cx="52526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Củng cố bài học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 advClick="0">
        <p15:prstTrans prst="airplane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thực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hành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字魂59号-创粗黑" panose="00000500000000000000" pitchFamily="2" charset="-122"/>
                <a:cs typeface="Times New Roman" panose="02020603050405020304" charset="0"/>
                <a:sym typeface="字魂59号-创粗黑" panose="00000500000000000000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wheel spokes="8"/>
      </p:transition>
    </mc:Choice>
    <mc:Fallback xmlns="">
      <p:transition spd="slow" advClick="0" advTm="3713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3A6E8A3-327E-48CA-83F8-01A6B152F1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3619" y="818707"/>
            <a:ext cx="8623004" cy="42456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9A71DA6-5C55-47B4-8A3D-5587D90672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5EA9D3-56F7-4C69-B77D-F5D2862247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2225" y="323850"/>
            <a:ext cx="7067550" cy="6210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A7E8E7F-39D7-4FD2-A17F-44A47D8E51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F65B53C-8AFB-4506-9484-6C1157BCD1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6551" y="385763"/>
            <a:ext cx="7096125" cy="5791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2" descr="C:\Users\Administrator\Desktop\4499633_211107066366_2副本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670" y="0"/>
            <a:ext cx="8195945" cy="681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Box 33"/>
          <p:cNvSpPr txBox="1"/>
          <p:nvPr/>
        </p:nvSpPr>
        <p:spPr>
          <a:xfrm>
            <a:off x="2456815" y="398145"/>
            <a:ext cx="31311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-150" normalizeH="0" baseline="0" noProof="0" dirty="0" err="1">
                <a:ln w="9525">
                  <a:noFill/>
                </a:ln>
                <a:solidFill>
                  <a:srgbClr val="2E9AD0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uLnTx/>
                <a:uFillTx/>
                <a:latin typeface="Arial"/>
                <a:ea typeface="方正卡通简体" panose="03000509000000000000" pitchFamily="65" charset="-122"/>
                <a:cs typeface="+mn-cs"/>
              </a:rPr>
              <a:t>Em</a:t>
            </a:r>
            <a:r>
              <a:rPr kumimoji="0" lang="en-US" altLang="zh-CN" sz="3200" b="0" i="0" u="none" strike="noStrike" kern="1200" cap="none" spc="-150" normalizeH="0" baseline="0" noProof="0" dirty="0">
                <a:ln w="9525">
                  <a:noFill/>
                </a:ln>
                <a:solidFill>
                  <a:srgbClr val="2E9AD0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uLnTx/>
                <a:uFillTx/>
                <a:latin typeface="Arial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0" i="0" u="none" strike="noStrike" kern="1200" cap="none" spc="-150" normalizeH="0" baseline="0" noProof="0" dirty="0" err="1">
                <a:ln w="9525">
                  <a:noFill/>
                </a:ln>
                <a:solidFill>
                  <a:srgbClr val="2E9AD0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uLnTx/>
                <a:uFillTx/>
                <a:latin typeface="Arial"/>
                <a:ea typeface="方正卡通简体" panose="03000509000000000000" pitchFamily="65" charset="-122"/>
                <a:cs typeface="+mn-cs"/>
              </a:rPr>
              <a:t>đã</a:t>
            </a:r>
            <a:r>
              <a:rPr kumimoji="0" lang="en-US" altLang="zh-CN" sz="3200" b="0" i="0" u="none" strike="noStrike" kern="1200" cap="none" spc="-150" normalizeH="0" noProof="0" dirty="0">
                <a:ln w="9525">
                  <a:noFill/>
                </a:ln>
                <a:solidFill>
                  <a:srgbClr val="2E9AD0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uLnTx/>
                <a:uFillTx/>
                <a:latin typeface="Arial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0" i="0" u="none" strike="noStrike" kern="1200" cap="none" spc="-150" normalizeH="0" noProof="0" dirty="0" err="1">
                <a:ln w="9525">
                  <a:noFill/>
                </a:ln>
                <a:solidFill>
                  <a:srgbClr val="2E9AD0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uLnTx/>
                <a:uFillTx/>
                <a:latin typeface="Arial"/>
                <a:ea typeface="方正卡通简体" panose="03000509000000000000" pitchFamily="65" charset="-122"/>
                <a:cs typeface="+mn-cs"/>
              </a:rPr>
              <a:t>mua</a:t>
            </a:r>
            <a:r>
              <a:rPr kumimoji="0" lang="en-US" altLang="zh-CN" sz="3200" b="0" i="0" u="none" strike="noStrike" kern="1200" cap="none" spc="-150" normalizeH="0" noProof="0" dirty="0">
                <a:ln w="9525">
                  <a:noFill/>
                </a:ln>
                <a:solidFill>
                  <a:srgbClr val="2E9AD0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uLnTx/>
                <a:uFillTx/>
                <a:latin typeface="Arial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0" i="0" u="none" strike="noStrike" kern="1200" cap="none" spc="-150" normalizeH="0" noProof="0" dirty="0" err="1">
                <a:ln w="9525">
                  <a:noFill/>
                </a:ln>
                <a:solidFill>
                  <a:srgbClr val="2E9AD0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uLnTx/>
                <a:uFillTx/>
                <a:latin typeface="Arial"/>
                <a:ea typeface="方正卡通简体" panose="03000509000000000000" pitchFamily="65" charset="-122"/>
                <a:cs typeface="+mn-cs"/>
              </a:rPr>
              <a:t>được</a:t>
            </a:r>
            <a:r>
              <a:rPr kumimoji="0" lang="en-US" altLang="zh-CN" sz="3200" b="0" i="0" u="none" strike="noStrike" kern="1200" cap="none" spc="-150" normalizeH="0" noProof="0" dirty="0">
                <a:ln w="9525">
                  <a:noFill/>
                </a:ln>
                <a:solidFill>
                  <a:srgbClr val="2E9AD0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uLnTx/>
                <a:uFillTx/>
                <a:latin typeface="Arial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0" i="0" u="none" strike="noStrike" kern="1200" cap="none" spc="-150" normalizeH="0" noProof="0" dirty="0" err="1">
                <a:ln w="9525">
                  <a:noFill/>
                </a:ln>
                <a:solidFill>
                  <a:srgbClr val="2E9AD0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uLnTx/>
                <a:uFillTx/>
                <a:latin typeface="Arial"/>
                <a:ea typeface="方正卡通简体" panose="03000509000000000000" pitchFamily="65" charset="-122"/>
                <a:cs typeface="+mn-cs"/>
              </a:rPr>
              <a:t>những</a:t>
            </a:r>
            <a:r>
              <a:rPr kumimoji="0" lang="en-US" altLang="zh-CN" sz="3200" b="0" i="0" u="none" strike="noStrike" kern="1200" cap="none" spc="-150" normalizeH="0" noProof="0" dirty="0">
                <a:ln w="9525">
                  <a:noFill/>
                </a:ln>
                <a:solidFill>
                  <a:srgbClr val="2E9AD0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uLnTx/>
                <a:uFillTx/>
                <a:latin typeface="Arial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0" i="0" u="none" strike="noStrike" kern="1200" cap="none" spc="-150" normalizeH="0" noProof="0" dirty="0" err="1">
                <a:ln w="9525">
                  <a:noFill/>
                </a:ln>
                <a:solidFill>
                  <a:srgbClr val="2E9AD0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uLnTx/>
                <a:uFillTx/>
                <a:latin typeface="Arial"/>
                <a:ea typeface="方正卡通简体" panose="03000509000000000000" pitchFamily="65" charset="-122"/>
                <a:cs typeface="+mn-cs"/>
              </a:rPr>
              <a:t>hàng</a:t>
            </a:r>
            <a:r>
              <a:rPr kumimoji="0" lang="en-US" altLang="zh-CN" sz="3200" b="0" i="0" u="none" strike="noStrike" kern="1200" cap="none" spc="-150" normalizeH="0" noProof="0" dirty="0">
                <a:ln w="9525">
                  <a:noFill/>
                </a:ln>
                <a:solidFill>
                  <a:srgbClr val="2E9AD0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uLnTx/>
                <a:uFillTx/>
                <a:latin typeface="Arial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0" i="0" u="none" strike="noStrike" kern="1200" cap="none" spc="-150" normalizeH="0" noProof="0" dirty="0" err="1">
                <a:ln w="9525">
                  <a:noFill/>
                </a:ln>
                <a:solidFill>
                  <a:srgbClr val="2E9AD0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uLnTx/>
                <a:uFillTx/>
                <a:latin typeface="Arial"/>
                <a:ea typeface="方正卡通简体" panose="03000509000000000000" pitchFamily="65" charset="-122"/>
                <a:cs typeface="+mn-cs"/>
              </a:rPr>
              <a:t>hóa</a:t>
            </a:r>
            <a:r>
              <a:rPr kumimoji="0" lang="en-US" altLang="zh-CN" sz="3200" b="0" i="0" u="none" strike="noStrike" kern="1200" cap="none" spc="-150" normalizeH="0" noProof="0" dirty="0">
                <a:ln w="9525">
                  <a:noFill/>
                </a:ln>
                <a:solidFill>
                  <a:srgbClr val="2E9AD0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uLnTx/>
                <a:uFillTx/>
                <a:latin typeface="Arial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0" i="0" u="none" strike="noStrike" kern="1200" cap="none" spc="-150" normalizeH="0" noProof="0" dirty="0" err="1">
                <a:ln w="9525">
                  <a:noFill/>
                </a:ln>
                <a:solidFill>
                  <a:srgbClr val="2E9AD0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uLnTx/>
                <a:uFillTx/>
                <a:latin typeface="Arial"/>
                <a:ea typeface="方正卡通简体" panose="03000509000000000000" pitchFamily="65" charset="-122"/>
                <a:cs typeface="+mn-cs"/>
              </a:rPr>
              <a:t>nào</a:t>
            </a:r>
            <a:r>
              <a:rPr kumimoji="0" lang="en-US" altLang="zh-CN" sz="3200" b="0" i="0" u="none" strike="noStrike" kern="1200" cap="none" spc="-150" normalizeH="0" noProof="0" dirty="0">
                <a:ln w="9525">
                  <a:noFill/>
                </a:ln>
                <a:solidFill>
                  <a:srgbClr val="2E9AD0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uLnTx/>
                <a:uFillTx/>
                <a:latin typeface="Arial"/>
                <a:ea typeface="方正卡通简体" panose="03000509000000000000" pitchFamily="65" charset="-122"/>
                <a:cs typeface="+mn-cs"/>
              </a:rPr>
              <a:t>? Mua ở </a:t>
            </a:r>
            <a:r>
              <a:rPr kumimoji="0" lang="en-US" altLang="zh-CN" sz="3200" b="0" i="0" u="none" strike="noStrike" kern="1200" cap="none" spc="-150" normalizeH="0" noProof="0" dirty="0" err="1">
                <a:ln w="9525">
                  <a:noFill/>
                </a:ln>
                <a:solidFill>
                  <a:srgbClr val="2E9AD0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uLnTx/>
                <a:uFillTx/>
                <a:latin typeface="Arial"/>
                <a:ea typeface="方正卡通简体" panose="03000509000000000000" pitchFamily="65" charset="-122"/>
                <a:cs typeface="+mn-cs"/>
              </a:rPr>
              <a:t>đâu</a:t>
            </a:r>
            <a:r>
              <a:rPr kumimoji="0" lang="en-US" altLang="zh-CN" sz="3200" b="0" i="0" u="none" strike="noStrike" kern="1200" cap="none" spc="-150" normalizeH="0" noProof="0" dirty="0">
                <a:ln w="9525">
                  <a:noFill/>
                </a:ln>
                <a:solidFill>
                  <a:srgbClr val="2E9AD0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uLnTx/>
                <a:uFillTx/>
                <a:latin typeface="Arial"/>
                <a:ea typeface="方正卡通简体" panose="03000509000000000000" pitchFamily="65" charset="-122"/>
                <a:cs typeface="+mn-cs"/>
              </a:rPr>
              <a:t>?</a:t>
            </a:r>
            <a:endParaRPr kumimoji="0" lang="zh-CN" altLang="en-US" sz="3200" b="0" i="0" u="none" strike="noStrike" kern="1200" cap="none" spc="-150" normalizeH="0" baseline="0" noProof="0" dirty="0">
              <a:ln w="9525">
                <a:noFill/>
              </a:ln>
              <a:solidFill>
                <a:srgbClr val="2E9AD0"/>
              </a:solidFill>
              <a:effectLst>
                <a:outerShdw blurRad="50800" dist="38100" dir="5400000" algn="t" rotWithShape="0">
                  <a:prstClr val="white">
                    <a:alpha val="69000"/>
                  </a:prstClr>
                </a:outerShdw>
              </a:effectLst>
              <a:uLnTx/>
              <a:uFillTx/>
              <a:latin typeface="Arial"/>
              <a:ea typeface="方正卡通简体" panose="03000509000000000000" pitchFamily="65" charset="-122"/>
              <a:cs typeface="+mn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grpSp>
        <p:nvGrpSpPr>
          <p:cNvPr id="12" name="组合 11"/>
          <p:cNvGrpSpPr/>
          <p:nvPr/>
        </p:nvGrpSpPr>
        <p:grpSpPr>
          <a:xfrm>
            <a:off x="2934586" y="-237490"/>
            <a:ext cx="6358270" cy="2327275"/>
            <a:chOff x="3829526" y="-390049"/>
            <a:chExt cx="2318891" cy="2133600"/>
          </a:xfrm>
          <a:solidFill>
            <a:srgbClr val="FFC000"/>
          </a:solidFill>
        </p:grpSpPr>
        <p:sp>
          <p:nvSpPr>
            <p:cNvPr id="17" name="泪滴形 16"/>
            <p:cNvSpPr/>
            <p:nvPr/>
          </p:nvSpPr>
          <p:spPr bwMode="auto">
            <a:xfrm rot="10800000">
              <a:off x="3829526" y="-390049"/>
              <a:ext cx="2133600" cy="2133600"/>
            </a:xfrm>
            <a:prstGeom prst="teardrop">
              <a:avLst/>
            </a:prstGeom>
            <a:grpFill/>
            <a:ln w="381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21920" tIns="60960" rIns="121920" bIns="60960" numCol="1" rtlCol="0" anchor="t" anchorCtr="0" compatLnSpc="1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黑体" panose="02010609060101010101" pitchFamily="49" charset="-122"/>
                  <a:cs typeface="+mn-cs"/>
                </a:rPr>
                <a:t> 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008824" y="61122"/>
              <a:ext cx="2139593" cy="128807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265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</a:rPr>
                <a:t>Khi </a:t>
              </a:r>
              <a:r>
                <a:rPr kumimoji="0" lang="en-US" altLang="zh-CN" sz="4265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</a:rPr>
                <a:t>mua</a:t>
              </a:r>
              <a:r>
                <a:rPr kumimoji="0" lang="en-US" altLang="zh-CN" sz="4265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</a:rPr>
                <a:t> </a:t>
              </a:r>
              <a:r>
                <a:rPr kumimoji="0" lang="en-US" altLang="zh-CN" sz="4265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</a:rPr>
                <a:t>hàng</a:t>
              </a:r>
              <a:r>
                <a:rPr kumimoji="0" lang="en-US" altLang="zh-CN" sz="4265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</a:rPr>
                <a:t> </a:t>
              </a:r>
              <a:r>
                <a:rPr kumimoji="0" lang="en-US" altLang="zh-CN" sz="4265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</a:rPr>
                <a:t>hóa</a:t>
              </a:r>
              <a:r>
                <a:rPr kumimoji="0" lang="en-US" altLang="zh-CN" sz="4265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</a:rPr>
                <a:t> </a:t>
              </a:r>
              <a:r>
                <a:rPr kumimoji="0" lang="en-US" altLang="zh-CN" sz="4265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</a:rPr>
                <a:t>em</a:t>
              </a:r>
              <a:r>
                <a:rPr kumimoji="0" lang="en-US" altLang="zh-CN" sz="4265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</a:rPr>
                <a:t> </a:t>
              </a:r>
              <a:r>
                <a:rPr kumimoji="0" lang="en-US" altLang="zh-CN" sz="4265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</a:rPr>
                <a:t>cần</a:t>
              </a:r>
              <a:r>
                <a:rPr kumimoji="0" lang="en-US" altLang="zh-CN" sz="4265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</a:rPr>
                <a:t> </a:t>
              </a:r>
              <a:r>
                <a:rPr kumimoji="0" lang="en-US" altLang="zh-CN" sz="4265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</a:rPr>
                <a:t>lưu</a:t>
              </a:r>
              <a:r>
                <a:rPr kumimoji="0" lang="en-US" altLang="zh-CN" sz="4265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</a:rPr>
                <a:t> ý </a:t>
              </a:r>
              <a:r>
                <a:rPr kumimoji="0" lang="en-US" altLang="zh-CN" sz="4265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</a:rPr>
                <a:t>điều</a:t>
              </a:r>
              <a:r>
                <a:rPr kumimoji="0" lang="en-US" altLang="zh-CN" sz="4265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</a:rPr>
                <a:t> </a:t>
              </a:r>
              <a:r>
                <a:rPr kumimoji="0" lang="en-US" altLang="zh-CN" sz="4265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</a:rPr>
                <a:t>gì</a:t>
              </a:r>
              <a:r>
                <a:rPr kumimoji="0" lang="en-US" altLang="zh-CN" sz="4265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</a:rPr>
                <a:t>?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223926" y="2499601"/>
            <a:ext cx="87102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mua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hàng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hóa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cần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lưu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ý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về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mẫu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mã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chất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lượng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sản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phẩm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và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giá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cả</a:t>
            </a:r>
            <a:r>
              <a:rPr lang="en-US" sz="36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/>
              </a:rPr>
              <a:t>sao</a:t>
            </a:r>
            <a:r>
              <a:rPr lang="en-US" sz="36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/>
              </a:rPr>
              <a:t>cho</a:t>
            </a:r>
            <a:r>
              <a:rPr lang="en-US" sz="36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/>
              </a:rPr>
              <a:t>phù</a:t>
            </a:r>
            <a:r>
              <a:rPr lang="en-US" sz="36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/>
              </a:rPr>
              <a:t>hợp</a:t>
            </a:r>
            <a:r>
              <a:rPr lang="en-US" sz="36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/>
              </a:rPr>
              <a:t>với</a:t>
            </a:r>
            <a:r>
              <a:rPr lang="en-US" sz="36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/>
              </a:rPr>
              <a:t>nhu</a:t>
            </a:r>
            <a:r>
              <a:rPr lang="en-US" sz="36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/>
              </a:rPr>
              <a:t>cầu</a:t>
            </a:r>
            <a:r>
              <a:rPr lang="en-US" sz="36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/>
              </a:rPr>
              <a:t>của</a:t>
            </a:r>
            <a:r>
              <a:rPr lang="en-US" sz="36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/>
              </a:rPr>
              <a:t>mình</a:t>
            </a:r>
            <a:r>
              <a:rPr lang="en-US" sz="3600" dirty="0">
                <a:solidFill>
                  <a:prstClr val="black"/>
                </a:solidFill>
                <a:latin typeface="Arial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Content Placeholder 5" descr="logohtchua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0700" y="88265"/>
            <a:ext cx="1511300" cy="13944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thực hành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字魂59号-创粗黑" panose="00000500000000000000" pitchFamily="2" charset="-122"/>
                <a:cs typeface="Times New Roman" panose="02020603050405020304" charset="0"/>
                <a:sym typeface="字魂59号-创粗黑" panose="00000500000000000000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wheel spokes="8"/>
      </p:transition>
    </mc:Choice>
    <mc:Fallback xmlns="">
      <p:transition spd="slow" advClick="0" advTm="3713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Rounded Rectangle 1"/>
          <p:cNvSpPr/>
          <p:nvPr/>
        </p:nvSpPr>
        <p:spPr>
          <a:xfrm>
            <a:off x="871220" y="0"/>
            <a:ext cx="10082530" cy="6889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Kể tên những hàng hóa cần thiết cho cuộc sống của gia đình em</a:t>
            </a:r>
          </a:p>
        </p:txBody>
      </p:sp>
      <p:pic>
        <p:nvPicPr>
          <p:cNvPr id="3" name="Content Placeholder 2" descr="mo-cua-hang-tap-hoa-tai-nha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09190" y="806450"/>
            <a:ext cx="7625080" cy="461581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499870" y="5741035"/>
            <a:ext cx="10082530" cy="68897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Nếu thiếu hàng hóa đó thì cuộc sống của em và gia đình như thế nào?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  <p:bldP spid="5" grpId="1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207</Words>
  <Application>Microsoft Office PowerPoint</Application>
  <PresentationFormat>Widescreen</PresentationFormat>
  <Paragraphs>21</Paragraphs>
  <Slides>11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24" baseType="lpstr">
      <vt:lpstr>等线</vt:lpstr>
      <vt:lpstr>Microsoft YaHei</vt:lpstr>
      <vt:lpstr>Arial</vt:lpstr>
      <vt:lpstr>Calibri</vt:lpstr>
      <vt:lpstr>Calibri Light</vt:lpstr>
      <vt:lpstr>iCiel Mijas</vt:lpstr>
      <vt:lpstr>Times New Roman</vt:lpstr>
      <vt:lpstr>字魂59号-创粗黑</vt:lpstr>
      <vt:lpstr>方正卡通简体</vt:lpstr>
      <vt:lpstr>1_Office Theme</vt:lpstr>
      <vt:lpstr>Office 主题​​</vt:lpstr>
      <vt:lpstr>2_Office Theme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Abc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tran thao</cp:lastModifiedBy>
  <cp:revision>3</cp:revision>
  <dcterms:created xsi:type="dcterms:W3CDTF">2021-06-05T01:57:50Z</dcterms:created>
  <dcterms:modified xsi:type="dcterms:W3CDTF">2021-06-05T02:34:39Z</dcterms:modified>
</cp:coreProperties>
</file>