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5.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8.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78" r:id="rId3"/>
    <p:sldMasterId id="2147483692" r:id="rId4"/>
    <p:sldMasterId id="2147483704" r:id="rId5"/>
    <p:sldMasterId id="2147483716" r:id="rId6"/>
    <p:sldMasterId id="2147483733" r:id="rId7"/>
    <p:sldMasterId id="2147483750" r:id="rId8"/>
    <p:sldMasterId id="2147483767" r:id="rId9"/>
  </p:sldMasterIdLst>
  <p:notesMasterIdLst>
    <p:notesMasterId r:id="rId30"/>
  </p:notesMasterIdLst>
  <p:sldIdLst>
    <p:sldId id="474" r:id="rId10"/>
    <p:sldId id="2902" r:id="rId11"/>
    <p:sldId id="2901" r:id="rId12"/>
    <p:sldId id="2007577114" r:id="rId13"/>
    <p:sldId id="259" r:id="rId14"/>
    <p:sldId id="260" r:id="rId15"/>
    <p:sldId id="258" r:id="rId16"/>
    <p:sldId id="2903" r:id="rId17"/>
    <p:sldId id="261" r:id="rId18"/>
    <p:sldId id="2915" r:id="rId19"/>
    <p:sldId id="2007577115" r:id="rId20"/>
    <p:sldId id="2907" r:id="rId21"/>
    <p:sldId id="2909" r:id="rId22"/>
    <p:sldId id="262" r:id="rId23"/>
    <p:sldId id="2910" r:id="rId24"/>
    <p:sldId id="263" r:id="rId25"/>
    <p:sldId id="264" r:id="rId26"/>
    <p:sldId id="2914" r:id="rId27"/>
    <p:sldId id="265" r:id="rId28"/>
    <p:sldId id="47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79742" autoAdjust="0"/>
  </p:normalViewPr>
  <p:slideViewPr>
    <p:cSldViewPr snapToGrid="0">
      <p:cViewPr>
        <p:scale>
          <a:sx n="46" d="100"/>
          <a:sy n="46" d="100"/>
        </p:scale>
        <p:origin x="1098"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CB2820-42D5-477D-A42B-5F0CF5371712}" type="datetimeFigureOut">
              <a:rPr lang="en-US" smtClean="0"/>
              <a:t>11/30/2021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D2FD73-8F50-4155-868E-D50988852749}" type="slidenum">
              <a:rPr lang="en-US" smtClean="0"/>
              <a:t>‹#›</a:t>
            </a:fld>
            <a:endParaRPr lang="en-US"/>
          </a:p>
        </p:txBody>
      </p:sp>
    </p:spTree>
    <p:extLst>
      <p:ext uri="{BB962C8B-B14F-4D97-AF65-F5344CB8AC3E}">
        <p14:creationId xmlns:p14="http://schemas.microsoft.com/office/powerpoint/2010/main" val="2707831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29520223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0582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XEM VIDEO” BÉ TỰ LÀM LẤY VIỆC CỦA MÌNH”</a:t>
            </a:r>
            <a:endParaRPr lang="vi-VN"/>
          </a:p>
        </p:txBody>
      </p:sp>
      <p:sp>
        <p:nvSpPr>
          <p:cNvPr id="4" name="Slide Number Placeholder 3"/>
          <p:cNvSpPr>
            <a:spLocks noGrp="1"/>
          </p:cNvSpPr>
          <p:nvPr>
            <p:ph type="sldNum" sz="quarter" idx="5"/>
          </p:nvPr>
        </p:nvSpPr>
        <p:spPr/>
        <p:txBody>
          <a:bodyPr/>
          <a:lstStyle/>
          <a:p>
            <a:fld id="{70D2FD73-8F50-4155-868E-D50988852749}" type="slidenum">
              <a:rPr lang="en-US" smtClean="0"/>
              <a:t>2</a:t>
            </a:fld>
            <a:endParaRPr lang="en-US"/>
          </a:p>
        </p:txBody>
      </p:sp>
    </p:spTree>
    <p:extLst>
      <p:ext uri="{BB962C8B-B14F-4D97-AF65-F5344CB8AC3E}">
        <p14:creationId xmlns:p14="http://schemas.microsoft.com/office/powerpoint/2010/main" val="1775246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A70F956-FC7D-4434-9D9E-CC985997F4E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extLst>
      <p:ext uri="{BB962C8B-B14F-4D97-AF65-F5344CB8AC3E}">
        <p14:creationId xmlns:p14="http://schemas.microsoft.com/office/powerpoint/2010/main" val="3981937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vi-VN" b="0" i="0">
                <a:solidFill>
                  <a:srgbClr val="000000"/>
                </a:solidFill>
                <a:effectLst/>
                <a:latin typeface="Open Sans" panose="020B0606030504020204" pitchFamily="34" charset="0"/>
              </a:rPr>
              <a:t>1.Thảo luận</a:t>
            </a:r>
          </a:p>
          <a:p>
            <a:pPr algn="l"/>
            <a:r>
              <a:rPr lang="vi-VN" b="0" i="0">
                <a:solidFill>
                  <a:srgbClr val="000000"/>
                </a:solidFill>
                <a:effectLst/>
                <a:latin typeface="Open Sans" panose="020B0606030504020204" pitchFamily="34" charset="0"/>
              </a:rPr>
              <a:t>+ Bạn nhỏ trong câu chuyện không biết tự giác tự phục vụ bản thân của mình mà luôn phải nhờ đến mẹ.</a:t>
            </a:r>
          </a:p>
          <a:p>
            <a:pPr algn="l"/>
            <a:r>
              <a:rPr lang="vi-VN" b="0" i="0">
                <a:solidFill>
                  <a:srgbClr val="000000"/>
                </a:solidFill>
                <a:effectLst/>
                <a:latin typeface="Open Sans" panose="020B0606030504020204" pitchFamily="34" charset="0"/>
              </a:rPr>
              <a:t>+ Lời khuyên của em cho bạn ấy là: Chúng ta phải biết tự làm để phục vụ bản thân của mình với những  không quá cần thiết đến sự trợ giúp của người lớn.</a:t>
            </a:r>
          </a:p>
          <a:p>
            <a:endParaRPr lang="vi-VN"/>
          </a:p>
        </p:txBody>
      </p:sp>
      <p:sp>
        <p:nvSpPr>
          <p:cNvPr id="4" name="Slide Number Placeholder 3"/>
          <p:cNvSpPr>
            <a:spLocks noGrp="1"/>
          </p:cNvSpPr>
          <p:nvPr>
            <p:ph type="sldNum" sz="quarter" idx="5"/>
          </p:nvPr>
        </p:nvSpPr>
        <p:spPr/>
        <p:txBody>
          <a:bodyPr/>
          <a:lstStyle/>
          <a:p>
            <a:fld id="{70D2FD73-8F50-4155-868E-D50988852749}" type="slidenum">
              <a:rPr lang="en-US" smtClean="0"/>
              <a:t>5</a:t>
            </a:fld>
            <a:endParaRPr lang="en-US"/>
          </a:p>
        </p:txBody>
      </p:sp>
    </p:spTree>
    <p:extLst>
      <p:ext uri="{BB962C8B-B14F-4D97-AF65-F5344CB8AC3E}">
        <p14:creationId xmlns:p14="http://schemas.microsoft.com/office/powerpoint/2010/main" val="3560845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044168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a:p>
        </p:txBody>
      </p:sp>
      <p:sp>
        <p:nvSpPr>
          <p:cNvPr id="4" name="Slide Number Placeholder 3"/>
          <p:cNvSpPr>
            <a:spLocks noGrp="1"/>
          </p:cNvSpPr>
          <p:nvPr>
            <p:ph type="sldNum" sz="quarter" idx="5"/>
          </p:nvPr>
        </p:nvSpPr>
        <p:spPr/>
        <p:txBody>
          <a:bodyPr/>
          <a:lstStyle/>
          <a:p>
            <a:fld id="{70D2FD73-8F50-4155-868E-D50988852749}" type="slidenum">
              <a:rPr lang="en-US" smtClean="0"/>
              <a:t>9</a:t>
            </a:fld>
            <a:endParaRPr lang="en-US"/>
          </a:p>
        </p:txBody>
      </p:sp>
    </p:spTree>
    <p:extLst>
      <p:ext uri="{BB962C8B-B14F-4D97-AF65-F5344CB8AC3E}">
        <p14:creationId xmlns:p14="http://schemas.microsoft.com/office/powerpoint/2010/main" val="2164217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15986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747305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vi-VN" dirty="0"/>
          </a:p>
        </p:txBody>
      </p:sp>
    </p:spTree>
    <p:extLst>
      <p:ext uri="{BB962C8B-B14F-4D97-AF65-F5344CB8AC3E}">
        <p14:creationId xmlns:p14="http://schemas.microsoft.com/office/powerpoint/2010/main" val="8001085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BF82D2-7A68-459D-A996-9BDDA2518FA4}" type="datetimeFigureOut">
              <a:rPr lang="zh-CN" altLang="en-US" smtClean="0"/>
              <a:t>2021/11/30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639241126"/>
      </p:ext>
    </p:extLst>
  </p:cSld>
  <p:clrMapOvr>
    <a:masterClrMapping/>
  </p:clrMapOvr>
  <mc:AlternateContent xmlns:mc="http://schemas.openxmlformats.org/markup-compatibility/2006" xmlns:p14="http://schemas.microsoft.com/office/powerpoint/2010/main">
    <mc:Choice Requires="p14">
      <p:transition spd="slow" p14:dur="1250" advTm="2440">
        <p14:switch dir="r"/>
      </p:transition>
    </mc:Choice>
    <mc:Fallback xmlns="">
      <p:transition spd="slow" advTm="244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t>11/30/2021</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t>‹#›</a:t>
            </a:fld>
            <a:endParaRPr lang="en-US"/>
          </a:p>
        </p:txBody>
      </p:sp>
    </p:spTree>
    <p:extLst>
      <p:ext uri="{BB962C8B-B14F-4D97-AF65-F5344CB8AC3E}">
        <p14:creationId xmlns:p14="http://schemas.microsoft.com/office/powerpoint/2010/main" val="342684950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solidFill>
          <a:schemeClr val="accent1"/>
        </a:solidFill>
        <a:effectLst/>
      </p:bgPr>
    </p:bg>
    <p:spTree>
      <p:nvGrpSpPr>
        <p:cNvPr id="1" name="Shape 74"/>
        <p:cNvGrpSpPr/>
        <p:nvPr/>
      </p:nvGrpSpPr>
      <p:grpSpPr>
        <a:xfrm>
          <a:off x="0" y="0"/>
          <a:ext cx="0" cy="0"/>
          <a:chOff x="0" y="0"/>
          <a:chExt cx="0" cy="0"/>
        </a:xfrm>
      </p:grpSpPr>
      <p:sp>
        <p:nvSpPr>
          <p:cNvPr id="2" name="Rounded Rectangle 1"/>
          <p:cNvSpPr/>
          <p:nvPr userDrawn="1"/>
        </p:nvSpPr>
        <p:spPr>
          <a:xfrm>
            <a:off x="464457" y="154819"/>
            <a:ext cx="11514667" cy="6289524"/>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46525238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F9E27F"/>
        </a:solidFill>
        <a:effectLst/>
      </p:bgPr>
    </p:bg>
    <p:spTree>
      <p:nvGrpSpPr>
        <p:cNvPr id="1" name="Shape 74"/>
        <p:cNvGrpSpPr/>
        <p:nvPr/>
      </p:nvGrpSpPr>
      <p:grpSpPr>
        <a:xfrm>
          <a:off x="0" y="0"/>
          <a:ext cx="0" cy="0"/>
          <a:chOff x="0" y="0"/>
          <a:chExt cx="0" cy="0"/>
        </a:xfrm>
      </p:grpSpPr>
      <p:sp>
        <p:nvSpPr>
          <p:cNvPr id="2"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2">
              <a:lumMod val="75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 name="Google Shape;267;p25"/>
          <p:cNvGrpSpPr/>
          <p:nvPr userDrawn="1"/>
        </p:nvGrpSpPr>
        <p:grpSpPr>
          <a:xfrm rot="1093143">
            <a:off x="10246481" y="4803394"/>
            <a:ext cx="1300688" cy="1248865"/>
            <a:chOff x="3885600" y="2960625"/>
            <a:chExt cx="470600" cy="451850"/>
          </a:xfrm>
        </p:grpSpPr>
        <p:sp>
          <p:nvSpPr>
            <p:cNvPr id="4"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 name="Google Shape;13;p2"/>
          <p:cNvGrpSpPr/>
          <p:nvPr userDrawn="1"/>
        </p:nvGrpSpPr>
        <p:grpSpPr>
          <a:xfrm rot="10800000" flipH="1">
            <a:off x="0" y="2217317"/>
            <a:ext cx="13566696" cy="4640683"/>
            <a:chOff x="1367050" y="3059225"/>
            <a:chExt cx="1407100" cy="848450"/>
          </a:xfrm>
        </p:grpSpPr>
        <p:sp>
          <p:nvSpPr>
            <p:cNvPr id="13"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6"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7" name="TextBox 16"/>
          <p:cNvSpPr txBox="1"/>
          <p:nvPr userDrawn="1"/>
        </p:nvSpPr>
        <p:spPr>
          <a:xfrm>
            <a:off x="9230468" y="6502400"/>
            <a:ext cx="2140085" cy="256545"/>
          </a:xfrm>
          <a:prstGeom prst="rect">
            <a:avLst/>
          </a:prstGeom>
          <a:noFill/>
        </p:spPr>
        <p:txBody>
          <a:bodyPr wrap="square" rtlCol="0">
            <a:spAutoFit/>
          </a:bodyPr>
          <a:lstStyle/>
          <a:p>
            <a:r>
              <a:rPr lang="en-US" sz="1067" dirty="0">
                <a:solidFill>
                  <a:srgbClr val="F37022"/>
                </a:solidFill>
              </a:rPr>
              <a:t>FeistyForwarders_0968120672</a:t>
            </a:r>
          </a:p>
        </p:txBody>
      </p:sp>
      <p:sp>
        <p:nvSpPr>
          <p:cNvPr id="18"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 name="Google Shape;246;p25"/>
          <p:cNvGrpSpPr/>
          <p:nvPr userDrawn="1"/>
        </p:nvGrpSpPr>
        <p:grpSpPr>
          <a:xfrm>
            <a:off x="11238689" y="3071620"/>
            <a:ext cx="685727" cy="632509"/>
            <a:chOff x="712875" y="2205450"/>
            <a:chExt cx="233675" cy="215550"/>
          </a:xfrm>
        </p:grpSpPr>
        <p:sp>
          <p:nvSpPr>
            <p:cNvPr id="20"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 name="Google Shape;252;p25"/>
          <p:cNvGrpSpPr/>
          <p:nvPr userDrawn="1"/>
        </p:nvGrpSpPr>
        <p:grpSpPr>
          <a:xfrm>
            <a:off x="10173295" y="3438661"/>
            <a:ext cx="985765" cy="909171"/>
            <a:chOff x="751275" y="1814050"/>
            <a:chExt cx="233675" cy="215525"/>
          </a:xfrm>
        </p:grpSpPr>
        <p:sp>
          <p:nvSpPr>
            <p:cNvPr id="26"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2" name="Group 31"/>
          <p:cNvGrpSpPr/>
          <p:nvPr userDrawn="1"/>
        </p:nvGrpSpPr>
        <p:grpSpPr>
          <a:xfrm>
            <a:off x="4826911" y="352960"/>
            <a:ext cx="2368150" cy="1891371"/>
            <a:chOff x="3620184" y="264720"/>
            <a:chExt cx="1776113" cy="1418528"/>
          </a:xfrm>
        </p:grpSpPr>
        <p:sp>
          <p:nvSpPr>
            <p:cNvPr id="33"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chemeClr val="accent6">
                  <a:lumMod val="40000"/>
                  <a:lumOff val="60000"/>
                </a:schemeClr>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TextBox 34"/>
            <p:cNvSpPr txBox="1"/>
            <p:nvPr userDrawn="1"/>
          </p:nvSpPr>
          <p:spPr>
            <a:xfrm>
              <a:off x="3693975" y="710267"/>
              <a:ext cx="1529506" cy="500089"/>
            </a:xfrm>
            <a:prstGeom prst="rect">
              <a:avLst/>
            </a:prstGeom>
            <a:noFill/>
          </p:spPr>
          <p:txBody>
            <a:bodyPr wrap="none" rtlCol="0">
              <a:spAutoFit/>
            </a:bodyPr>
            <a:lstStyle/>
            <a:p>
              <a:r>
                <a:rPr lang="en-US" sz="3733" dirty="0">
                  <a:solidFill>
                    <a:srgbClr val="F37022"/>
                  </a:solidFill>
                  <a:latin typeface="UTM Cookies" panose="02040603050506020204" pitchFamily="18" charset="0"/>
                </a:rPr>
                <a:t>CHỦ</a:t>
              </a:r>
              <a:r>
                <a:rPr lang="en-US" sz="3733" baseline="0" dirty="0">
                  <a:solidFill>
                    <a:srgbClr val="F37022"/>
                  </a:solidFill>
                  <a:latin typeface="UTM Cookies" panose="02040603050506020204" pitchFamily="18" charset="0"/>
                </a:rPr>
                <a:t> ĐỀ 2</a:t>
              </a:r>
              <a:endParaRPr lang="en-US" sz="3733" dirty="0">
                <a:solidFill>
                  <a:srgbClr val="F37022"/>
                </a:solidFill>
                <a:latin typeface="UTM Cookies" panose="02040603050506020204" pitchFamily="18" charset="0"/>
              </a:endParaRPr>
            </a:p>
          </p:txBody>
        </p:sp>
      </p:grpSp>
      <p:sp>
        <p:nvSpPr>
          <p:cNvPr id="36"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7" name="Google Shape;201;p25"/>
          <p:cNvGrpSpPr/>
          <p:nvPr userDrawn="1"/>
        </p:nvGrpSpPr>
        <p:grpSpPr>
          <a:xfrm rot="186006">
            <a:off x="5284530" y="1661731"/>
            <a:ext cx="668199" cy="1350400"/>
            <a:chOff x="656025" y="2751350"/>
            <a:chExt cx="311375" cy="629275"/>
          </a:xfrm>
        </p:grpSpPr>
        <p:sp>
          <p:nvSpPr>
            <p:cNvPr id="38"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6919714" y="1710357"/>
            <a:ext cx="5136561" cy="995209"/>
          </a:xfrm>
          <a:prstGeom prst="rect">
            <a:avLst/>
          </a:prstGeom>
          <a:noFill/>
        </p:spPr>
        <p:txBody>
          <a:bodyPr wrap="square" rtlCol="0">
            <a:spAutoFit/>
          </a:bodyPr>
          <a:lstStyle/>
          <a:p>
            <a:r>
              <a:rPr lang="en-US" sz="5867" dirty="0">
                <a:ln w="28575" cmpd="thickThin">
                  <a:solidFill>
                    <a:schemeClr val="accent2">
                      <a:lumMod val="50000"/>
                    </a:schemeClr>
                  </a:solidFill>
                </a:ln>
                <a:solidFill>
                  <a:schemeClr val="bg1"/>
                </a:solidFill>
                <a:latin typeface="UTM Cookies" panose="02040603050506020204" pitchFamily="18" charset="0"/>
              </a:rPr>
              <a:t>RÈN</a:t>
            </a:r>
            <a:r>
              <a:rPr lang="en-US" sz="5867" baseline="0" dirty="0">
                <a:ln w="28575" cmpd="thickThin">
                  <a:solidFill>
                    <a:schemeClr val="accent2">
                      <a:lumMod val="50000"/>
                    </a:schemeClr>
                  </a:solidFill>
                </a:ln>
                <a:solidFill>
                  <a:schemeClr val="bg1"/>
                </a:solidFill>
                <a:latin typeface="UTM Cookies" panose="02040603050506020204" pitchFamily="18" charset="0"/>
              </a:rPr>
              <a:t> NẾP SỐNG</a:t>
            </a:r>
            <a:endParaRPr lang="en-US" sz="5867" dirty="0">
              <a:ln w="28575" cmpd="thickThin">
                <a:solidFill>
                  <a:schemeClr val="accent2">
                    <a:lumMod val="50000"/>
                  </a:schemeClr>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660549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6">
                                            <p:txEl>
                                              <p:pRg st="0" end="0"/>
                                            </p:txEl>
                                          </p:spTgt>
                                        </p:tgtEl>
                                        <p:attrNameLst>
                                          <p:attrName>style.visibility</p:attrName>
                                        </p:attrNameLst>
                                      </p:cBhvr>
                                      <p:to>
                                        <p:strVal val="visible"/>
                                      </p:to>
                                    </p:set>
                                    <p:animEffect transition="in" filter="fade">
                                      <p:cBhvr>
                                        <p:cTn id="10"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9E27F"/>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11083701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EF8B0"/>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41011846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DDE9AB"/>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92D05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62BB4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rgbClr val="92D050"/>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438030"/>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ECF2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solidFill>
                    <a:srgbClr val="438030"/>
                  </a:solidFill>
                  <a:latin typeface="UTM Cookies" panose="02040603050506020204" pitchFamily="18" charset="0"/>
                </a:rPr>
                <a:t>CHỦ</a:t>
              </a:r>
              <a:r>
                <a:rPr lang="en-US" sz="3733" baseline="0" dirty="0">
                  <a:solidFill>
                    <a:srgbClr val="438030"/>
                  </a:solidFill>
                  <a:latin typeface="UTM Cookies" panose="02040603050506020204" pitchFamily="18" charset="0"/>
                </a:rPr>
                <a:t> ĐỀ 4</a:t>
              </a:r>
              <a:endParaRPr lang="en-US" sz="3733" dirty="0">
                <a:solidFill>
                  <a:srgbClr val="438030"/>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7384595" y="888872"/>
            <a:ext cx="4359812" cy="1898084"/>
          </a:xfrm>
          <a:prstGeom prst="rect">
            <a:avLst/>
          </a:prstGeom>
          <a:noFill/>
        </p:spPr>
        <p:txBody>
          <a:bodyPr wrap="square" rtlCol="0">
            <a:spAutoFit/>
          </a:bodyPr>
          <a:lstStyle/>
          <a:p>
            <a:pPr algn="ctr"/>
            <a:r>
              <a:rPr lang="en-US" sz="5867" dirty="0">
                <a:ln w="28575" cmpd="thickThin">
                  <a:solidFill>
                    <a:srgbClr val="438030"/>
                  </a:solidFill>
                </a:ln>
                <a:solidFill>
                  <a:schemeClr val="bg1"/>
                </a:solidFill>
                <a:latin typeface="UTM Cookies" panose="02040603050506020204" pitchFamily="18" charset="0"/>
              </a:rPr>
              <a:t>TỰ</a:t>
            </a:r>
            <a:r>
              <a:rPr lang="en-US" sz="5867" baseline="0" dirty="0">
                <a:ln w="28575" cmpd="thickThin">
                  <a:solidFill>
                    <a:srgbClr val="438030"/>
                  </a:solidFill>
                </a:ln>
                <a:solidFill>
                  <a:schemeClr val="bg1"/>
                </a:solidFill>
                <a:latin typeface="UTM Cookies" panose="02040603050506020204" pitchFamily="18" charset="0"/>
              </a:rPr>
              <a:t> PHỤC VỤ BẢN THÂN</a:t>
            </a:r>
            <a:endParaRPr lang="en-US" sz="5867" dirty="0">
              <a:ln w="28575" cmpd="thickThin">
                <a:solidFill>
                  <a:srgbClr val="43803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2034082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DDE9AB"/>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rgbClr val="62BB47"/>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91751072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8F0C7"/>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CCDF6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92D050"/>
              </a:solidFill>
            </a:endParaRPr>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BDD64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rgbClr val="92D050"/>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438030"/>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3F7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ln>
                    <a:solidFill>
                      <a:srgbClr val="438030"/>
                    </a:solidFill>
                  </a:ln>
                  <a:solidFill>
                    <a:srgbClr val="92D050"/>
                  </a:solidFill>
                  <a:latin typeface="UTM Cookies" panose="02040603050506020204" pitchFamily="18" charset="0"/>
                </a:rPr>
                <a:t>CHỦ</a:t>
              </a:r>
              <a:r>
                <a:rPr lang="en-US" sz="3733" baseline="0" dirty="0">
                  <a:ln>
                    <a:solidFill>
                      <a:srgbClr val="438030"/>
                    </a:solidFill>
                  </a:ln>
                  <a:solidFill>
                    <a:srgbClr val="92D050"/>
                  </a:solidFill>
                  <a:latin typeface="UTM Cookies" panose="02040603050506020204" pitchFamily="18" charset="0"/>
                </a:rPr>
                <a:t> ĐỀ 5</a:t>
              </a:r>
              <a:endParaRPr lang="en-US" sz="3733" dirty="0">
                <a:ln>
                  <a:solidFill>
                    <a:srgbClr val="438030"/>
                  </a:solidFill>
                </a:ln>
                <a:solidFill>
                  <a:srgbClr val="92D050"/>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6997555" y="946928"/>
            <a:ext cx="4943060" cy="1898084"/>
          </a:xfrm>
          <a:prstGeom prst="rect">
            <a:avLst/>
          </a:prstGeom>
          <a:noFill/>
        </p:spPr>
        <p:txBody>
          <a:bodyPr wrap="square" rtlCol="0">
            <a:spAutoFit/>
          </a:bodyPr>
          <a:lstStyle/>
          <a:p>
            <a:pPr algn="ctr"/>
            <a:r>
              <a:rPr lang="en-US" sz="5867" dirty="0">
                <a:ln w="28575" cmpd="thickThin">
                  <a:solidFill>
                    <a:srgbClr val="438030"/>
                  </a:solidFill>
                </a:ln>
                <a:solidFill>
                  <a:schemeClr val="bg1"/>
                </a:solidFill>
                <a:latin typeface="UTM Cookies" panose="02040603050506020204" pitchFamily="18" charset="0"/>
              </a:rPr>
              <a:t>GIA ĐÌNH</a:t>
            </a:r>
            <a:r>
              <a:rPr lang="en-US" sz="5867" baseline="0" dirty="0">
                <a:ln w="28575" cmpd="thickThin">
                  <a:solidFill>
                    <a:srgbClr val="438030"/>
                  </a:solidFill>
                </a:ln>
                <a:solidFill>
                  <a:schemeClr val="bg1"/>
                </a:solidFill>
                <a:latin typeface="UTM Cookies" panose="02040603050506020204" pitchFamily="18" charset="0"/>
              </a:rPr>
              <a:t> THÂN THƯƠNG</a:t>
            </a:r>
            <a:endParaRPr lang="en-US" sz="5867" dirty="0">
              <a:ln w="28575" cmpd="thickThin">
                <a:solidFill>
                  <a:srgbClr val="43803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2564026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E8F0C7"/>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rgbClr val="BDD646"/>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83156370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chemeClr val="accent5">
            <a:lumMod val="60000"/>
            <a:lumOff val="40000"/>
          </a:schemeClr>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6">
              <a:lumMod val="75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5">
                <a:lumMod val="60000"/>
                <a:lumOff val="40000"/>
              </a:schemeClr>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chemeClr val="accent5">
                    <a:lumMod val="75000"/>
                  </a:schemeClr>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solidFill>
                    <a:schemeClr val="accent6">
                      <a:lumMod val="50000"/>
                    </a:schemeClr>
                  </a:solidFill>
                  <a:latin typeface="UTM Cookies" panose="02040603050506020204" pitchFamily="18" charset="0"/>
                </a:rPr>
                <a:t>CHỦ</a:t>
              </a:r>
              <a:r>
                <a:rPr lang="en-US" sz="3733" baseline="0" dirty="0">
                  <a:solidFill>
                    <a:schemeClr val="accent6">
                      <a:lumMod val="50000"/>
                    </a:schemeClr>
                  </a:solidFill>
                  <a:latin typeface="UTM Cookies" panose="02040603050506020204" pitchFamily="18" charset="0"/>
                </a:rPr>
                <a:t> ĐỀ 6</a:t>
              </a:r>
              <a:endParaRPr lang="en-US" sz="3733" dirty="0">
                <a:solidFill>
                  <a:schemeClr val="accent6">
                    <a:lumMod val="50000"/>
                  </a:schemeClr>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7445011" y="735307"/>
            <a:ext cx="4359812" cy="2554354"/>
          </a:xfrm>
          <a:prstGeom prst="rect">
            <a:avLst/>
          </a:prstGeom>
          <a:noFill/>
        </p:spPr>
        <p:txBody>
          <a:bodyPr wrap="square" rtlCol="0">
            <a:spAutoFit/>
          </a:bodyPr>
          <a:lstStyle/>
          <a:p>
            <a:pPr algn="ctr"/>
            <a:r>
              <a:rPr lang="en-US" sz="5333" dirty="0">
                <a:ln w="28575" cmpd="thickThin">
                  <a:solidFill>
                    <a:srgbClr val="0070C0"/>
                  </a:solidFill>
                </a:ln>
                <a:solidFill>
                  <a:schemeClr val="bg1"/>
                </a:solidFill>
                <a:latin typeface="UTM Cookies" panose="02040603050506020204" pitchFamily="18" charset="0"/>
              </a:rPr>
              <a:t>TỰ</a:t>
            </a:r>
            <a:r>
              <a:rPr lang="en-US" sz="5333" baseline="0" dirty="0">
                <a:ln w="28575" cmpd="thickThin">
                  <a:solidFill>
                    <a:srgbClr val="0070C0"/>
                  </a:solidFill>
                </a:ln>
                <a:solidFill>
                  <a:schemeClr val="bg1"/>
                </a:solidFill>
                <a:latin typeface="UTM Cookies" panose="02040603050506020204" pitchFamily="18" charset="0"/>
              </a:rPr>
              <a:t> CHĂM SÓC VÀ BẢO VỆ BẢN THÂN</a:t>
            </a:r>
            <a:endParaRPr lang="en-US" sz="5333" dirty="0">
              <a:ln w="28575" cmpd="thickThin">
                <a:solidFill>
                  <a:srgbClr val="0070C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408485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5">
            <a:lumMod val="60000"/>
            <a:lumOff val="40000"/>
          </a:schemeClr>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chemeClr val="accent6">
                <a:lumMod val="7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630743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t>11/30/2021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t>‹#›</a:t>
            </a:fld>
            <a:endParaRPr lang="en-US"/>
          </a:p>
        </p:txBody>
      </p:sp>
    </p:spTree>
    <p:extLst>
      <p:ext uri="{BB962C8B-B14F-4D97-AF65-F5344CB8AC3E}">
        <p14:creationId xmlns:p14="http://schemas.microsoft.com/office/powerpoint/2010/main" val="2863221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FAD5E6"/>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BA8C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A165A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A165AB"/>
              </a:solidFill>
            </a:endParaRPr>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bg2">
                <a:lumMod val="60000"/>
                <a:lumOff val="40000"/>
              </a:schemeClr>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BA8CBA"/>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FE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ln>
                    <a:solidFill>
                      <a:srgbClr val="A165AB"/>
                    </a:solidFill>
                  </a:ln>
                  <a:solidFill>
                    <a:srgbClr val="BA8CBA"/>
                  </a:solidFill>
                  <a:latin typeface="UTM Cookies" panose="02040603050506020204" pitchFamily="18" charset="0"/>
                </a:rPr>
                <a:t>CHỦ</a:t>
              </a:r>
              <a:r>
                <a:rPr lang="en-US" sz="3733" baseline="0" dirty="0">
                  <a:ln>
                    <a:solidFill>
                      <a:srgbClr val="A165AB"/>
                    </a:solidFill>
                  </a:ln>
                  <a:solidFill>
                    <a:srgbClr val="BA8CBA"/>
                  </a:solidFill>
                  <a:latin typeface="UTM Cookies" panose="02040603050506020204" pitchFamily="18" charset="0"/>
                </a:rPr>
                <a:t> ĐỀ 8</a:t>
              </a:r>
              <a:endParaRPr lang="en-US" sz="3733" dirty="0">
                <a:ln>
                  <a:solidFill>
                    <a:srgbClr val="A165AB"/>
                  </a:solidFill>
                </a:ln>
                <a:solidFill>
                  <a:srgbClr val="BA8CBA"/>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4">
              <a:lumMod val="40000"/>
              <a:lumOff val="60000"/>
            </a:schemeClr>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7445011" y="735307"/>
            <a:ext cx="4359812" cy="3046988"/>
          </a:xfrm>
          <a:prstGeom prst="rect">
            <a:avLst/>
          </a:prstGeom>
          <a:noFill/>
        </p:spPr>
        <p:txBody>
          <a:bodyPr wrap="square" rtlCol="0">
            <a:spAutoFit/>
          </a:bodyPr>
          <a:lstStyle/>
          <a:p>
            <a:pPr algn="ctr"/>
            <a:r>
              <a:rPr lang="en-US" sz="6400" dirty="0">
                <a:ln w="9525" cmpd="thickThin">
                  <a:solidFill>
                    <a:srgbClr val="7030A0"/>
                  </a:solidFill>
                </a:ln>
                <a:solidFill>
                  <a:srgbClr val="FFC000"/>
                </a:solidFill>
                <a:latin typeface="UTM Cookies" panose="02040603050506020204" pitchFamily="18" charset="0"/>
              </a:rPr>
              <a:t>CHIA SẺ</a:t>
            </a:r>
            <a:r>
              <a:rPr lang="en-US" sz="6400" baseline="0" dirty="0">
                <a:ln w="9525" cmpd="thickThin">
                  <a:solidFill>
                    <a:srgbClr val="7030A0"/>
                  </a:solidFill>
                </a:ln>
                <a:solidFill>
                  <a:srgbClr val="FFC000"/>
                </a:solidFill>
                <a:latin typeface="UTM Cookies" panose="02040603050506020204" pitchFamily="18" charset="0"/>
              </a:rPr>
              <a:t> CỘNG ĐỒNG</a:t>
            </a:r>
            <a:endParaRPr lang="en-US" sz="6400" dirty="0">
              <a:ln w="9525" cmpd="thickThin">
                <a:solidFill>
                  <a:srgbClr val="7030A0"/>
                </a:solidFill>
              </a:ln>
              <a:solidFill>
                <a:srgbClr val="FFC000"/>
              </a:solidFill>
              <a:latin typeface="UTM Cookies" panose="02040603050506020204" pitchFamily="18" charset="0"/>
            </a:endParaRPr>
          </a:p>
        </p:txBody>
      </p:sp>
    </p:spTree>
    <p:extLst>
      <p:ext uri="{BB962C8B-B14F-4D97-AF65-F5344CB8AC3E}">
        <p14:creationId xmlns:p14="http://schemas.microsoft.com/office/powerpoint/2010/main" val="301747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AD5E6"/>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rgbClr val="A165AB"/>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06950857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5E1EE"/>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bg2">
              <a:lumMod val="60000"/>
              <a:lumOff val="40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AC98C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A165AB"/>
              </a:solidFill>
            </a:endParaRPr>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bg2">
                <a:lumMod val="60000"/>
                <a:lumOff val="40000"/>
              </a:schemeClr>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AC98C9"/>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FE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ln>
                    <a:solidFill>
                      <a:srgbClr val="A165AB"/>
                    </a:solidFill>
                  </a:ln>
                  <a:solidFill>
                    <a:srgbClr val="BA8CBA"/>
                  </a:solidFill>
                  <a:latin typeface="UTM Cookies" panose="02040603050506020204" pitchFamily="18" charset="0"/>
                </a:rPr>
                <a:t>CHỦ</a:t>
              </a:r>
              <a:r>
                <a:rPr lang="en-US" sz="3733" baseline="0" dirty="0">
                  <a:ln>
                    <a:solidFill>
                      <a:srgbClr val="A165AB"/>
                    </a:solidFill>
                  </a:ln>
                  <a:solidFill>
                    <a:srgbClr val="BA8CBA"/>
                  </a:solidFill>
                  <a:latin typeface="UTM Cookies" panose="02040603050506020204" pitchFamily="18" charset="0"/>
                </a:rPr>
                <a:t> ĐỀ 9</a:t>
              </a:r>
              <a:endParaRPr lang="en-US" sz="3733" dirty="0">
                <a:ln>
                  <a:solidFill>
                    <a:srgbClr val="A165AB"/>
                  </a:solidFill>
                </a:ln>
                <a:solidFill>
                  <a:srgbClr val="BA8CBA"/>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4">
              <a:lumMod val="40000"/>
              <a:lumOff val="60000"/>
            </a:schemeClr>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7445011" y="735307"/>
            <a:ext cx="4359812" cy="2800960"/>
          </a:xfrm>
          <a:prstGeom prst="rect">
            <a:avLst/>
          </a:prstGeom>
          <a:noFill/>
        </p:spPr>
        <p:txBody>
          <a:bodyPr wrap="square" rtlCol="0">
            <a:spAutoFit/>
          </a:bodyPr>
          <a:lstStyle/>
          <a:p>
            <a:pPr algn="ctr"/>
            <a:r>
              <a:rPr lang="en-US" sz="5867" dirty="0">
                <a:ln w="9525" cmpd="thickThin">
                  <a:solidFill>
                    <a:srgbClr val="7030A0"/>
                  </a:solidFill>
                </a:ln>
                <a:solidFill>
                  <a:srgbClr val="FFC000"/>
                </a:solidFill>
                <a:latin typeface="UTM Cookies" panose="02040603050506020204" pitchFamily="18" charset="0"/>
              </a:rPr>
              <a:t>MÔI</a:t>
            </a:r>
            <a:r>
              <a:rPr lang="en-US" sz="5867" baseline="0" dirty="0">
                <a:ln w="9525" cmpd="thickThin">
                  <a:solidFill>
                    <a:srgbClr val="7030A0"/>
                  </a:solidFill>
                </a:ln>
                <a:solidFill>
                  <a:srgbClr val="FFC000"/>
                </a:solidFill>
                <a:latin typeface="UTM Cookies" panose="02040603050506020204" pitchFamily="18" charset="0"/>
              </a:rPr>
              <a:t> TRƯỜNG QUANH EM</a:t>
            </a:r>
            <a:endParaRPr lang="en-US" sz="5867" dirty="0">
              <a:ln w="9525" cmpd="thickThin">
                <a:solidFill>
                  <a:srgbClr val="7030A0"/>
                </a:solidFill>
              </a:ln>
              <a:solidFill>
                <a:srgbClr val="FFC000"/>
              </a:solidFill>
              <a:latin typeface="UTM Cookies" panose="02040603050506020204" pitchFamily="18" charset="0"/>
            </a:endParaRPr>
          </a:p>
        </p:txBody>
      </p:sp>
    </p:spTree>
    <p:extLst>
      <p:ext uri="{BB962C8B-B14F-4D97-AF65-F5344CB8AC3E}">
        <p14:creationId xmlns:p14="http://schemas.microsoft.com/office/powerpoint/2010/main" val="120811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E5E1EE"/>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rgbClr val="AC98C9"/>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92414908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lt1"/>
        </a:solidFill>
        <a:effectLst/>
      </p:bgPr>
    </p:bg>
    <p:spTree>
      <p:nvGrpSpPr>
        <p:cNvPr id="1" name="Shape 74"/>
        <p:cNvGrpSpPr/>
        <p:nvPr/>
      </p:nvGrpSpPr>
      <p:grpSpPr>
        <a:xfrm>
          <a:off x="0" y="0"/>
          <a:ext cx="0" cy="0"/>
          <a:chOff x="0" y="0"/>
          <a:chExt cx="0" cy="0"/>
        </a:xfrm>
      </p:grpSpPr>
    </p:spTree>
    <p:extLst>
      <p:ext uri="{BB962C8B-B14F-4D97-AF65-F5344CB8AC3E}">
        <p14:creationId xmlns:p14="http://schemas.microsoft.com/office/powerpoint/2010/main" val="98081074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5"/>
        <p:cNvGrpSpPr/>
        <p:nvPr/>
      </p:nvGrpSpPr>
      <p:grpSpPr>
        <a:xfrm>
          <a:off x="0" y="0"/>
          <a:ext cx="0" cy="0"/>
          <a:chOff x="0" y="0"/>
          <a:chExt cx="0" cy="0"/>
        </a:xfrm>
      </p:grpSpPr>
      <p:grpSp>
        <p:nvGrpSpPr>
          <p:cNvPr id="56" name="Google Shape;56;p9"/>
          <p:cNvGrpSpPr/>
          <p:nvPr/>
        </p:nvGrpSpPr>
        <p:grpSpPr>
          <a:xfrm rot="10800000">
            <a:off x="-5" y="-8667"/>
            <a:ext cx="6553591" cy="6875200"/>
            <a:chOff x="4003316" y="-6500"/>
            <a:chExt cx="4826387" cy="5156400"/>
          </a:xfrm>
        </p:grpSpPr>
        <p:sp>
          <p:nvSpPr>
            <p:cNvPr id="57" name="Google Shape;57;p9"/>
            <p:cNvSpPr/>
            <p:nvPr/>
          </p:nvSpPr>
          <p:spPr>
            <a:xfrm rot="-5400000">
              <a:off x="2250685" y="1746286"/>
              <a:ext cx="5156245" cy="1650983"/>
            </a:xfrm>
            <a:custGeom>
              <a:avLst/>
              <a:gdLst/>
              <a:ahLst/>
              <a:cxnLst/>
              <a:rect l="l" t="t" r="r" b="b"/>
              <a:pathLst>
                <a:path w="48078" h="17253" extrusionOk="0">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9"/>
            <p:cNvSpPr/>
            <p:nvPr/>
          </p:nvSpPr>
          <p:spPr>
            <a:xfrm rot="-5400000">
              <a:off x="4662404" y="982600"/>
              <a:ext cx="5156400" cy="317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 name="Google Shape;59;p9"/>
          <p:cNvSpPr txBox="1">
            <a:spLocks noGrp="1"/>
          </p:cNvSpPr>
          <p:nvPr>
            <p:ph type="title"/>
          </p:nvPr>
        </p:nvSpPr>
        <p:spPr>
          <a:xfrm>
            <a:off x="950800" y="1644233"/>
            <a:ext cx="42000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60" name="Google Shape;60;p9"/>
          <p:cNvSpPr txBox="1">
            <a:spLocks noGrp="1"/>
          </p:cNvSpPr>
          <p:nvPr>
            <p:ph type="subTitle" idx="1"/>
          </p:nvPr>
        </p:nvSpPr>
        <p:spPr>
          <a:xfrm>
            <a:off x="950800" y="3737433"/>
            <a:ext cx="42000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61" name="Google Shape;61;p9"/>
          <p:cNvSpPr txBox="1">
            <a:spLocks noGrp="1"/>
          </p:cNvSpPr>
          <p:nvPr>
            <p:ph type="body" idx="2"/>
          </p:nvPr>
        </p:nvSpPr>
        <p:spPr>
          <a:xfrm>
            <a:off x="6586000" y="965433"/>
            <a:ext cx="4655200" cy="4926800"/>
          </a:xfrm>
          <a:prstGeom prst="rect">
            <a:avLst/>
          </a:prstGeom>
        </p:spPr>
        <p:txBody>
          <a:bodyPr spcFirstLastPara="1" wrap="square" lIns="91425" tIns="91425" rIns="91425" bIns="91425" anchor="ctr" anchorCtr="0">
            <a:noAutofit/>
          </a:bodyPr>
          <a:lstStyle>
            <a:lvl1pPr marL="609585" lvl="0" indent="-440256">
              <a:spcBef>
                <a:spcPts val="0"/>
              </a:spcBef>
              <a:spcAft>
                <a:spcPts val="0"/>
              </a:spcAft>
              <a:buSzPts val="1600"/>
              <a:buChar char="●"/>
              <a:defRPr/>
            </a:lvl1pPr>
            <a:lvl2pPr marL="1219170" lvl="1" indent="-440256">
              <a:spcBef>
                <a:spcPts val="0"/>
              </a:spcBef>
              <a:spcAft>
                <a:spcPts val="0"/>
              </a:spcAft>
              <a:buSzPts val="1600"/>
              <a:buChar char="○"/>
              <a:defRPr/>
            </a:lvl2pPr>
            <a:lvl3pPr marL="1828754" lvl="2" indent="-440256">
              <a:spcBef>
                <a:spcPts val="0"/>
              </a:spcBef>
              <a:spcAft>
                <a:spcPts val="0"/>
              </a:spcAft>
              <a:buSzPts val="1600"/>
              <a:buChar char="■"/>
              <a:defRPr/>
            </a:lvl3pPr>
            <a:lvl4pPr marL="2438339" lvl="3" indent="-440256">
              <a:spcBef>
                <a:spcPts val="0"/>
              </a:spcBef>
              <a:spcAft>
                <a:spcPts val="0"/>
              </a:spcAft>
              <a:buSzPts val="1600"/>
              <a:buChar char="●"/>
              <a:defRPr/>
            </a:lvl4pPr>
            <a:lvl5pPr marL="3047924" lvl="4" indent="-440256">
              <a:spcBef>
                <a:spcPts val="0"/>
              </a:spcBef>
              <a:spcAft>
                <a:spcPts val="0"/>
              </a:spcAft>
              <a:buSzPts val="1600"/>
              <a:buChar char="○"/>
              <a:defRPr/>
            </a:lvl5pPr>
            <a:lvl6pPr marL="3657509" lvl="5" indent="-440256">
              <a:spcBef>
                <a:spcPts val="0"/>
              </a:spcBef>
              <a:spcAft>
                <a:spcPts val="0"/>
              </a:spcAft>
              <a:buSzPts val="1600"/>
              <a:buChar char="■"/>
              <a:defRPr/>
            </a:lvl6pPr>
            <a:lvl7pPr marL="4267093" lvl="6" indent="-440256">
              <a:spcBef>
                <a:spcPts val="0"/>
              </a:spcBef>
              <a:spcAft>
                <a:spcPts val="0"/>
              </a:spcAft>
              <a:buSzPts val="1600"/>
              <a:buChar char="●"/>
              <a:defRPr/>
            </a:lvl7pPr>
            <a:lvl8pPr marL="4876678" lvl="7" indent="-440256">
              <a:spcBef>
                <a:spcPts val="0"/>
              </a:spcBef>
              <a:spcAft>
                <a:spcPts val="0"/>
              </a:spcAft>
              <a:buSzPts val="1600"/>
              <a:buChar char="○"/>
              <a:defRPr/>
            </a:lvl8pPr>
            <a:lvl9pPr marL="5486263" lvl="8" indent="-440256">
              <a:spcBef>
                <a:spcPts val="0"/>
              </a:spcBef>
              <a:spcAft>
                <a:spcPts val="0"/>
              </a:spcAft>
              <a:buSzPts val="1600"/>
              <a:buChar char="■"/>
              <a:defRPr/>
            </a:lvl9pPr>
          </a:lstStyle>
          <a:p>
            <a:endParaRPr/>
          </a:p>
        </p:txBody>
      </p:sp>
      <p:sp>
        <p:nvSpPr>
          <p:cNvPr id="62" name="Google Shape;62;p9"/>
          <p:cNvSpPr/>
          <p:nvPr/>
        </p:nvSpPr>
        <p:spPr>
          <a:xfrm rot="10800000" flipH="1">
            <a:off x="10448767" y="-8"/>
            <a:ext cx="1743196" cy="917807"/>
          </a:xfrm>
          <a:custGeom>
            <a:avLst/>
            <a:gdLst/>
            <a:ahLst/>
            <a:cxnLst/>
            <a:rect l="l" t="t" r="r" b="b"/>
            <a:pathLst>
              <a:path w="38136" h="29948" extrusionOk="0">
                <a:moveTo>
                  <a:pt x="37163" y="0"/>
                </a:moveTo>
                <a:cubicBezTo>
                  <a:pt x="36732" y="0"/>
                  <a:pt x="36166" y="151"/>
                  <a:pt x="35481" y="658"/>
                </a:cubicBezTo>
                <a:cubicBezTo>
                  <a:pt x="33778" y="1908"/>
                  <a:pt x="33707" y="6147"/>
                  <a:pt x="31147" y="6992"/>
                </a:cubicBezTo>
                <a:cubicBezTo>
                  <a:pt x="30908" y="7072"/>
                  <a:pt x="30643" y="7108"/>
                  <a:pt x="30357" y="7108"/>
                </a:cubicBezTo>
                <a:cubicBezTo>
                  <a:pt x="28146" y="7108"/>
                  <a:pt x="24643" y="4988"/>
                  <a:pt x="21393" y="4988"/>
                </a:cubicBezTo>
                <a:cubicBezTo>
                  <a:pt x="20568" y="4988"/>
                  <a:pt x="19758" y="5125"/>
                  <a:pt x="18991" y="5468"/>
                </a:cubicBezTo>
                <a:cubicBezTo>
                  <a:pt x="14800" y="7337"/>
                  <a:pt x="16431" y="14755"/>
                  <a:pt x="13407" y="17934"/>
                </a:cubicBezTo>
                <a:cubicBezTo>
                  <a:pt x="10382" y="21113"/>
                  <a:pt x="8525" y="20803"/>
                  <a:pt x="4417" y="22351"/>
                </a:cubicBezTo>
                <a:cubicBezTo>
                  <a:pt x="416" y="23859"/>
                  <a:pt x="19" y="29638"/>
                  <a:pt x="1" y="29935"/>
                </a:cubicBezTo>
                <a:lnTo>
                  <a:pt x="38136" y="29935"/>
                </a:lnTo>
                <a:lnTo>
                  <a:pt x="38136" y="325"/>
                </a:lnTo>
                <a:cubicBezTo>
                  <a:pt x="38136" y="325"/>
                  <a:pt x="37795" y="0"/>
                  <a:pt x="37163" y="0"/>
                </a:cubicBezTo>
                <a:close/>
                <a:moveTo>
                  <a:pt x="0" y="29935"/>
                </a:moveTo>
                <a:lnTo>
                  <a:pt x="0" y="29947"/>
                </a:lnTo>
                <a:cubicBezTo>
                  <a:pt x="0" y="29947"/>
                  <a:pt x="0" y="29943"/>
                  <a:pt x="1" y="29935"/>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35856215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t>11/30/2021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t>‹#›</a:t>
            </a:fld>
            <a:endParaRPr lang="en-US"/>
          </a:p>
        </p:txBody>
      </p:sp>
    </p:spTree>
    <p:extLst>
      <p:ext uri="{BB962C8B-B14F-4D97-AF65-F5344CB8AC3E}">
        <p14:creationId xmlns:p14="http://schemas.microsoft.com/office/powerpoint/2010/main" val="21218997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t>11/30/2021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t>‹#›</a:t>
            </a:fld>
            <a:endParaRPr lang="en-US"/>
          </a:p>
        </p:txBody>
      </p:sp>
    </p:spTree>
    <p:extLst>
      <p:ext uri="{BB962C8B-B14F-4D97-AF65-F5344CB8AC3E}">
        <p14:creationId xmlns:p14="http://schemas.microsoft.com/office/powerpoint/2010/main" val="39056519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t>11/30/2021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t>‹#›</a:t>
            </a:fld>
            <a:endParaRPr lang="en-US"/>
          </a:p>
        </p:txBody>
      </p:sp>
    </p:spTree>
    <p:extLst>
      <p:ext uri="{BB962C8B-B14F-4D97-AF65-F5344CB8AC3E}">
        <p14:creationId xmlns:p14="http://schemas.microsoft.com/office/powerpoint/2010/main" val="1679686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6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t>‹#›</a:t>
            </a:fld>
            <a:endParaRPr lang="en-US"/>
          </a:p>
        </p:txBody>
      </p:sp>
    </p:spTree>
    <p:extLst>
      <p:ext uri="{BB962C8B-B14F-4D97-AF65-F5344CB8AC3E}">
        <p14:creationId xmlns:p14="http://schemas.microsoft.com/office/powerpoint/2010/main" val="12316289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extLst>
      <p:ext uri="{BB962C8B-B14F-4D97-AF65-F5344CB8AC3E}">
        <p14:creationId xmlns:p14="http://schemas.microsoft.com/office/powerpoint/2010/main" val="285686747"/>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11/30/2021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9232382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11/30/2021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7498851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11/30/2021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34585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32BF82D2-7A68-459D-A996-9BDDA2518FA4}" type="datetimeFigureOut">
              <a:rPr lang="zh-CN" altLang="en-US" smtClean="0"/>
              <a:t>2021/11/30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235318114"/>
      </p:ext>
    </p:extLst>
  </p:cSld>
  <p:clrMapOvr>
    <a:masterClrMapping/>
  </p:clrMapOvr>
  <mc:AlternateContent xmlns:mc="http://schemas.openxmlformats.org/markup-compatibility/2006" xmlns:p14="http://schemas.microsoft.com/office/powerpoint/2010/main">
    <mc:Choice Requires="p14">
      <p:transition spd="slow" p14:dur="1250" advTm="2440">
        <p14:switch dir="r"/>
      </p:transition>
    </mc:Choice>
    <mc:Fallback xmlns="">
      <p:transition spd="slow" advTm="244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11/30/2021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3625405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11/30/2021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5232536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11/30/2021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853351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11/30/2021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5769005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11/30/2021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6916260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11/30/2021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6115883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11/30/2021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1310709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11/30/2021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42332862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831105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310636944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B2931F4-194C-4DD9-9505-42FC048612EF}" type="datetimeFigureOut">
              <a:rPr lang="zh-CN" altLang="en-US" smtClean="0"/>
              <a:t>2021/11/30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FAB2A2D-5054-49A2-BEE4-C9F6B6DAB1ED}" type="slidenum">
              <a:rPr lang="zh-CN" altLang="en-US" smtClean="0"/>
              <a:t>‹#›</a:t>
            </a:fld>
            <a:endParaRPr lang="zh-CN" altLang="en-US"/>
          </a:p>
        </p:txBody>
      </p:sp>
    </p:spTree>
    <p:extLst>
      <p:ext uri="{BB962C8B-B14F-4D97-AF65-F5344CB8AC3E}">
        <p14:creationId xmlns:p14="http://schemas.microsoft.com/office/powerpoint/2010/main" val="27421573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1F28BF64-D393-46B3-AC72-9DFE07C83FB0}" type="datetimeFigureOut">
              <a:rPr lang="zh-CN" altLang="en-US" smtClean="0"/>
              <a:t>2021/11/30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33629609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28BF64-D393-46B3-AC72-9DFE07C83FB0}" type="datetimeFigureOut">
              <a:rPr lang="zh-CN" altLang="en-US" smtClean="0"/>
              <a:t>2021/11/30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38463463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1F28BF64-D393-46B3-AC72-9DFE07C83FB0}" type="datetimeFigureOut">
              <a:rPr lang="zh-CN" altLang="en-US" smtClean="0"/>
              <a:t>2021/11/30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36900227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1F28BF64-D393-46B3-AC72-9DFE07C83FB0}" type="datetimeFigureOut">
              <a:rPr lang="zh-CN" altLang="en-US" smtClean="0"/>
              <a:t>2021/11/30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35438168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1F28BF64-D393-46B3-AC72-9DFE07C83FB0}" type="datetimeFigureOut">
              <a:rPr lang="zh-CN" altLang="en-US" smtClean="0"/>
              <a:t>2021/11/30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23359335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1F28BF64-D393-46B3-AC72-9DFE07C83FB0}" type="datetimeFigureOut">
              <a:rPr lang="zh-CN" altLang="en-US" smtClean="0"/>
              <a:t>2021/11/30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25839703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F28BF64-D393-46B3-AC72-9DFE07C83FB0}" type="datetimeFigureOut">
              <a:rPr lang="zh-CN" altLang="en-US" smtClean="0"/>
              <a:t>2021/11/30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35684930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1F28BF64-D393-46B3-AC72-9DFE07C83FB0}" type="datetimeFigureOut">
              <a:rPr lang="zh-CN" altLang="en-US" smtClean="0"/>
              <a:t>2021/11/30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8378935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1F28BF64-D393-46B3-AC72-9DFE07C83FB0}" type="datetimeFigureOut">
              <a:rPr lang="zh-CN" altLang="en-US" smtClean="0"/>
              <a:t>2021/11/30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15884084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28BF64-D393-46B3-AC72-9DFE07C83FB0}" type="datetimeFigureOut">
              <a:rPr lang="zh-CN" altLang="en-US" smtClean="0"/>
              <a:t>2021/11/30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41164440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t>11/30/2021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t>‹#›</a:t>
            </a:fld>
            <a:endParaRPr lang="en-US"/>
          </a:p>
        </p:txBody>
      </p:sp>
    </p:spTree>
    <p:extLst>
      <p:ext uri="{BB962C8B-B14F-4D97-AF65-F5344CB8AC3E}">
        <p14:creationId xmlns:p14="http://schemas.microsoft.com/office/powerpoint/2010/main" val="124814172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F28BF64-D393-46B3-AC72-9DFE07C83FB0}" type="datetimeFigureOut">
              <a:rPr lang="zh-CN" altLang="en-US" smtClean="0"/>
              <a:t>2021/11/30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35814054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601E7-762F-45E6-8B58-31C17C69E2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9BE333-95ED-4584-BC4E-845D7BD7B3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D76984-4F2E-44DB-AE65-F110C01BAF86}"/>
              </a:ext>
            </a:extLst>
          </p:cNvPr>
          <p:cNvSpPr>
            <a:spLocks noGrp="1"/>
          </p:cNvSpPr>
          <p:nvPr>
            <p:ph type="dt" sz="half" idx="10"/>
          </p:nvPr>
        </p:nvSpPr>
        <p:spPr/>
        <p:txBody>
          <a:bodyPr/>
          <a:lstStyle/>
          <a:p>
            <a:fld id="{A3C39D9B-1707-4BC2-A8DF-A9A95A2D1DDF}" type="datetimeFigureOut">
              <a:rPr lang="en-US" smtClean="0"/>
              <a:t>11/30/2021</a:t>
            </a:fld>
            <a:endParaRPr lang="en-US"/>
          </a:p>
        </p:txBody>
      </p:sp>
      <p:sp>
        <p:nvSpPr>
          <p:cNvPr id="5" name="Footer Placeholder 4">
            <a:extLst>
              <a:ext uri="{FF2B5EF4-FFF2-40B4-BE49-F238E27FC236}">
                <a16:creationId xmlns:a16="http://schemas.microsoft.com/office/drawing/2014/main" id="{635ECD58-8C0A-4698-A2C3-9B7434310D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C4471-88EB-4AE1-83CB-2445AE3610B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4383477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723594-4931-4D2A-B2A7-5BFACEF4AEB9}"/>
              </a:ext>
            </a:extLst>
          </p:cNvPr>
          <p:cNvSpPr>
            <a:spLocks noGrp="1"/>
          </p:cNvSpPr>
          <p:nvPr>
            <p:ph type="dt" sz="half" idx="10"/>
          </p:nvPr>
        </p:nvSpPr>
        <p:spPr/>
        <p:txBody>
          <a:bodyPr/>
          <a:lstStyle/>
          <a:p>
            <a:fld id="{A3C39D9B-1707-4BC2-A8DF-A9A95A2D1DDF}" type="datetimeFigureOut">
              <a:rPr lang="en-US" smtClean="0"/>
              <a:t>11/30/2021</a:t>
            </a:fld>
            <a:endParaRPr lang="en-US"/>
          </a:p>
        </p:txBody>
      </p:sp>
      <p:sp>
        <p:nvSpPr>
          <p:cNvPr id="5" name="Footer Placeholder 4">
            <a:extLst>
              <a:ext uri="{FF2B5EF4-FFF2-40B4-BE49-F238E27FC236}">
                <a16:creationId xmlns:a16="http://schemas.microsoft.com/office/drawing/2014/main"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0A7D1E-0FD0-4AD5-87FB-DFF9DCE9D968}"/>
              </a:ext>
            </a:extLst>
          </p:cNvPr>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a:extLst>
              <a:ext uri="{FF2B5EF4-FFF2-40B4-BE49-F238E27FC236}">
                <a16:creationId xmlns:a16="http://schemas.microsoft.com/office/drawing/2014/main"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57442503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53666-AB8D-49A5-8623-E372005AAB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65B795-206B-4786-B209-AAD665CF78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016FDD-CC86-45E4-9B29-0D54A74E063C}"/>
              </a:ext>
            </a:extLst>
          </p:cNvPr>
          <p:cNvSpPr>
            <a:spLocks noGrp="1"/>
          </p:cNvSpPr>
          <p:nvPr>
            <p:ph type="dt" sz="half" idx="10"/>
          </p:nvPr>
        </p:nvSpPr>
        <p:spPr/>
        <p:txBody>
          <a:bodyPr/>
          <a:lstStyle/>
          <a:p>
            <a:fld id="{A3C39D9B-1707-4BC2-A8DF-A9A95A2D1DDF}" type="datetimeFigureOut">
              <a:rPr lang="en-US" smtClean="0"/>
              <a:t>11/30/2021</a:t>
            </a:fld>
            <a:endParaRPr lang="en-US"/>
          </a:p>
        </p:txBody>
      </p:sp>
      <p:sp>
        <p:nvSpPr>
          <p:cNvPr id="5" name="Footer Placeholder 4">
            <a:extLst>
              <a:ext uri="{FF2B5EF4-FFF2-40B4-BE49-F238E27FC236}">
                <a16:creationId xmlns:a16="http://schemas.microsoft.com/office/drawing/2014/main" id="{6C818E68-D1E7-433A-BD53-95FAF3DC9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DC16C1-F733-4DF0-9794-AE7344AF9023}"/>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9912782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0D857-E7B4-4472-8EB8-1A338559E8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B204CD-14D4-404D-B5EE-67F762521E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3DE0AD-84BA-4E40-9DF6-E43E055586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710AFC-A5C4-45D4-86BF-E28313E441CA}"/>
              </a:ext>
            </a:extLst>
          </p:cNvPr>
          <p:cNvSpPr>
            <a:spLocks noGrp="1"/>
          </p:cNvSpPr>
          <p:nvPr>
            <p:ph type="dt" sz="half" idx="10"/>
          </p:nvPr>
        </p:nvSpPr>
        <p:spPr/>
        <p:txBody>
          <a:bodyPr/>
          <a:lstStyle/>
          <a:p>
            <a:fld id="{A3C39D9B-1707-4BC2-A8DF-A9A95A2D1DDF}" type="datetimeFigureOut">
              <a:rPr lang="en-US" smtClean="0"/>
              <a:t>11/30/2021</a:t>
            </a:fld>
            <a:endParaRPr lang="en-US"/>
          </a:p>
        </p:txBody>
      </p:sp>
      <p:sp>
        <p:nvSpPr>
          <p:cNvPr id="6" name="Footer Placeholder 5">
            <a:extLst>
              <a:ext uri="{FF2B5EF4-FFF2-40B4-BE49-F238E27FC236}">
                <a16:creationId xmlns:a16="http://schemas.microsoft.com/office/drawing/2014/main" id="{F46FE43C-83A3-4982-B7F0-BEFCFB97EE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9E3498-E10D-40E5-88DA-12FD445195EC}"/>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7908886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6F7F7-EE74-4611-8000-87923408BE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413169-A3F3-47BD-B2FA-042033A34F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56B193-79C7-4722-8DA3-ACE1A8B305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53DE29-EE93-4191-9F42-74DE4CB1E2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82D6FA-891F-4D4A-8920-920C62519F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CE7172-008F-4F5E-AFD2-7FE711B6B250}"/>
              </a:ext>
            </a:extLst>
          </p:cNvPr>
          <p:cNvSpPr>
            <a:spLocks noGrp="1"/>
          </p:cNvSpPr>
          <p:nvPr>
            <p:ph type="dt" sz="half" idx="10"/>
          </p:nvPr>
        </p:nvSpPr>
        <p:spPr/>
        <p:txBody>
          <a:bodyPr/>
          <a:lstStyle/>
          <a:p>
            <a:fld id="{A3C39D9B-1707-4BC2-A8DF-A9A95A2D1DDF}" type="datetimeFigureOut">
              <a:rPr lang="en-US" smtClean="0"/>
              <a:t>11/30/2021</a:t>
            </a:fld>
            <a:endParaRPr lang="en-US"/>
          </a:p>
        </p:txBody>
      </p:sp>
      <p:sp>
        <p:nvSpPr>
          <p:cNvPr id="8" name="Footer Placeholder 7">
            <a:extLst>
              <a:ext uri="{FF2B5EF4-FFF2-40B4-BE49-F238E27FC236}">
                <a16:creationId xmlns:a16="http://schemas.microsoft.com/office/drawing/2014/main" id="{7DC3DDF5-F367-4D8C-ABC6-11F8E27F6F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C7016BB-3963-4829-B5A4-24CA452E76F6}"/>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539581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E494F-35B5-4B4E-8ECE-658E0E753F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E3A139D-4D14-443C-AA0D-F8D0D2795980}"/>
              </a:ext>
            </a:extLst>
          </p:cNvPr>
          <p:cNvSpPr>
            <a:spLocks noGrp="1"/>
          </p:cNvSpPr>
          <p:nvPr>
            <p:ph type="dt" sz="half" idx="10"/>
          </p:nvPr>
        </p:nvSpPr>
        <p:spPr/>
        <p:txBody>
          <a:bodyPr/>
          <a:lstStyle/>
          <a:p>
            <a:fld id="{A3C39D9B-1707-4BC2-A8DF-A9A95A2D1DDF}" type="datetimeFigureOut">
              <a:rPr lang="en-US" smtClean="0"/>
              <a:t>11/30/2021</a:t>
            </a:fld>
            <a:endParaRPr lang="en-US"/>
          </a:p>
        </p:txBody>
      </p:sp>
      <p:sp>
        <p:nvSpPr>
          <p:cNvPr id="4" name="Footer Placeholder 3">
            <a:extLst>
              <a:ext uri="{FF2B5EF4-FFF2-40B4-BE49-F238E27FC236}">
                <a16:creationId xmlns:a16="http://schemas.microsoft.com/office/drawing/2014/main" id="{3A227643-10D7-45C3-9C5F-C640958445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FE4AE86-F748-4551-8C02-0168DE1C4E64}"/>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4510378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98576D-6B04-47E5-AF1E-70795EB29936}"/>
              </a:ext>
            </a:extLst>
          </p:cNvPr>
          <p:cNvSpPr>
            <a:spLocks noGrp="1"/>
          </p:cNvSpPr>
          <p:nvPr>
            <p:ph type="dt" sz="half" idx="10"/>
          </p:nvPr>
        </p:nvSpPr>
        <p:spPr/>
        <p:txBody>
          <a:bodyPr/>
          <a:lstStyle/>
          <a:p>
            <a:fld id="{A3C39D9B-1707-4BC2-A8DF-A9A95A2D1DDF}" type="datetimeFigureOut">
              <a:rPr lang="en-US" smtClean="0"/>
              <a:t>11/30/2021</a:t>
            </a:fld>
            <a:endParaRPr lang="en-US"/>
          </a:p>
        </p:txBody>
      </p:sp>
      <p:sp>
        <p:nvSpPr>
          <p:cNvPr id="3" name="Footer Placeholder 2">
            <a:extLst>
              <a:ext uri="{FF2B5EF4-FFF2-40B4-BE49-F238E27FC236}">
                <a16:creationId xmlns:a16="http://schemas.microsoft.com/office/drawing/2014/main" id="{5BF3A05B-B1CB-40A9-BFF6-2266632AB3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AA6B00-C1AB-4787-826F-66357063BDD9}"/>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1813570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8D28C-8C36-4D1B-9C3F-54F266A7B7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8EAA3D-DAB0-4027-AC69-450FE1663D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77C1E3-CE04-4CA8-931B-452AC5676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0FB981-7A00-4033-B381-BF7280907471}"/>
              </a:ext>
            </a:extLst>
          </p:cNvPr>
          <p:cNvSpPr>
            <a:spLocks noGrp="1"/>
          </p:cNvSpPr>
          <p:nvPr>
            <p:ph type="dt" sz="half" idx="10"/>
          </p:nvPr>
        </p:nvSpPr>
        <p:spPr/>
        <p:txBody>
          <a:bodyPr/>
          <a:lstStyle/>
          <a:p>
            <a:fld id="{A3C39D9B-1707-4BC2-A8DF-A9A95A2D1DDF}" type="datetimeFigureOut">
              <a:rPr lang="en-US" smtClean="0"/>
              <a:t>11/30/2021</a:t>
            </a:fld>
            <a:endParaRPr lang="en-US"/>
          </a:p>
        </p:txBody>
      </p:sp>
      <p:sp>
        <p:nvSpPr>
          <p:cNvPr id="6" name="Footer Placeholder 5">
            <a:extLst>
              <a:ext uri="{FF2B5EF4-FFF2-40B4-BE49-F238E27FC236}">
                <a16:creationId xmlns:a16="http://schemas.microsoft.com/office/drawing/2014/main" id="{ABDB7B4F-57FC-4DBE-AF42-7D381AB31C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C19A5C-EBEE-4ADC-8319-A3FEC5EF83C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0014690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690DB-D7C0-4368-A5F3-46CAD931DF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1F45DA-0571-4FB6-938E-E6354720ED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99ADF1-FBDA-4A10-9C83-3E90A5197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F54321-FD72-4D7E-B5B4-611EF0E6C0AD}"/>
              </a:ext>
            </a:extLst>
          </p:cNvPr>
          <p:cNvSpPr>
            <a:spLocks noGrp="1"/>
          </p:cNvSpPr>
          <p:nvPr>
            <p:ph type="dt" sz="half" idx="10"/>
          </p:nvPr>
        </p:nvSpPr>
        <p:spPr/>
        <p:txBody>
          <a:bodyPr/>
          <a:lstStyle/>
          <a:p>
            <a:fld id="{A3C39D9B-1707-4BC2-A8DF-A9A95A2D1DDF}" type="datetimeFigureOut">
              <a:rPr lang="en-US" smtClean="0"/>
              <a:t>11/30/2021</a:t>
            </a:fld>
            <a:endParaRPr lang="en-US"/>
          </a:p>
        </p:txBody>
      </p:sp>
      <p:sp>
        <p:nvSpPr>
          <p:cNvPr id="6" name="Footer Placeholder 5">
            <a:extLst>
              <a:ext uri="{FF2B5EF4-FFF2-40B4-BE49-F238E27FC236}">
                <a16:creationId xmlns:a16="http://schemas.microsoft.com/office/drawing/2014/main" id="{A8832354-40ED-47AC-B8A8-654D12B785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C8955C-8139-4751-B4C4-B073BCA375D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9871101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t>11/30/2021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t>‹#›</a:t>
            </a:fld>
            <a:endParaRPr lang="en-US"/>
          </a:p>
        </p:txBody>
      </p:sp>
    </p:spTree>
    <p:extLst>
      <p:ext uri="{BB962C8B-B14F-4D97-AF65-F5344CB8AC3E}">
        <p14:creationId xmlns:p14="http://schemas.microsoft.com/office/powerpoint/2010/main" val="261625089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A1991-BDD5-4B73-AA41-BEAB4A8E85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E0CE0A-DFAD-44AA-A36E-70E6CD05F6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410A4C-DAFF-49CA-814F-A5C4A59E971C}"/>
              </a:ext>
            </a:extLst>
          </p:cNvPr>
          <p:cNvSpPr>
            <a:spLocks noGrp="1"/>
          </p:cNvSpPr>
          <p:nvPr>
            <p:ph type="dt" sz="half" idx="10"/>
          </p:nvPr>
        </p:nvSpPr>
        <p:spPr/>
        <p:txBody>
          <a:bodyPr/>
          <a:lstStyle/>
          <a:p>
            <a:fld id="{A3C39D9B-1707-4BC2-A8DF-A9A95A2D1DDF}" type="datetimeFigureOut">
              <a:rPr lang="en-US" smtClean="0"/>
              <a:t>11/30/2021</a:t>
            </a:fld>
            <a:endParaRPr lang="en-US"/>
          </a:p>
        </p:txBody>
      </p:sp>
      <p:sp>
        <p:nvSpPr>
          <p:cNvPr id="5" name="Footer Placeholder 4">
            <a:extLst>
              <a:ext uri="{FF2B5EF4-FFF2-40B4-BE49-F238E27FC236}">
                <a16:creationId xmlns:a16="http://schemas.microsoft.com/office/drawing/2014/main" id="{A76A3271-A398-4EA0-9CF9-22FCC912AB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0CF69B-4457-4D46-B91E-2D29E9C42B3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73898737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AFB5CE-2927-4339-96C6-B0CA643A9D1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CC79DA-6340-415A-98D7-8F437A8A7D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67E96D-5EAB-4E3D-BB15-E777D2FADA94}"/>
              </a:ext>
            </a:extLst>
          </p:cNvPr>
          <p:cNvSpPr>
            <a:spLocks noGrp="1"/>
          </p:cNvSpPr>
          <p:nvPr>
            <p:ph type="dt" sz="half" idx="10"/>
          </p:nvPr>
        </p:nvSpPr>
        <p:spPr/>
        <p:txBody>
          <a:bodyPr/>
          <a:lstStyle/>
          <a:p>
            <a:fld id="{A3C39D9B-1707-4BC2-A8DF-A9A95A2D1DDF}" type="datetimeFigureOut">
              <a:rPr lang="en-US" smtClean="0"/>
              <a:t>11/30/2021</a:t>
            </a:fld>
            <a:endParaRPr lang="en-US"/>
          </a:p>
        </p:txBody>
      </p:sp>
      <p:sp>
        <p:nvSpPr>
          <p:cNvPr id="5" name="Footer Placeholder 4">
            <a:extLst>
              <a:ext uri="{FF2B5EF4-FFF2-40B4-BE49-F238E27FC236}">
                <a16:creationId xmlns:a16="http://schemas.microsoft.com/office/drawing/2014/main" id="{50982476-F244-4C2E-AF5D-176ABA91E6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D8FC74-74CE-4B1D-B5C9-6692831A8298}"/>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7235144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solidFill>
          <a:schemeClr val="accent1"/>
        </a:solidFill>
        <a:effectLst/>
      </p:bgPr>
    </p:bg>
    <p:spTree>
      <p:nvGrpSpPr>
        <p:cNvPr id="1" name="Shape 74"/>
        <p:cNvGrpSpPr/>
        <p:nvPr/>
      </p:nvGrpSpPr>
      <p:grpSpPr>
        <a:xfrm>
          <a:off x="0" y="0"/>
          <a:ext cx="0" cy="0"/>
          <a:chOff x="0" y="0"/>
          <a:chExt cx="0" cy="0"/>
        </a:xfrm>
      </p:grpSpPr>
      <p:sp>
        <p:nvSpPr>
          <p:cNvPr id="2" name="Rounded Rectangle 1"/>
          <p:cNvSpPr/>
          <p:nvPr userDrawn="1"/>
        </p:nvSpPr>
        <p:spPr>
          <a:xfrm>
            <a:off x="464457" y="154819"/>
            <a:ext cx="11514667" cy="6289524"/>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0043866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F9E27F"/>
        </a:solidFill>
        <a:effectLst/>
      </p:bgPr>
    </p:bg>
    <p:spTree>
      <p:nvGrpSpPr>
        <p:cNvPr id="1" name="Shape 74"/>
        <p:cNvGrpSpPr/>
        <p:nvPr/>
      </p:nvGrpSpPr>
      <p:grpSpPr>
        <a:xfrm>
          <a:off x="0" y="0"/>
          <a:ext cx="0" cy="0"/>
          <a:chOff x="0" y="0"/>
          <a:chExt cx="0" cy="0"/>
        </a:xfrm>
      </p:grpSpPr>
      <p:sp>
        <p:nvSpPr>
          <p:cNvPr id="2"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2">
              <a:lumMod val="75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 name="Google Shape;267;p25"/>
          <p:cNvGrpSpPr/>
          <p:nvPr userDrawn="1"/>
        </p:nvGrpSpPr>
        <p:grpSpPr>
          <a:xfrm rot="1093143">
            <a:off x="10246481" y="4803394"/>
            <a:ext cx="1300688" cy="1248865"/>
            <a:chOff x="3885600" y="2960625"/>
            <a:chExt cx="470600" cy="451850"/>
          </a:xfrm>
        </p:grpSpPr>
        <p:sp>
          <p:nvSpPr>
            <p:cNvPr id="4"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 name="Google Shape;13;p2"/>
          <p:cNvGrpSpPr/>
          <p:nvPr userDrawn="1"/>
        </p:nvGrpSpPr>
        <p:grpSpPr>
          <a:xfrm rot="10800000" flipH="1">
            <a:off x="0" y="2217317"/>
            <a:ext cx="13566696" cy="4640683"/>
            <a:chOff x="1367050" y="3059225"/>
            <a:chExt cx="1407100" cy="848450"/>
          </a:xfrm>
        </p:grpSpPr>
        <p:sp>
          <p:nvSpPr>
            <p:cNvPr id="13"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6"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7" name="TextBox 16"/>
          <p:cNvSpPr txBox="1"/>
          <p:nvPr userDrawn="1"/>
        </p:nvSpPr>
        <p:spPr>
          <a:xfrm>
            <a:off x="9230468" y="6502400"/>
            <a:ext cx="2140085" cy="256545"/>
          </a:xfrm>
          <a:prstGeom prst="rect">
            <a:avLst/>
          </a:prstGeom>
          <a:noFill/>
        </p:spPr>
        <p:txBody>
          <a:bodyPr wrap="square" rtlCol="0">
            <a:spAutoFit/>
          </a:bodyPr>
          <a:lstStyle/>
          <a:p>
            <a:r>
              <a:rPr lang="en-US" sz="1067" dirty="0">
                <a:solidFill>
                  <a:srgbClr val="F37022"/>
                </a:solidFill>
              </a:rPr>
              <a:t>FeistyForwarders_0968120672</a:t>
            </a:r>
          </a:p>
        </p:txBody>
      </p:sp>
      <p:sp>
        <p:nvSpPr>
          <p:cNvPr id="18"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 name="Google Shape;246;p25"/>
          <p:cNvGrpSpPr/>
          <p:nvPr userDrawn="1"/>
        </p:nvGrpSpPr>
        <p:grpSpPr>
          <a:xfrm>
            <a:off x="11238689" y="3071620"/>
            <a:ext cx="685727" cy="632509"/>
            <a:chOff x="712875" y="2205450"/>
            <a:chExt cx="233675" cy="215550"/>
          </a:xfrm>
        </p:grpSpPr>
        <p:sp>
          <p:nvSpPr>
            <p:cNvPr id="20"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 name="Google Shape;252;p25"/>
          <p:cNvGrpSpPr/>
          <p:nvPr userDrawn="1"/>
        </p:nvGrpSpPr>
        <p:grpSpPr>
          <a:xfrm>
            <a:off x="10173295" y="3438661"/>
            <a:ext cx="985765" cy="909171"/>
            <a:chOff x="751275" y="1814050"/>
            <a:chExt cx="233675" cy="215525"/>
          </a:xfrm>
        </p:grpSpPr>
        <p:sp>
          <p:nvSpPr>
            <p:cNvPr id="26"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2" name="Group 31"/>
          <p:cNvGrpSpPr/>
          <p:nvPr userDrawn="1"/>
        </p:nvGrpSpPr>
        <p:grpSpPr>
          <a:xfrm>
            <a:off x="4826911" y="352960"/>
            <a:ext cx="2368150" cy="1891371"/>
            <a:chOff x="3620184" y="264720"/>
            <a:chExt cx="1776113" cy="1418528"/>
          </a:xfrm>
        </p:grpSpPr>
        <p:sp>
          <p:nvSpPr>
            <p:cNvPr id="33"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chemeClr val="accent6">
                  <a:lumMod val="40000"/>
                  <a:lumOff val="60000"/>
                </a:schemeClr>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TextBox 34"/>
            <p:cNvSpPr txBox="1"/>
            <p:nvPr userDrawn="1"/>
          </p:nvSpPr>
          <p:spPr>
            <a:xfrm>
              <a:off x="3693975" y="710267"/>
              <a:ext cx="1529506" cy="500089"/>
            </a:xfrm>
            <a:prstGeom prst="rect">
              <a:avLst/>
            </a:prstGeom>
            <a:noFill/>
          </p:spPr>
          <p:txBody>
            <a:bodyPr wrap="none" rtlCol="0">
              <a:spAutoFit/>
            </a:bodyPr>
            <a:lstStyle/>
            <a:p>
              <a:r>
                <a:rPr lang="en-US" sz="3733" dirty="0">
                  <a:solidFill>
                    <a:srgbClr val="F37022"/>
                  </a:solidFill>
                  <a:latin typeface="UTM Cookies" panose="02040603050506020204" pitchFamily="18" charset="0"/>
                </a:rPr>
                <a:t>CHỦ</a:t>
              </a:r>
              <a:r>
                <a:rPr lang="en-US" sz="3733" baseline="0" dirty="0">
                  <a:solidFill>
                    <a:srgbClr val="F37022"/>
                  </a:solidFill>
                  <a:latin typeface="UTM Cookies" panose="02040603050506020204" pitchFamily="18" charset="0"/>
                </a:rPr>
                <a:t> ĐỀ 2</a:t>
              </a:r>
              <a:endParaRPr lang="en-US" sz="3733" dirty="0">
                <a:solidFill>
                  <a:srgbClr val="F37022"/>
                </a:solidFill>
                <a:latin typeface="UTM Cookies" panose="02040603050506020204" pitchFamily="18" charset="0"/>
              </a:endParaRPr>
            </a:p>
          </p:txBody>
        </p:sp>
      </p:grpSp>
      <p:sp>
        <p:nvSpPr>
          <p:cNvPr id="36"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7" name="Google Shape;201;p25"/>
          <p:cNvGrpSpPr/>
          <p:nvPr userDrawn="1"/>
        </p:nvGrpSpPr>
        <p:grpSpPr>
          <a:xfrm rot="186006">
            <a:off x="5284530" y="1661731"/>
            <a:ext cx="668199" cy="1350400"/>
            <a:chOff x="656025" y="2751350"/>
            <a:chExt cx="311375" cy="629275"/>
          </a:xfrm>
        </p:grpSpPr>
        <p:sp>
          <p:nvSpPr>
            <p:cNvPr id="38"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6919714" y="1710357"/>
            <a:ext cx="5136561" cy="995209"/>
          </a:xfrm>
          <a:prstGeom prst="rect">
            <a:avLst/>
          </a:prstGeom>
          <a:noFill/>
        </p:spPr>
        <p:txBody>
          <a:bodyPr wrap="square" rtlCol="0">
            <a:spAutoFit/>
          </a:bodyPr>
          <a:lstStyle/>
          <a:p>
            <a:r>
              <a:rPr lang="en-US" sz="5867" dirty="0">
                <a:ln w="28575" cmpd="thickThin">
                  <a:solidFill>
                    <a:schemeClr val="accent2">
                      <a:lumMod val="50000"/>
                    </a:schemeClr>
                  </a:solidFill>
                </a:ln>
                <a:solidFill>
                  <a:schemeClr val="bg1"/>
                </a:solidFill>
                <a:latin typeface="UTM Cookies" panose="02040603050506020204" pitchFamily="18" charset="0"/>
              </a:rPr>
              <a:t>RÈN</a:t>
            </a:r>
            <a:r>
              <a:rPr lang="en-US" sz="5867" baseline="0" dirty="0">
                <a:ln w="28575" cmpd="thickThin">
                  <a:solidFill>
                    <a:schemeClr val="accent2">
                      <a:lumMod val="50000"/>
                    </a:schemeClr>
                  </a:solidFill>
                </a:ln>
                <a:solidFill>
                  <a:schemeClr val="bg1"/>
                </a:solidFill>
                <a:latin typeface="UTM Cookies" panose="02040603050506020204" pitchFamily="18" charset="0"/>
              </a:rPr>
              <a:t> NẾP SỐNG</a:t>
            </a:r>
            <a:endParaRPr lang="en-US" sz="5867" dirty="0">
              <a:ln w="28575" cmpd="thickThin">
                <a:solidFill>
                  <a:schemeClr val="accent2">
                    <a:lumMod val="50000"/>
                  </a:schemeClr>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1039519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6">
                                            <p:txEl>
                                              <p:pRg st="0" end="0"/>
                                            </p:txEl>
                                          </p:spTgt>
                                        </p:tgtEl>
                                        <p:attrNameLst>
                                          <p:attrName>style.visibility</p:attrName>
                                        </p:attrNameLst>
                                      </p:cBhvr>
                                      <p:to>
                                        <p:strVal val="visible"/>
                                      </p:to>
                                    </p:set>
                                    <p:animEffect transition="in" filter="fade">
                                      <p:cBhvr>
                                        <p:cTn id="10"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9E27F"/>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5528267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EF8B0"/>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65232390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DDE9AB"/>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92D05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62BB4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rgbClr val="92D050"/>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438030"/>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ECF2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solidFill>
                    <a:srgbClr val="438030"/>
                  </a:solidFill>
                  <a:latin typeface="UTM Cookies" panose="02040603050506020204" pitchFamily="18" charset="0"/>
                </a:rPr>
                <a:t>CHỦ</a:t>
              </a:r>
              <a:r>
                <a:rPr lang="en-US" sz="3733" baseline="0" dirty="0">
                  <a:solidFill>
                    <a:srgbClr val="438030"/>
                  </a:solidFill>
                  <a:latin typeface="UTM Cookies" panose="02040603050506020204" pitchFamily="18" charset="0"/>
                </a:rPr>
                <a:t> ĐỀ 4</a:t>
              </a:r>
              <a:endParaRPr lang="en-US" sz="3733" dirty="0">
                <a:solidFill>
                  <a:srgbClr val="438030"/>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7384595" y="888872"/>
            <a:ext cx="4359812" cy="1898084"/>
          </a:xfrm>
          <a:prstGeom prst="rect">
            <a:avLst/>
          </a:prstGeom>
          <a:noFill/>
        </p:spPr>
        <p:txBody>
          <a:bodyPr wrap="square" rtlCol="0">
            <a:spAutoFit/>
          </a:bodyPr>
          <a:lstStyle/>
          <a:p>
            <a:pPr algn="ctr"/>
            <a:r>
              <a:rPr lang="en-US" sz="5867" dirty="0">
                <a:ln w="28575" cmpd="thickThin">
                  <a:solidFill>
                    <a:srgbClr val="438030"/>
                  </a:solidFill>
                </a:ln>
                <a:solidFill>
                  <a:schemeClr val="bg1"/>
                </a:solidFill>
                <a:latin typeface="UTM Cookies" panose="02040603050506020204" pitchFamily="18" charset="0"/>
              </a:rPr>
              <a:t>TỰ</a:t>
            </a:r>
            <a:r>
              <a:rPr lang="en-US" sz="5867" baseline="0" dirty="0">
                <a:ln w="28575" cmpd="thickThin">
                  <a:solidFill>
                    <a:srgbClr val="438030"/>
                  </a:solidFill>
                </a:ln>
                <a:solidFill>
                  <a:schemeClr val="bg1"/>
                </a:solidFill>
                <a:latin typeface="UTM Cookies" panose="02040603050506020204" pitchFamily="18" charset="0"/>
              </a:rPr>
              <a:t> PHỤC VỤ BẢN THÂN</a:t>
            </a:r>
            <a:endParaRPr lang="en-US" sz="5867" dirty="0">
              <a:ln w="28575" cmpd="thickThin">
                <a:solidFill>
                  <a:srgbClr val="43803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2945890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DDE9AB"/>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rgbClr val="62BB47"/>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98395511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8F0C7"/>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CCDF6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92D050"/>
              </a:solidFill>
            </a:endParaRPr>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BDD64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rgbClr val="92D050"/>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438030"/>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3F7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ln>
                    <a:solidFill>
                      <a:srgbClr val="438030"/>
                    </a:solidFill>
                  </a:ln>
                  <a:solidFill>
                    <a:srgbClr val="92D050"/>
                  </a:solidFill>
                  <a:latin typeface="UTM Cookies" panose="02040603050506020204" pitchFamily="18" charset="0"/>
                </a:rPr>
                <a:t>CHỦ</a:t>
              </a:r>
              <a:r>
                <a:rPr lang="en-US" sz="3733" baseline="0" dirty="0">
                  <a:ln>
                    <a:solidFill>
                      <a:srgbClr val="438030"/>
                    </a:solidFill>
                  </a:ln>
                  <a:solidFill>
                    <a:srgbClr val="92D050"/>
                  </a:solidFill>
                  <a:latin typeface="UTM Cookies" panose="02040603050506020204" pitchFamily="18" charset="0"/>
                </a:rPr>
                <a:t> ĐỀ 5</a:t>
              </a:r>
              <a:endParaRPr lang="en-US" sz="3733" dirty="0">
                <a:ln>
                  <a:solidFill>
                    <a:srgbClr val="438030"/>
                  </a:solidFill>
                </a:ln>
                <a:solidFill>
                  <a:srgbClr val="92D050"/>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6997555" y="946928"/>
            <a:ext cx="4943060" cy="1898084"/>
          </a:xfrm>
          <a:prstGeom prst="rect">
            <a:avLst/>
          </a:prstGeom>
          <a:noFill/>
        </p:spPr>
        <p:txBody>
          <a:bodyPr wrap="square" rtlCol="0">
            <a:spAutoFit/>
          </a:bodyPr>
          <a:lstStyle/>
          <a:p>
            <a:pPr algn="ctr"/>
            <a:r>
              <a:rPr lang="en-US" sz="5867" dirty="0">
                <a:ln w="28575" cmpd="thickThin">
                  <a:solidFill>
                    <a:srgbClr val="438030"/>
                  </a:solidFill>
                </a:ln>
                <a:solidFill>
                  <a:schemeClr val="bg1"/>
                </a:solidFill>
                <a:latin typeface="UTM Cookies" panose="02040603050506020204" pitchFamily="18" charset="0"/>
              </a:rPr>
              <a:t>GIA ĐÌNH</a:t>
            </a:r>
            <a:r>
              <a:rPr lang="en-US" sz="5867" baseline="0" dirty="0">
                <a:ln w="28575" cmpd="thickThin">
                  <a:solidFill>
                    <a:srgbClr val="438030"/>
                  </a:solidFill>
                </a:ln>
                <a:solidFill>
                  <a:schemeClr val="bg1"/>
                </a:solidFill>
                <a:latin typeface="UTM Cookies" panose="02040603050506020204" pitchFamily="18" charset="0"/>
              </a:rPr>
              <a:t> THÂN THƯƠNG</a:t>
            </a:r>
            <a:endParaRPr lang="en-US" sz="5867" dirty="0">
              <a:ln w="28575" cmpd="thickThin">
                <a:solidFill>
                  <a:srgbClr val="43803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4065901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E8F0C7"/>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rgbClr val="BDD646"/>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780447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t>11/30/2021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t>‹#›</a:t>
            </a:fld>
            <a:endParaRPr lang="en-US"/>
          </a:p>
        </p:txBody>
      </p:sp>
    </p:spTree>
    <p:extLst>
      <p:ext uri="{BB962C8B-B14F-4D97-AF65-F5344CB8AC3E}">
        <p14:creationId xmlns:p14="http://schemas.microsoft.com/office/powerpoint/2010/main" val="170039254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chemeClr val="accent5">
            <a:lumMod val="60000"/>
            <a:lumOff val="40000"/>
          </a:schemeClr>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6">
              <a:lumMod val="75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5">
                <a:lumMod val="60000"/>
                <a:lumOff val="40000"/>
              </a:schemeClr>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chemeClr val="accent5">
                    <a:lumMod val="75000"/>
                  </a:schemeClr>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solidFill>
                    <a:schemeClr val="accent6">
                      <a:lumMod val="50000"/>
                    </a:schemeClr>
                  </a:solidFill>
                  <a:latin typeface="UTM Cookies" panose="02040603050506020204" pitchFamily="18" charset="0"/>
                </a:rPr>
                <a:t>CHỦ</a:t>
              </a:r>
              <a:r>
                <a:rPr lang="en-US" sz="3733" baseline="0" dirty="0">
                  <a:solidFill>
                    <a:schemeClr val="accent6">
                      <a:lumMod val="50000"/>
                    </a:schemeClr>
                  </a:solidFill>
                  <a:latin typeface="UTM Cookies" panose="02040603050506020204" pitchFamily="18" charset="0"/>
                </a:rPr>
                <a:t> ĐỀ 6</a:t>
              </a:r>
              <a:endParaRPr lang="en-US" sz="3733" dirty="0">
                <a:solidFill>
                  <a:schemeClr val="accent6">
                    <a:lumMod val="50000"/>
                  </a:schemeClr>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7445011" y="735307"/>
            <a:ext cx="4359812" cy="2554354"/>
          </a:xfrm>
          <a:prstGeom prst="rect">
            <a:avLst/>
          </a:prstGeom>
          <a:noFill/>
        </p:spPr>
        <p:txBody>
          <a:bodyPr wrap="square" rtlCol="0">
            <a:spAutoFit/>
          </a:bodyPr>
          <a:lstStyle/>
          <a:p>
            <a:pPr algn="ctr"/>
            <a:r>
              <a:rPr lang="en-US" sz="5333" dirty="0">
                <a:ln w="28575" cmpd="thickThin">
                  <a:solidFill>
                    <a:srgbClr val="0070C0"/>
                  </a:solidFill>
                </a:ln>
                <a:solidFill>
                  <a:schemeClr val="bg1"/>
                </a:solidFill>
                <a:latin typeface="UTM Cookies" panose="02040603050506020204" pitchFamily="18" charset="0"/>
              </a:rPr>
              <a:t>TỰ</a:t>
            </a:r>
            <a:r>
              <a:rPr lang="en-US" sz="5333" baseline="0" dirty="0">
                <a:ln w="28575" cmpd="thickThin">
                  <a:solidFill>
                    <a:srgbClr val="0070C0"/>
                  </a:solidFill>
                </a:ln>
                <a:solidFill>
                  <a:schemeClr val="bg1"/>
                </a:solidFill>
                <a:latin typeface="UTM Cookies" panose="02040603050506020204" pitchFamily="18" charset="0"/>
              </a:rPr>
              <a:t> CHĂM SÓC VÀ BẢO VỆ BẢN THÂN</a:t>
            </a:r>
            <a:endParaRPr lang="en-US" sz="5333" dirty="0">
              <a:ln w="28575" cmpd="thickThin">
                <a:solidFill>
                  <a:srgbClr val="0070C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2275017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5">
            <a:lumMod val="60000"/>
            <a:lumOff val="40000"/>
          </a:schemeClr>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chemeClr val="accent6">
                <a:lumMod val="7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19890754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FAD5E6"/>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BA8C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A165A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A165AB"/>
              </a:solidFill>
            </a:endParaRPr>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bg2">
                <a:lumMod val="60000"/>
                <a:lumOff val="40000"/>
              </a:schemeClr>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BA8CBA"/>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FE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ln>
                    <a:solidFill>
                      <a:srgbClr val="A165AB"/>
                    </a:solidFill>
                  </a:ln>
                  <a:solidFill>
                    <a:srgbClr val="BA8CBA"/>
                  </a:solidFill>
                  <a:latin typeface="UTM Cookies" panose="02040603050506020204" pitchFamily="18" charset="0"/>
                </a:rPr>
                <a:t>CHỦ</a:t>
              </a:r>
              <a:r>
                <a:rPr lang="en-US" sz="3733" baseline="0" dirty="0">
                  <a:ln>
                    <a:solidFill>
                      <a:srgbClr val="A165AB"/>
                    </a:solidFill>
                  </a:ln>
                  <a:solidFill>
                    <a:srgbClr val="BA8CBA"/>
                  </a:solidFill>
                  <a:latin typeface="UTM Cookies" panose="02040603050506020204" pitchFamily="18" charset="0"/>
                </a:rPr>
                <a:t> ĐỀ 8</a:t>
              </a:r>
              <a:endParaRPr lang="en-US" sz="3733" dirty="0">
                <a:ln>
                  <a:solidFill>
                    <a:srgbClr val="A165AB"/>
                  </a:solidFill>
                </a:ln>
                <a:solidFill>
                  <a:srgbClr val="BA8CBA"/>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4">
              <a:lumMod val="40000"/>
              <a:lumOff val="60000"/>
            </a:schemeClr>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7445011" y="735307"/>
            <a:ext cx="4359812" cy="3046988"/>
          </a:xfrm>
          <a:prstGeom prst="rect">
            <a:avLst/>
          </a:prstGeom>
          <a:noFill/>
        </p:spPr>
        <p:txBody>
          <a:bodyPr wrap="square" rtlCol="0">
            <a:spAutoFit/>
          </a:bodyPr>
          <a:lstStyle/>
          <a:p>
            <a:pPr algn="ctr"/>
            <a:r>
              <a:rPr lang="en-US" sz="6400" dirty="0">
                <a:ln w="9525" cmpd="thickThin">
                  <a:solidFill>
                    <a:srgbClr val="7030A0"/>
                  </a:solidFill>
                </a:ln>
                <a:solidFill>
                  <a:srgbClr val="FFC000"/>
                </a:solidFill>
                <a:latin typeface="UTM Cookies" panose="02040603050506020204" pitchFamily="18" charset="0"/>
              </a:rPr>
              <a:t>CHIA SẺ</a:t>
            </a:r>
            <a:r>
              <a:rPr lang="en-US" sz="6400" baseline="0" dirty="0">
                <a:ln w="9525" cmpd="thickThin">
                  <a:solidFill>
                    <a:srgbClr val="7030A0"/>
                  </a:solidFill>
                </a:ln>
                <a:solidFill>
                  <a:srgbClr val="FFC000"/>
                </a:solidFill>
                <a:latin typeface="UTM Cookies" panose="02040603050506020204" pitchFamily="18" charset="0"/>
              </a:rPr>
              <a:t> CỘNG ĐỒNG</a:t>
            </a:r>
            <a:endParaRPr lang="en-US" sz="6400" dirty="0">
              <a:ln w="9525" cmpd="thickThin">
                <a:solidFill>
                  <a:srgbClr val="7030A0"/>
                </a:solidFill>
              </a:ln>
              <a:solidFill>
                <a:srgbClr val="FFC000"/>
              </a:solidFill>
              <a:latin typeface="UTM Cookies" panose="02040603050506020204" pitchFamily="18" charset="0"/>
            </a:endParaRPr>
          </a:p>
        </p:txBody>
      </p:sp>
    </p:spTree>
    <p:extLst>
      <p:ext uri="{BB962C8B-B14F-4D97-AF65-F5344CB8AC3E}">
        <p14:creationId xmlns:p14="http://schemas.microsoft.com/office/powerpoint/2010/main" val="175694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AD5E6"/>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rgbClr val="A165AB"/>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89280164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5E1EE"/>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bg2">
              <a:lumMod val="60000"/>
              <a:lumOff val="40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AC98C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A165AB"/>
              </a:solidFill>
            </a:endParaRPr>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bg2">
                <a:lumMod val="60000"/>
                <a:lumOff val="40000"/>
              </a:schemeClr>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AC98C9"/>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FE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ln>
                    <a:solidFill>
                      <a:srgbClr val="A165AB"/>
                    </a:solidFill>
                  </a:ln>
                  <a:solidFill>
                    <a:srgbClr val="BA8CBA"/>
                  </a:solidFill>
                  <a:latin typeface="UTM Cookies" panose="02040603050506020204" pitchFamily="18" charset="0"/>
                </a:rPr>
                <a:t>CHỦ</a:t>
              </a:r>
              <a:r>
                <a:rPr lang="en-US" sz="3733" baseline="0" dirty="0">
                  <a:ln>
                    <a:solidFill>
                      <a:srgbClr val="A165AB"/>
                    </a:solidFill>
                  </a:ln>
                  <a:solidFill>
                    <a:srgbClr val="BA8CBA"/>
                  </a:solidFill>
                  <a:latin typeface="UTM Cookies" panose="02040603050506020204" pitchFamily="18" charset="0"/>
                </a:rPr>
                <a:t> ĐỀ 9</a:t>
              </a:r>
              <a:endParaRPr lang="en-US" sz="3733" dirty="0">
                <a:ln>
                  <a:solidFill>
                    <a:srgbClr val="A165AB"/>
                  </a:solidFill>
                </a:ln>
                <a:solidFill>
                  <a:srgbClr val="BA8CBA"/>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4">
              <a:lumMod val="40000"/>
              <a:lumOff val="60000"/>
            </a:schemeClr>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7445011" y="735307"/>
            <a:ext cx="4359812" cy="2800960"/>
          </a:xfrm>
          <a:prstGeom prst="rect">
            <a:avLst/>
          </a:prstGeom>
          <a:noFill/>
        </p:spPr>
        <p:txBody>
          <a:bodyPr wrap="square" rtlCol="0">
            <a:spAutoFit/>
          </a:bodyPr>
          <a:lstStyle/>
          <a:p>
            <a:pPr algn="ctr"/>
            <a:r>
              <a:rPr lang="en-US" sz="5867" dirty="0">
                <a:ln w="9525" cmpd="thickThin">
                  <a:solidFill>
                    <a:srgbClr val="7030A0"/>
                  </a:solidFill>
                </a:ln>
                <a:solidFill>
                  <a:srgbClr val="FFC000"/>
                </a:solidFill>
                <a:latin typeface="UTM Cookies" panose="02040603050506020204" pitchFamily="18" charset="0"/>
              </a:rPr>
              <a:t>MÔI</a:t>
            </a:r>
            <a:r>
              <a:rPr lang="en-US" sz="5867" baseline="0" dirty="0">
                <a:ln w="9525" cmpd="thickThin">
                  <a:solidFill>
                    <a:srgbClr val="7030A0"/>
                  </a:solidFill>
                </a:ln>
                <a:solidFill>
                  <a:srgbClr val="FFC000"/>
                </a:solidFill>
                <a:latin typeface="UTM Cookies" panose="02040603050506020204" pitchFamily="18" charset="0"/>
              </a:rPr>
              <a:t> TRƯỜNG QUANH EM</a:t>
            </a:r>
            <a:endParaRPr lang="en-US" sz="5867" dirty="0">
              <a:ln w="9525" cmpd="thickThin">
                <a:solidFill>
                  <a:srgbClr val="7030A0"/>
                </a:solidFill>
              </a:ln>
              <a:solidFill>
                <a:srgbClr val="FFC000"/>
              </a:solidFill>
              <a:latin typeface="UTM Cookies" panose="02040603050506020204" pitchFamily="18" charset="0"/>
            </a:endParaRPr>
          </a:p>
        </p:txBody>
      </p:sp>
    </p:spTree>
    <p:extLst>
      <p:ext uri="{BB962C8B-B14F-4D97-AF65-F5344CB8AC3E}">
        <p14:creationId xmlns:p14="http://schemas.microsoft.com/office/powerpoint/2010/main" val="2890548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E5E1EE"/>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rgbClr val="AC98C9"/>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9986681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lt1"/>
        </a:solidFill>
        <a:effectLst/>
      </p:bgPr>
    </p:bg>
    <p:spTree>
      <p:nvGrpSpPr>
        <p:cNvPr id="1" name="Shape 74"/>
        <p:cNvGrpSpPr/>
        <p:nvPr/>
      </p:nvGrpSpPr>
      <p:grpSpPr>
        <a:xfrm>
          <a:off x="0" y="0"/>
          <a:ext cx="0" cy="0"/>
          <a:chOff x="0" y="0"/>
          <a:chExt cx="0" cy="0"/>
        </a:xfrm>
      </p:grpSpPr>
    </p:spTree>
    <p:extLst>
      <p:ext uri="{BB962C8B-B14F-4D97-AF65-F5344CB8AC3E}">
        <p14:creationId xmlns:p14="http://schemas.microsoft.com/office/powerpoint/2010/main" val="268948339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5"/>
        <p:cNvGrpSpPr/>
        <p:nvPr/>
      </p:nvGrpSpPr>
      <p:grpSpPr>
        <a:xfrm>
          <a:off x="0" y="0"/>
          <a:ext cx="0" cy="0"/>
          <a:chOff x="0" y="0"/>
          <a:chExt cx="0" cy="0"/>
        </a:xfrm>
      </p:grpSpPr>
      <p:grpSp>
        <p:nvGrpSpPr>
          <p:cNvPr id="56" name="Google Shape;56;p9"/>
          <p:cNvGrpSpPr/>
          <p:nvPr/>
        </p:nvGrpSpPr>
        <p:grpSpPr>
          <a:xfrm rot="10800000">
            <a:off x="-5" y="-8667"/>
            <a:ext cx="6553591" cy="6875200"/>
            <a:chOff x="4003316" y="-6500"/>
            <a:chExt cx="4826387" cy="5156400"/>
          </a:xfrm>
        </p:grpSpPr>
        <p:sp>
          <p:nvSpPr>
            <p:cNvPr id="57" name="Google Shape;57;p9"/>
            <p:cNvSpPr/>
            <p:nvPr/>
          </p:nvSpPr>
          <p:spPr>
            <a:xfrm rot="-5400000">
              <a:off x="2250685" y="1746286"/>
              <a:ext cx="5156245" cy="1650983"/>
            </a:xfrm>
            <a:custGeom>
              <a:avLst/>
              <a:gdLst/>
              <a:ahLst/>
              <a:cxnLst/>
              <a:rect l="l" t="t" r="r" b="b"/>
              <a:pathLst>
                <a:path w="48078" h="17253" extrusionOk="0">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9"/>
            <p:cNvSpPr/>
            <p:nvPr/>
          </p:nvSpPr>
          <p:spPr>
            <a:xfrm rot="-5400000">
              <a:off x="4662404" y="982600"/>
              <a:ext cx="5156400" cy="317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 name="Google Shape;59;p9"/>
          <p:cNvSpPr txBox="1">
            <a:spLocks noGrp="1"/>
          </p:cNvSpPr>
          <p:nvPr>
            <p:ph type="title"/>
          </p:nvPr>
        </p:nvSpPr>
        <p:spPr>
          <a:xfrm>
            <a:off x="950800" y="1644233"/>
            <a:ext cx="42000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60" name="Google Shape;60;p9"/>
          <p:cNvSpPr txBox="1">
            <a:spLocks noGrp="1"/>
          </p:cNvSpPr>
          <p:nvPr>
            <p:ph type="subTitle" idx="1"/>
          </p:nvPr>
        </p:nvSpPr>
        <p:spPr>
          <a:xfrm>
            <a:off x="950800" y="3737433"/>
            <a:ext cx="42000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61" name="Google Shape;61;p9"/>
          <p:cNvSpPr txBox="1">
            <a:spLocks noGrp="1"/>
          </p:cNvSpPr>
          <p:nvPr>
            <p:ph type="body" idx="2"/>
          </p:nvPr>
        </p:nvSpPr>
        <p:spPr>
          <a:xfrm>
            <a:off x="6586000" y="965433"/>
            <a:ext cx="4655200" cy="4926800"/>
          </a:xfrm>
          <a:prstGeom prst="rect">
            <a:avLst/>
          </a:prstGeom>
        </p:spPr>
        <p:txBody>
          <a:bodyPr spcFirstLastPara="1" wrap="square" lIns="91425" tIns="91425" rIns="91425" bIns="91425" anchor="ctr" anchorCtr="0">
            <a:noAutofit/>
          </a:bodyPr>
          <a:lstStyle>
            <a:lvl1pPr marL="609585" lvl="0" indent="-440256">
              <a:spcBef>
                <a:spcPts val="0"/>
              </a:spcBef>
              <a:spcAft>
                <a:spcPts val="0"/>
              </a:spcAft>
              <a:buSzPts val="1600"/>
              <a:buChar char="●"/>
              <a:defRPr/>
            </a:lvl1pPr>
            <a:lvl2pPr marL="1219170" lvl="1" indent="-440256">
              <a:spcBef>
                <a:spcPts val="0"/>
              </a:spcBef>
              <a:spcAft>
                <a:spcPts val="0"/>
              </a:spcAft>
              <a:buSzPts val="1600"/>
              <a:buChar char="○"/>
              <a:defRPr/>
            </a:lvl2pPr>
            <a:lvl3pPr marL="1828754" lvl="2" indent="-440256">
              <a:spcBef>
                <a:spcPts val="0"/>
              </a:spcBef>
              <a:spcAft>
                <a:spcPts val="0"/>
              </a:spcAft>
              <a:buSzPts val="1600"/>
              <a:buChar char="■"/>
              <a:defRPr/>
            </a:lvl3pPr>
            <a:lvl4pPr marL="2438339" lvl="3" indent="-440256">
              <a:spcBef>
                <a:spcPts val="0"/>
              </a:spcBef>
              <a:spcAft>
                <a:spcPts val="0"/>
              </a:spcAft>
              <a:buSzPts val="1600"/>
              <a:buChar char="●"/>
              <a:defRPr/>
            </a:lvl4pPr>
            <a:lvl5pPr marL="3047924" lvl="4" indent="-440256">
              <a:spcBef>
                <a:spcPts val="0"/>
              </a:spcBef>
              <a:spcAft>
                <a:spcPts val="0"/>
              </a:spcAft>
              <a:buSzPts val="1600"/>
              <a:buChar char="○"/>
              <a:defRPr/>
            </a:lvl5pPr>
            <a:lvl6pPr marL="3657509" lvl="5" indent="-440256">
              <a:spcBef>
                <a:spcPts val="0"/>
              </a:spcBef>
              <a:spcAft>
                <a:spcPts val="0"/>
              </a:spcAft>
              <a:buSzPts val="1600"/>
              <a:buChar char="■"/>
              <a:defRPr/>
            </a:lvl6pPr>
            <a:lvl7pPr marL="4267093" lvl="6" indent="-440256">
              <a:spcBef>
                <a:spcPts val="0"/>
              </a:spcBef>
              <a:spcAft>
                <a:spcPts val="0"/>
              </a:spcAft>
              <a:buSzPts val="1600"/>
              <a:buChar char="●"/>
              <a:defRPr/>
            </a:lvl7pPr>
            <a:lvl8pPr marL="4876678" lvl="7" indent="-440256">
              <a:spcBef>
                <a:spcPts val="0"/>
              </a:spcBef>
              <a:spcAft>
                <a:spcPts val="0"/>
              </a:spcAft>
              <a:buSzPts val="1600"/>
              <a:buChar char="○"/>
              <a:defRPr/>
            </a:lvl8pPr>
            <a:lvl9pPr marL="5486263" lvl="8" indent="-440256">
              <a:spcBef>
                <a:spcPts val="0"/>
              </a:spcBef>
              <a:spcAft>
                <a:spcPts val="0"/>
              </a:spcAft>
              <a:buSzPts val="1600"/>
              <a:buChar char="■"/>
              <a:defRPr/>
            </a:lvl9pPr>
          </a:lstStyle>
          <a:p>
            <a:endParaRPr/>
          </a:p>
        </p:txBody>
      </p:sp>
      <p:sp>
        <p:nvSpPr>
          <p:cNvPr id="62" name="Google Shape;62;p9"/>
          <p:cNvSpPr/>
          <p:nvPr/>
        </p:nvSpPr>
        <p:spPr>
          <a:xfrm rot="10800000" flipH="1">
            <a:off x="10448767" y="-8"/>
            <a:ext cx="1743196" cy="917807"/>
          </a:xfrm>
          <a:custGeom>
            <a:avLst/>
            <a:gdLst/>
            <a:ahLst/>
            <a:cxnLst/>
            <a:rect l="l" t="t" r="r" b="b"/>
            <a:pathLst>
              <a:path w="38136" h="29948" extrusionOk="0">
                <a:moveTo>
                  <a:pt x="37163" y="0"/>
                </a:moveTo>
                <a:cubicBezTo>
                  <a:pt x="36732" y="0"/>
                  <a:pt x="36166" y="151"/>
                  <a:pt x="35481" y="658"/>
                </a:cubicBezTo>
                <a:cubicBezTo>
                  <a:pt x="33778" y="1908"/>
                  <a:pt x="33707" y="6147"/>
                  <a:pt x="31147" y="6992"/>
                </a:cubicBezTo>
                <a:cubicBezTo>
                  <a:pt x="30908" y="7072"/>
                  <a:pt x="30643" y="7108"/>
                  <a:pt x="30357" y="7108"/>
                </a:cubicBezTo>
                <a:cubicBezTo>
                  <a:pt x="28146" y="7108"/>
                  <a:pt x="24643" y="4988"/>
                  <a:pt x="21393" y="4988"/>
                </a:cubicBezTo>
                <a:cubicBezTo>
                  <a:pt x="20568" y="4988"/>
                  <a:pt x="19758" y="5125"/>
                  <a:pt x="18991" y="5468"/>
                </a:cubicBezTo>
                <a:cubicBezTo>
                  <a:pt x="14800" y="7337"/>
                  <a:pt x="16431" y="14755"/>
                  <a:pt x="13407" y="17934"/>
                </a:cubicBezTo>
                <a:cubicBezTo>
                  <a:pt x="10382" y="21113"/>
                  <a:pt x="8525" y="20803"/>
                  <a:pt x="4417" y="22351"/>
                </a:cubicBezTo>
                <a:cubicBezTo>
                  <a:pt x="416" y="23859"/>
                  <a:pt x="19" y="29638"/>
                  <a:pt x="1" y="29935"/>
                </a:cubicBezTo>
                <a:lnTo>
                  <a:pt x="38136" y="29935"/>
                </a:lnTo>
                <a:lnTo>
                  <a:pt x="38136" y="325"/>
                </a:lnTo>
                <a:cubicBezTo>
                  <a:pt x="38136" y="325"/>
                  <a:pt x="37795" y="0"/>
                  <a:pt x="37163" y="0"/>
                </a:cubicBezTo>
                <a:close/>
                <a:moveTo>
                  <a:pt x="0" y="29935"/>
                </a:moveTo>
                <a:lnTo>
                  <a:pt x="0" y="29947"/>
                </a:lnTo>
                <a:cubicBezTo>
                  <a:pt x="0" y="29947"/>
                  <a:pt x="0" y="29943"/>
                  <a:pt x="1" y="29935"/>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105725611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solidFill>
          <a:schemeClr val="accent1"/>
        </a:solidFill>
        <a:effectLst/>
      </p:bgPr>
    </p:bg>
    <p:spTree>
      <p:nvGrpSpPr>
        <p:cNvPr id="1" name="Shape 74"/>
        <p:cNvGrpSpPr/>
        <p:nvPr/>
      </p:nvGrpSpPr>
      <p:grpSpPr>
        <a:xfrm>
          <a:off x="0" y="0"/>
          <a:ext cx="0" cy="0"/>
          <a:chOff x="0" y="0"/>
          <a:chExt cx="0" cy="0"/>
        </a:xfrm>
      </p:grpSpPr>
      <p:sp>
        <p:nvSpPr>
          <p:cNvPr id="2" name="Rounded Rectangle 1"/>
          <p:cNvSpPr/>
          <p:nvPr userDrawn="1"/>
        </p:nvSpPr>
        <p:spPr>
          <a:xfrm>
            <a:off x="464457" y="154819"/>
            <a:ext cx="11514667" cy="6289524"/>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93051642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F9E27F"/>
        </a:solidFill>
        <a:effectLst/>
      </p:bgPr>
    </p:bg>
    <p:spTree>
      <p:nvGrpSpPr>
        <p:cNvPr id="1" name="Shape 74"/>
        <p:cNvGrpSpPr/>
        <p:nvPr/>
      </p:nvGrpSpPr>
      <p:grpSpPr>
        <a:xfrm>
          <a:off x="0" y="0"/>
          <a:ext cx="0" cy="0"/>
          <a:chOff x="0" y="0"/>
          <a:chExt cx="0" cy="0"/>
        </a:xfrm>
      </p:grpSpPr>
      <p:sp>
        <p:nvSpPr>
          <p:cNvPr id="2"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2">
              <a:lumMod val="75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 name="Google Shape;267;p25"/>
          <p:cNvGrpSpPr/>
          <p:nvPr userDrawn="1"/>
        </p:nvGrpSpPr>
        <p:grpSpPr>
          <a:xfrm rot="1093143">
            <a:off x="10246481" y="4803394"/>
            <a:ext cx="1300688" cy="1248865"/>
            <a:chOff x="3885600" y="2960625"/>
            <a:chExt cx="470600" cy="451850"/>
          </a:xfrm>
        </p:grpSpPr>
        <p:sp>
          <p:nvSpPr>
            <p:cNvPr id="4"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 name="Google Shape;13;p2"/>
          <p:cNvGrpSpPr/>
          <p:nvPr userDrawn="1"/>
        </p:nvGrpSpPr>
        <p:grpSpPr>
          <a:xfrm rot="10800000" flipH="1">
            <a:off x="0" y="2217317"/>
            <a:ext cx="13566696" cy="4640683"/>
            <a:chOff x="1367050" y="3059225"/>
            <a:chExt cx="1407100" cy="848450"/>
          </a:xfrm>
        </p:grpSpPr>
        <p:sp>
          <p:nvSpPr>
            <p:cNvPr id="13"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6"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7" name="TextBox 16"/>
          <p:cNvSpPr txBox="1"/>
          <p:nvPr userDrawn="1"/>
        </p:nvSpPr>
        <p:spPr>
          <a:xfrm>
            <a:off x="9230468" y="6502400"/>
            <a:ext cx="2140085" cy="256545"/>
          </a:xfrm>
          <a:prstGeom prst="rect">
            <a:avLst/>
          </a:prstGeom>
          <a:noFill/>
        </p:spPr>
        <p:txBody>
          <a:bodyPr wrap="square" rtlCol="0">
            <a:spAutoFit/>
          </a:bodyPr>
          <a:lstStyle/>
          <a:p>
            <a:r>
              <a:rPr lang="en-US" sz="1067" dirty="0">
                <a:solidFill>
                  <a:srgbClr val="F37022"/>
                </a:solidFill>
              </a:rPr>
              <a:t>FeistyForwarders_0968120672</a:t>
            </a:r>
          </a:p>
        </p:txBody>
      </p:sp>
      <p:sp>
        <p:nvSpPr>
          <p:cNvPr id="18"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 name="Google Shape;246;p25"/>
          <p:cNvGrpSpPr/>
          <p:nvPr userDrawn="1"/>
        </p:nvGrpSpPr>
        <p:grpSpPr>
          <a:xfrm>
            <a:off x="11238689" y="3071620"/>
            <a:ext cx="685727" cy="632509"/>
            <a:chOff x="712875" y="2205450"/>
            <a:chExt cx="233675" cy="215550"/>
          </a:xfrm>
        </p:grpSpPr>
        <p:sp>
          <p:nvSpPr>
            <p:cNvPr id="20"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 name="Google Shape;252;p25"/>
          <p:cNvGrpSpPr/>
          <p:nvPr userDrawn="1"/>
        </p:nvGrpSpPr>
        <p:grpSpPr>
          <a:xfrm>
            <a:off x="10173295" y="3438661"/>
            <a:ext cx="985765" cy="909171"/>
            <a:chOff x="751275" y="1814050"/>
            <a:chExt cx="233675" cy="215525"/>
          </a:xfrm>
        </p:grpSpPr>
        <p:sp>
          <p:nvSpPr>
            <p:cNvPr id="26"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2" name="Group 31"/>
          <p:cNvGrpSpPr/>
          <p:nvPr userDrawn="1"/>
        </p:nvGrpSpPr>
        <p:grpSpPr>
          <a:xfrm>
            <a:off x="4826911" y="352960"/>
            <a:ext cx="2368150" cy="1891371"/>
            <a:chOff x="3620184" y="264720"/>
            <a:chExt cx="1776113" cy="1418528"/>
          </a:xfrm>
        </p:grpSpPr>
        <p:sp>
          <p:nvSpPr>
            <p:cNvPr id="33"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chemeClr val="accent6">
                  <a:lumMod val="40000"/>
                  <a:lumOff val="60000"/>
                </a:schemeClr>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TextBox 34"/>
            <p:cNvSpPr txBox="1"/>
            <p:nvPr userDrawn="1"/>
          </p:nvSpPr>
          <p:spPr>
            <a:xfrm>
              <a:off x="3693975" y="710267"/>
              <a:ext cx="1529506" cy="500089"/>
            </a:xfrm>
            <a:prstGeom prst="rect">
              <a:avLst/>
            </a:prstGeom>
            <a:noFill/>
          </p:spPr>
          <p:txBody>
            <a:bodyPr wrap="none" rtlCol="0">
              <a:spAutoFit/>
            </a:bodyPr>
            <a:lstStyle/>
            <a:p>
              <a:r>
                <a:rPr lang="en-US" sz="3733" dirty="0">
                  <a:solidFill>
                    <a:srgbClr val="F37022"/>
                  </a:solidFill>
                  <a:latin typeface="UTM Cookies" panose="02040603050506020204" pitchFamily="18" charset="0"/>
                </a:rPr>
                <a:t>CHỦ</a:t>
              </a:r>
              <a:r>
                <a:rPr lang="en-US" sz="3733" baseline="0" dirty="0">
                  <a:solidFill>
                    <a:srgbClr val="F37022"/>
                  </a:solidFill>
                  <a:latin typeface="UTM Cookies" panose="02040603050506020204" pitchFamily="18" charset="0"/>
                </a:rPr>
                <a:t> ĐỀ 2</a:t>
              </a:r>
              <a:endParaRPr lang="en-US" sz="3733" dirty="0">
                <a:solidFill>
                  <a:srgbClr val="F37022"/>
                </a:solidFill>
                <a:latin typeface="UTM Cookies" panose="02040603050506020204" pitchFamily="18" charset="0"/>
              </a:endParaRPr>
            </a:p>
          </p:txBody>
        </p:sp>
      </p:grpSp>
      <p:sp>
        <p:nvSpPr>
          <p:cNvPr id="36"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7" name="Google Shape;201;p25"/>
          <p:cNvGrpSpPr/>
          <p:nvPr userDrawn="1"/>
        </p:nvGrpSpPr>
        <p:grpSpPr>
          <a:xfrm rot="186006">
            <a:off x="5284530" y="1661731"/>
            <a:ext cx="668199" cy="1350400"/>
            <a:chOff x="656025" y="2751350"/>
            <a:chExt cx="311375" cy="629275"/>
          </a:xfrm>
        </p:grpSpPr>
        <p:sp>
          <p:nvSpPr>
            <p:cNvPr id="38"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6919714" y="1710357"/>
            <a:ext cx="5136561" cy="995209"/>
          </a:xfrm>
          <a:prstGeom prst="rect">
            <a:avLst/>
          </a:prstGeom>
          <a:noFill/>
        </p:spPr>
        <p:txBody>
          <a:bodyPr wrap="square" rtlCol="0">
            <a:spAutoFit/>
          </a:bodyPr>
          <a:lstStyle/>
          <a:p>
            <a:r>
              <a:rPr lang="en-US" sz="5867" dirty="0">
                <a:ln w="28575" cmpd="thickThin">
                  <a:solidFill>
                    <a:schemeClr val="accent2">
                      <a:lumMod val="50000"/>
                    </a:schemeClr>
                  </a:solidFill>
                </a:ln>
                <a:solidFill>
                  <a:schemeClr val="bg1"/>
                </a:solidFill>
                <a:latin typeface="UTM Cookies" panose="02040603050506020204" pitchFamily="18" charset="0"/>
              </a:rPr>
              <a:t>RÈN</a:t>
            </a:r>
            <a:r>
              <a:rPr lang="en-US" sz="5867" baseline="0" dirty="0">
                <a:ln w="28575" cmpd="thickThin">
                  <a:solidFill>
                    <a:schemeClr val="accent2">
                      <a:lumMod val="50000"/>
                    </a:schemeClr>
                  </a:solidFill>
                </a:ln>
                <a:solidFill>
                  <a:schemeClr val="bg1"/>
                </a:solidFill>
                <a:latin typeface="UTM Cookies" panose="02040603050506020204" pitchFamily="18" charset="0"/>
              </a:rPr>
              <a:t> NẾP SỐNG</a:t>
            </a:r>
            <a:endParaRPr lang="en-US" sz="5867" dirty="0">
              <a:ln w="28575" cmpd="thickThin">
                <a:solidFill>
                  <a:schemeClr val="accent2">
                    <a:lumMod val="50000"/>
                  </a:schemeClr>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1595390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6">
                                            <p:txEl>
                                              <p:pRg st="0" end="0"/>
                                            </p:txEl>
                                          </p:spTgt>
                                        </p:tgtEl>
                                        <p:attrNameLst>
                                          <p:attrName>style.visibility</p:attrName>
                                        </p:attrNameLst>
                                      </p:cBhvr>
                                      <p:to>
                                        <p:strVal val="visible"/>
                                      </p:to>
                                    </p:set>
                                    <p:animEffect transition="in" filter="fade">
                                      <p:cBhvr>
                                        <p:cTn id="10"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t>11/30/2021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t>‹#›</a:t>
            </a:fld>
            <a:endParaRPr lang="en-US"/>
          </a:p>
        </p:txBody>
      </p:sp>
    </p:spTree>
    <p:extLst>
      <p:ext uri="{BB962C8B-B14F-4D97-AF65-F5344CB8AC3E}">
        <p14:creationId xmlns:p14="http://schemas.microsoft.com/office/powerpoint/2010/main" val="317648476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9E27F"/>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3752604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EF8B0"/>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03461845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DDE9AB"/>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92D05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62BB4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rgbClr val="92D050"/>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438030"/>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ECF2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solidFill>
                    <a:srgbClr val="438030"/>
                  </a:solidFill>
                  <a:latin typeface="UTM Cookies" panose="02040603050506020204" pitchFamily="18" charset="0"/>
                </a:rPr>
                <a:t>CHỦ</a:t>
              </a:r>
              <a:r>
                <a:rPr lang="en-US" sz="3733" baseline="0" dirty="0">
                  <a:solidFill>
                    <a:srgbClr val="438030"/>
                  </a:solidFill>
                  <a:latin typeface="UTM Cookies" panose="02040603050506020204" pitchFamily="18" charset="0"/>
                </a:rPr>
                <a:t> ĐỀ 4</a:t>
              </a:r>
              <a:endParaRPr lang="en-US" sz="3733" dirty="0">
                <a:solidFill>
                  <a:srgbClr val="438030"/>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7384595" y="888872"/>
            <a:ext cx="4359812" cy="1898084"/>
          </a:xfrm>
          <a:prstGeom prst="rect">
            <a:avLst/>
          </a:prstGeom>
          <a:noFill/>
        </p:spPr>
        <p:txBody>
          <a:bodyPr wrap="square" rtlCol="0">
            <a:spAutoFit/>
          </a:bodyPr>
          <a:lstStyle/>
          <a:p>
            <a:pPr algn="ctr"/>
            <a:r>
              <a:rPr lang="en-US" sz="5867" dirty="0">
                <a:ln w="28575" cmpd="thickThin">
                  <a:solidFill>
                    <a:srgbClr val="438030"/>
                  </a:solidFill>
                </a:ln>
                <a:solidFill>
                  <a:schemeClr val="bg1"/>
                </a:solidFill>
                <a:latin typeface="UTM Cookies" panose="02040603050506020204" pitchFamily="18" charset="0"/>
              </a:rPr>
              <a:t>TỰ</a:t>
            </a:r>
            <a:r>
              <a:rPr lang="en-US" sz="5867" baseline="0" dirty="0">
                <a:ln w="28575" cmpd="thickThin">
                  <a:solidFill>
                    <a:srgbClr val="438030"/>
                  </a:solidFill>
                </a:ln>
                <a:solidFill>
                  <a:schemeClr val="bg1"/>
                </a:solidFill>
                <a:latin typeface="UTM Cookies" panose="02040603050506020204" pitchFamily="18" charset="0"/>
              </a:rPr>
              <a:t> PHỤC VỤ BẢN THÂN</a:t>
            </a:r>
            <a:endParaRPr lang="en-US" sz="5867" dirty="0">
              <a:ln w="28575" cmpd="thickThin">
                <a:solidFill>
                  <a:srgbClr val="43803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1243871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DDE9AB"/>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rgbClr val="62BB47"/>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95987171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8F0C7"/>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CCDF6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92D050"/>
              </a:solidFill>
            </a:endParaRPr>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BDD64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rgbClr val="92D050"/>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438030"/>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3F7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ln>
                    <a:solidFill>
                      <a:srgbClr val="438030"/>
                    </a:solidFill>
                  </a:ln>
                  <a:solidFill>
                    <a:srgbClr val="92D050"/>
                  </a:solidFill>
                  <a:latin typeface="UTM Cookies" panose="02040603050506020204" pitchFamily="18" charset="0"/>
                </a:rPr>
                <a:t>CHỦ</a:t>
              </a:r>
              <a:r>
                <a:rPr lang="en-US" sz="3733" baseline="0" dirty="0">
                  <a:ln>
                    <a:solidFill>
                      <a:srgbClr val="438030"/>
                    </a:solidFill>
                  </a:ln>
                  <a:solidFill>
                    <a:srgbClr val="92D050"/>
                  </a:solidFill>
                  <a:latin typeface="UTM Cookies" panose="02040603050506020204" pitchFamily="18" charset="0"/>
                </a:rPr>
                <a:t> ĐỀ 5</a:t>
              </a:r>
              <a:endParaRPr lang="en-US" sz="3733" dirty="0">
                <a:ln>
                  <a:solidFill>
                    <a:srgbClr val="438030"/>
                  </a:solidFill>
                </a:ln>
                <a:solidFill>
                  <a:srgbClr val="92D050"/>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6997555" y="946928"/>
            <a:ext cx="4943060" cy="1898084"/>
          </a:xfrm>
          <a:prstGeom prst="rect">
            <a:avLst/>
          </a:prstGeom>
          <a:noFill/>
        </p:spPr>
        <p:txBody>
          <a:bodyPr wrap="square" rtlCol="0">
            <a:spAutoFit/>
          </a:bodyPr>
          <a:lstStyle/>
          <a:p>
            <a:pPr algn="ctr"/>
            <a:r>
              <a:rPr lang="en-US" sz="5867" dirty="0">
                <a:ln w="28575" cmpd="thickThin">
                  <a:solidFill>
                    <a:srgbClr val="438030"/>
                  </a:solidFill>
                </a:ln>
                <a:solidFill>
                  <a:schemeClr val="bg1"/>
                </a:solidFill>
                <a:latin typeface="UTM Cookies" panose="02040603050506020204" pitchFamily="18" charset="0"/>
              </a:rPr>
              <a:t>GIA ĐÌNH</a:t>
            </a:r>
            <a:r>
              <a:rPr lang="en-US" sz="5867" baseline="0" dirty="0">
                <a:ln w="28575" cmpd="thickThin">
                  <a:solidFill>
                    <a:srgbClr val="438030"/>
                  </a:solidFill>
                </a:ln>
                <a:solidFill>
                  <a:schemeClr val="bg1"/>
                </a:solidFill>
                <a:latin typeface="UTM Cookies" panose="02040603050506020204" pitchFamily="18" charset="0"/>
              </a:rPr>
              <a:t> THÂN THƯƠNG</a:t>
            </a:r>
            <a:endParaRPr lang="en-US" sz="5867" dirty="0">
              <a:ln w="28575" cmpd="thickThin">
                <a:solidFill>
                  <a:srgbClr val="43803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2419318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E8F0C7"/>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rgbClr val="BDD646"/>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427577976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chemeClr val="accent5">
            <a:lumMod val="60000"/>
            <a:lumOff val="40000"/>
          </a:schemeClr>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6">
              <a:lumMod val="75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5">
                <a:lumMod val="60000"/>
                <a:lumOff val="40000"/>
              </a:schemeClr>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chemeClr val="accent5">
                    <a:lumMod val="75000"/>
                  </a:schemeClr>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solidFill>
                    <a:schemeClr val="accent6">
                      <a:lumMod val="50000"/>
                    </a:schemeClr>
                  </a:solidFill>
                  <a:latin typeface="UTM Cookies" panose="02040603050506020204" pitchFamily="18" charset="0"/>
                </a:rPr>
                <a:t>CHỦ</a:t>
              </a:r>
              <a:r>
                <a:rPr lang="en-US" sz="3733" baseline="0" dirty="0">
                  <a:solidFill>
                    <a:schemeClr val="accent6">
                      <a:lumMod val="50000"/>
                    </a:schemeClr>
                  </a:solidFill>
                  <a:latin typeface="UTM Cookies" panose="02040603050506020204" pitchFamily="18" charset="0"/>
                </a:rPr>
                <a:t> ĐỀ 6</a:t>
              </a:r>
              <a:endParaRPr lang="en-US" sz="3733" dirty="0">
                <a:solidFill>
                  <a:schemeClr val="accent6">
                    <a:lumMod val="50000"/>
                  </a:schemeClr>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7445011" y="735307"/>
            <a:ext cx="4359812" cy="2554354"/>
          </a:xfrm>
          <a:prstGeom prst="rect">
            <a:avLst/>
          </a:prstGeom>
          <a:noFill/>
        </p:spPr>
        <p:txBody>
          <a:bodyPr wrap="square" rtlCol="0">
            <a:spAutoFit/>
          </a:bodyPr>
          <a:lstStyle/>
          <a:p>
            <a:pPr algn="ctr"/>
            <a:r>
              <a:rPr lang="en-US" sz="5333" dirty="0">
                <a:ln w="28575" cmpd="thickThin">
                  <a:solidFill>
                    <a:srgbClr val="0070C0"/>
                  </a:solidFill>
                </a:ln>
                <a:solidFill>
                  <a:schemeClr val="bg1"/>
                </a:solidFill>
                <a:latin typeface="UTM Cookies" panose="02040603050506020204" pitchFamily="18" charset="0"/>
              </a:rPr>
              <a:t>TỰ</a:t>
            </a:r>
            <a:r>
              <a:rPr lang="en-US" sz="5333" baseline="0" dirty="0">
                <a:ln w="28575" cmpd="thickThin">
                  <a:solidFill>
                    <a:srgbClr val="0070C0"/>
                  </a:solidFill>
                </a:ln>
                <a:solidFill>
                  <a:schemeClr val="bg1"/>
                </a:solidFill>
                <a:latin typeface="UTM Cookies" panose="02040603050506020204" pitchFamily="18" charset="0"/>
              </a:rPr>
              <a:t> CHĂM SÓC VÀ BẢO VỆ BẢN THÂN</a:t>
            </a:r>
            <a:endParaRPr lang="en-US" sz="5333" dirty="0">
              <a:ln w="28575" cmpd="thickThin">
                <a:solidFill>
                  <a:srgbClr val="0070C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3042193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5">
            <a:lumMod val="60000"/>
            <a:lumOff val="40000"/>
          </a:schemeClr>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chemeClr val="accent6">
                <a:lumMod val="7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54707846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FAD5E6"/>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BA8C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A165A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A165AB"/>
              </a:solidFill>
            </a:endParaRPr>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bg2">
                <a:lumMod val="60000"/>
                <a:lumOff val="40000"/>
              </a:schemeClr>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BA8CBA"/>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FE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ln>
                    <a:solidFill>
                      <a:srgbClr val="A165AB"/>
                    </a:solidFill>
                  </a:ln>
                  <a:solidFill>
                    <a:srgbClr val="BA8CBA"/>
                  </a:solidFill>
                  <a:latin typeface="UTM Cookies" panose="02040603050506020204" pitchFamily="18" charset="0"/>
                </a:rPr>
                <a:t>CHỦ</a:t>
              </a:r>
              <a:r>
                <a:rPr lang="en-US" sz="3733" baseline="0" dirty="0">
                  <a:ln>
                    <a:solidFill>
                      <a:srgbClr val="A165AB"/>
                    </a:solidFill>
                  </a:ln>
                  <a:solidFill>
                    <a:srgbClr val="BA8CBA"/>
                  </a:solidFill>
                  <a:latin typeface="UTM Cookies" panose="02040603050506020204" pitchFamily="18" charset="0"/>
                </a:rPr>
                <a:t> ĐỀ 8</a:t>
              </a:r>
              <a:endParaRPr lang="en-US" sz="3733" dirty="0">
                <a:ln>
                  <a:solidFill>
                    <a:srgbClr val="A165AB"/>
                  </a:solidFill>
                </a:ln>
                <a:solidFill>
                  <a:srgbClr val="BA8CBA"/>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4">
              <a:lumMod val="40000"/>
              <a:lumOff val="60000"/>
            </a:schemeClr>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7445011" y="735307"/>
            <a:ext cx="4359812" cy="3046988"/>
          </a:xfrm>
          <a:prstGeom prst="rect">
            <a:avLst/>
          </a:prstGeom>
          <a:noFill/>
        </p:spPr>
        <p:txBody>
          <a:bodyPr wrap="square" rtlCol="0">
            <a:spAutoFit/>
          </a:bodyPr>
          <a:lstStyle/>
          <a:p>
            <a:pPr algn="ctr"/>
            <a:r>
              <a:rPr lang="en-US" sz="6400" dirty="0">
                <a:ln w="9525" cmpd="thickThin">
                  <a:solidFill>
                    <a:srgbClr val="7030A0"/>
                  </a:solidFill>
                </a:ln>
                <a:solidFill>
                  <a:srgbClr val="FFC000"/>
                </a:solidFill>
                <a:latin typeface="UTM Cookies" panose="02040603050506020204" pitchFamily="18" charset="0"/>
              </a:rPr>
              <a:t>CHIA SẺ</a:t>
            </a:r>
            <a:r>
              <a:rPr lang="en-US" sz="6400" baseline="0" dirty="0">
                <a:ln w="9525" cmpd="thickThin">
                  <a:solidFill>
                    <a:srgbClr val="7030A0"/>
                  </a:solidFill>
                </a:ln>
                <a:solidFill>
                  <a:srgbClr val="FFC000"/>
                </a:solidFill>
                <a:latin typeface="UTM Cookies" panose="02040603050506020204" pitchFamily="18" charset="0"/>
              </a:rPr>
              <a:t> CỘNG ĐỒNG</a:t>
            </a:r>
            <a:endParaRPr lang="en-US" sz="6400" dirty="0">
              <a:ln w="9525" cmpd="thickThin">
                <a:solidFill>
                  <a:srgbClr val="7030A0"/>
                </a:solidFill>
              </a:ln>
              <a:solidFill>
                <a:srgbClr val="FFC000"/>
              </a:solidFill>
              <a:latin typeface="UTM Cookies" panose="02040603050506020204" pitchFamily="18" charset="0"/>
            </a:endParaRPr>
          </a:p>
        </p:txBody>
      </p:sp>
    </p:spTree>
    <p:extLst>
      <p:ext uri="{BB962C8B-B14F-4D97-AF65-F5344CB8AC3E}">
        <p14:creationId xmlns:p14="http://schemas.microsoft.com/office/powerpoint/2010/main" val="1638963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AD5E6"/>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rgbClr val="A165AB"/>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4009485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t>11/30/2021</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t>‹#›</a:t>
            </a:fld>
            <a:endParaRPr lang="en-US"/>
          </a:p>
        </p:txBody>
      </p:sp>
    </p:spTree>
    <p:extLst>
      <p:ext uri="{BB962C8B-B14F-4D97-AF65-F5344CB8AC3E}">
        <p14:creationId xmlns:p14="http://schemas.microsoft.com/office/powerpoint/2010/main" val="393798045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5E1EE"/>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bg2">
              <a:lumMod val="60000"/>
              <a:lumOff val="40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AC98C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A165AB"/>
              </a:solidFill>
            </a:endParaRPr>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bg2">
                <a:lumMod val="60000"/>
                <a:lumOff val="40000"/>
              </a:schemeClr>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AC98C9"/>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FE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ln>
                    <a:solidFill>
                      <a:srgbClr val="A165AB"/>
                    </a:solidFill>
                  </a:ln>
                  <a:solidFill>
                    <a:srgbClr val="BA8CBA"/>
                  </a:solidFill>
                  <a:latin typeface="UTM Cookies" panose="02040603050506020204" pitchFamily="18" charset="0"/>
                </a:rPr>
                <a:t>CHỦ</a:t>
              </a:r>
              <a:r>
                <a:rPr lang="en-US" sz="3733" baseline="0" dirty="0">
                  <a:ln>
                    <a:solidFill>
                      <a:srgbClr val="A165AB"/>
                    </a:solidFill>
                  </a:ln>
                  <a:solidFill>
                    <a:srgbClr val="BA8CBA"/>
                  </a:solidFill>
                  <a:latin typeface="UTM Cookies" panose="02040603050506020204" pitchFamily="18" charset="0"/>
                </a:rPr>
                <a:t> ĐỀ 9</a:t>
              </a:r>
              <a:endParaRPr lang="en-US" sz="3733" dirty="0">
                <a:ln>
                  <a:solidFill>
                    <a:srgbClr val="A165AB"/>
                  </a:solidFill>
                </a:ln>
                <a:solidFill>
                  <a:srgbClr val="BA8CBA"/>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4">
              <a:lumMod val="40000"/>
              <a:lumOff val="60000"/>
            </a:schemeClr>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7445011" y="735307"/>
            <a:ext cx="4359812" cy="2800960"/>
          </a:xfrm>
          <a:prstGeom prst="rect">
            <a:avLst/>
          </a:prstGeom>
          <a:noFill/>
        </p:spPr>
        <p:txBody>
          <a:bodyPr wrap="square" rtlCol="0">
            <a:spAutoFit/>
          </a:bodyPr>
          <a:lstStyle/>
          <a:p>
            <a:pPr algn="ctr"/>
            <a:r>
              <a:rPr lang="en-US" sz="5867" dirty="0">
                <a:ln w="9525" cmpd="thickThin">
                  <a:solidFill>
                    <a:srgbClr val="7030A0"/>
                  </a:solidFill>
                </a:ln>
                <a:solidFill>
                  <a:srgbClr val="FFC000"/>
                </a:solidFill>
                <a:latin typeface="UTM Cookies" panose="02040603050506020204" pitchFamily="18" charset="0"/>
              </a:rPr>
              <a:t>MÔI</a:t>
            </a:r>
            <a:r>
              <a:rPr lang="en-US" sz="5867" baseline="0" dirty="0">
                <a:ln w="9525" cmpd="thickThin">
                  <a:solidFill>
                    <a:srgbClr val="7030A0"/>
                  </a:solidFill>
                </a:ln>
                <a:solidFill>
                  <a:srgbClr val="FFC000"/>
                </a:solidFill>
                <a:latin typeface="UTM Cookies" panose="02040603050506020204" pitchFamily="18" charset="0"/>
              </a:rPr>
              <a:t> TRƯỜNG QUANH EM</a:t>
            </a:r>
            <a:endParaRPr lang="en-US" sz="5867" dirty="0">
              <a:ln w="9525" cmpd="thickThin">
                <a:solidFill>
                  <a:srgbClr val="7030A0"/>
                </a:solidFill>
              </a:ln>
              <a:solidFill>
                <a:srgbClr val="FFC000"/>
              </a:solidFill>
              <a:latin typeface="UTM Cookies" panose="02040603050506020204" pitchFamily="18" charset="0"/>
            </a:endParaRPr>
          </a:p>
        </p:txBody>
      </p:sp>
    </p:spTree>
    <p:extLst>
      <p:ext uri="{BB962C8B-B14F-4D97-AF65-F5344CB8AC3E}">
        <p14:creationId xmlns:p14="http://schemas.microsoft.com/office/powerpoint/2010/main" val="801235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E5E1EE"/>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rgbClr val="AC98C9"/>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87942458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lt1"/>
        </a:solidFill>
        <a:effectLst/>
      </p:bgPr>
    </p:bg>
    <p:spTree>
      <p:nvGrpSpPr>
        <p:cNvPr id="1" name="Shape 74"/>
        <p:cNvGrpSpPr/>
        <p:nvPr/>
      </p:nvGrpSpPr>
      <p:grpSpPr>
        <a:xfrm>
          <a:off x="0" y="0"/>
          <a:ext cx="0" cy="0"/>
          <a:chOff x="0" y="0"/>
          <a:chExt cx="0" cy="0"/>
        </a:xfrm>
      </p:grpSpPr>
    </p:spTree>
    <p:extLst>
      <p:ext uri="{BB962C8B-B14F-4D97-AF65-F5344CB8AC3E}">
        <p14:creationId xmlns:p14="http://schemas.microsoft.com/office/powerpoint/2010/main" val="38757733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5"/>
        <p:cNvGrpSpPr/>
        <p:nvPr/>
      </p:nvGrpSpPr>
      <p:grpSpPr>
        <a:xfrm>
          <a:off x="0" y="0"/>
          <a:ext cx="0" cy="0"/>
          <a:chOff x="0" y="0"/>
          <a:chExt cx="0" cy="0"/>
        </a:xfrm>
      </p:grpSpPr>
      <p:grpSp>
        <p:nvGrpSpPr>
          <p:cNvPr id="56" name="Google Shape;56;p9"/>
          <p:cNvGrpSpPr/>
          <p:nvPr/>
        </p:nvGrpSpPr>
        <p:grpSpPr>
          <a:xfrm rot="10800000">
            <a:off x="-5" y="-8667"/>
            <a:ext cx="6553591" cy="6875200"/>
            <a:chOff x="4003316" y="-6500"/>
            <a:chExt cx="4826387" cy="5156400"/>
          </a:xfrm>
        </p:grpSpPr>
        <p:sp>
          <p:nvSpPr>
            <p:cNvPr id="57" name="Google Shape;57;p9"/>
            <p:cNvSpPr/>
            <p:nvPr/>
          </p:nvSpPr>
          <p:spPr>
            <a:xfrm rot="-5400000">
              <a:off x="2250685" y="1746286"/>
              <a:ext cx="5156245" cy="1650983"/>
            </a:xfrm>
            <a:custGeom>
              <a:avLst/>
              <a:gdLst/>
              <a:ahLst/>
              <a:cxnLst/>
              <a:rect l="l" t="t" r="r" b="b"/>
              <a:pathLst>
                <a:path w="48078" h="17253" extrusionOk="0">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9"/>
            <p:cNvSpPr/>
            <p:nvPr/>
          </p:nvSpPr>
          <p:spPr>
            <a:xfrm rot="-5400000">
              <a:off x="4662404" y="982600"/>
              <a:ext cx="5156400" cy="317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 name="Google Shape;59;p9"/>
          <p:cNvSpPr txBox="1">
            <a:spLocks noGrp="1"/>
          </p:cNvSpPr>
          <p:nvPr>
            <p:ph type="title"/>
          </p:nvPr>
        </p:nvSpPr>
        <p:spPr>
          <a:xfrm>
            <a:off x="950800" y="1644233"/>
            <a:ext cx="42000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60" name="Google Shape;60;p9"/>
          <p:cNvSpPr txBox="1">
            <a:spLocks noGrp="1"/>
          </p:cNvSpPr>
          <p:nvPr>
            <p:ph type="subTitle" idx="1"/>
          </p:nvPr>
        </p:nvSpPr>
        <p:spPr>
          <a:xfrm>
            <a:off x="950800" y="3737433"/>
            <a:ext cx="42000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61" name="Google Shape;61;p9"/>
          <p:cNvSpPr txBox="1">
            <a:spLocks noGrp="1"/>
          </p:cNvSpPr>
          <p:nvPr>
            <p:ph type="body" idx="2"/>
          </p:nvPr>
        </p:nvSpPr>
        <p:spPr>
          <a:xfrm>
            <a:off x="6586000" y="965433"/>
            <a:ext cx="4655200" cy="4926800"/>
          </a:xfrm>
          <a:prstGeom prst="rect">
            <a:avLst/>
          </a:prstGeom>
        </p:spPr>
        <p:txBody>
          <a:bodyPr spcFirstLastPara="1" wrap="square" lIns="91425" tIns="91425" rIns="91425" bIns="91425" anchor="ctr" anchorCtr="0">
            <a:noAutofit/>
          </a:bodyPr>
          <a:lstStyle>
            <a:lvl1pPr marL="609585" lvl="0" indent="-440256">
              <a:spcBef>
                <a:spcPts val="0"/>
              </a:spcBef>
              <a:spcAft>
                <a:spcPts val="0"/>
              </a:spcAft>
              <a:buSzPts val="1600"/>
              <a:buChar char="●"/>
              <a:defRPr/>
            </a:lvl1pPr>
            <a:lvl2pPr marL="1219170" lvl="1" indent="-440256">
              <a:spcBef>
                <a:spcPts val="0"/>
              </a:spcBef>
              <a:spcAft>
                <a:spcPts val="0"/>
              </a:spcAft>
              <a:buSzPts val="1600"/>
              <a:buChar char="○"/>
              <a:defRPr/>
            </a:lvl2pPr>
            <a:lvl3pPr marL="1828754" lvl="2" indent="-440256">
              <a:spcBef>
                <a:spcPts val="0"/>
              </a:spcBef>
              <a:spcAft>
                <a:spcPts val="0"/>
              </a:spcAft>
              <a:buSzPts val="1600"/>
              <a:buChar char="■"/>
              <a:defRPr/>
            </a:lvl3pPr>
            <a:lvl4pPr marL="2438339" lvl="3" indent="-440256">
              <a:spcBef>
                <a:spcPts val="0"/>
              </a:spcBef>
              <a:spcAft>
                <a:spcPts val="0"/>
              </a:spcAft>
              <a:buSzPts val="1600"/>
              <a:buChar char="●"/>
              <a:defRPr/>
            </a:lvl4pPr>
            <a:lvl5pPr marL="3047924" lvl="4" indent="-440256">
              <a:spcBef>
                <a:spcPts val="0"/>
              </a:spcBef>
              <a:spcAft>
                <a:spcPts val="0"/>
              </a:spcAft>
              <a:buSzPts val="1600"/>
              <a:buChar char="○"/>
              <a:defRPr/>
            </a:lvl5pPr>
            <a:lvl6pPr marL="3657509" lvl="5" indent="-440256">
              <a:spcBef>
                <a:spcPts val="0"/>
              </a:spcBef>
              <a:spcAft>
                <a:spcPts val="0"/>
              </a:spcAft>
              <a:buSzPts val="1600"/>
              <a:buChar char="■"/>
              <a:defRPr/>
            </a:lvl6pPr>
            <a:lvl7pPr marL="4267093" lvl="6" indent="-440256">
              <a:spcBef>
                <a:spcPts val="0"/>
              </a:spcBef>
              <a:spcAft>
                <a:spcPts val="0"/>
              </a:spcAft>
              <a:buSzPts val="1600"/>
              <a:buChar char="●"/>
              <a:defRPr/>
            </a:lvl7pPr>
            <a:lvl8pPr marL="4876678" lvl="7" indent="-440256">
              <a:spcBef>
                <a:spcPts val="0"/>
              </a:spcBef>
              <a:spcAft>
                <a:spcPts val="0"/>
              </a:spcAft>
              <a:buSzPts val="1600"/>
              <a:buChar char="○"/>
              <a:defRPr/>
            </a:lvl8pPr>
            <a:lvl9pPr marL="5486263" lvl="8" indent="-440256">
              <a:spcBef>
                <a:spcPts val="0"/>
              </a:spcBef>
              <a:spcAft>
                <a:spcPts val="0"/>
              </a:spcAft>
              <a:buSzPts val="1600"/>
              <a:buChar char="■"/>
              <a:defRPr/>
            </a:lvl9pPr>
          </a:lstStyle>
          <a:p>
            <a:endParaRPr/>
          </a:p>
        </p:txBody>
      </p:sp>
      <p:sp>
        <p:nvSpPr>
          <p:cNvPr id="62" name="Google Shape;62;p9"/>
          <p:cNvSpPr/>
          <p:nvPr/>
        </p:nvSpPr>
        <p:spPr>
          <a:xfrm rot="10800000" flipH="1">
            <a:off x="10448767" y="-8"/>
            <a:ext cx="1743196" cy="917807"/>
          </a:xfrm>
          <a:custGeom>
            <a:avLst/>
            <a:gdLst/>
            <a:ahLst/>
            <a:cxnLst/>
            <a:rect l="l" t="t" r="r" b="b"/>
            <a:pathLst>
              <a:path w="38136" h="29948" extrusionOk="0">
                <a:moveTo>
                  <a:pt x="37163" y="0"/>
                </a:moveTo>
                <a:cubicBezTo>
                  <a:pt x="36732" y="0"/>
                  <a:pt x="36166" y="151"/>
                  <a:pt x="35481" y="658"/>
                </a:cubicBezTo>
                <a:cubicBezTo>
                  <a:pt x="33778" y="1908"/>
                  <a:pt x="33707" y="6147"/>
                  <a:pt x="31147" y="6992"/>
                </a:cubicBezTo>
                <a:cubicBezTo>
                  <a:pt x="30908" y="7072"/>
                  <a:pt x="30643" y="7108"/>
                  <a:pt x="30357" y="7108"/>
                </a:cubicBezTo>
                <a:cubicBezTo>
                  <a:pt x="28146" y="7108"/>
                  <a:pt x="24643" y="4988"/>
                  <a:pt x="21393" y="4988"/>
                </a:cubicBezTo>
                <a:cubicBezTo>
                  <a:pt x="20568" y="4988"/>
                  <a:pt x="19758" y="5125"/>
                  <a:pt x="18991" y="5468"/>
                </a:cubicBezTo>
                <a:cubicBezTo>
                  <a:pt x="14800" y="7337"/>
                  <a:pt x="16431" y="14755"/>
                  <a:pt x="13407" y="17934"/>
                </a:cubicBezTo>
                <a:cubicBezTo>
                  <a:pt x="10382" y="21113"/>
                  <a:pt x="8525" y="20803"/>
                  <a:pt x="4417" y="22351"/>
                </a:cubicBezTo>
                <a:cubicBezTo>
                  <a:pt x="416" y="23859"/>
                  <a:pt x="19" y="29638"/>
                  <a:pt x="1" y="29935"/>
                </a:cubicBezTo>
                <a:lnTo>
                  <a:pt x="38136" y="29935"/>
                </a:lnTo>
                <a:lnTo>
                  <a:pt x="38136" y="325"/>
                </a:lnTo>
                <a:cubicBezTo>
                  <a:pt x="38136" y="325"/>
                  <a:pt x="37795" y="0"/>
                  <a:pt x="37163" y="0"/>
                </a:cubicBezTo>
                <a:close/>
                <a:moveTo>
                  <a:pt x="0" y="29935"/>
                </a:moveTo>
                <a:lnTo>
                  <a:pt x="0" y="29947"/>
                </a:lnTo>
                <a:cubicBezTo>
                  <a:pt x="0" y="29947"/>
                  <a:pt x="0" y="29943"/>
                  <a:pt x="1" y="29935"/>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70642906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Blank" type="blank" preserve="1">
  <p:cSld name="Blank">
    <p:bg>
      <p:bgPr>
        <a:solidFill>
          <a:schemeClr val="accent1"/>
        </a:solidFill>
        <a:effectLst/>
      </p:bgPr>
    </p:bg>
    <p:spTree>
      <p:nvGrpSpPr>
        <p:cNvPr id="1" name="Shape 74"/>
        <p:cNvGrpSpPr/>
        <p:nvPr/>
      </p:nvGrpSpPr>
      <p:grpSpPr>
        <a:xfrm>
          <a:off x="0" y="0"/>
          <a:ext cx="0" cy="0"/>
          <a:chOff x="0" y="0"/>
          <a:chExt cx="0" cy="0"/>
        </a:xfrm>
      </p:grpSpPr>
      <p:sp>
        <p:nvSpPr>
          <p:cNvPr id="2" name="Rounded Rectangle 1"/>
          <p:cNvSpPr/>
          <p:nvPr userDrawn="1"/>
        </p:nvSpPr>
        <p:spPr>
          <a:xfrm>
            <a:off x="464457" y="154819"/>
            <a:ext cx="11514667" cy="6289524"/>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78797261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F9E27F"/>
        </a:solidFill>
        <a:effectLst/>
      </p:bgPr>
    </p:bg>
    <p:spTree>
      <p:nvGrpSpPr>
        <p:cNvPr id="1" name="Shape 74"/>
        <p:cNvGrpSpPr/>
        <p:nvPr/>
      </p:nvGrpSpPr>
      <p:grpSpPr>
        <a:xfrm>
          <a:off x="0" y="0"/>
          <a:ext cx="0" cy="0"/>
          <a:chOff x="0" y="0"/>
          <a:chExt cx="0" cy="0"/>
        </a:xfrm>
      </p:grpSpPr>
      <p:sp>
        <p:nvSpPr>
          <p:cNvPr id="2"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2">
              <a:lumMod val="75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 name="Google Shape;267;p25"/>
          <p:cNvGrpSpPr/>
          <p:nvPr userDrawn="1"/>
        </p:nvGrpSpPr>
        <p:grpSpPr>
          <a:xfrm rot="1093143">
            <a:off x="10246481" y="4803394"/>
            <a:ext cx="1300688" cy="1248865"/>
            <a:chOff x="3885600" y="2960625"/>
            <a:chExt cx="470600" cy="451850"/>
          </a:xfrm>
        </p:grpSpPr>
        <p:sp>
          <p:nvSpPr>
            <p:cNvPr id="4"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rgbClr val="66C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9"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2" name="Google Shape;13;p2"/>
          <p:cNvGrpSpPr/>
          <p:nvPr userDrawn="1"/>
        </p:nvGrpSpPr>
        <p:grpSpPr>
          <a:xfrm rot="10800000" flipH="1">
            <a:off x="0" y="2217317"/>
            <a:ext cx="13566696" cy="4640683"/>
            <a:chOff x="1367050" y="3059225"/>
            <a:chExt cx="1407100" cy="848450"/>
          </a:xfrm>
        </p:grpSpPr>
        <p:sp>
          <p:nvSpPr>
            <p:cNvPr id="13"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5"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6"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7" name="TextBox 16"/>
          <p:cNvSpPr txBox="1"/>
          <p:nvPr userDrawn="1"/>
        </p:nvSpPr>
        <p:spPr>
          <a:xfrm>
            <a:off x="9230468" y="6502400"/>
            <a:ext cx="2140085" cy="256545"/>
          </a:xfrm>
          <a:prstGeom prst="rect">
            <a:avLst/>
          </a:prstGeom>
          <a:noFill/>
        </p:spPr>
        <p:txBody>
          <a:bodyPr wrap="square" rtlCol="0">
            <a:spAutoFit/>
          </a:bodyPr>
          <a:lstStyle/>
          <a:p>
            <a:r>
              <a:rPr lang="en-US" sz="1067" dirty="0">
                <a:solidFill>
                  <a:srgbClr val="F37022"/>
                </a:solidFill>
              </a:rPr>
              <a:t>FeistyForwarders_0968120672</a:t>
            </a:r>
          </a:p>
        </p:txBody>
      </p:sp>
      <p:sp>
        <p:nvSpPr>
          <p:cNvPr id="18"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19" name="Google Shape;246;p25"/>
          <p:cNvGrpSpPr/>
          <p:nvPr userDrawn="1"/>
        </p:nvGrpSpPr>
        <p:grpSpPr>
          <a:xfrm>
            <a:off x="11238689" y="3071620"/>
            <a:ext cx="685727" cy="632509"/>
            <a:chOff x="712875" y="2205450"/>
            <a:chExt cx="233675" cy="215550"/>
          </a:xfrm>
        </p:grpSpPr>
        <p:sp>
          <p:nvSpPr>
            <p:cNvPr id="20"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5" name="Google Shape;252;p25"/>
          <p:cNvGrpSpPr/>
          <p:nvPr userDrawn="1"/>
        </p:nvGrpSpPr>
        <p:grpSpPr>
          <a:xfrm>
            <a:off x="10173295" y="3438661"/>
            <a:ext cx="985765" cy="909171"/>
            <a:chOff x="751275" y="1814050"/>
            <a:chExt cx="233675" cy="215525"/>
          </a:xfrm>
        </p:grpSpPr>
        <p:sp>
          <p:nvSpPr>
            <p:cNvPr id="26"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1"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2" name="Group 31"/>
          <p:cNvGrpSpPr/>
          <p:nvPr userDrawn="1"/>
        </p:nvGrpSpPr>
        <p:grpSpPr>
          <a:xfrm>
            <a:off x="4826911" y="352960"/>
            <a:ext cx="2368150" cy="1891371"/>
            <a:chOff x="3620184" y="264720"/>
            <a:chExt cx="1776113" cy="1418528"/>
          </a:xfrm>
        </p:grpSpPr>
        <p:sp>
          <p:nvSpPr>
            <p:cNvPr id="33"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chemeClr val="accent6">
                  <a:lumMod val="40000"/>
                  <a:lumOff val="60000"/>
                </a:schemeClr>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TextBox 34"/>
            <p:cNvSpPr txBox="1"/>
            <p:nvPr userDrawn="1"/>
          </p:nvSpPr>
          <p:spPr>
            <a:xfrm>
              <a:off x="3693975" y="710267"/>
              <a:ext cx="1529506" cy="500089"/>
            </a:xfrm>
            <a:prstGeom prst="rect">
              <a:avLst/>
            </a:prstGeom>
            <a:noFill/>
          </p:spPr>
          <p:txBody>
            <a:bodyPr wrap="none" rtlCol="0">
              <a:spAutoFit/>
            </a:bodyPr>
            <a:lstStyle/>
            <a:p>
              <a:r>
                <a:rPr lang="en-US" sz="3733" dirty="0">
                  <a:solidFill>
                    <a:srgbClr val="F37022"/>
                  </a:solidFill>
                  <a:latin typeface="UTM Cookies" panose="02040603050506020204" pitchFamily="18" charset="0"/>
                </a:rPr>
                <a:t>CHỦ</a:t>
              </a:r>
              <a:r>
                <a:rPr lang="en-US" sz="3733" baseline="0" dirty="0">
                  <a:solidFill>
                    <a:srgbClr val="F37022"/>
                  </a:solidFill>
                  <a:latin typeface="UTM Cookies" panose="02040603050506020204" pitchFamily="18" charset="0"/>
                </a:rPr>
                <a:t> ĐỀ 2</a:t>
              </a:r>
              <a:endParaRPr lang="en-US" sz="3733" dirty="0">
                <a:solidFill>
                  <a:srgbClr val="F37022"/>
                </a:solidFill>
                <a:latin typeface="UTM Cookies" panose="02040603050506020204" pitchFamily="18" charset="0"/>
              </a:endParaRPr>
            </a:p>
          </p:txBody>
        </p:sp>
      </p:grpSp>
      <p:sp>
        <p:nvSpPr>
          <p:cNvPr id="36"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l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7" name="Google Shape;201;p25"/>
          <p:cNvGrpSpPr/>
          <p:nvPr userDrawn="1"/>
        </p:nvGrpSpPr>
        <p:grpSpPr>
          <a:xfrm rot="186006">
            <a:off x="5284530" y="1661731"/>
            <a:ext cx="668199" cy="1350400"/>
            <a:chOff x="656025" y="2751350"/>
            <a:chExt cx="311375" cy="629275"/>
          </a:xfrm>
        </p:grpSpPr>
        <p:sp>
          <p:nvSpPr>
            <p:cNvPr id="38"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6919714" y="1710357"/>
            <a:ext cx="5136561" cy="995209"/>
          </a:xfrm>
          <a:prstGeom prst="rect">
            <a:avLst/>
          </a:prstGeom>
          <a:noFill/>
        </p:spPr>
        <p:txBody>
          <a:bodyPr wrap="square" rtlCol="0">
            <a:spAutoFit/>
          </a:bodyPr>
          <a:lstStyle/>
          <a:p>
            <a:r>
              <a:rPr lang="en-US" sz="5867" dirty="0">
                <a:ln w="28575" cmpd="thickThin">
                  <a:solidFill>
                    <a:schemeClr val="accent2">
                      <a:lumMod val="50000"/>
                    </a:schemeClr>
                  </a:solidFill>
                </a:ln>
                <a:solidFill>
                  <a:schemeClr val="bg1"/>
                </a:solidFill>
                <a:latin typeface="UTM Cookies" panose="02040603050506020204" pitchFamily="18" charset="0"/>
              </a:rPr>
              <a:t>RÈN</a:t>
            </a:r>
            <a:r>
              <a:rPr lang="en-US" sz="5867" baseline="0" dirty="0">
                <a:ln w="28575" cmpd="thickThin">
                  <a:solidFill>
                    <a:schemeClr val="accent2">
                      <a:lumMod val="50000"/>
                    </a:schemeClr>
                  </a:solidFill>
                </a:ln>
                <a:solidFill>
                  <a:schemeClr val="bg1"/>
                </a:solidFill>
                <a:latin typeface="UTM Cookies" panose="02040603050506020204" pitchFamily="18" charset="0"/>
              </a:rPr>
              <a:t> NẾP SỐNG</a:t>
            </a:r>
            <a:endParaRPr lang="en-US" sz="5867" dirty="0">
              <a:ln w="28575" cmpd="thickThin">
                <a:solidFill>
                  <a:schemeClr val="accent2">
                    <a:lumMod val="50000"/>
                  </a:schemeClr>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152581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6">
                                            <p:txEl>
                                              <p:pRg st="0" end="0"/>
                                            </p:txEl>
                                          </p:spTgt>
                                        </p:tgtEl>
                                        <p:attrNameLst>
                                          <p:attrName>style.visibility</p:attrName>
                                        </p:attrNameLst>
                                      </p:cBhvr>
                                      <p:to>
                                        <p:strVal val="visible"/>
                                      </p:to>
                                    </p:set>
                                    <p:animEffect transition="in" filter="fade">
                                      <p:cBhvr>
                                        <p:cTn id="10"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9E27F"/>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2835375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EF8B0"/>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38958053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DDE9AB"/>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92D05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62BB4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rgbClr val="92D050"/>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438030"/>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ECF2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solidFill>
                    <a:srgbClr val="438030"/>
                  </a:solidFill>
                  <a:latin typeface="UTM Cookies" panose="02040603050506020204" pitchFamily="18" charset="0"/>
                </a:rPr>
                <a:t>CHỦ</a:t>
              </a:r>
              <a:r>
                <a:rPr lang="en-US" sz="3733" baseline="0" dirty="0">
                  <a:solidFill>
                    <a:srgbClr val="438030"/>
                  </a:solidFill>
                  <a:latin typeface="UTM Cookies" panose="02040603050506020204" pitchFamily="18" charset="0"/>
                </a:rPr>
                <a:t> ĐỀ 4</a:t>
              </a:r>
              <a:endParaRPr lang="en-US" sz="3733" dirty="0">
                <a:solidFill>
                  <a:srgbClr val="438030"/>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5">
                <a:lumMod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7384595" y="888872"/>
            <a:ext cx="4359812" cy="1898084"/>
          </a:xfrm>
          <a:prstGeom prst="rect">
            <a:avLst/>
          </a:prstGeom>
          <a:noFill/>
        </p:spPr>
        <p:txBody>
          <a:bodyPr wrap="square" rtlCol="0">
            <a:spAutoFit/>
          </a:bodyPr>
          <a:lstStyle/>
          <a:p>
            <a:pPr algn="ctr"/>
            <a:r>
              <a:rPr lang="en-US" sz="5867" dirty="0">
                <a:ln w="28575" cmpd="thickThin">
                  <a:solidFill>
                    <a:srgbClr val="438030"/>
                  </a:solidFill>
                </a:ln>
                <a:solidFill>
                  <a:schemeClr val="bg1"/>
                </a:solidFill>
                <a:latin typeface="UTM Cookies" panose="02040603050506020204" pitchFamily="18" charset="0"/>
              </a:rPr>
              <a:t>TỰ</a:t>
            </a:r>
            <a:r>
              <a:rPr lang="en-US" sz="5867" baseline="0" dirty="0">
                <a:ln w="28575" cmpd="thickThin">
                  <a:solidFill>
                    <a:srgbClr val="438030"/>
                  </a:solidFill>
                </a:ln>
                <a:solidFill>
                  <a:schemeClr val="bg1"/>
                </a:solidFill>
                <a:latin typeface="UTM Cookies" panose="02040603050506020204" pitchFamily="18" charset="0"/>
              </a:rPr>
              <a:t> PHỤC VỤ BẢN THÂN</a:t>
            </a:r>
            <a:endParaRPr lang="en-US" sz="5867" dirty="0">
              <a:ln w="28575" cmpd="thickThin">
                <a:solidFill>
                  <a:srgbClr val="43803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1902943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DDE9AB"/>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rgbClr val="62BB47"/>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2074966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t>11/30/2021</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t>‹#›</a:t>
            </a:fld>
            <a:endParaRPr lang="en-US"/>
          </a:p>
        </p:txBody>
      </p:sp>
    </p:spTree>
    <p:extLst>
      <p:ext uri="{BB962C8B-B14F-4D97-AF65-F5344CB8AC3E}">
        <p14:creationId xmlns:p14="http://schemas.microsoft.com/office/powerpoint/2010/main" val="21294282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8F0C7"/>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CCDF6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92D050"/>
              </a:solidFill>
            </a:endParaRPr>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BDD64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1">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rgbClr val="92D050"/>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438030"/>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3F7A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ln>
                    <a:solidFill>
                      <a:srgbClr val="438030"/>
                    </a:solidFill>
                  </a:ln>
                  <a:solidFill>
                    <a:srgbClr val="92D050"/>
                  </a:solidFill>
                  <a:latin typeface="UTM Cookies" panose="02040603050506020204" pitchFamily="18" charset="0"/>
                </a:rPr>
                <a:t>CHỦ</a:t>
              </a:r>
              <a:r>
                <a:rPr lang="en-US" sz="3733" baseline="0" dirty="0">
                  <a:ln>
                    <a:solidFill>
                      <a:srgbClr val="438030"/>
                    </a:solidFill>
                  </a:ln>
                  <a:solidFill>
                    <a:srgbClr val="92D050"/>
                  </a:solidFill>
                  <a:latin typeface="UTM Cookies" panose="02040603050506020204" pitchFamily="18" charset="0"/>
                </a:rPr>
                <a:t> ĐỀ 5</a:t>
              </a:r>
              <a:endParaRPr lang="en-US" sz="3733" dirty="0">
                <a:ln>
                  <a:solidFill>
                    <a:srgbClr val="438030"/>
                  </a:solidFill>
                </a:ln>
                <a:solidFill>
                  <a:srgbClr val="92D050"/>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1"/>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6997555" y="946928"/>
            <a:ext cx="4943060" cy="1898084"/>
          </a:xfrm>
          <a:prstGeom prst="rect">
            <a:avLst/>
          </a:prstGeom>
          <a:noFill/>
        </p:spPr>
        <p:txBody>
          <a:bodyPr wrap="square" rtlCol="0">
            <a:spAutoFit/>
          </a:bodyPr>
          <a:lstStyle/>
          <a:p>
            <a:pPr algn="ctr"/>
            <a:r>
              <a:rPr lang="en-US" sz="5867" dirty="0">
                <a:ln w="28575" cmpd="thickThin">
                  <a:solidFill>
                    <a:srgbClr val="438030"/>
                  </a:solidFill>
                </a:ln>
                <a:solidFill>
                  <a:schemeClr val="bg1"/>
                </a:solidFill>
                <a:latin typeface="UTM Cookies" panose="02040603050506020204" pitchFamily="18" charset="0"/>
              </a:rPr>
              <a:t>GIA ĐÌNH</a:t>
            </a:r>
            <a:r>
              <a:rPr lang="en-US" sz="5867" baseline="0" dirty="0">
                <a:ln w="28575" cmpd="thickThin">
                  <a:solidFill>
                    <a:srgbClr val="438030"/>
                  </a:solidFill>
                </a:ln>
                <a:solidFill>
                  <a:schemeClr val="bg1"/>
                </a:solidFill>
                <a:latin typeface="UTM Cookies" panose="02040603050506020204" pitchFamily="18" charset="0"/>
              </a:rPr>
              <a:t> THÂN THƯƠNG</a:t>
            </a:r>
            <a:endParaRPr lang="en-US" sz="5867" dirty="0">
              <a:ln w="28575" cmpd="thickThin">
                <a:solidFill>
                  <a:srgbClr val="43803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1945578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E8F0C7"/>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rgbClr val="BDD646"/>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53111533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chemeClr val="accent5">
            <a:lumMod val="60000"/>
            <a:lumOff val="40000"/>
          </a:schemeClr>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chemeClr val="accent6">
              <a:lumMod val="75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accent5">
                <a:lumMod val="60000"/>
                <a:lumOff val="40000"/>
              </a:schemeClr>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chemeClr val="accent5">
                    <a:lumMod val="75000"/>
                  </a:schemeClr>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solidFill>
                    <a:schemeClr val="accent6">
                      <a:lumMod val="50000"/>
                    </a:schemeClr>
                  </a:solidFill>
                  <a:latin typeface="UTM Cookies" panose="02040603050506020204" pitchFamily="18" charset="0"/>
                </a:rPr>
                <a:t>CHỦ</a:t>
              </a:r>
              <a:r>
                <a:rPr lang="en-US" sz="3733" baseline="0" dirty="0">
                  <a:solidFill>
                    <a:schemeClr val="accent6">
                      <a:lumMod val="50000"/>
                    </a:schemeClr>
                  </a:solidFill>
                  <a:latin typeface="UTM Cookies" panose="02040603050506020204" pitchFamily="18" charset="0"/>
                </a:rPr>
                <a:t> ĐỀ 6</a:t>
              </a:r>
              <a:endParaRPr lang="en-US" sz="3733" dirty="0">
                <a:solidFill>
                  <a:schemeClr val="accent6">
                    <a:lumMod val="50000"/>
                  </a:schemeClr>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3"/>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7445011" y="735307"/>
            <a:ext cx="4359812" cy="2554354"/>
          </a:xfrm>
          <a:prstGeom prst="rect">
            <a:avLst/>
          </a:prstGeom>
          <a:noFill/>
        </p:spPr>
        <p:txBody>
          <a:bodyPr wrap="square" rtlCol="0">
            <a:spAutoFit/>
          </a:bodyPr>
          <a:lstStyle/>
          <a:p>
            <a:pPr algn="ctr"/>
            <a:r>
              <a:rPr lang="en-US" sz="5333" dirty="0">
                <a:ln w="28575" cmpd="thickThin">
                  <a:solidFill>
                    <a:srgbClr val="0070C0"/>
                  </a:solidFill>
                </a:ln>
                <a:solidFill>
                  <a:schemeClr val="bg1"/>
                </a:solidFill>
                <a:latin typeface="UTM Cookies" panose="02040603050506020204" pitchFamily="18" charset="0"/>
              </a:rPr>
              <a:t>TỰ</a:t>
            </a:r>
            <a:r>
              <a:rPr lang="en-US" sz="5333" baseline="0" dirty="0">
                <a:ln w="28575" cmpd="thickThin">
                  <a:solidFill>
                    <a:srgbClr val="0070C0"/>
                  </a:solidFill>
                </a:ln>
                <a:solidFill>
                  <a:schemeClr val="bg1"/>
                </a:solidFill>
                <a:latin typeface="UTM Cookies" panose="02040603050506020204" pitchFamily="18" charset="0"/>
              </a:rPr>
              <a:t> CHĂM SÓC VÀ BẢO VỆ BẢN THÂN</a:t>
            </a:r>
            <a:endParaRPr lang="en-US" sz="5333" dirty="0">
              <a:ln w="28575" cmpd="thickThin">
                <a:solidFill>
                  <a:srgbClr val="0070C0"/>
                </a:solidFill>
              </a:ln>
              <a:solidFill>
                <a:schemeClr val="bg1"/>
              </a:solidFill>
              <a:latin typeface="UTM Cookies" panose="02040603050506020204" pitchFamily="18" charset="0"/>
            </a:endParaRPr>
          </a:p>
        </p:txBody>
      </p:sp>
    </p:spTree>
    <p:extLst>
      <p:ext uri="{BB962C8B-B14F-4D97-AF65-F5344CB8AC3E}">
        <p14:creationId xmlns:p14="http://schemas.microsoft.com/office/powerpoint/2010/main" val="2128906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accent5">
            <a:lumMod val="60000"/>
            <a:lumOff val="40000"/>
          </a:schemeClr>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chemeClr val="accent6">
                <a:lumMod val="75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408802617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FAD5E6"/>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BA8CBA"/>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A165A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A165AB"/>
              </a:solidFill>
            </a:endParaRPr>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bg2">
                <a:lumMod val="60000"/>
                <a:lumOff val="40000"/>
              </a:schemeClr>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BA8CBA"/>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FE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ln>
                    <a:solidFill>
                      <a:srgbClr val="A165AB"/>
                    </a:solidFill>
                  </a:ln>
                  <a:solidFill>
                    <a:srgbClr val="BA8CBA"/>
                  </a:solidFill>
                  <a:latin typeface="UTM Cookies" panose="02040603050506020204" pitchFamily="18" charset="0"/>
                </a:rPr>
                <a:t>CHỦ</a:t>
              </a:r>
              <a:r>
                <a:rPr lang="en-US" sz="3733" baseline="0" dirty="0">
                  <a:ln>
                    <a:solidFill>
                      <a:srgbClr val="A165AB"/>
                    </a:solidFill>
                  </a:ln>
                  <a:solidFill>
                    <a:srgbClr val="BA8CBA"/>
                  </a:solidFill>
                  <a:latin typeface="UTM Cookies" panose="02040603050506020204" pitchFamily="18" charset="0"/>
                </a:rPr>
                <a:t> ĐỀ 8</a:t>
              </a:r>
              <a:endParaRPr lang="en-US" sz="3733" dirty="0">
                <a:ln>
                  <a:solidFill>
                    <a:srgbClr val="A165AB"/>
                  </a:solidFill>
                </a:ln>
                <a:solidFill>
                  <a:srgbClr val="BA8CBA"/>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4">
              <a:lumMod val="40000"/>
              <a:lumOff val="60000"/>
            </a:schemeClr>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7445011" y="735307"/>
            <a:ext cx="4359812" cy="3046988"/>
          </a:xfrm>
          <a:prstGeom prst="rect">
            <a:avLst/>
          </a:prstGeom>
          <a:noFill/>
        </p:spPr>
        <p:txBody>
          <a:bodyPr wrap="square" rtlCol="0">
            <a:spAutoFit/>
          </a:bodyPr>
          <a:lstStyle/>
          <a:p>
            <a:pPr algn="ctr"/>
            <a:r>
              <a:rPr lang="en-US" sz="6400" dirty="0">
                <a:ln w="9525" cmpd="thickThin">
                  <a:solidFill>
                    <a:srgbClr val="7030A0"/>
                  </a:solidFill>
                </a:ln>
                <a:solidFill>
                  <a:srgbClr val="FFC000"/>
                </a:solidFill>
                <a:latin typeface="UTM Cookies" panose="02040603050506020204" pitchFamily="18" charset="0"/>
              </a:rPr>
              <a:t>CHIA SẺ</a:t>
            </a:r>
            <a:r>
              <a:rPr lang="en-US" sz="6400" baseline="0" dirty="0">
                <a:ln w="9525" cmpd="thickThin">
                  <a:solidFill>
                    <a:srgbClr val="7030A0"/>
                  </a:solidFill>
                </a:ln>
                <a:solidFill>
                  <a:srgbClr val="FFC000"/>
                </a:solidFill>
                <a:latin typeface="UTM Cookies" panose="02040603050506020204" pitchFamily="18" charset="0"/>
              </a:rPr>
              <a:t> CỘNG ĐỒNG</a:t>
            </a:r>
            <a:endParaRPr lang="en-US" sz="6400" dirty="0">
              <a:ln w="9525" cmpd="thickThin">
                <a:solidFill>
                  <a:srgbClr val="7030A0"/>
                </a:solidFill>
              </a:ln>
              <a:solidFill>
                <a:srgbClr val="FFC000"/>
              </a:solidFill>
              <a:latin typeface="UTM Cookies" panose="02040603050506020204" pitchFamily="18" charset="0"/>
            </a:endParaRPr>
          </a:p>
        </p:txBody>
      </p:sp>
    </p:spTree>
    <p:extLst>
      <p:ext uri="{BB962C8B-B14F-4D97-AF65-F5344CB8AC3E}">
        <p14:creationId xmlns:p14="http://schemas.microsoft.com/office/powerpoint/2010/main" val="1682248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FAD5E6"/>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rgbClr val="A165AB"/>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42988979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Blank" preserve="1" userDrawn="1">
  <p:cSld name="1_Blank">
    <p:bg>
      <p:bgPr>
        <a:solidFill>
          <a:srgbClr val="E5E1EE"/>
        </a:solidFill>
        <a:effectLst/>
      </p:bgPr>
    </p:bg>
    <p:spTree>
      <p:nvGrpSpPr>
        <p:cNvPr id="1" name="Shape 74"/>
        <p:cNvGrpSpPr/>
        <p:nvPr/>
      </p:nvGrpSpPr>
      <p:grpSpPr>
        <a:xfrm>
          <a:off x="0" y="0"/>
          <a:ext cx="0" cy="0"/>
          <a:chOff x="0" y="0"/>
          <a:chExt cx="0" cy="0"/>
        </a:xfrm>
      </p:grpSpPr>
      <p:sp>
        <p:nvSpPr>
          <p:cNvPr id="3" name="Google Shape;10;p2"/>
          <p:cNvSpPr/>
          <p:nvPr userDrawn="1"/>
        </p:nvSpPr>
        <p:spPr>
          <a:xfrm>
            <a:off x="675134" y="1133195"/>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chemeClr val="bg2">
              <a:lumMod val="60000"/>
              <a:lumOff val="40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4" name="Google Shape;13;p2"/>
          <p:cNvGrpSpPr/>
          <p:nvPr userDrawn="1"/>
        </p:nvGrpSpPr>
        <p:grpSpPr>
          <a:xfrm rot="10800000" flipH="1">
            <a:off x="0" y="2217317"/>
            <a:ext cx="13566696" cy="4640683"/>
            <a:chOff x="1367050" y="3059225"/>
            <a:chExt cx="1407100" cy="848450"/>
          </a:xfrm>
        </p:grpSpPr>
        <p:sp>
          <p:nvSpPr>
            <p:cNvPr id="5" name="Google Shape;14;p2"/>
            <p:cNvSpPr/>
            <p:nvPr/>
          </p:nvSpPr>
          <p:spPr>
            <a:xfrm>
              <a:off x="1367050" y="3059225"/>
              <a:ext cx="1001268" cy="430317"/>
            </a:xfrm>
            <a:custGeom>
              <a:avLst/>
              <a:gdLst/>
              <a:ahLst/>
              <a:cxnLst/>
              <a:rect l="l" t="t" r="r" b="b"/>
              <a:pathLst>
                <a:path w="32850" h="14118" extrusionOk="0">
                  <a:moveTo>
                    <a:pt x="1" y="1"/>
                  </a:moveTo>
                  <a:lnTo>
                    <a:pt x="1" y="12945"/>
                  </a:lnTo>
                  <a:cubicBezTo>
                    <a:pt x="57" y="12959"/>
                    <a:pt x="113" y="13001"/>
                    <a:pt x="168" y="13015"/>
                  </a:cubicBezTo>
                  <a:cubicBezTo>
                    <a:pt x="1773" y="13750"/>
                    <a:pt x="3537" y="14117"/>
                    <a:pt x="5301" y="14117"/>
                  </a:cubicBezTo>
                  <a:cubicBezTo>
                    <a:pt x="7217" y="14117"/>
                    <a:pt x="9132" y="13684"/>
                    <a:pt x="10839" y="12820"/>
                  </a:cubicBezTo>
                  <a:cubicBezTo>
                    <a:pt x="13252" y="11578"/>
                    <a:pt x="15205" y="9598"/>
                    <a:pt x="17297" y="7868"/>
                  </a:cubicBezTo>
                  <a:cubicBezTo>
                    <a:pt x="19404" y="6124"/>
                    <a:pt x="21858" y="4576"/>
                    <a:pt x="24592" y="4506"/>
                  </a:cubicBezTo>
                  <a:cubicBezTo>
                    <a:pt x="24664" y="4504"/>
                    <a:pt x="24736" y="4503"/>
                    <a:pt x="24808" y="4503"/>
                  </a:cubicBezTo>
                  <a:cubicBezTo>
                    <a:pt x="26011" y="4503"/>
                    <a:pt x="27265" y="4752"/>
                    <a:pt x="28452" y="4752"/>
                  </a:cubicBezTo>
                  <a:cubicBezTo>
                    <a:pt x="29285" y="4752"/>
                    <a:pt x="30086" y="4630"/>
                    <a:pt x="30813" y="4213"/>
                  </a:cubicBezTo>
                  <a:cubicBezTo>
                    <a:pt x="32222" y="3404"/>
                    <a:pt x="32850" y="1521"/>
                    <a:pt x="323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 name="Google Shape;15;p2"/>
            <p:cNvSpPr/>
            <p:nvPr/>
          </p:nvSpPr>
          <p:spPr>
            <a:xfrm>
              <a:off x="1367050" y="3059925"/>
              <a:ext cx="1407100" cy="847750"/>
            </a:xfrm>
            <a:custGeom>
              <a:avLst/>
              <a:gdLst/>
              <a:ahLst/>
              <a:cxnLst/>
              <a:rect l="l" t="t" r="r" b="b"/>
              <a:pathLst>
                <a:path w="56284" h="33910" extrusionOk="0">
                  <a:moveTo>
                    <a:pt x="32320" y="1"/>
                  </a:moveTo>
                  <a:cubicBezTo>
                    <a:pt x="32850" y="1493"/>
                    <a:pt x="32222" y="3390"/>
                    <a:pt x="30813" y="4199"/>
                  </a:cubicBezTo>
                  <a:cubicBezTo>
                    <a:pt x="30091" y="4613"/>
                    <a:pt x="29297" y="4734"/>
                    <a:pt x="28470" y="4734"/>
                  </a:cubicBezTo>
                  <a:cubicBezTo>
                    <a:pt x="27293" y="4734"/>
                    <a:pt x="26051" y="4488"/>
                    <a:pt x="24857" y="4488"/>
                  </a:cubicBezTo>
                  <a:cubicBezTo>
                    <a:pt x="24769" y="4488"/>
                    <a:pt x="24680" y="4489"/>
                    <a:pt x="24592" y="4492"/>
                  </a:cubicBezTo>
                  <a:cubicBezTo>
                    <a:pt x="21872" y="4562"/>
                    <a:pt x="19417" y="6110"/>
                    <a:pt x="17297" y="7854"/>
                  </a:cubicBezTo>
                  <a:cubicBezTo>
                    <a:pt x="15191" y="9597"/>
                    <a:pt x="13252" y="11592"/>
                    <a:pt x="10839" y="12806"/>
                  </a:cubicBezTo>
                  <a:cubicBezTo>
                    <a:pt x="9125" y="13674"/>
                    <a:pt x="7197" y="14111"/>
                    <a:pt x="5269" y="14111"/>
                  </a:cubicBezTo>
                  <a:cubicBezTo>
                    <a:pt x="3511" y="14111"/>
                    <a:pt x="1752" y="13747"/>
                    <a:pt x="154" y="13015"/>
                  </a:cubicBezTo>
                  <a:cubicBezTo>
                    <a:pt x="113" y="13001"/>
                    <a:pt x="57" y="12973"/>
                    <a:pt x="1" y="12945"/>
                  </a:cubicBezTo>
                  <a:lnTo>
                    <a:pt x="1" y="32752"/>
                  </a:lnTo>
                  <a:cubicBezTo>
                    <a:pt x="2032" y="33526"/>
                    <a:pt x="4211" y="33909"/>
                    <a:pt x="6393" y="33909"/>
                  </a:cubicBezTo>
                  <a:cubicBezTo>
                    <a:pt x="10265" y="33909"/>
                    <a:pt x="14145" y="32703"/>
                    <a:pt x="17214" y="30339"/>
                  </a:cubicBezTo>
                  <a:cubicBezTo>
                    <a:pt x="22974" y="25903"/>
                    <a:pt x="25429" y="18427"/>
                    <a:pt x="30186" y="12931"/>
                  </a:cubicBezTo>
                  <a:cubicBezTo>
                    <a:pt x="33938" y="8593"/>
                    <a:pt x="39155" y="5552"/>
                    <a:pt x="44776" y="4436"/>
                  </a:cubicBezTo>
                  <a:cubicBezTo>
                    <a:pt x="47329" y="3934"/>
                    <a:pt x="49979" y="3795"/>
                    <a:pt x="52406" y="2874"/>
                  </a:cubicBezTo>
                  <a:cubicBezTo>
                    <a:pt x="53912" y="2302"/>
                    <a:pt x="55363" y="1298"/>
                    <a:pt x="562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 name="Google Shape;11;p2"/>
          <p:cNvSpPr/>
          <p:nvPr userDrawn="1"/>
        </p:nvSpPr>
        <p:spPr>
          <a:xfrm flipH="1">
            <a:off x="2088978" y="13751"/>
            <a:ext cx="10104124" cy="4940640"/>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solidFill>
            <a:srgbClr val="AC98C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solidFill>
                <a:srgbClr val="A165AB"/>
              </a:solidFill>
            </a:endParaRPr>
          </a:p>
        </p:txBody>
      </p:sp>
      <p:grpSp>
        <p:nvGrpSpPr>
          <p:cNvPr id="8" name="Google Shape;267;p25"/>
          <p:cNvGrpSpPr/>
          <p:nvPr userDrawn="1"/>
        </p:nvGrpSpPr>
        <p:grpSpPr>
          <a:xfrm rot="1093143">
            <a:off x="10246481" y="4803394"/>
            <a:ext cx="1300688" cy="1248865"/>
            <a:chOff x="3885600" y="2960625"/>
            <a:chExt cx="470600" cy="451850"/>
          </a:xfrm>
        </p:grpSpPr>
        <p:sp>
          <p:nvSpPr>
            <p:cNvPr id="9" name="Google Shape;268;p25"/>
            <p:cNvSpPr/>
            <p:nvPr/>
          </p:nvSpPr>
          <p:spPr>
            <a:xfrm>
              <a:off x="3895725" y="3066575"/>
              <a:ext cx="446500" cy="206900"/>
            </a:xfrm>
            <a:custGeom>
              <a:avLst/>
              <a:gdLst/>
              <a:ahLst/>
              <a:cxnLst/>
              <a:rect l="l" t="t" r="r" b="b"/>
              <a:pathLst>
                <a:path w="17860" h="8276" extrusionOk="0">
                  <a:moveTo>
                    <a:pt x="11049" y="8109"/>
                  </a:moveTo>
                  <a:lnTo>
                    <a:pt x="11049" y="7287"/>
                  </a:lnTo>
                  <a:cubicBezTo>
                    <a:pt x="11037" y="6871"/>
                    <a:pt x="10930" y="6740"/>
                    <a:pt x="10549" y="6704"/>
                  </a:cubicBezTo>
                  <a:cubicBezTo>
                    <a:pt x="9620" y="6644"/>
                    <a:pt x="8703" y="6609"/>
                    <a:pt x="7775" y="6573"/>
                  </a:cubicBezTo>
                  <a:cubicBezTo>
                    <a:pt x="7322" y="6561"/>
                    <a:pt x="7120" y="6763"/>
                    <a:pt x="7060" y="7216"/>
                  </a:cubicBezTo>
                  <a:cubicBezTo>
                    <a:pt x="7049" y="7406"/>
                    <a:pt x="7025" y="7585"/>
                    <a:pt x="7001" y="7835"/>
                  </a:cubicBezTo>
                  <a:cubicBezTo>
                    <a:pt x="6679" y="7871"/>
                    <a:pt x="6382" y="7930"/>
                    <a:pt x="6072" y="7942"/>
                  </a:cubicBezTo>
                  <a:cubicBezTo>
                    <a:pt x="4489" y="8002"/>
                    <a:pt x="2929" y="7918"/>
                    <a:pt x="1381" y="7704"/>
                  </a:cubicBezTo>
                  <a:cubicBezTo>
                    <a:pt x="95" y="7525"/>
                    <a:pt x="226" y="7382"/>
                    <a:pt x="143" y="6347"/>
                  </a:cubicBezTo>
                  <a:cubicBezTo>
                    <a:pt x="0" y="4608"/>
                    <a:pt x="95" y="2870"/>
                    <a:pt x="262" y="1132"/>
                  </a:cubicBezTo>
                  <a:cubicBezTo>
                    <a:pt x="274" y="929"/>
                    <a:pt x="310" y="739"/>
                    <a:pt x="393" y="572"/>
                  </a:cubicBezTo>
                  <a:cubicBezTo>
                    <a:pt x="560" y="251"/>
                    <a:pt x="845" y="60"/>
                    <a:pt x="1226" y="60"/>
                  </a:cubicBezTo>
                  <a:cubicBezTo>
                    <a:pt x="2119" y="60"/>
                    <a:pt x="3012" y="1"/>
                    <a:pt x="3893" y="60"/>
                  </a:cubicBezTo>
                  <a:cubicBezTo>
                    <a:pt x="4786" y="120"/>
                    <a:pt x="5667" y="72"/>
                    <a:pt x="6560" y="36"/>
                  </a:cubicBezTo>
                  <a:cubicBezTo>
                    <a:pt x="6798" y="24"/>
                    <a:pt x="7049" y="24"/>
                    <a:pt x="7287" y="60"/>
                  </a:cubicBezTo>
                  <a:cubicBezTo>
                    <a:pt x="9061" y="239"/>
                    <a:pt x="10847" y="120"/>
                    <a:pt x="12621" y="132"/>
                  </a:cubicBezTo>
                  <a:cubicBezTo>
                    <a:pt x="13466" y="144"/>
                    <a:pt x="14323" y="60"/>
                    <a:pt x="15180" y="60"/>
                  </a:cubicBezTo>
                  <a:cubicBezTo>
                    <a:pt x="15728" y="60"/>
                    <a:pt x="16288" y="132"/>
                    <a:pt x="16847" y="203"/>
                  </a:cubicBezTo>
                  <a:cubicBezTo>
                    <a:pt x="17514" y="298"/>
                    <a:pt x="17740" y="548"/>
                    <a:pt x="17776" y="1251"/>
                  </a:cubicBezTo>
                  <a:cubicBezTo>
                    <a:pt x="17824" y="2060"/>
                    <a:pt x="17859" y="2882"/>
                    <a:pt x="17859" y="3703"/>
                  </a:cubicBezTo>
                  <a:cubicBezTo>
                    <a:pt x="17859" y="4334"/>
                    <a:pt x="17836" y="5001"/>
                    <a:pt x="17788" y="5632"/>
                  </a:cubicBezTo>
                  <a:cubicBezTo>
                    <a:pt x="17752" y="6109"/>
                    <a:pt x="17657" y="6609"/>
                    <a:pt x="17562" y="7085"/>
                  </a:cubicBezTo>
                  <a:cubicBezTo>
                    <a:pt x="17466" y="7454"/>
                    <a:pt x="17157" y="7644"/>
                    <a:pt x="16800" y="7716"/>
                  </a:cubicBezTo>
                  <a:cubicBezTo>
                    <a:pt x="14954" y="8133"/>
                    <a:pt x="13073" y="8275"/>
                    <a:pt x="11192" y="8204"/>
                  </a:cubicBezTo>
                  <a:cubicBezTo>
                    <a:pt x="11168" y="8180"/>
                    <a:pt x="11156" y="8168"/>
                    <a:pt x="11049" y="81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 name="Google Shape;269;p25"/>
            <p:cNvSpPr/>
            <p:nvPr/>
          </p:nvSpPr>
          <p:spPr>
            <a:xfrm>
              <a:off x="3910300" y="3268975"/>
              <a:ext cx="403950" cy="127425"/>
            </a:xfrm>
            <a:custGeom>
              <a:avLst/>
              <a:gdLst/>
              <a:ahLst/>
              <a:cxnLst/>
              <a:rect l="l" t="t" r="r" b="b"/>
              <a:pathLst>
                <a:path w="16158" h="5097" extrusionOk="0">
                  <a:moveTo>
                    <a:pt x="48" y="1"/>
                  </a:moveTo>
                  <a:cubicBezTo>
                    <a:pt x="2239" y="191"/>
                    <a:pt x="4310" y="406"/>
                    <a:pt x="6454" y="251"/>
                  </a:cubicBezTo>
                  <a:cubicBezTo>
                    <a:pt x="6466" y="572"/>
                    <a:pt x="6477" y="846"/>
                    <a:pt x="6489" y="1132"/>
                  </a:cubicBezTo>
                  <a:cubicBezTo>
                    <a:pt x="6513" y="1311"/>
                    <a:pt x="6489" y="1489"/>
                    <a:pt x="6525" y="1644"/>
                  </a:cubicBezTo>
                  <a:cubicBezTo>
                    <a:pt x="6585" y="1965"/>
                    <a:pt x="6787" y="2144"/>
                    <a:pt x="7108" y="2156"/>
                  </a:cubicBezTo>
                  <a:cubicBezTo>
                    <a:pt x="7835" y="2168"/>
                    <a:pt x="8561" y="2180"/>
                    <a:pt x="9299" y="2168"/>
                  </a:cubicBezTo>
                  <a:cubicBezTo>
                    <a:pt x="9502" y="2168"/>
                    <a:pt x="9716" y="2096"/>
                    <a:pt x="9906" y="2049"/>
                  </a:cubicBezTo>
                  <a:cubicBezTo>
                    <a:pt x="10192" y="1977"/>
                    <a:pt x="10347" y="1799"/>
                    <a:pt x="10383" y="1501"/>
                  </a:cubicBezTo>
                  <a:cubicBezTo>
                    <a:pt x="10406" y="1191"/>
                    <a:pt x="10454" y="894"/>
                    <a:pt x="10502" y="572"/>
                  </a:cubicBezTo>
                  <a:cubicBezTo>
                    <a:pt x="12371" y="441"/>
                    <a:pt x="14216" y="299"/>
                    <a:pt x="16098" y="156"/>
                  </a:cubicBezTo>
                  <a:cubicBezTo>
                    <a:pt x="16110" y="263"/>
                    <a:pt x="16157" y="358"/>
                    <a:pt x="16133" y="453"/>
                  </a:cubicBezTo>
                  <a:lnTo>
                    <a:pt x="15871" y="4251"/>
                  </a:lnTo>
                  <a:cubicBezTo>
                    <a:pt x="15860" y="4370"/>
                    <a:pt x="15836" y="4490"/>
                    <a:pt x="15812" y="4609"/>
                  </a:cubicBezTo>
                  <a:cubicBezTo>
                    <a:pt x="15693" y="4978"/>
                    <a:pt x="15562" y="5085"/>
                    <a:pt x="15169" y="5073"/>
                  </a:cubicBezTo>
                  <a:cubicBezTo>
                    <a:pt x="13502" y="5037"/>
                    <a:pt x="11823" y="5013"/>
                    <a:pt x="10156" y="5001"/>
                  </a:cubicBezTo>
                  <a:cubicBezTo>
                    <a:pt x="9823" y="5001"/>
                    <a:pt x="9502" y="5037"/>
                    <a:pt x="9156" y="5037"/>
                  </a:cubicBezTo>
                  <a:cubicBezTo>
                    <a:pt x="8120" y="5061"/>
                    <a:pt x="7073" y="5097"/>
                    <a:pt x="6037" y="5085"/>
                  </a:cubicBezTo>
                  <a:cubicBezTo>
                    <a:pt x="4763" y="5073"/>
                    <a:pt x="3489" y="5025"/>
                    <a:pt x="2227" y="4954"/>
                  </a:cubicBezTo>
                  <a:cubicBezTo>
                    <a:pt x="1691" y="4918"/>
                    <a:pt x="1155" y="4835"/>
                    <a:pt x="631" y="4728"/>
                  </a:cubicBezTo>
                  <a:cubicBezTo>
                    <a:pt x="227" y="4656"/>
                    <a:pt x="0" y="4394"/>
                    <a:pt x="24" y="3954"/>
                  </a:cubicBezTo>
                  <a:cubicBezTo>
                    <a:pt x="36" y="3430"/>
                    <a:pt x="36" y="2906"/>
                    <a:pt x="48" y="2394"/>
                  </a:cubicBezTo>
                  <a:cubicBezTo>
                    <a:pt x="48" y="1977"/>
                    <a:pt x="60" y="1561"/>
                    <a:pt x="60" y="1144"/>
                  </a:cubicBezTo>
                  <a:cubicBezTo>
                    <a:pt x="48" y="787"/>
                    <a:pt x="48" y="406"/>
                    <a:pt x="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270;p25"/>
            <p:cNvSpPr/>
            <p:nvPr/>
          </p:nvSpPr>
          <p:spPr>
            <a:xfrm>
              <a:off x="4051675" y="2974900"/>
              <a:ext cx="155700" cy="84250"/>
            </a:xfrm>
            <a:custGeom>
              <a:avLst/>
              <a:gdLst/>
              <a:ahLst/>
              <a:cxnLst/>
              <a:rect l="l" t="t" r="r" b="b"/>
              <a:pathLst>
                <a:path w="6228" h="3370" extrusionOk="0">
                  <a:moveTo>
                    <a:pt x="5144" y="3263"/>
                  </a:moveTo>
                  <a:cubicBezTo>
                    <a:pt x="5132" y="3072"/>
                    <a:pt x="5132" y="2870"/>
                    <a:pt x="5097" y="2668"/>
                  </a:cubicBezTo>
                  <a:cubicBezTo>
                    <a:pt x="5073" y="2346"/>
                    <a:pt x="5049" y="2036"/>
                    <a:pt x="4990" y="1727"/>
                  </a:cubicBezTo>
                  <a:cubicBezTo>
                    <a:pt x="4894" y="1286"/>
                    <a:pt x="4597" y="1024"/>
                    <a:pt x="4144" y="1013"/>
                  </a:cubicBezTo>
                  <a:cubicBezTo>
                    <a:pt x="3513" y="1001"/>
                    <a:pt x="2894" y="1001"/>
                    <a:pt x="2275" y="1013"/>
                  </a:cubicBezTo>
                  <a:cubicBezTo>
                    <a:pt x="1799" y="1024"/>
                    <a:pt x="1584" y="1251"/>
                    <a:pt x="1537" y="1727"/>
                  </a:cubicBezTo>
                  <a:cubicBezTo>
                    <a:pt x="1513" y="2084"/>
                    <a:pt x="1525" y="2453"/>
                    <a:pt x="1513" y="2834"/>
                  </a:cubicBezTo>
                  <a:lnTo>
                    <a:pt x="1513" y="3263"/>
                  </a:lnTo>
                  <a:cubicBezTo>
                    <a:pt x="1072" y="3370"/>
                    <a:pt x="691" y="3299"/>
                    <a:pt x="287" y="3287"/>
                  </a:cubicBezTo>
                  <a:cubicBezTo>
                    <a:pt x="96" y="3287"/>
                    <a:pt x="1" y="3156"/>
                    <a:pt x="1" y="2977"/>
                  </a:cubicBezTo>
                  <a:cubicBezTo>
                    <a:pt x="25" y="2322"/>
                    <a:pt x="1" y="1655"/>
                    <a:pt x="96" y="1001"/>
                  </a:cubicBezTo>
                  <a:cubicBezTo>
                    <a:pt x="168" y="417"/>
                    <a:pt x="644" y="48"/>
                    <a:pt x="1287" y="36"/>
                  </a:cubicBezTo>
                  <a:cubicBezTo>
                    <a:pt x="2227" y="1"/>
                    <a:pt x="3156" y="1"/>
                    <a:pt x="4097" y="36"/>
                  </a:cubicBezTo>
                  <a:cubicBezTo>
                    <a:pt x="4561" y="48"/>
                    <a:pt x="5025" y="155"/>
                    <a:pt x="5478" y="274"/>
                  </a:cubicBezTo>
                  <a:cubicBezTo>
                    <a:pt x="5990" y="393"/>
                    <a:pt x="6168" y="596"/>
                    <a:pt x="6192" y="1108"/>
                  </a:cubicBezTo>
                  <a:cubicBezTo>
                    <a:pt x="6228" y="1703"/>
                    <a:pt x="6228" y="2275"/>
                    <a:pt x="6216" y="2870"/>
                  </a:cubicBezTo>
                  <a:cubicBezTo>
                    <a:pt x="6192" y="3310"/>
                    <a:pt x="6121" y="3334"/>
                    <a:pt x="5692" y="3334"/>
                  </a:cubicBezTo>
                  <a:lnTo>
                    <a:pt x="5323" y="3334"/>
                  </a:lnTo>
                  <a:cubicBezTo>
                    <a:pt x="5275" y="3322"/>
                    <a:pt x="5228" y="3287"/>
                    <a:pt x="5144" y="3263"/>
                  </a:cubicBezTo>
                  <a:close/>
                </a:path>
              </a:pathLst>
            </a:custGeom>
            <a:solidFill>
              <a:schemeClr val="accent3">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271;p25"/>
            <p:cNvSpPr/>
            <p:nvPr/>
          </p:nvSpPr>
          <p:spPr>
            <a:xfrm>
              <a:off x="4077575" y="3242500"/>
              <a:ext cx="86350" cy="70550"/>
            </a:xfrm>
            <a:custGeom>
              <a:avLst/>
              <a:gdLst/>
              <a:ahLst/>
              <a:cxnLst/>
              <a:rect l="l" t="t" r="r" b="b"/>
              <a:pathLst>
                <a:path w="3454" h="2822" extrusionOk="0">
                  <a:moveTo>
                    <a:pt x="310" y="2762"/>
                  </a:moveTo>
                  <a:cubicBezTo>
                    <a:pt x="1" y="1893"/>
                    <a:pt x="96" y="1072"/>
                    <a:pt x="203" y="238"/>
                  </a:cubicBezTo>
                  <a:cubicBezTo>
                    <a:pt x="239" y="48"/>
                    <a:pt x="382" y="0"/>
                    <a:pt x="548" y="0"/>
                  </a:cubicBezTo>
                  <a:cubicBezTo>
                    <a:pt x="858" y="0"/>
                    <a:pt x="1179" y="0"/>
                    <a:pt x="1489" y="12"/>
                  </a:cubicBezTo>
                  <a:cubicBezTo>
                    <a:pt x="1989" y="48"/>
                    <a:pt x="2477" y="84"/>
                    <a:pt x="2989" y="131"/>
                  </a:cubicBezTo>
                  <a:cubicBezTo>
                    <a:pt x="3108" y="143"/>
                    <a:pt x="3215" y="203"/>
                    <a:pt x="3346" y="250"/>
                  </a:cubicBezTo>
                  <a:cubicBezTo>
                    <a:pt x="3454" y="965"/>
                    <a:pt x="3334" y="1643"/>
                    <a:pt x="3263" y="2334"/>
                  </a:cubicBezTo>
                  <a:cubicBezTo>
                    <a:pt x="3227" y="2572"/>
                    <a:pt x="3061" y="2727"/>
                    <a:pt x="2846" y="2739"/>
                  </a:cubicBezTo>
                  <a:cubicBezTo>
                    <a:pt x="2013" y="2822"/>
                    <a:pt x="1156" y="2810"/>
                    <a:pt x="310" y="27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272;p25"/>
            <p:cNvSpPr/>
            <p:nvPr/>
          </p:nvSpPr>
          <p:spPr>
            <a:xfrm>
              <a:off x="3885600" y="2960625"/>
              <a:ext cx="470600" cy="451850"/>
            </a:xfrm>
            <a:custGeom>
              <a:avLst/>
              <a:gdLst/>
              <a:ahLst/>
              <a:cxnLst/>
              <a:rect l="l" t="t" r="r" b="b"/>
              <a:pathLst>
                <a:path w="18824" h="18074" extrusionOk="0">
                  <a:moveTo>
                    <a:pt x="18812" y="7120"/>
                  </a:moveTo>
                  <a:cubicBezTo>
                    <a:pt x="18800" y="6572"/>
                    <a:pt x="18776" y="5858"/>
                    <a:pt x="18705" y="5132"/>
                  </a:cubicBezTo>
                  <a:cubicBezTo>
                    <a:pt x="18633" y="4382"/>
                    <a:pt x="18217" y="3965"/>
                    <a:pt x="17431" y="3858"/>
                  </a:cubicBezTo>
                  <a:cubicBezTo>
                    <a:pt x="16669" y="3762"/>
                    <a:pt x="15847" y="3667"/>
                    <a:pt x="15014" y="3667"/>
                  </a:cubicBezTo>
                  <a:cubicBezTo>
                    <a:pt x="14573" y="3667"/>
                    <a:pt x="14133" y="3703"/>
                    <a:pt x="13740" y="3762"/>
                  </a:cubicBezTo>
                  <a:lnTo>
                    <a:pt x="13680" y="3762"/>
                  </a:lnTo>
                  <a:cubicBezTo>
                    <a:pt x="13621" y="3762"/>
                    <a:pt x="13561" y="3739"/>
                    <a:pt x="13502" y="3739"/>
                  </a:cubicBezTo>
                  <a:lnTo>
                    <a:pt x="13454" y="3739"/>
                  </a:lnTo>
                  <a:lnTo>
                    <a:pt x="13454" y="3584"/>
                  </a:lnTo>
                  <a:lnTo>
                    <a:pt x="13454" y="2965"/>
                  </a:lnTo>
                  <a:cubicBezTo>
                    <a:pt x="13454" y="2869"/>
                    <a:pt x="13442" y="2750"/>
                    <a:pt x="13442" y="2643"/>
                  </a:cubicBezTo>
                  <a:cubicBezTo>
                    <a:pt x="13419" y="2191"/>
                    <a:pt x="13407" y="1750"/>
                    <a:pt x="13347" y="1286"/>
                  </a:cubicBezTo>
                  <a:cubicBezTo>
                    <a:pt x="13288" y="822"/>
                    <a:pt x="12990" y="488"/>
                    <a:pt x="12526" y="333"/>
                  </a:cubicBezTo>
                  <a:lnTo>
                    <a:pt x="12407" y="286"/>
                  </a:lnTo>
                  <a:cubicBezTo>
                    <a:pt x="12037" y="167"/>
                    <a:pt x="11668" y="48"/>
                    <a:pt x="11275" y="36"/>
                  </a:cubicBezTo>
                  <a:cubicBezTo>
                    <a:pt x="10644" y="0"/>
                    <a:pt x="10013" y="0"/>
                    <a:pt x="9251" y="0"/>
                  </a:cubicBezTo>
                  <a:lnTo>
                    <a:pt x="8501" y="0"/>
                  </a:lnTo>
                  <a:lnTo>
                    <a:pt x="8061" y="0"/>
                  </a:lnTo>
                  <a:cubicBezTo>
                    <a:pt x="6930" y="0"/>
                    <a:pt x="6120" y="833"/>
                    <a:pt x="6120" y="1976"/>
                  </a:cubicBezTo>
                  <a:lnTo>
                    <a:pt x="6120" y="3179"/>
                  </a:lnTo>
                  <a:lnTo>
                    <a:pt x="6120" y="3667"/>
                  </a:lnTo>
                  <a:cubicBezTo>
                    <a:pt x="5858" y="3739"/>
                    <a:pt x="5644" y="3762"/>
                    <a:pt x="5441" y="3762"/>
                  </a:cubicBezTo>
                  <a:cubicBezTo>
                    <a:pt x="5322" y="3762"/>
                    <a:pt x="5227" y="3762"/>
                    <a:pt x="5120" y="3739"/>
                  </a:cubicBezTo>
                  <a:lnTo>
                    <a:pt x="4929" y="3739"/>
                  </a:lnTo>
                  <a:cubicBezTo>
                    <a:pt x="4215" y="3727"/>
                    <a:pt x="3477" y="3715"/>
                    <a:pt x="2762" y="3703"/>
                  </a:cubicBezTo>
                  <a:cubicBezTo>
                    <a:pt x="2429" y="3703"/>
                    <a:pt x="2084" y="3679"/>
                    <a:pt x="1739" y="3679"/>
                  </a:cubicBezTo>
                  <a:lnTo>
                    <a:pt x="1715" y="3679"/>
                  </a:lnTo>
                  <a:cubicBezTo>
                    <a:pt x="857" y="3679"/>
                    <a:pt x="167" y="4382"/>
                    <a:pt x="119" y="5227"/>
                  </a:cubicBezTo>
                  <a:cubicBezTo>
                    <a:pt x="107" y="5501"/>
                    <a:pt x="84" y="5751"/>
                    <a:pt x="72" y="6013"/>
                  </a:cubicBezTo>
                  <a:cubicBezTo>
                    <a:pt x="48" y="6346"/>
                    <a:pt x="24" y="6667"/>
                    <a:pt x="12" y="7013"/>
                  </a:cubicBezTo>
                  <a:cubicBezTo>
                    <a:pt x="0" y="8203"/>
                    <a:pt x="0" y="9501"/>
                    <a:pt x="12" y="11097"/>
                  </a:cubicBezTo>
                  <a:cubicBezTo>
                    <a:pt x="12" y="11466"/>
                    <a:pt x="72" y="11894"/>
                    <a:pt x="441" y="12192"/>
                  </a:cubicBezTo>
                  <a:cubicBezTo>
                    <a:pt x="441" y="12192"/>
                    <a:pt x="476" y="12240"/>
                    <a:pt x="488" y="12418"/>
                  </a:cubicBezTo>
                  <a:cubicBezTo>
                    <a:pt x="500" y="12585"/>
                    <a:pt x="500" y="12763"/>
                    <a:pt x="488" y="12918"/>
                  </a:cubicBezTo>
                  <a:lnTo>
                    <a:pt x="488" y="13085"/>
                  </a:lnTo>
                  <a:cubicBezTo>
                    <a:pt x="488" y="13573"/>
                    <a:pt x="488" y="14049"/>
                    <a:pt x="476" y="14549"/>
                  </a:cubicBezTo>
                  <a:cubicBezTo>
                    <a:pt x="476" y="14871"/>
                    <a:pt x="465" y="15216"/>
                    <a:pt x="465" y="15538"/>
                  </a:cubicBezTo>
                  <a:cubicBezTo>
                    <a:pt x="465" y="15942"/>
                    <a:pt x="441" y="16335"/>
                    <a:pt x="441" y="16728"/>
                  </a:cubicBezTo>
                  <a:cubicBezTo>
                    <a:pt x="441" y="17109"/>
                    <a:pt x="607" y="17371"/>
                    <a:pt x="917" y="17490"/>
                  </a:cubicBezTo>
                  <a:cubicBezTo>
                    <a:pt x="977" y="17526"/>
                    <a:pt x="1036" y="17538"/>
                    <a:pt x="1096" y="17574"/>
                  </a:cubicBezTo>
                  <a:cubicBezTo>
                    <a:pt x="1298" y="17645"/>
                    <a:pt x="1477" y="17728"/>
                    <a:pt x="1679" y="17764"/>
                  </a:cubicBezTo>
                  <a:cubicBezTo>
                    <a:pt x="2167" y="17836"/>
                    <a:pt x="2751" y="17919"/>
                    <a:pt x="3358" y="17955"/>
                  </a:cubicBezTo>
                  <a:cubicBezTo>
                    <a:pt x="4787" y="18014"/>
                    <a:pt x="5965" y="18038"/>
                    <a:pt x="7084" y="18038"/>
                  </a:cubicBezTo>
                  <a:lnTo>
                    <a:pt x="7108" y="18038"/>
                  </a:lnTo>
                  <a:cubicBezTo>
                    <a:pt x="7846" y="18038"/>
                    <a:pt x="8585" y="18014"/>
                    <a:pt x="9299" y="17978"/>
                  </a:cubicBezTo>
                  <a:cubicBezTo>
                    <a:pt x="9549" y="17967"/>
                    <a:pt x="9811" y="17967"/>
                    <a:pt x="10061" y="17955"/>
                  </a:cubicBezTo>
                  <a:cubicBezTo>
                    <a:pt x="10549" y="17943"/>
                    <a:pt x="11037" y="17919"/>
                    <a:pt x="11573" y="17919"/>
                  </a:cubicBezTo>
                  <a:cubicBezTo>
                    <a:pt x="13145" y="17919"/>
                    <a:pt x="14704" y="18002"/>
                    <a:pt x="16062" y="18074"/>
                  </a:cubicBezTo>
                  <a:lnTo>
                    <a:pt x="16205" y="18074"/>
                  </a:lnTo>
                  <a:cubicBezTo>
                    <a:pt x="16859" y="18074"/>
                    <a:pt x="17169" y="17800"/>
                    <a:pt x="17324" y="17133"/>
                  </a:cubicBezTo>
                  <a:cubicBezTo>
                    <a:pt x="17371" y="16943"/>
                    <a:pt x="17395" y="16716"/>
                    <a:pt x="17407" y="16431"/>
                  </a:cubicBezTo>
                  <a:cubicBezTo>
                    <a:pt x="17443" y="15919"/>
                    <a:pt x="17467" y="15407"/>
                    <a:pt x="17502" y="14883"/>
                  </a:cubicBezTo>
                  <a:cubicBezTo>
                    <a:pt x="17550" y="14216"/>
                    <a:pt x="17574" y="13549"/>
                    <a:pt x="17621" y="12894"/>
                  </a:cubicBezTo>
                  <a:cubicBezTo>
                    <a:pt x="17633" y="12621"/>
                    <a:pt x="17693" y="12418"/>
                    <a:pt x="17931" y="12240"/>
                  </a:cubicBezTo>
                  <a:cubicBezTo>
                    <a:pt x="18169" y="12061"/>
                    <a:pt x="18383" y="11751"/>
                    <a:pt x="18455" y="11430"/>
                  </a:cubicBezTo>
                  <a:cubicBezTo>
                    <a:pt x="18610" y="10799"/>
                    <a:pt x="18705" y="10180"/>
                    <a:pt x="18753" y="9608"/>
                  </a:cubicBezTo>
                  <a:cubicBezTo>
                    <a:pt x="18824" y="8799"/>
                    <a:pt x="18824" y="8049"/>
                    <a:pt x="18812" y="7120"/>
                  </a:cubicBezTo>
                  <a:close/>
                  <a:moveTo>
                    <a:pt x="16705" y="16573"/>
                  </a:moveTo>
                  <a:cubicBezTo>
                    <a:pt x="16693" y="16693"/>
                    <a:pt x="16681" y="16800"/>
                    <a:pt x="16645" y="16895"/>
                  </a:cubicBezTo>
                  <a:cubicBezTo>
                    <a:pt x="16562" y="17193"/>
                    <a:pt x="16467" y="17252"/>
                    <a:pt x="16169" y="17252"/>
                  </a:cubicBezTo>
                  <a:lnTo>
                    <a:pt x="14597" y="17228"/>
                  </a:lnTo>
                  <a:cubicBezTo>
                    <a:pt x="13454" y="17216"/>
                    <a:pt x="12287" y="17181"/>
                    <a:pt x="11144" y="17181"/>
                  </a:cubicBezTo>
                  <a:lnTo>
                    <a:pt x="11097" y="17181"/>
                  </a:lnTo>
                  <a:cubicBezTo>
                    <a:pt x="10918" y="17181"/>
                    <a:pt x="10740" y="17193"/>
                    <a:pt x="10573" y="17216"/>
                  </a:cubicBezTo>
                  <a:cubicBezTo>
                    <a:pt x="10430" y="17228"/>
                    <a:pt x="10299" y="17228"/>
                    <a:pt x="10144" y="17240"/>
                  </a:cubicBezTo>
                  <a:cubicBezTo>
                    <a:pt x="9918" y="17240"/>
                    <a:pt x="9680" y="17252"/>
                    <a:pt x="9466" y="17252"/>
                  </a:cubicBezTo>
                  <a:cubicBezTo>
                    <a:pt x="8835" y="17276"/>
                    <a:pt x="8192" y="17288"/>
                    <a:pt x="7573" y="17288"/>
                  </a:cubicBezTo>
                  <a:lnTo>
                    <a:pt x="7025" y="17288"/>
                  </a:lnTo>
                  <a:cubicBezTo>
                    <a:pt x="5799" y="17276"/>
                    <a:pt x="4525" y="17228"/>
                    <a:pt x="3215" y="17157"/>
                  </a:cubicBezTo>
                  <a:cubicBezTo>
                    <a:pt x="2679" y="17121"/>
                    <a:pt x="2143" y="17038"/>
                    <a:pt x="1631" y="16943"/>
                  </a:cubicBezTo>
                  <a:cubicBezTo>
                    <a:pt x="1286" y="16883"/>
                    <a:pt x="1131" y="16681"/>
                    <a:pt x="1143" y="16323"/>
                  </a:cubicBezTo>
                  <a:cubicBezTo>
                    <a:pt x="1155" y="15931"/>
                    <a:pt x="1155" y="15526"/>
                    <a:pt x="1167" y="15145"/>
                  </a:cubicBezTo>
                  <a:lnTo>
                    <a:pt x="1167" y="14752"/>
                  </a:lnTo>
                  <a:cubicBezTo>
                    <a:pt x="1167" y="14335"/>
                    <a:pt x="1191" y="13918"/>
                    <a:pt x="1191" y="13502"/>
                  </a:cubicBezTo>
                  <a:lnTo>
                    <a:pt x="1191" y="12752"/>
                  </a:lnTo>
                  <a:lnTo>
                    <a:pt x="1191" y="12525"/>
                  </a:lnTo>
                  <a:lnTo>
                    <a:pt x="1643" y="12573"/>
                  </a:lnTo>
                  <a:cubicBezTo>
                    <a:pt x="3096" y="12704"/>
                    <a:pt x="4441" y="12823"/>
                    <a:pt x="5846" y="12823"/>
                  </a:cubicBezTo>
                  <a:cubicBezTo>
                    <a:pt x="6346" y="12823"/>
                    <a:pt x="6822" y="12811"/>
                    <a:pt x="7299" y="12775"/>
                  </a:cubicBezTo>
                  <a:lnTo>
                    <a:pt x="7334" y="13490"/>
                  </a:lnTo>
                  <a:lnTo>
                    <a:pt x="7334" y="13656"/>
                  </a:lnTo>
                  <a:cubicBezTo>
                    <a:pt x="7334" y="13776"/>
                    <a:pt x="7334" y="13906"/>
                    <a:pt x="7370" y="14037"/>
                  </a:cubicBezTo>
                  <a:cubicBezTo>
                    <a:pt x="7442" y="14430"/>
                    <a:pt x="7704" y="14657"/>
                    <a:pt x="8073" y="14668"/>
                  </a:cubicBezTo>
                  <a:cubicBezTo>
                    <a:pt x="8632" y="14680"/>
                    <a:pt x="9204" y="14692"/>
                    <a:pt x="9799" y="14692"/>
                  </a:cubicBezTo>
                  <a:lnTo>
                    <a:pt x="10275" y="14692"/>
                  </a:lnTo>
                  <a:cubicBezTo>
                    <a:pt x="10478" y="14692"/>
                    <a:pt x="10668" y="14633"/>
                    <a:pt x="10847" y="14597"/>
                  </a:cubicBezTo>
                  <a:lnTo>
                    <a:pt x="10930" y="14561"/>
                  </a:lnTo>
                  <a:cubicBezTo>
                    <a:pt x="11275" y="14478"/>
                    <a:pt x="11490" y="14240"/>
                    <a:pt x="11514" y="13883"/>
                  </a:cubicBezTo>
                  <a:cubicBezTo>
                    <a:pt x="11549" y="13668"/>
                    <a:pt x="11573" y="13466"/>
                    <a:pt x="11585" y="13252"/>
                  </a:cubicBezTo>
                  <a:cubicBezTo>
                    <a:pt x="11609" y="13192"/>
                    <a:pt x="11609" y="13133"/>
                    <a:pt x="11621" y="13085"/>
                  </a:cubicBezTo>
                  <a:cubicBezTo>
                    <a:pt x="13407" y="12954"/>
                    <a:pt x="15181" y="12823"/>
                    <a:pt x="16967" y="12692"/>
                  </a:cubicBezTo>
                  <a:cubicBezTo>
                    <a:pt x="16979" y="12728"/>
                    <a:pt x="16979" y="12775"/>
                    <a:pt x="16979" y="12823"/>
                  </a:cubicBezTo>
                  <a:cubicBezTo>
                    <a:pt x="16895" y="13883"/>
                    <a:pt x="16812" y="15085"/>
                    <a:pt x="16705" y="16573"/>
                  </a:cubicBezTo>
                  <a:close/>
                  <a:moveTo>
                    <a:pt x="8025" y="11585"/>
                  </a:moveTo>
                  <a:lnTo>
                    <a:pt x="8025" y="11525"/>
                  </a:lnTo>
                  <a:cubicBezTo>
                    <a:pt x="8025" y="11478"/>
                    <a:pt x="8037" y="11418"/>
                    <a:pt x="8216" y="11418"/>
                  </a:cubicBezTo>
                  <a:lnTo>
                    <a:pt x="8454" y="11418"/>
                  </a:lnTo>
                  <a:cubicBezTo>
                    <a:pt x="8656" y="11418"/>
                    <a:pt x="8894" y="11418"/>
                    <a:pt x="9132" y="11442"/>
                  </a:cubicBezTo>
                  <a:cubicBezTo>
                    <a:pt x="9597" y="11466"/>
                    <a:pt x="10085" y="11501"/>
                    <a:pt x="10632" y="11549"/>
                  </a:cubicBezTo>
                  <a:cubicBezTo>
                    <a:pt x="10692" y="11549"/>
                    <a:pt x="10752" y="11585"/>
                    <a:pt x="10835" y="11609"/>
                  </a:cubicBezTo>
                  <a:cubicBezTo>
                    <a:pt x="10847" y="11609"/>
                    <a:pt x="10859" y="11632"/>
                    <a:pt x="10859" y="11632"/>
                  </a:cubicBezTo>
                  <a:cubicBezTo>
                    <a:pt x="10918" y="12180"/>
                    <a:pt x="10859" y="12740"/>
                    <a:pt x="10799" y="13287"/>
                  </a:cubicBezTo>
                  <a:cubicBezTo>
                    <a:pt x="10787" y="13383"/>
                    <a:pt x="10775" y="13490"/>
                    <a:pt x="10775" y="13597"/>
                  </a:cubicBezTo>
                  <a:cubicBezTo>
                    <a:pt x="10740" y="13823"/>
                    <a:pt x="10561" y="13859"/>
                    <a:pt x="10490" y="13883"/>
                  </a:cubicBezTo>
                  <a:cubicBezTo>
                    <a:pt x="10097" y="13918"/>
                    <a:pt x="9668" y="13942"/>
                    <a:pt x="9192" y="13942"/>
                  </a:cubicBezTo>
                  <a:cubicBezTo>
                    <a:pt x="8787" y="13942"/>
                    <a:pt x="8394" y="13918"/>
                    <a:pt x="8073" y="13906"/>
                  </a:cubicBezTo>
                  <a:cubicBezTo>
                    <a:pt x="7858" y="13121"/>
                    <a:pt x="7930" y="12371"/>
                    <a:pt x="8025" y="11585"/>
                  </a:cubicBezTo>
                  <a:close/>
                  <a:moveTo>
                    <a:pt x="12466" y="12287"/>
                  </a:moveTo>
                  <a:cubicBezTo>
                    <a:pt x="12180" y="12287"/>
                    <a:pt x="11906" y="12287"/>
                    <a:pt x="11621" y="12275"/>
                  </a:cubicBezTo>
                  <a:cubicBezTo>
                    <a:pt x="11621" y="12275"/>
                    <a:pt x="11609" y="12252"/>
                    <a:pt x="11585" y="12252"/>
                  </a:cubicBezTo>
                  <a:lnTo>
                    <a:pt x="11585" y="12097"/>
                  </a:lnTo>
                  <a:lnTo>
                    <a:pt x="11585" y="11513"/>
                  </a:lnTo>
                  <a:cubicBezTo>
                    <a:pt x="11573" y="11097"/>
                    <a:pt x="11466" y="10811"/>
                    <a:pt x="10954" y="10787"/>
                  </a:cubicBezTo>
                  <a:cubicBezTo>
                    <a:pt x="9954" y="10728"/>
                    <a:pt x="9049" y="10668"/>
                    <a:pt x="8180" y="10644"/>
                  </a:cubicBezTo>
                  <a:lnTo>
                    <a:pt x="8144" y="10644"/>
                  </a:lnTo>
                  <a:cubicBezTo>
                    <a:pt x="7644" y="10644"/>
                    <a:pt x="7394" y="10906"/>
                    <a:pt x="7334" y="11418"/>
                  </a:cubicBezTo>
                  <a:lnTo>
                    <a:pt x="7275" y="11930"/>
                  </a:lnTo>
                  <a:cubicBezTo>
                    <a:pt x="7215" y="11942"/>
                    <a:pt x="7156" y="11942"/>
                    <a:pt x="7096" y="11954"/>
                  </a:cubicBezTo>
                  <a:cubicBezTo>
                    <a:pt x="6882" y="11990"/>
                    <a:pt x="6680" y="12013"/>
                    <a:pt x="6465" y="12013"/>
                  </a:cubicBezTo>
                  <a:cubicBezTo>
                    <a:pt x="6132" y="12037"/>
                    <a:pt x="5787" y="12037"/>
                    <a:pt x="5453" y="12037"/>
                  </a:cubicBezTo>
                  <a:cubicBezTo>
                    <a:pt x="4263" y="12037"/>
                    <a:pt x="3036" y="11942"/>
                    <a:pt x="1810" y="11763"/>
                  </a:cubicBezTo>
                  <a:cubicBezTo>
                    <a:pt x="786" y="11620"/>
                    <a:pt x="786" y="11573"/>
                    <a:pt x="726" y="10847"/>
                  </a:cubicBezTo>
                  <a:cubicBezTo>
                    <a:pt x="726" y="10751"/>
                    <a:pt x="715" y="10668"/>
                    <a:pt x="715" y="10561"/>
                  </a:cubicBezTo>
                  <a:cubicBezTo>
                    <a:pt x="560" y="8715"/>
                    <a:pt x="679" y="6894"/>
                    <a:pt x="834" y="5370"/>
                  </a:cubicBezTo>
                  <a:cubicBezTo>
                    <a:pt x="846" y="5203"/>
                    <a:pt x="869" y="5013"/>
                    <a:pt x="953" y="4858"/>
                  </a:cubicBezTo>
                  <a:cubicBezTo>
                    <a:pt x="1096" y="4560"/>
                    <a:pt x="1322" y="4429"/>
                    <a:pt x="1643" y="4429"/>
                  </a:cubicBezTo>
                  <a:lnTo>
                    <a:pt x="1739" y="4429"/>
                  </a:lnTo>
                  <a:cubicBezTo>
                    <a:pt x="2024" y="4429"/>
                    <a:pt x="2298" y="4429"/>
                    <a:pt x="2584" y="4417"/>
                  </a:cubicBezTo>
                  <a:cubicBezTo>
                    <a:pt x="2870" y="4417"/>
                    <a:pt x="3155" y="4393"/>
                    <a:pt x="3417" y="4393"/>
                  </a:cubicBezTo>
                  <a:cubicBezTo>
                    <a:pt x="3763" y="4393"/>
                    <a:pt x="4025" y="4417"/>
                    <a:pt x="4298" y="4429"/>
                  </a:cubicBezTo>
                  <a:cubicBezTo>
                    <a:pt x="4596" y="4441"/>
                    <a:pt x="4906" y="4453"/>
                    <a:pt x="5251" y="4453"/>
                  </a:cubicBezTo>
                  <a:cubicBezTo>
                    <a:pt x="5739" y="4453"/>
                    <a:pt x="6227" y="4441"/>
                    <a:pt x="6703" y="4429"/>
                  </a:cubicBezTo>
                  <a:lnTo>
                    <a:pt x="6977" y="4417"/>
                  </a:lnTo>
                  <a:cubicBezTo>
                    <a:pt x="7096" y="4417"/>
                    <a:pt x="7215" y="4393"/>
                    <a:pt x="7346" y="4393"/>
                  </a:cubicBezTo>
                  <a:cubicBezTo>
                    <a:pt x="7477" y="4393"/>
                    <a:pt x="7584" y="4393"/>
                    <a:pt x="7692" y="4417"/>
                  </a:cubicBezTo>
                  <a:cubicBezTo>
                    <a:pt x="8394" y="4489"/>
                    <a:pt x="9132" y="4512"/>
                    <a:pt x="10085" y="4512"/>
                  </a:cubicBezTo>
                  <a:cubicBezTo>
                    <a:pt x="10502" y="4512"/>
                    <a:pt x="10930" y="4512"/>
                    <a:pt x="11347" y="4501"/>
                  </a:cubicBezTo>
                  <a:cubicBezTo>
                    <a:pt x="11764" y="4501"/>
                    <a:pt x="12204" y="4489"/>
                    <a:pt x="12621" y="4489"/>
                  </a:cubicBezTo>
                  <a:lnTo>
                    <a:pt x="13014" y="4489"/>
                  </a:lnTo>
                  <a:lnTo>
                    <a:pt x="13133" y="4489"/>
                  </a:lnTo>
                  <a:cubicBezTo>
                    <a:pt x="13538" y="4489"/>
                    <a:pt x="13942" y="4477"/>
                    <a:pt x="14323" y="4453"/>
                  </a:cubicBezTo>
                  <a:cubicBezTo>
                    <a:pt x="14716" y="4441"/>
                    <a:pt x="15121" y="4429"/>
                    <a:pt x="15502" y="4429"/>
                  </a:cubicBezTo>
                  <a:lnTo>
                    <a:pt x="15574" y="4429"/>
                  </a:lnTo>
                  <a:cubicBezTo>
                    <a:pt x="16109" y="4429"/>
                    <a:pt x="16633" y="4501"/>
                    <a:pt x="17229" y="4572"/>
                  </a:cubicBezTo>
                  <a:cubicBezTo>
                    <a:pt x="17824" y="4655"/>
                    <a:pt x="18002" y="4846"/>
                    <a:pt x="18050" y="5465"/>
                  </a:cubicBezTo>
                  <a:cubicBezTo>
                    <a:pt x="18098" y="6215"/>
                    <a:pt x="18122" y="7013"/>
                    <a:pt x="18122" y="7906"/>
                  </a:cubicBezTo>
                  <a:cubicBezTo>
                    <a:pt x="18122" y="8656"/>
                    <a:pt x="18110" y="9263"/>
                    <a:pt x="18062" y="9835"/>
                  </a:cubicBezTo>
                  <a:cubicBezTo>
                    <a:pt x="18038" y="10263"/>
                    <a:pt x="17955" y="10704"/>
                    <a:pt x="17824" y="11239"/>
                  </a:cubicBezTo>
                  <a:cubicBezTo>
                    <a:pt x="17764" y="11513"/>
                    <a:pt x="17538" y="11692"/>
                    <a:pt x="17181" y="11775"/>
                  </a:cubicBezTo>
                  <a:cubicBezTo>
                    <a:pt x="15669" y="12121"/>
                    <a:pt x="14097" y="12287"/>
                    <a:pt x="12466" y="12287"/>
                  </a:cubicBezTo>
                  <a:close/>
                  <a:moveTo>
                    <a:pt x="11073" y="3739"/>
                  </a:moveTo>
                  <a:lnTo>
                    <a:pt x="11002" y="3739"/>
                  </a:lnTo>
                  <a:cubicBezTo>
                    <a:pt x="10883" y="3762"/>
                    <a:pt x="10775" y="3762"/>
                    <a:pt x="10656" y="3762"/>
                  </a:cubicBezTo>
                  <a:lnTo>
                    <a:pt x="10121" y="3762"/>
                  </a:lnTo>
                  <a:cubicBezTo>
                    <a:pt x="9763" y="3762"/>
                    <a:pt x="9370" y="3762"/>
                    <a:pt x="8989" y="3739"/>
                  </a:cubicBezTo>
                  <a:cubicBezTo>
                    <a:pt x="8704" y="3727"/>
                    <a:pt x="8692" y="3715"/>
                    <a:pt x="8680" y="3441"/>
                  </a:cubicBezTo>
                  <a:cubicBezTo>
                    <a:pt x="8656" y="3131"/>
                    <a:pt x="8680" y="2822"/>
                    <a:pt x="8692" y="2512"/>
                  </a:cubicBezTo>
                  <a:lnTo>
                    <a:pt x="8692" y="2417"/>
                  </a:lnTo>
                  <a:cubicBezTo>
                    <a:pt x="8704" y="2226"/>
                    <a:pt x="8811" y="2191"/>
                    <a:pt x="8918" y="2191"/>
                  </a:cubicBezTo>
                  <a:lnTo>
                    <a:pt x="9335" y="2191"/>
                  </a:lnTo>
                  <a:lnTo>
                    <a:pt x="9894" y="2191"/>
                  </a:lnTo>
                  <a:cubicBezTo>
                    <a:pt x="10144" y="2191"/>
                    <a:pt x="10371" y="2191"/>
                    <a:pt x="10561" y="2215"/>
                  </a:cubicBezTo>
                  <a:cubicBezTo>
                    <a:pt x="10918" y="2226"/>
                    <a:pt x="11037" y="2346"/>
                    <a:pt x="11085" y="2727"/>
                  </a:cubicBezTo>
                  <a:lnTo>
                    <a:pt x="11085" y="2762"/>
                  </a:lnTo>
                  <a:cubicBezTo>
                    <a:pt x="11156" y="3108"/>
                    <a:pt x="11192" y="3429"/>
                    <a:pt x="11073" y="3739"/>
                  </a:cubicBezTo>
                  <a:close/>
                  <a:moveTo>
                    <a:pt x="12704" y="3429"/>
                  </a:moveTo>
                  <a:cubicBezTo>
                    <a:pt x="12692" y="3739"/>
                    <a:pt x="12692" y="3739"/>
                    <a:pt x="12335" y="3762"/>
                  </a:cubicBezTo>
                  <a:lnTo>
                    <a:pt x="12204" y="3762"/>
                  </a:lnTo>
                  <a:lnTo>
                    <a:pt x="11978" y="3762"/>
                  </a:lnTo>
                  <a:cubicBezTo>
                    <a:pt x="11966" y="3762"/>
                    <a:pt x="11942" y="3739"/>
                    <a:pt x="11918" y="3739"/>
                  </a:cubicBezTo>
                  <a:lnTo>
                    <a:pt x="11918" y="3655"/>
                  </a:lnTo>
                  <a:cubicBezTo>
                    <a:pt x="11918" y="3524"/>
                    <a:pt x="11906" y="3369"/>
                    <a:pt x="11883" y="3239"/>
                  </a:cubicBezTo>
                  <a:cubicBezTo>
                    <a:pt x="11883" y="3167"/>
                    <a:pt x="11871" y="3084"/>
                    <a:pt x="11871" y="3000"/>
                  </a:cubicBezTo>
                  <a:cubicBezTo>
                    <a:pt x="11859" y="2762"/>
                    <a:pt x="11835" y="2524"/>
                    <a:pt x="11787" y="2286"/>
                  </a:cubicBezTo>
                  <a:cubicBezTo>
                    <a:pt x="11668" y="1774"/>
                    <a:pt x="11311" y="1464"/>
                    <a:pt x="10799" y="1464"/>
                  </a:cubicBezTo>
                  <a:cubicBezTo>
                    <a:pt x="10478" y="1453"/>
                    <a:pt x="10144" y="1453"/>
                    <a:pt x="9835" y="1453"/>
                  </a:cubicBezTo>
                  <a:cubicBezTo>
                    <a:pt x="9525" y="1453"/>
                    <a:pt x="9216" y="1453"/>
                    <a:pt x="8918" y="1464"/>
                  </a:cubicBezTo>
                  <a:cubicBezTo>
                    <a:pt x="8358" y="1476"/>
                    <a:pt x="8096" y="1750"/>
                    <a:pt x="8037" y="2310"/>
                  </a:cubicBezTo>
                  <a:cubicBezTo>
                    <a:pt x="8001" y="2584"/>
                    <a:pt x="8001" y="2846"/>
                    <a:pt x="8001" y="3108"/>
                  </a:cubicBezTo>
                  <a:lnTo>
                    <a:pt x="8001" y="3429"/>
                  </a:lnTo>
                  <a:lnTo>
                    <a:pt x="8001" y="3715"/>
                  </a:lnTo>
                  <a:lnTo>
                    <a:pt x="8001" y="3739"/>
                  </a:lnTo>
                  <a:cubicBezTo>
                    <a:pt x="7870" y="3762"/>
                    <a:pt x="7739" y="3774"/>
                    <a:pt x="7584" y="3774"/>
                  </a:cubicBezTo>
                  <a:cubicBezTo>
                    <a:pt x="7454" y="3774"/>
                    <a:pt x="7334" y="3774"/>
                    <a:pt x="7215" y="3762"/>
                  </a:cubicBezTo>
                  <a:cubicBezTo>
                    <a:pt x="7132" y="3762"/>
                    <a:pt x="7037" y="3739"/>
                    <a:pt x="6953" y="3739"/>
                  </a:cubicBezTo>
                  <a:cubicBezTo>
                    <a:pt x="6906" y="3739"/>
                    <a:pt x="6870" y="3727"/>
                    <a:pt x="6846" y="3715"/>
                  </a:cubicBezTo>
                  <a:cubicBezTo>
                    <a:pt x="6811" y="3679"/>
                    <a:pt x="6811" y="3643"/>
                    <a:pt x="6811" y="3584"/>
                  </a:cubicBezTo>
                  <a:cubicBezTo>
                    <a:pt x="6811" y="3417"/>
                    <a:pt x="6811" y="3239"/>
                    <a:pt x="6822" y="3072"/>
                  </a:cubicBezTo>
                  <a:cubicBezTo>
                    <a:pt x="6822" y="2596"/>
                    <a:pt x="6846" y="2096"/>
                    <a:pt x="6906" y="1619"/>
                  </a:cubicBezTo>
                  <a:cubicBezTo>
                    <a:pt x="6965" y="1119"/>
                    <a:pt x="7382" y="798"/>
                    <a:pt x="7954" y="762"/>
                  </a:cubicBezTo>
                  <a:cubicBezTo>
                    <a:pt x="8418" y="750"/>
                    <a:pt x="8882" y="750"/>
                    <a:pt x="9311" y="750"/>
                  </a:cubicBezTo>
                  <a:cubicBezTo>
                    <a:pt x="9799" y="750"/>
                    <a:pt x="10299" y="762"/>
                    <a:pt x="10752" y="786"/>
                  </a:cubicBezTo>
                  <a:cubicBezTo>
                    <a:pt x="11192" y="798"/>
                    <a:pt x="11609" y="881"/>
                    <a:pt x="12109" y="1000"/>
                  </a:cubicBezTo>
                  <a:cubicBezTo>
                    <a:pt x="12561" y="1107"/>
                    <a:pt x="12680" y="1262"/>
                    <a:pt x="12704" y="1703"/>
                  </a:cubicBezTo>
                  <a:cubicBezTo>
                    <a:pt x="12728" y="2274"/>
                    <a:pt x="12740" y="2869"/>
                    <a:pt x="12704" y="34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4" name="Google Shape;9;p2"/>
          <p:cNvSpPr/>
          <p:nvPr userDrawn="1"/>
        </p:nvSpPr>
        <p:spPr>
          <a:xfrm>
            <a:off x="1336834" y="1567962"/>
            <a:ext cx="3159525" cy="3159525"/>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cap="flat" cmpd="sng">
            <a:solidFill>
              <a:schemeClr val="lt1"/>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 name="Google Shape;12;p2"/>
          <p:cNvSpPr/>
          <p:nvPr userDrawn="1"/>
        </p:nvSpPr>
        <p:spPr>
          <a:xfrm flipH="1">
            <a:off x="2403558" y="-40433"/>
            <a:ext cx="9825709" cy="4640533"/>
          </a:xfrm>
          <a:custGeom>
            <a:avLst/>
            <a:gdLst/>
            <a:ahLst/>
            <a:cxnLst/>
            <a:rect l="l" t="t" r="r" b="b"/>
            <a:pathLst>
              <a:path w="40828" h="24587" extrusionOk="0">
                <a:moveTo>
                  <a:pt x="1" y="0"/>
                </a:moveTo>
                <a:lnTo>
                  <a:pt x="1" y="12"/>
                </a:lnTo>
                <a:lnTo>
                  <a:pt x="1" y="24586"/>
                </a:lnTo>
                <a:cubicBezTo>
                  <a:pt x="1" y="24586"/>
                  <a:pt x="20777" y="24039"/>
                  <a:pt x="25778" y="15716"/>
                </a:cubicBezTo>
                <a:cubicBezTo>
                  <a:pt x="30779" y="7394"/>
                  <a:pt x="37518" y="8061"/>
                  <a:pt x="39173" y="5536"/>
                </a:cubicBezTo>
                <a:cubicBezTo>
                  <a:pt x="40827" y="3000"/>
                  <a:pt x="39577" y="0"/>
                  <a:pt x="39577" y="0"/>
                </a:cubicBezTo>
                <a:close/>
              </a:path>
            </a:pathLst>
          </a:custGeom>
          <a:noFill/>
          <a:ln w="28575" cap="flat" cmpd="sng">
            <a:solidFill>
              <a:schemeClr val="bg2">
                <a:lumMod val="60000"/>
                <a:lumOff val="40000"/>
              </a:schemeClr>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6" name="Google Shape;16;p2"/>
          <p:cNvSpPr txBox="1">
            <a:spLocks noGrp="1"/>
          </p:cNvSpPr>
          <p:nvPr>
            <p:ph type="ctrTitle"/>
          </p:nvPr>
        </p:nvSpPr>
        <p:spPr>
          <a:xfrm>
            <a:off x="825400" y="3454100"/>
            <a:ext cx="4876800" cy="1902000"/>
          </a:xfrm>
          <a:prstGeom prst="rect">
            <a:avLst/>
          </a:prstGeom>
        </p:spPr>
        <p:txBody>
          <a:bodyPr spcFirstLastPara="1" wrap="square" lIns="91425" tIns="91425" rIns="91425" bIns="91425" anchor="t" anchorCtr="0">
            <a:noAutofit/>
          </a:bodyPr>
          <a:lstStyle>
            <a:lvl1pPr lvl="0" rtl="0">
              <a:spcBef>
                <a:spcPts val="0"/>
              </a:spcBef>
              <a:spcAft>
                <a:spcPts val="0"/>
              </a:spcAft>
              <a:buSzPts val="4000"/>
              <a:buNone/>
              <a:defRPr sz="5333">
                <a:latin typeface="UTM Androgyne" panose="02040603050506020204" pitchFamily="18" charset="0"/>
              </a:defRPr>
            </a:lvl1pPr>
            <a:lvl2pPr lvl="1" rtl="0">
              <a:spcBef>
                <a:spcPts val="0"/>
              </a:spcBef>
              <a:spcAft>
                <a:spcPts val="0"/>
              </a:spcAft>
              <a:buSzPts val="4000"/>
              <a:buNone/>
              <a:defRPr sz="5333"/>
            </a:lvl2pPr>
            <a:lvl3pPr lvl="2" rtl="0">
              <a:spcBef>
                <a:spcPts val="0"/>
              </a:spcBef>
              <a:spcAft>
                <a:spcPts val="0"/>
              </a:spcAft>
              <a:buSzPts val="4000"/>
              <a:buNone/>
              <a:defRPr sz="5333"/>
            </a:lvl3pPr>
            <a:lvl4pPr lvl="3" rtl="0">
              <a:spcBef>
                <a:spcPts val="0"/>
              </a:spcBef>
              <a:spcAft>
                <a:spcPts val="0"/>
              </a:spcAft>
              <a:buSzPts val="4000"/>
              <a:buNone/>
              <a:defRPr sz="5333"/>
            </a:lvl4pPr>
            <a:lvl5pPr lvl="4" rtl="0">
              <a:spcBef>
                <a:spcPts val="0"/>
              </a:spcBef>
              <a:spcAft>
                <a:spcPts val="0"/>
              </a:spcAft>
              <a:buSzPts val="4000"/>
              <a:buNone/>
              <a:defRPr sz="5333"/>
            </a:lvl5pPr>
            <a:lvl6pPr lvl="5" rtl="0">
              <a:spcBef>
                <a:spcPts val="0"/>
              </a:spcBef>
              <a:spcAft>
                <a:spcPts val="0"/>
              </a:spcAft>
              <a:buSzPts val="4000"/>
              <a:buNone/>
              <a:defRPr sz="5333"/>
            </a:lvl6pPr>
            <a:lvl7pPr lvl="6" rtl="0">
              <a:spcBef>
                <a:spcPts val="0"/>
              </a:spcBef>
              <a:spcAft>
                <a:spcPts val="0"/>
              </a:spcAft>
              <a:buSzPts val="4000"/>
              <a:buNone/>
              <a:defRPr sz="5333"/>
            </a:lvl7pPr>
            <a:lvl8pPr lvl="7" rtl="0">
              <a:spcBef>
                <a:spcPts val="0"/>
              </a:spcBef>
              <a:spcAft>
                <a:spcPts val="0"/>
              </a:spcAft>
              <a:buSzPts val="4000"/>
              <a:buNone/>
              <a:defRPr sz="5333"/>
            </a:lvl8pPr>
            <a:lvl9pPr lvl="8" rtl="0">
              <a:spcBef>
                <a:spcPts val="0"/>
              </a:spcBef>
              <a:spcAft>
                <a:spcPts val="0"/>
              </a:spcAft>
              <a:buSzPts val="4000"/>
              <a:buNone/>
              <a:defRPr sz="5333"/>
            </a:lvl9pPr>
          </a:lstStyle>
          <a:p>
            <a:endParaRPr dirty="0"/>
          </a:p>
        </p:txBody>
      </p:sp>
      <p:sp>
        <p:nvSpPr>
          <p:cNvPr id="17" name="Google Shape;17;p2"/>
          <p:cNvSpPr txBox="1">
            <a:spLocks noGrp="1"/>
          </p:cNvSpPr>
          <p:nvPr>
            <p:ph type="subTitle" idx="1"/>
          </p:nvPr>
        </p:nvSpPr>
        <p:spPr>
          <a:xfrm>
            <a:off x="825400" y="5185900"/>
            <a:ext cx="4876800" cy="756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400"/>
              <a:buFont typeface="Pangolin"/>
              <a:buNone/>
              <a:defRPr sz="3200">
                <a:latin typeface="UTM Androgyne" panose="02040603050506020204" pitchFamily="18" charset="0"/>
                <a:ea typeface="UTM Androgyne" panose="02040603050506020204" pitchFamily="18" charset="0"/>
                <a:cs typeface="UTM Androgyne" panose="02040603050506020204" pitchFamily="18" charset="0"/>
                <a:sym typeface="Pangolin"/>
              </a:defRPr>
            </a:lvl1pPr>
            <a:lvl2pPr lvl="1" rtl="0">
              <a:lnSpc>
                <a:spcPct val="100000"/>
              </a:lnSpc>
              <a:spcBef>
                <a:spcPts val="0"/>
              </a:spcBef>
              <a:spcAft>
                <a:spcPts val="0"/>
              </a:spcAft>
              <a:buSzPts val="2800"/>
              <a:buFont typeface="Pangolin"/>
              <a:buNone/>
              <a:defRPr sz="3733">
                <a:latin typeface="Pangolin"/>
                <a:ea typeface="Pangolin"/>
                <a:cs typeface="Pangolin"/>
                <a:sym typeface="Pangolin"/>
              </a:defRPr>
            </a:lvl2pPr>
            <a:lvl3pPr lvl="2" rtl="0">
              <a:lnSpc>
                <a:spcPct val="100000"/>
              </a:lnSpc>
              <a:spcBef>
                <a:spcPts val="0"/>
              </a:spcBef>
              <a:spcAft>
                <a:spcPts val="0"/>
              </a:spcAft>
              <a:buSzPts val="2800"/>
              <a:buFont typeface="Pangolin"/>
              <a:buNone/>
              <a:defRPr sz="3733">
                <a:latin typeface="Pangolin"/>
                <a:ea typeface="Pangolin"/>
                <a:cs typeface="Pangolin"/>
                <a:sym typeface="Pangolin"/>
              </a:defRPr>
            </a:lvl3pPr>
            <a:lvl4pPr lvl="3" rtl="0">
              <a:lnSpc>
                <a:spcPct val="100000"/>
              </a:lnSpc>
              <a:spcBef>
                <a:spcPts val="0"/>
              </a:spcBef>
              <a:spcAft>
                <a:spcPts val="0"/>
              </a:spcAft>
              <a:buSzPts val="2800"/>
              <a:buFont typeface="Pangolin"/>
              <a:buNone/>
              <a:defRPr sz="3733">
                <a:latin typeface="Pangolin"/>
                <a:ea typeface="Pangolin"/>
                <a:cs typeface="Pangolin"/>
                <a:sym typeface="Pangolin"/>
              </a:defRPr>
            </a:lvl4pPr>
            <a:lvl5pPr lvl="4" rtl="0">
              <a:lnSpc>
                <a:spcPct val="100000"/>
              </a:lnSpc>
              <a:spcBef>
                <a:spcPts val="0"/>
              </a:spcBef>
              <a:spcAft>
                <a:spcPts val="0"/>
              </a:spcAft>
              <a:buSzPts val="2800"/>
              <a:buFont typeface="Pangolin"/>
              <a:buNone/>
              <a:defRPr sz="3733">
                <a:latin typeface="Pangolin"/>
                <a:ea typeface="Pangolin"/>
                <a:cs typeface="Pangolin"/>
                <a:sym typeface="Pangolin"/>
              </a:defRPr>
            </a:lvl5pPr>
            <a:lvl6pPr lvl="5" rtl="0">
              <a:lnSpc>
                <a:spcPct val="100000"/>
              </a:lnSpc>
              <a:spcBef>
                <a:spcPts val="0"/>
              </a:spcBef>
              <a:spcAft>
                <a:spcPts val="0"/>
              </a:spcAft>
              <a:buSzPts val="2800"/>
              <a:buFont typeface="Pangolin"/>
              <a:buNone/>
              <a:defRPr sz="3733">
                <a:latin typeface="Pangolin"/>
                <a:ea typeface="Pangolin"/>
                <a:cs typeface="Pangolin"/>
                <a:sym typeface="Pangolin"/>
              </a:defRPr>
            </a:lvl6pPr>
            <a:lvl7pPr lvl="6" rtl="0">
              <a:lnSpc>
                <a:spcPct val="100000"/>
              </a:lnSpc>
              <a:spcBef>
                <a:spcPts val="0"/>
              </a:spcBef>
              <a:spcAft>
                <a:spcPts val="0"/>
              </a:spcAft>
              <a:buSzPts val="2800"/>
              <a:buFont typeface="Pangolin"/>
              <a:buNone/>
              <a:defRPr sz="3733">
                <a:latin typeface="Pangolin"/>
                <a:ea typeface="Pangolin"/>
                <a:cs typeface="Pangolin"/>
                <a:sym typeface="Pangolin"/>
              </a:defRPr>
            </a:lvl7pPr>
            <a:lvl8pPr lvl="7" rtl="0">
              <a:lnSpc>
                <a:spcPct val="100000"/>
              </a:lnSpc>
              <a:spcBef>
                <a:spcPts val="0"/>
              </a:spcBef>
              <a:spcAft>
                <a:spcPts val="0"/>
              </a:spcAft>
              <a:buSzPts val="2800"/>
              <a:buFont typeface="Pangolin"/>
              <a:buNone/>
              <a:defRPr sz="3733">
                <a:latin typeface="Pangolin"/>
                <a:ea typeface="Pangolin"/>
                <a:cs typeface="Pangolin"/>
                <a:sym typeface="Pangolin"/>
              </a:defRPr>
            </a:lvl8pPr>
            <a:lvl9pPr lvl="8" rtl="0">
              <a:lnSpc>
                <a:spcPct val="100000"/>
              </a:lnSpc>
              <a:spcBef>
                <a:spcPts val="0"/>
              </a:spcBef>
              <a:spcAft>
                <a:spcPts val="0"/>
              </a:spcAft>
              <a:buSzPts val="2800"/>
              <a:buFont typeface="Pangolin"/>
              <a:buNone/>
              <a:defRPr sz="3733">
                <a:latin typeface="Pangolin"/>
                <a:ea typeface="Pangolin"/>
                <a:cs typeface="Pangolin"/>
                <a:sym typeface="Pangolin"/>
              </a:defRPr>
            </a:lvl9pPr>
          </a:lstStyle>
          <a:p>
            <a:endParaRPr dirty="0"/>
          </a:p>
        </p:txBody>
      </p:sp>
      <p:sp>
        <p:nvSpPr>
          <p:cNvPr id="18" name="TextBox 17"/>
          <p:cNvSpPr txBox="1"/>
          <p:nvPr userDrawn="1"/>
        </p:nvSpPr>
        <p:spPr>
          <a:xfrm>
            <a:off x="9230468" y="6502400"/>
            <a:ext cx="2140085" cy="256545"/>
          </a:xfrm>
          <a:prstGeom prst="rect">
            <a:avLst/>
          </a:prstGeom>
          <a:noFill/>
        </p:spPr>
        <p:txBody>
          <a:bodyPr wrap="square" rtlCol="0">
            <a:spAutoFit/>
          </a:bodyPr>
          <a:lstStyle/>
          <a:p>
            <a:r>
              <a:rPr lang="en-US" sz="1067" dirty="0">
                <a:solidFill>
                  <a:srgbClr val="AC98C9"/>
                </a:solidFill>
              </a:rPr>
              <a:t>FeistyForwarders_0968120672</a:t>
            </a:r>
          </a:p>
        </p:txBody>
      </p:sp>
      <p:sp>
        <p:nvSpPr>
          <p:cNvPr id="19" name="Google Shape;199;p25"/>
          <p:cNvSpPr/>
          <p:nvPr userDrawn="1"/>
        </p:nvSpPr>
        <p:spPr>
          <a:xfrm>
            <a:off x="3058713" y="1229959"/>
            <a:ext cx="786368" cy="755989"/>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20" name="Google Shape;246;p25"/>
          <p:cNvGrpSpPr/>
          <p:nvPr userDrawn="1"/>
        </p:nvGrpSpPr>
        <p:grpSpPr>
          <a:xfrm>
            <a:off x="11238689" y="3071620"/>
            <a:ext cx="685727" cy="632509"/>
            <a:chOff x="712875" y="2205450"/>
            <a:chExt cx="233675" cy="215550"/>
          </a:xfrm>
        </p:grpSpPr>
        <p:sp>
          <p:nvSpPr>
            <p:cNvPr id="21" name="Google Shape;247;p25"/>
            <p:cNvSpPr/>
            <p:nvPr/>
          </p:nvSpPr>
          <p:spPr>
            <a:xfrm>
              <a:off x="727450" y="2222125"/>
              <a:ext cx="203325" cy="183675"/>
            </a:xfrm>
            <a:custGeom>
              <a:avLst/>
              <a:gdLst/>
              <a:ahLst/>
              <a:cxnLst/>
              <a:rect l="l" t="t" r="r" b="b"/>
              <a:pathLst>
                <a:path w="8133" h="7347" extrusionOk="0">
                  <a:moveTo>
                    <a:pt x="3013" y="1"/>
                  </a:moveTo>
                  <a:cubicBezTo>
                    <a:pt x="2894" y="1"/>
                    <a:pt x="2775" y="1"/>
                    <a:pt x="2680" y="48"/>
                  </a:cubicBezTo>
                  <a:cubicBezTo>
                    <a:pt x="2454" y="120"/>
                    <a:pt x="2227" y="120"/>
                    <a:pt x="1989" y="120"/>
                  </a:cubicBezTo>
                  <a:cubicBezTo>
                    <a:pt x="1823" y="120"/>
                    <a:pt x="1668" y="120"/>
                    <a:pt x="1501" y="144"/>
                  </a:cubicBezTo>
                  <a:cubicBezTo>
                    <a:pt x="1037" y="203"/>
                    <a:pt x="691" y="513"/>
                    <a:pt x="334" y="763"/>
                  </a:cubicBezTo>
                  <a:cubicBezTo>
                    <a:pt x="322" y="775"/>
                    <a:pt x="310" y="798"/>
                    <a:pt x="299" y="822"/>
                  </a:cubicBezTo>
                  <a:cubicBezTo>
                    <a:pt x="144" y="1108"/>
                    <a:pt x="1" y="1394"/>
                    <a:pt x="13" y="1715"/>
                  </a:cubicBezTo>
                  <a:cubicBezTo>
                    <a:pt x="25" y="2168"/>
                    <a:pt x="13" y="2608"/>
                    <a:pt x="25" y="3061"/>
                  </a:cubicBezTo>
                  <a:cubicBezTo>
                    <a:pt x="37" y="3418"/>
                    <a:pt x="72" y="3775"/>
                    <a:pt x="120" y="4132"/>
                  </a:cubicBezTo>
                  <a:cubicBezTo>
                    <a:pt x="156" y="4525"/>
                    <a:pt x="310" y="4882"/>
                    <a:pt x="489" y="5239"/>
                  </a:cubicBezTo>
                  <a:cubicBezTo>
                    <a:pt x="537" y="5323"/>
                    <a:pt x="572" y="5406"/>
                    <a:pt x="632" y="5466"/>
                  </a:cubicBezTo>
                  <a:cubicBezTo>
                    <a:pt x="680" y="5513"/>
                    <a:pt x="739" y="5561"/>
                    <a:pt x="799" y="5561"/>
                  </a:cubicBezTo>
                  <a:cubicBezTo>
                    <a:pt x="1016" y="5608"/>
                    <a:pt x="1225" y="5670"/>
                    <a:pt x="1445" y="5670"/>
                  </a:cubicBezTo>
                  <a:cubicBezTo>
                    <a:pt x="1503" y="5670"/>
                    <a:pt x="1561" y="5666"/>
                    <a:pt x="1620" y="5656"/>
                  </a:cubicBezTo>
                  <a:cubicBezTo>
                    <a:pt x="1648" y="5652"/>
                    <a:pt x="1677" y="5651"/>
                    <a:pt x="1707" y="5651"/>
                  </a:cubicBezTo>
                  <a:cubicBezTo>
                    <a:pt x="1766" y="5651"/>
                    <a:pt x="1827" y="5656"/>
                    <a:pt x="1882" y="5656"/>
                  </a:cubicBezTo>
                  <a:cubicBezTo>
                    <a:pt x="2096" y="5680"/>
                    <a:pt x="2180" y="5775"/>
                    <a:pt x="2180" y="5989"/>
                  </a:cubicBezTo>
                  <a:cubicBezTo>
                    <a:pt x="2180" y="6049"/>
                    <a:pt x="2180" y="6120"/>
                    <a:pt x="2168" y="6180"/>
                  </a:cubicBezTo>
                  <a:cubicBezTo>
                    <a:pt x="2084" y="6490"/>
                    <a:pt x="2049" y="6835"/>
                    <a:pt x="1882" y="7121"/>
                  </a:cubicBezTo>
                  <a:cubicBezTo>
                    <a:pt x="1858" y="7168"/>
                    <a:pt x="1858" y="7204"/>
                    <a:pt x="1811" y="7347"/>
                  </a:cubicBezTo>
                  <a:cubicBezTo>
                    <a:pt x="2049" y="7228"/>
                    <a:pt x="2215" y="7132"/>
                    <a:pt x="2358" y="7013"/>
                  </a:cubicBezTo>
                  <a:cubicBezTo>
                    <a:pt x="2573" y="6847"/>
                    <a:pt x="2775" y="6692"/>
                    <a:pt x="3037" y="6597"/>
                  </a:cubicBezTo>
                  <a:cubicBezTo>
                    <a:pt x="3168" y="6537"/>
                    <a:pt x="3275" y="6466"/>
                    <a:pt x="3347" y="6335"/>
                  </a:cubicBezTo>
                  <a:cubicBezTo>
                    <a:pt x="3394" y="6240"/>
                    <a:pt x="3454" y="6156"/>
                    <a:pt x="3513" y="6073"/>
                  </a:cubicBezTo>
                  <a:cubicBezTo>
                    <a:pt x="3608" y="5918"/>
                    <a:pt x="3763" y="5835"/>
                    <a:pt x="3954" y="5823"/>
                  </a:cubicBezTo>
                  <a:lnTo>
                    <a:pt x="4418" y="5823"/>
                  </a:lnTo>
                  <a:cubicBezTo>
                    <a:pt x="4484" y="5820"/>
                    <a:pt x="4549" y="5819"/>
                    <a:pt x="4615" y="5819"/>
                  </a:cubicBezTo>
                  <a:cubicBezTo>
                    <a:pt x="4878" y="5819"/>
                    <a:pt x="5142" y="5835"/>
                    <a:pt x="5406" y="5835"/>
                  </a:cubicBezTo>
                  <a:cubicBezTo>
                    <a:pt x="5737" y="5835"/>
                    <a:pt x="6067" y="5811"/>
                    <a:pt x="6395" y="5704"/>
                  </a:cubicBezTo>
                  <a:cubicBezTo>
                    <a:pt x="6692" y="5704"/>
                    <a:pt x="6966" y="5597"/>
                    <a:pt x="7240" y="5513"/>
                  </a:cubicBezTo>
                  <a:cubicBezTo>
                    <a:pt x="7633" y="5382"/>
                    <a:pt x="7871" y="5120"/>
                    <a:pt x="7978" y="4739"/>
                  </a:cubicBezTo>
                  <a:cubicBezTo>
                    <a:pt x="8061" y="4382"/>
                    <a:pt x="8133" y="4025"/>
                    <a:pt x="8121" y="3656"/>
                  </a:cubicBezTo>
                  <a:cubicBezTo>
                    <a:pt x="8050" y="3323"/>
                    <a:pt x="8050" y="2965"/>
                    <a:pt x="8085" y="2620"/>
                  </a:cubicBezTo>
                  <a:cubicBezTo>
                    <a:pt x="8097" y="2287"/>
                    <a:pt x="7919" y="1989"/>
                    <a:pt x="7942" y="1644"/>
                  </a:cubicBezTo>
                  <a:cubicBezTo>
                    <a:pt x="7942" y="1608"/>
                    <a:pt x="7919" y="1572"/>
                    <a:pt x="7907" y="1537"/>
                  </a:cubicBezTo>
                  <a:cubicBezTo>
                    <a:pt x="7811" y="1358"/>
                    <a:pt x="7740" y="1167"/>
                    <a:pt x="7633" y="989"/>
                  </a:cubicBezTo>
                  <a:cubicBezTo>
                    <a:pt x="7526" y="822"/>
                    <a:pt x="7454" y="632"/>
                    <a:pt x="7288" y="536"/>
                  </a:cubicBezTo>
                  <a:cubicBezTo>
                    <a:pt x="6966" y="358"/>
                    <a:pt x="6633" y="203"/>
                    <a:pt x="6252" y="203"/>
                  </a:cubicBezTo>
                  <a:cubicBezTo>
                    <a:pt x="6192" y="203"/>
                    <a:pt x="6109" y="203"/>
                    <a:pt x="6049" y="179"/>
                  </a:cubicBezTo>
                  <a:cubicBezTo>
                    <a:pt x="5897" y="126"/>
                    <a:pt x="5732" y="119"/>
                    <a:pt x="5574" y="119"/>
                  </a:cubicBezTo>
                  <a:cubicBezTo>
                    <a:pt x="5521" y="119"/>
                    <a:pt x="5469" y="120"/>
                    <a:pt x="5418" y="120"/>
                  </a:cubicBezTo>
                  <a:cubicBezTo>
                    <a:pt x="5337" y="120"/>
                    <a:pt x="5255" y="128"/>
                    <a:pt x="5176" y="128"/>
                  </a:cubicBezTo>
                  <a:cubicBezTo>
                    <a:pt x="5116" y="128"/>
                    <a:pt x="5058" y="123"/>
                    <a:pt x="5002" y="108"/>
                  </a:cubicBezTo>
                  <a:cubicBezTo>
                    <a:pt x="4347" y="1"/>
                    <a:pt x="3668" y="1"/>
                    <a:pt x="301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48;p25"/>
            <p:cNvSpPr/>
            <p:nvPr/>
          </p:nvSpPr>
          <p:spPr>
            <a:xfrm>
              <a:off x="712875" y="2205450"/>
              <a:ext cx="233675" cy="215550"/>
            </a:xfrm>
            <a:custGeom>
              <a:avLst/>
              <a:gdLst/>
              <a:ahLst/>
              <a:cxnLst/>
              <a:rect l="l" t="t" r="r" b="b"/>
              <a:pathLst>
                <a:path w="9347" h="8622" extrusionOk="0">
                  <a:moveTo>
                    <a:pt x="4394" y="7192"/>
                  </a:moveTo>
                  <a:cubicBezTo>
                    <a:pt x="4239" y="7549"/>
                    <a:pt x="3918" y="7716"/>
                    <a:pt x="3620" y="7895"/>
                  </a:cubicBezTo>
                  <a:cubicBezTo>
                    <a:pt x="3346" y="8050"/>
                    <a:pt x="3072" y="8216"/>
                    <a:pt x="2798" y="8395"/>
                  </a:cubicBezTo>
                  <a:cubicBezTo>
                    <a:pt x="2548" y="8573"/>
                    <a:pt x="2263" y="8621"/>
                    <a:pt x="1965" y="8585"/>
                  </a:cubicBezTo>
                  <a:cubicBezTo>
                    <a:pt x="1846" y="8573"/>
                    <a:pt x="1739" y="8526"/>
                    <a:pt x="1667" y="8442"/>
                  </a:cubicBezTo>
                  <a:cubicBezTo>
                    <a:pt x="1548" y="8323"/>
                    <a:pt x="1536" y="8192"/>
                    <a:pt x="1644" y="8073"/>
                  </a:cubicBezTo>
                  <a:cubicBezTo>
                    <a:pt x="1846" y="7823"/>
                    <a:pt x="1977" y="7561"/>
                    <a:pt x="2084" y="7264"/>
                  </a:cubicBezTo>
                  <a:cubicBezTo>
                    <a:pt x="2096" y="7204"/>
                    <a:pt x="2132" y="7145"/>
                    <a:pt x="2144" y="7085"/>
                  </a:cubicBezTo>
                  <a:cubicBezTo>
                    <a:pt x="2156" y="7026"/>
                    <a:pt x="2144" y="6966"/>
                    <a:pt x="2144" y="6895"/>
                  </a:cubicBezTo>
                  <a:cubicBezTo>
                    <a:pt x="1894" y="6859"/>
                    <a:pt x="1655" y="6799"/>
                    <a:pt x="1417" y="6823"/>
                  </a:cubicBezTo>
                  <a:cubicBezTo>
                    <a:pt x="1048" y="6835"/>
                    <a:pt x="810" y="6645"/>
                    <a:pt x="632" y="6359"/>
                  </a:cubicBezTo>
                  <a:cubicBezTo>
                    <a:pt x="358" y="5930"/>
                    <a:pt x="191" y="5430"/>
                    <a:pt x="108" y="4930"/>
                  </a:cubicBezTo>
                  <a:cubicBezTo>
                    <a:pt x="12" y="4418"/>
                    <a:pt x="12" y="3918"/>
                    <a:pt x="12" y="3394"/>
                  </a:cubicBezTo>
                  <a:cubicBezTo>
                    <a:pt x="12" y="3049"/>
                    <a:pt x="36" y="2704"/>
                    <a:pt x="12" y="2346"/>
                  </a:cubicBezTo>
                  <a:cubicBezTo>
                    <a:pt x="0" y="1870"/>
                    <a:pt x="215" y="1489"/>
                    <a:pt x="429" y="1108"/>
                  </a:cubicBezTo>
                  <a:cubicBezTo>
                    <a:pt x="465" y="1049"/>
                    <a:pt x="512" y="1001"/>
                    <a:pt x="572" y="965"/>
                  </a:cubicBezTo>
                  <a:cubicBezTo>
                    <a:pt x="751" y="822"/>
                    <a:pt x="929" y="691"/>
                    <a:pt x="1120" y="549"/>
                  </a:cubicBezTo>
                  <a:cubicBezTo>
                    <a:pt x="1489" y="287"/>
                    <a:pt x="1905" y="168"/>
                    <a:pt x="2370" y="156"/>
                  </a:cubicBezTo>
                  <a:cubicBezTo>
                    <a:pt x="2667" y="156"/>
                    <a:pt x="2965" y="168"/>
                    <a:pt x="3251" y="60"/>
                  </a:cubicBezTo>
                  <a:cubicBezTo>
                    <a:pt x="3275" y="49"/>
                    <a:pt x="3322" y="49"/>
                    <a:pt x="3370" y="49"/>
                  </a:cubicBezTo>
                  <a:cubicBezTo>
                    <a:pt x="4215" y="49"/>
                    <a:pt x="5073" y="1"/>
                    <a:pt x="5930" y="180"/>
                  </a:cubicBezTo>
                  <a:cubicBezTo>
                    <a:pt x="6025" y="191"/>
                    <a:pt x="6132" y="203"/>
                    <a:pt x="6227" y="203"/>
                  </a:cubicBezTo>
                  <a:cubicBezTo>
                    <a:pt x="6418" y="203"/>
                    <a:pt x="6608" y="191"/>
                    <a:pt x="6787" y="299"/>
                  </a:cubicBezTo>
                  <a:cubicBezTo>
                    <a:pt x="6823" y="310"/>
                    <a:pt x="6858" y="322"/>
                    <a:pt x="6906" y="310"/>
                  </a:cubicBezTo>
                  <a:cubicBezTo>
                    <a:pt x="7299" y="263"/>
                    <a:pt x="7632" y="441"/>
                    <a:pt x="7978" y="561"/>
                  </a:cubicBezTo>
                  <a:cubicBezTo>
                    <a:pt x="8228" y="656"/>
                    <a:pt x="8502" y="787"/>
                    <a:pt x="8621" y="1072"/>
                  </a:cubicBezTo>
                  <a:cubicBezTo>
                    <a:pt x="8918" y="1358"/>
                    <a:pt x="8966" y="1775"/>
                    <a:pt x="9156" y="2108"/>
                  </a:cubicBezTo>
                  <a:cubicBezTo>
                    <a:pt x="9180" y="2168"/>
                    <a:pt x="9180" y="2263"/>
                    <a:pt x="9180" y="2335"/>
                  </a:cubicBezTo>
                  <a:cubicBezTo>
                    <a:pt x="9204" y="2394"/>
                    <a:pt x="9180" y="2466"/>
                    <a:pt x="9216" y="2525"/>
                  </a:cubicBezTo>
                  <a:cubicBezTo>
                    <a:pt x="9347" y="2763"/>
                    <a:pt x="9323" y="3025"/>
                    <a:pt x="9323" y="3275"/>
                  </a:cubicBezTo>
                  <a:cubicBezTo>
                    <a:pt x="9323" y="3799"/>
                    <a:pt x="9323" y="4311"/>
                    <a:pt x="9335" y="4847"/>
                  </a:cubicBezTo>
                  <a:cubicBezTo>
                    <a:pt x="9335" y="5002"/>
                    <a:pt x="9335" y="5144"/>
                    <a:pt x="9264" y="5299"/>
                  </a:cubicBezTo>
                  <a:cubicBezTo>
                    <a:pt x="9228" y="5359"/>
                    <a:pt x="9216" y="5442"/>
                    <a:pt x="9216" y="5525"/>
                  </a:cubicBezTo>
                  <a:cubicBezTo>
                    <a:pt x="9216" y="5787"/>
                    <a:pt x="9097" y="6014"/>
                    <a:pt x="8918" y="6204"/>
                  </a:cubicBezTo>
                  <a:cubicBezTo>
                    <a:pt x="8680" y="6478"/>
                    <a:pt x="8406" y="6716"/>
                    <a:pt x="8049" y="6823"/>
                  </a:cubicBezTo>
                  <a:cubicBezTo>
                    <a:pt x="7990" y="6835"/>
                    <a:pt x="7930" y="6883"/>
                    <a:pt x="7871" y="6895"/>
                  </a:cubicBezTo>
                  <a:cubicBezTo>
                    <a:pt x="7632" y="6978"/>
                    <a:pt x="7418" y="7097"/>
                    <a:pt x="7144" y="7085"/>
                  </a:cubicBezTo>
                  <a:cubicBezTo>
                    <a:pt x="7097" y="7085"/>
                    <a:pt x="7037" y="7085"/>
                    <a:pt x="7001" y="7097"/>
                  </a:cubicBezTo>
                  <a:cubicBezTo>
                    <a:pt x="6716" y="7240"/>
                    <a:pt x="6418" y="7192"/>
                    <a:pt x="6132" y="7192"/>
                  </a:cubicBezTo>
                  <a:close/>
                  <a:moveTo>
                    <a:pt x="2358" y="8038"/>
                  </a:moveTo>
                  <a:cubicBezTo>
                    <a:pt x="2596" y="7919"/>
                    <a:pt x="2751" y="7835"/>
                    <a:pt x="2906" y="7716"/>
                  </a:cubicBezTo>
                  <a:cubicBezTo>
                    <a:pt x="3108" y="7549"/>
                    <a:pt x="3322" y="7383"/>
                    <a:pt x="3572" y="7299"/>
                  </a:cubicBezTo>
                  <a:cubicBezTo>
                    <a:pt x="3703" y="7240"/>
                    <a:pt x="3810" y="7157"/>
                    <a:pt x="3882" y="7026"/>
                  </a:cubicBezTo>
                  <a:cubicBezTo>
                    <a:pt x="3930" y="6930"/>
                    <a:pt x="3989" y="6847"/>
                    <a:pt x="4049" y="6776"/>
                  </a:cubicBezTo>
                  <a:cubicBezTo>
                    <a:pt x="4156" y="6609"/>
                    <a:pt x="4299" y="6537"/>
                    <a:pt x="4489" y="6526"/>
                  </a:cubicBezTo>
                  <a:lnTo>
                    <a:pt x="4953" y="6526"/>
                  </a:lnTo>
                  <a:cubicBezTo>
                    <a:pt x="5608" y="6490"/>
                    <a:pt x="6287" y="6609"/>
                    <a:pt x="6942" y="6406"/>
                  </a:cubicBezTo>
                  <a:cubicBezTo>
                    <a:pt x="7239" y="6406"/>
                    <a:pt x="7501" y="6299"/>
                    <a:pt x="7787" y="6204"/>
                  </a:cubicBezTo>
                  <a:cubicBezTo>
                    <a:pt x="8168" y="6073"/>
                    <a:pt x="8406" y="5823"/>
                    <a:pt x="8513" y="5430"/>
                  </a:cubicBezTo>
                  <a:cubicBezTo>
                    <a:pt x="8597" y="5073"/>
                    <a:pt x="8680" y="4716"/>
                    <a:pt x="8668" y="4347"/>
                  </a:cubicBezTo>
                  <a:cubicBezTo>
                    <a:pt x="8633" y="4001"/>
                    <a:pt x="8644" y="3656"/>
                    <a:pt x="8668" y="3323"/>
                  </a:cubicBezTo>
                  <a:cubicBezTo>
                    <a:pt x="8680" y="2977"/>
                    <a:pt x="8502" y="2680"/>
                    <a:pt x="8525" y="2335"/>
                  </a:cubicBezTo>
                  <a:cubicBezTo>
                    <a:pt x="8525" y="2311"/>
                    <a:pt x="8502" y="2263"/>
                    <a:pt x="8478" y="2239"/>
                  </a:cubicBezTo>
                  <a:cubicBezTo>
                    <a:pt x="8394" y="2061"/>
                    <a:pt x="8323" y="1858"/>
                    <a:pt x="8216" y="1680"/>
                  </a:cubicBezTo>
                  <a:cubicBezTo>
                    <a:pt x="8109" y="1525"/>
                    <a:pt x="8037" y="1323"/>
                    <a:pt x="7871" y="1239"/>
                  </a:cubicBezTo>
                  <a:cubicBezTo>
                    <a:pt x="7549" y="1061"/>
                    <a:pt x="7216" y="894"/>
                    <a:pt x="6835" y="894"/>
                  </a:cubicBezTo>
                  <a:cubicBezTo>
                    <a:pt x="6775" y="894"/>
                    <a:pt x="6692" y="894"/>
                    <a:pt x="6632" y="882"/>
                  </a:cubicBezTo>
                  <a:cubicBezTo>
                    <a:pt x="6430" y="811"/>
                    <a:pt x="6204" y="822"/>
                    <a:pt x="6001" y="822"/>
                  </a:cubicBezTo>
                  <a:cubicBezTo>
                    <a:pt x="5858" y="822"/>
                    <a:pt x="5715" y="834"/>
                    <a:pt x="5585" y="811"/>
                  </a:cubicBezTo>
                  <a:cubicBezTo>
                    <a:pt x="4930" y="703"/>
                    <a:pt x="4251" y="703"/>
                    <a:pt x="3596" y="703"/>
                  </a:cubicBezTo>
                  <a:cubicBezTo>
                    <a:pt x="3477" y="703"/>
                    <a:pt x="3358" y="703"/>
                    <a:pt x="3263" y="751"/>
                  </a:cubicBezTo>
                  <a:cubicBezTo>
                    <a:pt x="3037" y="822"/>
                    <a:pt x="2810" y="822"/>
                    <a:pt x="2572" y="822"/>
                  </a:cubicBezTo>
                  <a:cubicBezTo>
                    <a:pt x="2406" y="822"/>
                    <a:pt x="2251" y="822"/>
                    <a:pt x="2084" y="834"/>
                  </a:cubicBezTo>
                  <a:cubicBezTo>
                    <a:pt x="1620" y="894"/>
                    <a:pt x="1274" y="1203"/>
                    <a:pt x="917" y="1465"/>
                  </a:cubicBezTo>
                  <a:cubicBezTo>
                    <a:pt x="905" y="1477"/>
                    <a:pt x="893" y="1489"/>
                    <a:pt x="882" y="1525"/>
                  </a:cubicBezTo>
                  <a:cubicBezTo>
                    <a:pt x="727" y="1799"/>
                    <a:pt x="584" y="2085"/>
                    <a:pt x="596" y="2418"/>
                  </a:cubicBezTo>
                  <a:cubicBezTo>
                    <a:pt x="608" y="2858"/>
                    <a:pt x="596" y="3311"/>
                    <a:pt x="608" y="3751"/>
                  </a:cubicBezTo>
                  <a:cubicBezTo>
                    <a:pt x="620" y="4109"/>
                    <a:pt x="655" y="4466"/>
                    <a:pt x="703" y="4823"/>
                  </a:cubicBezTo>
                  <a:cubicBezTo>
                    <a:pt x="739" y="5228"/>
                    <a:pt x="893" y="5585"/>
                    <a:pt x="1072" y="5942"/>
                  </a:cubicBezTo>
                  <a:cubicBezTo>
                    <a:pt x="1120" y="6014"/>
                    <a:pt x="1155" y="6109"/>
                    <a:pt x="1215" y="6168"/>
                  </a:cubicBezTo>
                  <a:cubicBezTo>
                    <a:pt x="1263" y="6204"/>
                    <a:pt x="1322" y="6252"/>
                    <a:pt x="1382" y="6252"/>
                  </a:cubicBezTo>
                  <a:cubicBezTo>
                    <a:pt x="1655" y="6311"/>
                    <a:pt x="1917" y="6406"/>
                    <a:pt x="2203" y="6359"/>
                  </a:cubicBezTo>
                  <a:cubicBezTo>
                    <a:pt x="2286" y="6335"/>
                    <a:pt x="2382" y="6359"/>
                    <a:pt x="2465" y="6359"/>
                  </a:cubicBezTo>
                  <a:cubicBezTo>
                    <a:pt x="2679" y="6371"/>
                    <a:pt x="2763" y="6478"/>
                    <a:pt x="2763" y="6680"/>
                  </a:cubicBezTo>
                  <a:cubicBezTo>
                    <a:pt x="2763" y="6740"/>
                    <a:pt x="2763" y="6811"/>
                    <a:pt x="2751" y="6883"/>
                  </a:cubicBezTo>
                  <a:cubicBezTo>
                    <a:pt x="2667" y="7192"/>
                    <a:pt x="2632" y="7526"/>
                    <a:pt x="2465" y="7811"/>
                  </a:cubicBezTo>
                  <a:cubicBezTo>
                    <a:pt x="2394" y="7859"/>
                    <a:pt x="2382" y="7907"/>
                    <a:pt x="2358" y="8038"/>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49;p25"/>
            <p:cNvSpPr/>
            <p:nvPr/>
          </p:nvSpPr>
          <p:spPr>
            <a:xfrm>
              <a:off x="864975" y="2282550"/>
              <a:ext cx="35450" cy="30100"/>
            </a:xfrm>
            <a:custGeom>
              <a:avLst/>
              <a:gdLst/>
              <a:ahLst/>
              <a:cxnLst/>
              <a:rect l="l" t="t" r="r" b="b"/>
              <a:pathLst>
                <a:path w="1418" h="1204" extrusionOk="0">
                  <a:moveTo>
                    <a:pt x="774" y="1203"/>
                  </a:moveTo>
                  <a:cubicBezTo>
                    <a:pt x="596" y="1203"/>
                    <a:pt x="417" y="1203"/>
                    <a:pt x="274" y="1072"/>
                  </a:cubicBezTo>
                  <a:cubicBezTo>
                    <a:pt x="1" y="822"/>
                    <a:pt x="36" y="370"/>
                    <a:pt x="346" y="179"/>
                  </a:cubicBezTo>
                  <a:cubicBezTo>
                    <a:pt x="620" y="1"/>
                    <a:pt x="1013" y="48"/>
                    <a:pt x="1227" y="286"/>
                  </a:cubicBezTo>
                  <a:cubicBezTo>
                    <a:pt x="1370" y="441"/>
                    <a:pt x="1417" y="822"/>
                    <a:pt x="1310" y="1001"/>
                  </a:cubicBezTo>
                  <a:cubicBezTo>
                    <a:pt x="1251" y="1096"/>
                    <a:pt x="1167" y="1179"/>
                    <a:pt x="1048" y="1191"/>
                  </a:cubicBezTo>
                  <a:cubicBezTo>
                    <a:pt x="953" y="1203"/>
                    <a:pt x="870" y="1203"/>
                    <a:pt x="774"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50;p25"/>
            <p:cNvSpPr/>
            <p:nvPr/>
          </p:nvSpPr>
          <p:spPr>
            <a:xfrm>
              <a:off x="814075" y="2280175"/>
              <a:ext cx="35450" cy="30375"/>
            </a:xfrm>
            <a:custGeom>
              <a:avLst/>
              <a:gdLst/>
              <a:ahLst/>
              <a:cxnLst/>
              <a:rect l="l" t="t" r="r" b="b"/>
              <a:pathLst>
                <a:path w="1418" h="1215" extrusionOk="0">
                  <a:moveTo>
                    <a:pt x="751" y="1191"/>
                  </a:moveTo>
                  <a:cubicBezTo>
                    <a:pt x="513" y="1215"/>
                    <a:pt x="310" y="1131"/>
                    <a:pt x="179" y="941"/>
                  </a:cubicBezTo>
                  <a:cubicBezTo>
                    <a:pt x="1" y="691"/>
                    <a:pt x="60" y="298"/>
                    <a:pt x="310" y="143"/>
                  </a:cubicBezTo>
                  <a:cubicBezTo>
                    <a:pt x="536" y="0"/>
                    <a:pt x="786" y="0"/>
                    <a:pt x="1013" y="96"/>
                  </a:cubicBezTo>
                  <a:cubicBezTo>
                    <a:pt x="1263" y="203"/>
                    <a:pt x="1417" y="774"/>
                    <a:pt x="1251" y="1001"/>
                  </a:cubicBezTo>
                  <a:cubicBezTo>
                    <a:pt x="1203" y="1072"/>
                    <a:pt x="1120" y="1120"/>
                    <a:pt x="1036" y="1155"/>
                  </a:cubicBezTo>
                  <a:cubicBezTo>
                    <a:pt x="953" y="1191"/>
                    <a:pt x="846" y="1191"/>
                    <a:pt x="751"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1;p25"/>
            <p:cNvSpPr/>
            <p:nvPr/>
          </p:nvSpPr>
          <p:spPr>
            <a:xfrm>
              <a:off x="759300" y="2281375"/>
              <a:ext cx="29800" cy="31575"/>
            </a:xfrm>
            <a:custGeom>
              <a:avLst/>
              <a:gdLst/>
              <a:ahLst/>
              <a:cxnLst/>
              <a:rect l="l" t="t" r="r" b="b"/>
              <a:pathLst>
                <a:path w="1192" h="1263" extrusionOk="0">
                  <a:moveTo>
                    <a:pt x="1191" y="524"/>
                  </a:moveTo>
                  <a:lnTo>
                    <a:pt x="1191" y="762"/>
                  </a:lnTo>
                  <a:cubicBezTo>
                    <a:pt x="1132" y="1179"/>
                    <a:pt x="810" y="1262"/>
                    <a:pt x="525" y="1131"/>
                  </a:cubicBezTo>
                  <a:cubicBezTo>
                    <a:pt x="84" y="941"/>
                    <a:pt x="1" y="488"/>
                    <a:pt x="275" y="167"/>
                  </a:cubicBezTo>
                  <a:cubicBezTo>
                    <a:pt x="346" y="71"/>
                    <a:pt x="453" y="12"/>
                    <a:pt x="572" y="12"/>
                  </a:cubicBezTo>
                  <a:cubicBezTo>
                    <a:pt x="656" y="12"/>
                    <a:pt x="751" y="0"/>
                    <a:pt x="834" y="12"/>
                  </a:cubicBezTo>
                  <a:cubicBezTo>
                    <a:pt x="1049" y="36"/>
                    <a:pt x="1156" y="131"/>
                    <a:pt x="1191" y="345"/>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6" name="Google Shape;252;p25"/>
          <p:cNvGrpSpPr/>
          <p:nvPr userDrawn="1"/>
        </p:nvGrpSpPr>
        <p:grpSpPr>
          <a:xfrm>
            <a:off x="10173295" y="3438661"/>
            <a:ext cx="985765" cy="909171"/>
            <a:chOff x="751275" y="1814050"/>
            <a:chExt cx="233675" cy="215525"/>
          </a:xfrm>
        </p:grpSpPr>
        <p:sp>
          <p:nvSpPr>
            <p:cNvPr id="27" name="Google Shape;253;p25"/>
            <p:cNvSpPr/>
            <p:nvPr/>
          </p:nvSpPr>
          <p:spPr>
            <a:xfrm>
              <a:off x="765850" y="1830700"/>
              <a:ext cx="203325" cy="183700"/>
            </a:xfrm>
            <a:custGeom>
              <a:avLst/>
              <a:gdLst/>
              <a:ahLst/>
              <a:cxnLst/>
              <a:rect l="l" t="t" r="r" b="b"/>
              <a:pathLst>
                <a:path w="8133" h="7348" extrusionOk="0">
                  <a:moveTo>
                    <a:pt x="5120" y="1"/>
                  </a:moveTo>
                  <a:cubicBezTo>
                    <a:pt x="4466" y="1"/>
                    <a:pt x="3787" y="1"/>
                    <a:pt x="3132" y="108"/>
                  </a:cubicBezTo>
                  <a:cubicBezTo>
                    <a:pt x="3076" y="123"/>
                    <a:pt x="3018" y="128"/>
                    <a:pt x="2958" y="128"/>
                  </a:cubicBezTo>
                  <a:cubicBezTo>
                    <a:pt x="2879" y="128"/>
                    <a:pt x="2797" y="120"/>
                    <a:pt x="2715" y="120"/>
                  </a:cubicBezTo>
                  <a:cubicBezTo>
                    <a:pt x="2665" y="120"/>
                    <a:pt x="2613" y="119"/>
                    <a:pt x="2560" y="119"/>
                  </a:cubicBezTo>
                  <a:cubicBezTo>
                    <a:pt x="2401" y="119"/>
                    <a:pt x="2236" y="126"/>
                    <a:pt x="2084" y="180"/>
                  </a:cubicBezTo>
                  <a:cubicBezTo>
                    <a:pt x="2025" y="203"/>
                    <a:pt x="1942" y="203"/>
                    <a:pt x="1882" y="203"/>
                  </a:cubicBezTo>
                  <a:cubicBezTo>
                    <a:pt x="1501" y="203"/>
                    <a:pt x="1168" y="358"/>
                    <a:pt x="846" y="537"/>
                  </a:cubicBezTo>
                  <a:cubicBezTo>
                    <a:pt x="679" y="632"/>
                    <a:pt x="608" y="823"/>
                    <a:pt x="501" y="989"/>
                  </a:cubicBezTo>
                  <a:cubicBezTo>
                    <a:pt x="394" y="1168"/>
                    <a:pt x="322" y="1358"/>
                    <a:pt x="239" y="1537"/>
                  </a:cubicBezTo>
                  <a:cubicBezTo>
                    <a:pt x="215" y="1573"/>
                    <a:pt x="191" y="1608"/>
                    <a:pt x="191" y="1644"/>
                  </a:cubicBezTo>
                  <a:cubicBezTo>
                    <a:pt x="215" y="1989"/>
                    <a:pt x="37" y="2287"/>
                    <a:pt x="48" y="2620"/>
                  </a:cubicBezTo>
                  <a:cubicBezTo>
                    <a:pt x="84" y="2966"/>
                    <a:pt x="84" y="3311"/>
                    <a:pt x="13" y="3656"/>
                  </a:cubicBezTo>
                  <a:cubicBezTo>
                    <a:pt x="1" y="4025"/>
                    <a:pt x="72" y="4382"/>
                    <a:pt x="156" y="4740"/>
                  </a:cubicBezTo>
                  <a:cubicBezTo>
                    <a:pt x="263" y="5121"/>
                    <a:pt x="501" y="5383"/>
                    <a:pt x="894" y="5514"/>
                  </a:cubicBezTo>
                  <a:cubicBezTo>
                    <a:pt x="1168" y="5597"/>
                    <a:pt x="1441" y="5704"/>
                    <a:pt x="1739" y="5704"/>
                  </a:cubicBezTo>
                  <a:cubicBezTo>
                    <a:pt x="2067" y="5811"/>
                    <a:pt x="2397" y="5835"/>
                    <a:pt x="2727" y="5835"/>
                  </a:cubicBezTo>
                  <a:cubicBezTo>
                    <a:pt x="2992" y="5835"/>
                    <a:pt x="3256" y="5820"/>
                    <a:pt x="3519" y="5820"/>
                  </a:cubicBezTo>
                  <a:cubicBezTo>
                    <a:pt x="3584" y="5820"/>
                    <a:pt x="3650" y="5821"/>
                    <a:pt x="3716" y="5823"/>
                  </a:cubicBezTo>
                  <a:lnTo>
                    <a:pt x="4180" y="5823"/>
                  </a:lnTo>
                  <a:cubicBezTo>
                    <a:pt x="4370" y="5835"/>
                    <a:pt x="4525" y="5918"/>
                    <a:pt x="4620" y="6073"/>
                  </a:cubicBezTo>
                  <a:cubicBezTo>
                    <a:pt x="4680" y="6157"/>
                    <a:pt x="4739" y="6240"/>
                    <a:pt x="4787" y="6335"/>
                  </a:cubicBezTo>
                  <a:cubicBezTo>
                    <a:pt x="4859" y="6466"/>
                    <a:pt x="4966" y="6537"/>
                    <a:pt x="5097" y="6597"/>
                  </a:cubicBezTo>
                  <a:cubicBezTo>
                    <a:pt x="5359" y="6692"/>
                    <a:pt x="5561" y="6847"/>
                    <a:pt x="5775" y="7014"/>
                  </a:cubicBezTo>
                  <a:cubicBezTo>
                    <a:pt x="5918" y="7133"/>
                    <a:pt x="6085" y="7228"/>
                    <a:pt x="6323" y="7347"/>
                  </a:cubicBezTo>
                  <a:cubicBezTo>
                    <a:pt x="6275" y="7204"/>
                    <a:pt x="6275" y="7169"/>
                    <a:pt x="6252" y="7121"/>
                  </a:cubicBezTo>
                  <a:cubicBezTo>
                    <a:pt x="6085" y="6835"/>
                    <a:pt x="6049" y="6490"/>
                    <a:pt x="5966" y="6180"/>
                  </a:cubicBezTo>
                  <a:cubicBezTo>
                    <a:pt x="5954" y="6121"/>
                    <a:pt x="5954" y="6049"/>
                    <a:pt x="5954" y="5990"/>
                  </a:cubicBezTo>
                  <a:cubicBezTo>
                    <a:pt x="5954" y="5776"/>
                    <a:pt x="6037" y="5680"/>
                    <a:pt x="6252" y="5656"/>
                  </a:cubicBezTo>
                  <a:cubicBezTo>
                    <a:pt x="6307" y="5656"/>
                    <a:pt x="6368" y="5651"/>
                    <a:pt x="6427" y="5651"/>
                  </a:cubicBezTo>
                  <a:cubicBezTo>
                    <a:pt x="6457" y="5651"/>
                    <a:pt x="6486" y="5652"/>
                    <a:pt x="6514" y="5656"/>
                  </a:cubicBezTo>
                  <a:cubicBezTo>
                    <a:pt x="6573" y="5666"/>
                    <a:pt x="6631" y="5671"/>
                    <a:pt x="6688" y="5671"/>
                  </a:cubicBezTo>
                  <a:cubicBezTo>
                    <a:pt x="6908" y="5671"/>
                    <a:pt x="7118" y="5608"/>
                    <a:pt x="7335" y="5561"/>
                  </a:cubicBezTo>
                  <a:cubicBezTo>
                    <a:pt x="7395" y="5561"/>
                    <a:pt x="7454" y="5514"/>
                    <a:pt x="7502" y="5466"/>
                  </a:cubicBezTo>
                  <a:cubicBezTo>
                    <a:pt x="7561" y="5406"/>
                    <a:pt x="7597" y="5323"/>
                    <a:pt x="7645" y="5240"/>
                  </a:cubicBezTo>
                  <a:cubicBezTo>
                    <a:pt x="7823" y="4883"/>
                    <a:pt x="7978" y="4525"/>
                    <a:pt x="8014" y="4132"/>
                  </a:cubicBezTo>
                  <a:cubicBezTo>
                    <a:pt x="8061" y="3775"/>
                    <a:pt x="8097" y="3406"/>
                    <a:pt x="8109" y="3061"/>
                  </a:cubicBezTo>
                  <a:cubicBezTo>
                    <a:pt x="8121" y="2608"/>
                    <a:pt x="8109" y="2168"/>
                    <a:pt x="8121" y="1715"/>
                  </a:cubicBezTo>
                  <a:cubicBezTo>
                    <a:pt x="8133" y="1394"/>
                    <a:pt x="7990" y="1108"/>
                    <a:pt x="7835" y="823"/>
                  </a:cubicBezTo>
                  <a:cubicBezTo>
                    <a:pt x="7823" y="799"/>
                    <a:pt x="7811" y="775"/>
                    <a:pt x="7799" y="763"/>
                  </a:cubicBezTo>
                  <a:cubicBezTo>
                    <a:pt x="7442" y="513"/>
                    <a:pt x="7097" y="203"/>
                    <a:pt x="6633" y="144"/>
                  </a:cubicBezTo>
                  <a:cubicBezTo>
                    <a:pt x="6466" y="120"/>
                    <a:pt x="6311" y="120"/>
                    <a:pt x="6144" y="120"/>
                  </a:cubicBezTo>
                  <a:cubicBezTo>
                    <a:pt x="5906" y="120"/>
                    <a:pt x="5680" y="120"/>
                    <a:pt x="5454" y="49"/>
                  </a:cubicBezTo>
                  <a:cubicBezTo>
                    <a:pt x="5359" y="1"/>
                    <a:pt x="5240" y="1"/>
                    <a:pt x="51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54;p25"/>
            <p:cNvSpPr/>
            <p:nvPr/>
          </p:nvSpPr>
          <p:spPr>
            <a:xfrm>
              <a:off x="751275" y="1814050"/>
              <a:ext cx="233675" cy="215525"/>
            </a:xfrm>
            <a:custGeom>
              <a:avLst/>
              <a:gdLst/>
              <a:ahLst/>
              <a:cxnLst/>
              <a:rect l="l" t="t" r="r" b="b"/>
              <a:pathLst>
                <a:path w="9347" h="8621" extrusionOk="0">
                  <a:moveTo>
                    <a:pt x="3215" y="7192"/>
                  </a:moveTo>
                  <a:cubicBezTo>
                    <a:pt x="2917" y="7192"/>
                    <a:pt x="2620" y="7215"/>
                    <a:pt x="2346" y="7096"/>
                  </a:cubicBezTo>
                  <a:cubicBezTo>
                    <a:pt x="2298" y="7084"/>
                    <a:pt x="2251" y="7084"/>
                    <a:pt x="2203" y="7084"/>
                  </a:cubicBezTo>
                  <a:cubicBezTo>
                    <a:pt x="1929" y="7096"/>
                    <a:pt x="1703" y="6977"/>
                    <a:pt x="1465" y="6894"/>
                  </a:cubicBezTo>
                  <a:cubicBezTo>
                    <a:pt x="1405" y="6870"/>
                    <a:pt x="1346" y="6834"/>
                    <a:pt x="1298" y="6811"/>
                  </a:cubicBezTo>
                  <a:cubicBezTo>
                    <a:pt x="929" y="6715"/>
                    <a:pt x="667" y="6489"/>
                    <a:pt x="429" y="6203"/>
                  </a:cubicBezTo>
                  <a:cubicBezTo>
                    <a:pt x="262" y="6013"/>
                    <a:pt x="131" y="5787"/>
                    <a:pt x="131" y="5525"/>
                  </a:cubicBezTo>
                  <a:cubicBezTo>
                    <a:pt x="131" y="5441"/>
                    <a:pt x="119" y="5358"/>
                    <a:pt x="84" y="5299"/>
                  </a:cubicBezTo>
                  <a:cubicBezTo>
                    <a:pt x="12" y="5144"/>
                    <a:pt x="12" y="5001"/>
                    <a:pt x="12" y="4846"/>
                  </a:cubicBezTo>
                  <a:cubicBezTo>
                    <a:pt x="12" y="4334"/>
                    <a:pt x="12" y="3810"/>
                    <a:pt x="24" y="3274"/>
                  </a:cubicBezTo>
                  <a:cubicBezTo>
                    <a:pt x="24" y="3024"/>
                    <a:pt x="0" y="2762"/>
                    <a:pt x="131" y="2524"/>
                  </a:cubicBezTo>
                  <a:cubicBezTo>
                    <a:pt x="155" y="2489"/>
                    <a:pt x="143" y="2405"/>
                    <a:pt x="155" y="2334"/>
                  </a:cubicBezTo>
                  <a:cubicBezTo>
                    <a:pt x="179" y="2262"/>
                    <a:pt x="155" y="2167"/>
                    <a:pt x="191" y="2108"/>
                  </a:cubicBezTo>
                  <a:cubicBezTo>
                    <a:pt x="381" y="1774"/>
                    <a:pt x="429" y="1358"/>
                    <a:pt x="727" y="1072"/>
                  </a:cubicBezTo>
                  <a:cubicBezTo>
                    <a:pt x="846" y="786"/>
                    <a:pt x="1108" y="655"/>
                    <a:pt x="1370" y="560"/>
                  </a:cubicBezTo>
                  <a:cubicBezTo>
                    <a:pt x="1703" y="441"/>
                    <a:pt x="2048" y="262"/>
                    <a:pt x="2441" y="310"/>
                  </a:cubicBezTo>
                  <a:cubicBezTo>
                    <a:pt x="2465" y="310"/>
                    <a:pt x="2513" y="310"/>
                    <a:pt x="2560" y="298"/>
                  </a:cubicBezTo>
                  <a:cubicBezTo>
                    <a:pt x="2739" y="191"/>
                    <a:pt x="2929" y="226"/>
                    <a:pt x="3120" y="203"/>
                  </a:cubicBezTo>
                  <a:cubicBezTo>
                    <a:pt x="3227" y="203"/>
                    <a:pt x="3334" y="203"/>
                    <a:pt x="3417" y="179"/>
                  </a:cubicBezTo>
                  <a:cubicBezTo>
                    <a:pt x="4263" y="0"/>
                    <a:pt x="5120" y="48"/>
                    <a:pt x="5977" y="48"/>
                  </a:cubicBezTo>
                  <a:cubicBezTo>
                    <a:pt x="6025" y="48"/>
                    <a:pt x="6049" y="48"/>
                    <a:pt x="6096" y="60"/>
                  </a:cubicBezTo>
                  <a:cubicBezTo>
                    <a:pt x="6382" y="179"/>
                    <a:pt x="6680" y="143"/>
                    <a:pt x="6977" y="143"/>
                  </a:cubicBezTo>
                  <a:cubicBezTo>
                    <a:pt x="7442" y="167"/>
                    <a:pt x="7859" y="286"/>
                    <a:pt x="8228" y="548"/>
                  </a:cubicBezTo>
                  <a:cubicBezTo>
                    <a:pt x="8406" y="679"/>
                    <a:pt x="8597" y="834"/>
                    <a:pt x="8775" y="965"/>
                  </a:cubicBezTo>
                  <a:cubicBezTo>
                    <a:pt x="8823" y="1012"/>
                    <a:pt x="8882" y="1060"/>
                    <a:pt x="8906" y="1096"/>
                  </a:cubicBezTo>
                  <a:cubicBezTo>
                    <a:pt x="9132" y="1489"/>
                    <a:pt x="9347" y="1870"/>
                    <a:pt x="9323" y="2346"/>
                  </a:cubicBezTo>
                  <a:cubicBezTo>
                    <a:pt x="9311" y="2691"/>
                    <a:pt x="9323" y="3036"/>
                    <a:pt x="9323" y="3394"/>
                  </a:cubicBezTo>
                  <a:cubicBezTo>
                    <a:pt x="9323" y="3894"/>
                    <a:pt x="9323" y="4417"/>
                    <a:pt x="9240" y="4929"/>
                  </a:cubicBezTo>
                  <a:cubicBezTo>
                    <a:pt x="9144" y="5429"/>
                    <a:pt x="8990" y="5918"/>
                    <a:pt x="8716" y="6358"/>
                  </a:cubicBezTo>
                  <a:cubicBezTo>
                    <a:pt x="8537" y="6632"/>
                    <a:pt x="8299" y="6811"/>
                    <a:pt x="7930" y="6811"/>
                  </a:cubicBezTo>
                  <a:cubicBezTo>
                    <a:pt x="7692" y="6799"/>
                    <a:pt x="7454" y="6858"/>
                    <a:pt x="7204" y="6894"/>
                  </a:cubicBezTo>
                  <a:lnTo>
                    <a:pt x="7204" y="7084"/>
                  </a:lnTo>
                  <a:cubicBezTo>
                    <a:pt x="7216" y="7144"/>
                    <a:pt x="7227" y="7203"/>
                    <a:pt x="7263" y="7263"/>
                  </a:cubicBezTo>
                  <a:cubicBezTo>
                    <a:pt x="7358" y="7549"/>
                    <a:pt x="7501" y="7823"/>
                    <a:pt x="7704" y="8061"/>
                  </a:cubicBezTo>
                  <a:cubicBezTo>
                    <a:pt x="7823" y="8204"/>
                    <a:pt x="7799" y="8323"/>
                    <a:pt x="7680" y="8442"/>
                  </a:cubicBezTo>
                  <a:cubicBezTo>
                    <a:pt x="7585" y="8525"/>
                    <a:pt x="7501" y="8573"/>
                    <a:pt x="7382" y="8585"/>
                  </a:cubicBezTo>
                  <a:cubicBezTo>
                    <a:pt x="7085" y="8620"/>
                    <a:pt x="6799" y="8561"/>
                    <a:pt x="6549" y="8394"/>
                  </a:cubicBezTo>
                  <a:cubicBezTo>
                    <a:pt x="6275" y="8216"/>
                    <a:pt x="6013" y="8061"/>
                    <a:pt x="5727" y="7882"/>
                  </a:cubicBezTo>
                  <a:cubicBezTo>
                    <a:pt x="5430" y="7692"/>
                    <a:pt x="5108" y="7549"/>
                    <a:pt x="4953" y="7192"/>
                  </a:cubicBezTo>
                  <a:close/>
                  <a:moveTo>
                    <a:pt x="6870" y="7799"/>
                  </a:moveTo>
                  <a:cubicBezTo>
                    <a:pt x="6716" y="7501"/>
                    <a:pt x="6680" y="7180"/>
                    <a:pt x="6596" y="6858"/>
                  </a:cubicBezTo>
                  <a:cubicBezTo>
                    <a:pt x="6573" y="6799"/>
                    <a:pt x="6573" y="6727"/>
                    <a:pt x="6573" y="6668"/>
                  </a:cubicBezTo>
                  <a:cubicBezTo>
                    <a:pt x="6573" y="6453"/>
                    <a:pt x="6668" y="6358"/>
                    <a:pt x="6870" y="6334"/>
                  </a:cubicBezTo>
                  <a:cubicBezTo>
                    <a:pt x="6966" y="6322"/>
                    <a:pt x="7049" y="6322"/>
                    <a:pt x="7144" y="6334"/>
                  </a:cubicBezTo>
                  <a:cubicBezTo>
                    <a:pt x="7430" y="6382"/>
                    <a:pt x="7692" y="6299"/>
                    <a:pt x="7966" y="6239"/>
                  </a:cubicBezTo>
                  <a:cubicBezTo>
                    <a:pt x="8025" y="6215"/>
                    <a:pt x="8085" y="6191"/>
                    <a:pt x="8120" y="6144"/>
                  </a:cubicBezTo>
                  <a:cubicBezTo>
                    <a:pt x="8180" y="6084"/>
                    <a:pt x="8228" y="6001"/>
                    <a:pt x="8275" y="5918"/>
                  </a:cubicBezTo>
                  <a:cubicBezTo>
                    <a:pt x="8454" y="5560"/>
                    <a:pt x="8597" y="5191"/>
                    <a:pt x="8644" y="4810"/>
                  </a:cubicBezTo>
                  <a:cubicBezTo>
                    <a:pt x="8692" y="4453"/>
                    <a:pt x="8716" y="4096"/>
                    <a:pt x="8740" y="3739"/>
                  </a:cubicBezTo>
                  <a:cubicBezTo>
                    <a:pt x="8751" y="3286"/>
                    <a:pt x="8740" y="2846"/>
                    <a:pt x="8751" y="2393"/>
                  </a:cubicBezTo>
                  <a:cubicBezTo>
                    <a:pt x="8763" y="2048"/>
                    <a:pt x="8621" y="1786"/>
                    <a:pt x="8466" y="1500"/>
                  </a:cubicBezTo>
                  <a:cubicBezTo>
                    <a:pt x="8454" y="1489"/>
                    <a:pt x="8442" y="1453"/>
                    <a:pt x="8418" y="1441"/>
                  </a:cubicBezTo>
                  <a:cubicBezTo>
                    <a:pt x="8061" y="1191"/>
                    <a:pt x="7728" y="881"/>
                    <a:pt x="7263" y="822"/>
                  </a:cubicBezTo>
                  <a:cubicBezTo>
                    <a:pt x="7097" y="798"/>
                    <a:pt x="6930" y="798"/>
                    <a:pt x="6763" y="798"/>
                  </a:cubicBezTo>
                  <a:cubicBezTo>
                    <a:pt x="6525" y="798"/>
                    <a:pt x="6311" y="798"/>
                    <a:pt x="6084" y="727"/>
                  </a:cubicBezTo>
                  <a:cubicBezTo>
                    <a:pt x="5977" y="703"/>
                    <a:pt x="5858" y="679"/>
                    <a:pt x="5739" y="679"/>
                  </a:cubicBezTo>
                  <a:cubicBezTo>
                    <a:pt x="5072" y="667"/>
                    <a:pt x="4418" y="667"/>
                    <a:pt x="3763" y="786"/>
                  </a:cubicBezTo>
                  <a:cubicBezTo>
                    <a:pt x="3632" y="822"/>
                    <a:pt x="3477" y="798"/>
                    <a:pt x="3346" y="798"/>
                  </a:cubicBezTo>
                  <a:cubicBezTo>
                    <a:pt x="3120" y="798"/>
                    <a:pt x="2917" y="786"/>
                    <a:pt x="2703" y="857"/>
                  </a:cubicBezTo>
                  <a:cubicBezTo>
                    <a:pt x="2644" y="881"/>
                    <a:pt x="2584" y="881"/>
                    <a:pt x="2513" y="881"/>
                  </a:cubicBezTo>
                  <a:cubicBezTo>
                    <a:pt x="2120" y="881"/>
                    <a:pt x="1798" y="1024"/>
                    <a:pt x="1465" y="1227"/>
                  </a:cubicBezTo>
                  <a:cubicBezTo>
                    <a:pt x="1310" y="1310"/>
                    <a:pt x="1227" y="1500"/>
                    <a:pt x="1131" y="1667"/>
                  </a:cubicBezTo>
                  <a:cubicBezTo>
                    <a:pt x="1024" y="1846"/>
                    <a:pt x="953" y="2036"/>
                    <a:pt x="858" y="2215"/>
                  </a:cubicBezTo>
                  <a:cubicBezTo>
                    <a:pt x="846" y="2251"/>
                    <a:pt x="810" y="2286"/>
                    <a:pt x="810" y="2322"/>
                  </a:cubicBezTo>
                  <a:cubicBezTo>
                    <a:pt x="834" y="2643"/>
                    <a:pt x="655" y="2965"/>
                    <a:pt x="679" y="3310"/>
                  </a:cubicBezTo>
                  <a:cubicBezTo>
                    <a:pt x="691" y="3644"/>
                    <a:pt x="715" y="3989"/>
                    <a:pt x="679" y="4334"/>
                  </a:cubicBezTo>
                  <a:cubicBezTo>
                    <a:pt x="655" y="4703"/>
                    <a:pt x="739" y="5060"/>
                    <a:pt x="834" y="5418"/>
                  </a:cubicBezTo>
                  <a:cubicBezTo>
                    <a:pt x="917" y="5787"/>
                    <a:pt x="1167" y="6061"/>
                    <a:pt x="1560" y="6191"/>
                  </a:cubicBezTo>
                  <a:cubicBezTo>
                    <a:pt x="1846" y="6287"/>
                    <a:pt x="2108" y="6394"/>
                    <a:pt x="2405" y="6382"/>
                  </a:cubicBezTo>
                  <a:cubicBezTo>
                    <a:pt x="3060" y="6584"/>
                    <a:pt x="3715" y="6477"/>
                    <a:pt x="4382" y="6501"/>
                  </a:cubicBezTo>
                  <a:lnTo>
                    <a:pt x="4846" y="6501"/>
                  </a:lnTo>
                  <a:cubicBezTo>
                    <a:pt x="5037" y="6501"/>
                    <a:pt x="5192" y="6596"/>
                    <a:pt x="5299" y="6751"/>
                  </a:cubicBezTo>
                  <a:cubicBezTo>
                    <a:pt x="5358" y="6846"/>
                    <a:pt x="5394" y="6930"/>
                    <a:pt x="5453" y="7013"/>
                  </a:cubicBezTo>
                  <a:cubicBezTo>
                    <a:pt x="5537" y="7144"/>
                    <a:pt x="5632" y="7215"/>
                    <a:pt x="5775" y="7275"/>
                  </a:cubicBezTo>
                  <a:cubicBezTo>
                    <a:pt x="6025" y="7370"/>
                    <a:pt x="6227" y="7525"/>
                    <a:pt x="6442" y="7692"/>
                  </a:cubicBezTo>
                  <a:cubicBezTo>
                    <a:pt x="6585" y="7811"/>
                    <a:pt x="6751" y="7906"/>
                    <a:pt x="6989" y="8025"/>
                  </a:cubicBezTo>
                  <a:cubicBezTo>
                    <a:pt x="6918" y="7894"/>
                    <a:pt x="6906" y="7846"/>
                    <a:pt x="6870" y="779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55;p25"/>
            <p:cNvSpPr/>
            <p:nvPr/>
          </p:nvSpPr>
          <p:spPr>
            <a:xfrm>
              <a:off x="795925" y="1891125"/>
              <a:ext cx="35450" cy="30100"/>
            </a:xfrm>
            <a:custGeom>
              <a:avLst/>
              <a:gdLst/>
              <a:ahLst/>
              <a:cxnLst/>
              <a:rect l="l" t="t" r="r" b="b"/>
              <a:pathLst>
                <a:path w="1418" h="1204" extrusionOk="0">
                  <a:moveTo>
                    <a:pt x="631" y="1203"/>
                  </a:moveTo>
                  <a:cubicBezTo>
                    <a:pt x="810" y="1203"/>
                    <a:pt x="1000" y="1203"/>
                    <a:pt x="1143" y="1073"/>
                  </a:cubicBezTo>
                  <a:cubicBezTo>
                    <a:pt x="1417" y="822"/>
                    <a:pt x="1381" y="370"/>
                    <a:pt x="1072" y="180"/>
                  </a:cubicBezTo>
                  <a:cubicBezTo>
                    <a:pt x="798" y="1"/>
                    <a:pt x="405" y="49"/>
                    <a:pt x="191" y="287"/>
                  </a:cubicBezTo>
                  <a:cubicBezTo>
                    <a:pt x="36" y="441"/>
                    <a:pt x="0" y="822"/>
                    <a:pt x="107" y="1001"/>
                  </a:cubicBezTo>
                  <a:cubicBezTo>
                    <a:pt x="167" y="1096"/>
                    <a:pt x="250" y="1180"/>
                    <a:pt x="369" y="1192"/>
                  </a:cubicBezTo>
                  <a:cubicBezTo>
                    <a:pt x="465" y="1192"/>
                    <a:pt x="548" y="1192"/>
                    <a:pt x="631" y="1203"/>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256;p25"/>
            <p:cNvSpPr/>
            <p:nvPr/>
          </p:nvSpPr>
          <p:spPr>
            <a:xfrm>
              <a:off x="847125" y="1888750"/>
              <a:ext cx="35450" cy="30400"/>
            </a:xfrm>
            <a:custGeom>
              <a:avLst/>
              <a:gdLst/>
              <a:ahLst/>
              <a:cxnLst/>
              <a:rect l="l" t="t" r="r" b="b"/>
              <a:pathLst>
                <a:path w="1418" h="1216" extrusionOk="0">
                  <a:moveTo>
                    <a:pt x="679" y="1191"/>
                  </a:moveTo>
                  <a:cubicBezTo>
                    <a:pt x="917" y="1215"/>
                    <a:pt x="1107" y="1132"/>
                    <a:pt x="1238" y="941"/>
                  </a:cubicBezTo>
                  <a:cubicBezTo>
                    <a:pt x="1417" y="691"/>
                    <a:pt x="1358" y="298"/>
                    <a:pt x="1107" y="144"/>
                  </a:cubicBezTo>
                  <a:cubicBezTo>
                    <a:pt x="881" y="1"/>
                    <a:pt x="631" y="1"/>
                    <a:pt x="405" y="96"/>
                  </a:cubicBezTo>
                  <a:cubicBezTo>
                    <a:pt x="155" y="203"/>
                    <a:pt x="0" y="775"/>
                    <a:pt x="167" y="1001"/>
                  </a:cubicBezTo>
                  <a:cubicBezTo>
                    <a:pt x="215" y="1072"/>
                    <a:pt x="298" y="1120"/>
                    <a:pt x="381" y="1156"/>
                  </a:cubicBezTo>
                  <a:cubicBezTo>
                    <a:pt x="465" y="1179"/>
                    <a:pt x="572" y="1179"/>
                    <a:pt x="679" y="119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257;p25"/>
            <p:cNvSpPr/>
            <p:nvPr/>
          </p:nvSpPr>
          <p:spPr>
            <a:xfrm>
              <a:off x="907550" y="1889650"/>
              <a:ext cx="29775" cy="31575"/>
            </a:xfrm>
            <a:custGeom>
              <a:avLst/>
              <a:gdLst/>
              <a:ahLst/>
              <a:cxnLst/>
              <a:rect l="l" t="t" r="r" b="b"/>
              <a:pathLst>
                <a:path w="1191" h="1263" extrusionOk="0">
                  <a:moveTo>
                    <a:pt x="0" y="524"/>
                  </a:moveTo>
                  <a:lnTo>
                    <a:pt x="0" y="762"/>
                  </a:lnTo>
                  <a:cubicBezTo>
                    <a:pt x="60" y="1179"/>
                    <a:pt x="381" y="1262"/>
                    <a:pt x="667" y="1132"/>
                  </a:cubicBezTo>
                  <a:cubicBezTo>
                    <a:pt x="1119" y="941"/>
                    <a:pt x="1191" y="489"/>
                    <a:pt x="917" y="167"/>
                  </a:cubicBezTo>
                  <a:cubicBezTo>
                    <a:pt x="846" y="72"/>
                    <a:pt x="738" y="12"/>
                    <a:pt x="619" y="12"/>
                  </a:cubicBezTo>
                  <a:cubicBezTo>
                    <a:pt x="536" y="12"/>
                    <a:pt x="441" y="0"/>
                    <a:pt x="357" y="12"/>
                  </a:cubicBezTo>
                  <a:cubicBezTo>
                    <a:pt x="143" y="24"/>
                    <a:pt x="48" y="131"/>
                    <a:pt x="0" y="346"/>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32" name="Google Shape;273;p25"/>
          <p:cNvSpPr/>
          <p:nvPr userDrawn="1"/>
        </p:nvSpPr>
        <p:spPr>
          <a:xfrm rot="-1177723">
            <a:off x="1967353" y="260776"/>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rgbClr val="FFD13F"/>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3" name="Group 32"/>
          <p:cNvGrpSpPr/>
          <p:nvPr userDrawn="1"/>
        </p:nvGrpSpPr>
        <p:grpSpPr>
          <a:xfrm>
            <a:off x="4826911" y="352960"/>
            <a:ext cx="2368150" cy="1891371"/>
            <a:chOff x="3620184" y="264720"/>
            <a:chExt cx="1776113" cy="1418528"/>
          </a:xfrm>
        </p:grpSpPr>
        <p:sp>
          <p:nvSpPr>
            <p:cNvPr id="34" name="Google Shape;196;p25"/>
            <p:cNvSpPr/>
            <p:nvPr userDrawn="1"/>
          </p:nvSpPr>
          <p:spPr>
            <a:xfrm>
              <a:off x="3693975" y="264720"/>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noFill/>
            <a:ln w="28575">
              <a:solidFill>
                <a:srgbClr val="ECF26E"/>
              </a:solidFill>
              <a:prstDash val="dash"/>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196;p25"/>
            <p:cNvSpPr/>
            <p:nvPr userDrawn="1"/>
          </p:nvSpPr>
          <p:spPr>
            <a:xfrm>
              <a:off x="3620184" y="293669"/>
              <a:ext cx="1702322" cy="1389579"/>
            </a:xfrm>
            <a:custGeom>
              <a:avLst/>
              <a:gdLst/>
              <a:ahLst/>
              <a:cxnLst/>
              <a:rect l="l" t="t" r="r" b="b"/>
              <a:pathLst>
                <a:path w="47804" h="47804" extrusionOk="0">
                  <a:moveTo>
                    <a:pt x="23908" y="0"/>
                  </a:moveTo>
                  <a:cubicBezTo>
                    <a:pt x="22372" y="0"/>
                    <a:pt x="21050" y="1917"/>
                    <a:pt x="19586" y="2203"/>
                  </a:cubicBezTo>
                  <a:cubicBezTo>
                    <a:pt x="19422" y="2235"/>
                    <a:pt x="19253" y="2249"/>
                    <a:pt x="19080" y="2249"/>
                  </a:cubicBezTo>
                  <a:cubicBezTo>
                    <a:pt x="17963" y="2249"/>
                    <a:pt x="16678" y="1664"/>
                    <a:pt x="15580" y="1664"/>
                  </a:cubicBezTo>
                  <a:cubicBezTo>
                    <a:pt x="15289" y="1664"/>
                    <a:pt x="15010" y="1705"/>
                    <a:pt x="14752" y="1810"/>
                  </a:cubicBezTo>
                  <a:cubicBezTo>
                    <a:pt x="13347" y="2393"/>
                    <a:pt x="12859" y="4667"/>
                    <a:pt x="11609" y="5501"/>
                  </a:cubicBezTo>
                  <a:cubicBezTo>
                    <a:pt x="10359" y="6334"/>
                    <a:pt x="8049" y="5929"/>
                    <a:pt x="7001" y="6989"/>
                  </a:cubicBezTo>
                  <a:cubicBezTo>
                    <a:pt x="5941" y="8049"/>
                    <a:pt x="6346" y="10358"/>
                    <a:pt x="5513" y="11609"/>
                  </a:cubicBezTo>
                  <a:cubicBezTo>
                    <a:pt x="4667" y="12859"/>
                    <a:pt x="2393" y="13347"/>
                    <a:pt x="1810" y="14740"/>
                  </a:cubicBezTo>
                  <a:cubicBezTo>
                    <a:pt x="1238" y="16133"/>
                    <a:pt x="2500" y="18074"/>
                    <a:pt x="2203" y="19586"/>
                  </a:cubicBezTo>
                  <a:cubicBezTo>
                    <a:pt x="1917" y="21026"/>
                    <a:pt x="0" y="22360"/>
                    <a:pt x="0" y="23896"/>
                  </a:cubicBezTo>
                  <a:cubicBezTo>
                    <a:pt x="0" y="25432"/>
                    <a:pt x="1917" y="26753"/>
                    <a:pt x="2203" y="28218"/>
                  </a:cubicBezTo>
                  <a:cubicBezTo>
                    <a:pt x="2500" y="29718"/>
                    <a:pt x="1250" y="31671"/>
                    <a:pt x="1810" y="33052"/>
                  </a:cubicBezTo>
                  <a:cubicBezTo>
                    <a:pt x="2393" y="34445"/>
                    <a:pt x="4679" y="34945"/>
                    <a:pt x="5513" y="36195"/>
                  </a:cubicBezTo>
                  <a:cubicBezTo>
                    <a:pt x="6346" y="37445"/>
                    <a:pt x="5941" y="39743"/>
                    <a:pt x="7001" y="40803"/>
                  </a:cubicBezTo>
                  <a:cubicBezTo>
                    <a:pt x="8049" y="41862"/>
                    <a:pt x="10359" y="41457"/>
                    <a:pt x="11609" y="42291"/>
                  </a:cubicBezTo>
                  <a:cubicBezTo>
                    <a:pt x="12859" y="43124"/>
                    <a:pt x="13347" y="45398"/>
                    <a:pt x="14752" y="45982"/>
                  </a:cubicBezTo>
                  <a:cubicBezTo>
                    <a:pt x="15017" y="46094"/>
                    <a:pt x="15304" y="46138"/>
                    <a:pt x="15604" y="46138"/>
                  </a:cubicBezTo>
                  <a:cubicBezTo>
                    <a:pt x="16698" y="46138"/>
                    <a:pt x="17975" y="45555"/>
                    <a:pt x="19084" y="45555"/>
                  </a:cubicBezTo>
                  <a:cubicBezTo>
                    <a:pt x="19256" y="45555"/>
                    <a:pt x="19424" y="45569"/>
                    <a:pt x="19586" y="45601"/>
                  </a:cubicBezTo>
                  <a:cubicBezTo>
                    <a:pt x="21027" y="45875"/>
                    <a:pt x="22372" y="47803"/>
                    <a:pt x="23908" y="47803"/>
                  </a:cubicBezTo>
                  <a:cubicBezTo>
                    <a:pt x="25432" y="47803"/>
                    <a:pt x="26754" y="45875"/>
                    <a:pt x="28218" y="45601"/>
                  </a:cubicBezTo>
                  <a:cubicBezTo>
                    <a:pt x="28382" y="45568"/>
                    <a:pt x="28551" y="45554"/>
                    <a:pt x="28724" y="45554"/>
                  </a:cubicBezTo>
                  <a:cubicBezTo>
                    <a:pt x="29835" y="45554"/>
                    <a:pt x="31114" y="46133"/>
                    <a:pt x="32208" y="46133"/>
                  </a:cubicBezTo>
                  <a:cubicBezTo>
                    <a:pt x="32505" y="46133"/>
                    <a:pt x="32789" y="46091"/>
                    <a:pt x="33052" y="45982"/>
                  </a:cubicBezTo>
                  <a:cubicBezTo>
                    <a:pt x="34457" y="45398"/>
                    <a:pt x="34945" y="43124"/>
                    <a:pt x="36195" y="42291"/>
                  </a:cubicBezTo>
                  <a:cubicBezTo>
                    <a:pt x="37445" y="41457"/>
                    <a:pt x="39755" y="41862"/>
                    <a:pt x="40815" y="40803"/>
                  </a:cubicBezTo>
                  <a:cubicBezTo>
                    <a:pt x="41863" y="39743"/>
                    <a:pt x="41470" y="37445"/>
                    <a:pt x="42303" y="36195"/>
                  </a:cubicBezTo>
                  <a:cubicBezTo>
                    <a:pt x="43137" y="34945"/>
                    <a:pt x="45411" y="34445"/>
                    <a:pt x="45994" y="33052"/>
                  </a:cubicBezTo>
                  <a:cubicBezTo>
                    <a:pt x="46566" y="31671"/>
                    <a:pt x="45303" y="29718"/>
                    <a:pt x="45601" y="28218"/>
                  </a:cubicBezTo>
                  <a:cubicBezTo>
                    <a:pt x="45887" y="26765"/>
                    <a:pt x="47804" y="25432"/>
                    <a:pt x="47804" y="23896"/>
                  </a:cubicBezTo>
                  <a:cubicBezTo>
                    <a:pt x="47804" y="22360"/>
                    <a:pt x="45887" y="21038"/>
                    <a:pt x="45601" y="19586"/>
                  </a:cubicBezTo>
                  <a:cubicBezTo>
                    <a:pt x="45303" y="18074"/>
                    <a:pt x="46554" y="16133"/>
                    <a:pt x="45994" y="14740"/>
                  </a:cubicBezTo>
                  <a:cubicBezTo>
                    <a:pt x="45411" y="13347"/>
                    <a:pt x="43137" y="12859"/>
                    <a:pt x="42303" y="11609"/>
                  </a:cubicBezTo>
                  <a:cubicBezTo>
                    <a:pt x="41470" y="10358"/>
                    <a:pt x="41863" y="8049"/>
                    <a:pt x="40815" y="6989"/>
                  </a:cubicBezTo>
                  <a:cubicBezTo>
                    <a:pt x="39755" y="5929"/>
                    <a:pt x="37445" y="6334"/>
                    <a:pt x="36195" y="5501"/>
                  </a:cubicBezTo>
                  <a:cubicBezTo>
                    <a:pt x="34945" y="4667"/>
                    <a:pt x="34457" y="2393"/>
                    <a:pt x="33052" y="1810"/>
                  </a:cubicBezTo>
                  <a:cubicBezTo>
                    <a:pt x="32789" y="1699"/>
                    <a:pt x="32505" y="1655"/>
                    <a:pt x="32207" y="1655"/>
                  </a:cubicBezTo>
                  <a:cubicBezTo>
                    <a:pt x="31110" y="1655"/>
                    <a:pt x="29828" y="2248"/>
                    <a:pt x="28715" y="2248"/>
                  </a:cubicBezTo>
                  <a:cubicBezTo>
                    <a:pt x="28545" y="2248"/>
                    <a:pt x="28379" y="2235"/>
                    <a:pt x="28218" y="2203"/>
                  </a:cubicBezTo>
                  <a:cubicBezTo>
                    <a:pt x="26777" y="1917"/>
                    <a:pt x="25432" y="0"/>
                    <a:pt x="23908" y="0"/>
                  </a:cubicBezTo>
                  <a:close/>
                </a:path>
              </a:pathLst>
            </a:custGeom>
            <a:solidFill>
              <a:srgbClr val="FFE0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TextBox 35"/>
            <p:cNvSpPr txBox="1"/>
            <p:nvPr userDrawn="1"/>
          </p:nvSpPr>
          <p:spPr>
            <a:xfrm>
              <a:off x="3693975" y="710267"/>
              <a:ext cx="1529506" cy="500089"/>
            </a:xfrm>
            <a:prstGeom prst="rect">
              <a:avLst/>
            </a:prstGeom>
            <a:noFill/>
          </p:spPr>
          <p:txBody>
            <a:bodyPr wrap="none" rtlCol="0">
              <a:spAutoFit/>
            </a:bodyPr>
            <a:lstStyle/>
            <a:p>
              <a:r>
                <a:rPr lang="en-US" sz="3733" dirty="0">
                  <a:ln>
                    <a:solidFill>
                      <a:srgbClr val="A165AB"/>
                    </a:solidFill>
                  </a:ln>
                  <a:solidFill>
                    <a:srgbClr val="BA8CBA"/>
                  </a:solidFill>
                  <a:latin typeface="UTM Cookies" panose="02040603050506020204" pitchFamily="18" charset="0"/>
                </a:rPr>
                <a:t>CHỦ</a:t>
              </a:r>
              <a:r>
                <a:rPr lang="en-US" sz="3733" baseline="0" dirty="0">
                  <a:ln>
                    <a:solidFill>
                      <a:srgbClr val="A165AB"/>
                    </a:solidFill>
                  </a:ln>
                  <a:solidFill>
                    <a:srgbClr val="BA8CBA"/>
                  </a:solidFill>
                  <a:latin typeface="UTM Cookies" panose="02040603050506020204" pitchFamily="18" charset="0"/>
                </a:rPr>
                <a:t> ĐỀ 9</a:t>
              </a:r>
              <a:endParaRPr lang="en-US" sz="3733" dirty="0">
                <a:ln>
                  <a:solidFill>
                    <a:srgbClr val="A165AB"/>
                  </a:solidFill>
                </a:ln>
                <a:solidFill>
                  <a:srgbClr val="BA8CBA"/>
                </a:solidFill>
                <a:latin typeface="UTM Cookies" panose="02040603050506020204" pitchFamily="18" charset="0"/>
              </a:endParaRPr>
            </a:p>
          </p:txBody>
        </p:sp>
      </p:grpSp>
      <p:sp>
        <p:nvSpPr>
          <p:cNvPr id="37" name="Google Shape;273;p25"/>
          <p:cNvSpPr/>
          <p:nvPr userDrawn="1"/>
        </p:nvSpPr>
        <p:spPr>
          <a:xfrm rot="-1177723">
            <a:off x="5074705" y="469235"/>
            <a:ext cx="416227" cy="400147"/>
          </a:xfrm>
          <a:custGeom>
            <a:avLst/>
            <a:gdLst/>
            <a:ahLst/>
            <a:cxnLst/>
            <a:rect l="l" t="t" r="r" b="b"/>
            <a:pathLst>
              <a:path w="7895" h="7590" extrusionOk="0">
                <a:moveTo>
                  <a:pt x="3087" y="1"/>
                </a:moveTo>
                <a:cubicBezTo>
                  <a:pt x="3078" y="1"/>
                  <a:pt x="3069" y="1"/>
                  <a:pt x="3061" y="1"/>
                </a:cubicBezTo>
                <a:cubicBezTo>
                  <a:pt x="2441" y="61"/>
                  <a:pt x="2334" y="2585"/>
                  <a:pt x="2334" y="2585"/>
                </a:cubicBezTo>
                <a:cubicBezTo>
                  <a:pt x="2334" y="2585"/>
                  <a:pt x="120" y="3216"/>
                  <a:pt x="36" y="3811"/>
                </a:cubicBezTo>
                <a:cubicBezTo>
                  <a:pt x="1" y="4407"/>
                  <a:pt x="2322" y="4907"/>
                  <a:pt x="2322" y="4907"/>
                </a:cubicBezTo>
                <a:cubicBezTo>
                  <a:pt x="2322" y="4907"/>
                  <a:pt x="1906" y="7526"/>
                  <a:pt x="2322" y="7586"/>
                </a:cubicBezTo>
                <a:cubicBezTo>
                  <a:pt x="2338" y="7588"/>
                  <a:pt x="2355" y="7589"/>
                  <a:pt x="2372" y="7589"/>
                </a:cubicBezTo>
                <a:cubicBezTo>
                  <a:pt x="3065" y="7589"/>
                  <a:pt x="4597" y="5728"/>
                  <a:pt x="4597" y="5728"/>
                </a:cubicBezTo>
                <a:cubicBezTo>
                  <a:pt x="4597" y="5728"/>
                  <a:pt x="6353" y="6457"/>
                  <a:pt x="7163" y="6457"/>
                </a:cubicBezTo>
                <a:cubicBezTo>
                  <a:pt x="7325" y="6457"/>
                  <a:pt x="7448" y="6429"/>
                  <a:pt x="7514" y="6359"/>
                </a:cubicBezTo>
                <a:cubicBezTo>
                  <a:pt x="7895" y="5943"/>
                  <a:pt x="6156" y="3871"/>
                  <a:pt x="6156" y="3871"/>
                </a:cubicBezTo>
                <a:cubicBezTo>
                  <a:pt x="6156" y="3871"/>
                  <a:pt x="7704" y="2573"/>
                  <a:pt x="7502" y="2014"/>
                </a:cubicBezTo>
                <a:cubicBezTo>
                  <a:pt x="7386" y="1687"/>
                  <a:pt x="6528" y="1617"/>
                  <a:pt x="5813" y="1617"/>
                </a:cubicBezTo>
                <a:cubicBezTo>
                  <a:pt x="5278" y="1617"/>
                  <a:pt x="4823" y="1656"/>
                  <a:pt x="4823" y="1656"/>
                </a:cubicBezTo>
                <a:cubicBezTo>
                  <a:pt x="4823" y="1656"/>
                  <a:pt x="3723" y="1"/>
                  <a:pt x="3087" y="1"/>
                </a:cubicBezTo>
                <a:close/>
              </a:path>
            </a:pathLst>
          </a:custGeom>
          <a:solidFill>
            <a:schemeClr val="accent4">
              <a:lumMod val="40000"/>
              <a:lumOff val="60000"/>
            </a:schemeClr>
          </a:solidFill>
          <a:ln w="3810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8" name="Google Shape;201;p25"/>
          <p:cNvGrpSpPr/>
          <p:nvPr userDrawn="1"/>
        </p:nvGrpSpPr>
        <p:grpSpPr>
          <a:xfrm rot="186006">
            <a:off x="5284530" y="1661731"/>
            <a:ext cx="668199" cy="1350400"/>
            <a:chOff x="656025" y="2751350"/>
            <a:chExt cx="311375" cy="629275"/>
          </a:xfrm>
        </p:grpSpPr>
        <p:sp>
          <p:nvSpPr>
            <p:cNvPr id="39" name="Google Shape;202;p25"/>
            <p:cNvSpPr/>
            <p:nvPr/>
          </p:nvSpPr>
          <p:spPr>
            <a:xfrm>
              <a:off x="671800" y="2842750"/>
              <a:ext cx="278625" cy="389950"/>
            </a:xfrm>
            <a:custGeom>
              <a:avLst/>
              <a:gdLst/>
              <a:ahLst/>
              <a:cxnLst/>
              <a:rect l="l" t="t" r="r" b="b"/>
              <a:pathLst>
                <a:path w="11145" h="15598" extrusionOk="0">
                  <a:moveTo>
                    <a:pt x="11109" y="5679"/>
                  </a:moveTo>
                  <a:cubicBezTo>
                    <a:pt x="11002" y="6906"/>
                    <a:pt x="10573" y="8335"/>
                    <a:pt x="9692" y="9620"/>
                  </a:cubicBezTo>
                  <a:cubicBezTo>
                    <a:pt x="9502" y="9882"/>
                    <a:pt x="9347" y="10180"/>
                    <a:pt x="9144" y="10442"/>
                  </a:cubicBezTo>
                  <a:cubicBezTo>
                    <a:pt x="8347" y="11454"/>
                    <a:pt x="8204" y="12680"/>
                    <a:pt x="8001" y="13895"/>
                  </a:cubicBezTo>
                  <a:cubicBezTo>
                    <a:pt x="7966" y="14097"/>
                    <a:pt x="8025" y="14323"/>
                    <a:pt x="8049" y="14550"/>
                  </a:cubicBezTo>
                  <a:cubicBezTo>
                    <a:pt x="8073" y="15050"/>
                    <a:pt x="8001" y="15169"/>
                    <a:pt x="7513" y="15300"/>
                  </a:cubicBezTo>
                  <a:cubicBezTo>
                    <a:pt x="6763" y="15526"/>
                    <a:pt x="5989" y="15597"/>
                    <a:pt x="5227" y="15419"/>
                  </a:cubicBezTo>
                  <a:cubicBezTo>
                    <a:pt x="4727" y="15300"/>
                    <a:pt x="4215" y="15157"/>
                    <a:pt x="3703" y="15026"/>
                  </a:cubicBezTo>
                  <a:cubicBezTo>
                    <a:pt x="3489" y="14966"/>
                    <a:pt x="3322" y="14859"/>
                    <a:pt x="3358" y="14609"/>
                  </a:cubicBezTo>
                  <a:cubicBezTo>
                    <a:pt x="3501" y="13037"/>
                    <a:pt x="2810" y="11787"/>
                    <a:pt x="1810" y="10680"/>
                  </a:cubicBezTo>
                  <a:cubicBezTo>
                    <a:pt x="1048" y="9847"/>
                    <a:pt x="536" y="8894"/>
                    <a:pt x="215" y="7823"/>
                  </a:cubicBezTo>
                  <a:cubicBezTo>
                    <a:pt x="0" y="7132"/>
                    <a:pt x="48" y="6418"/>
                    <a:pt x="143" y="5715"/>
                  </a:cubicBezTo>
                  <a:cubicBezTo>
                    <a:pt x="358" y="3929"/>
                    <a:pt x="1155" y="2465"/>
                    <a:pt x="2560" y="1346"/>
                  </a:cubicBezTo>
                  <a:cubicBezTo>
                    <a:pt x="2917" y="1060"/>
                    <a:pt x="3358" y="834"/>
                    <a:pt x="3775" y="691"/>
                  </a:cubicBezTo>
                  <a:cubicBezTo>
                    <a:pt x="4322" y="500"/>
                    <a:pt x="4918" y="357"/>
                    <a:pt x="5501" y="274"/>
                  </a:cubicBezTo>
                  <a:cubicBezTo>
                    <a:pt x="7347" y="0"/>
                    <a:pt x="8752" y="750"/>
                    <a:pt x="9966" y="2119"/>
                  </a:cubicBezTo>
                  <a:cubicBezTo>
                    <a:pt x="10823" y="3096"/>
                    <a:pt x="11145" y="4167"/>
                    <a:pt x="11109" y="5679"/>
                  </a:cubicBezTo>
                  <a:close/>
                  <a:moveTo>
                    <a:pt x="3489" y="5477"/>
                  </a:moveTo>
                  <a:cubicBezTo>
                    <a:pt x="3775" y="5751"/>
                    <a:pt x="3941" y="5548"/>
                    <a:pt x="4096" y="5477"/>
                  </a:cubicBezTo>
                  <a:cubicBezTo>
                    <a:pt x="4572" y="5275"/>
                    <a:pt x="5037" y="4989"/>
                    <a:pt x="5537" y="4846"/>
                  </a:cubicBezTo>
                  <a:cubicBezTo>
                    <a:pt x="6704" y="4513"/>
                    <a:pt x="7787" y="5644"/>
                    <a:pt x="7466" y="6834"/>
                  </a:cubicBezTo>
                  <a:cubicBezTo>
                    <a:pt x="7358" y="6799"/>
                    <a:pt x="7251" y="6787"/>
                    <a:pt x="7156" y="6763"/>
                  </a:cubicBezTo>
                  <a:cubicBezTo>
                    <a:pt x="6049" y="6370"/>
                    <a:pt x="4930" y="6715"/>
                    <a:pt x="4215" y="7656"/>
                  </a:cubicBezTo>
                  <a:cubicBezTo>
                    <a:pt x="3668" y="8394"/>
                    <a:pt x="3703" y="8977"/>
                    <a:pt x="4310" y="9668"/>
                  </a:cubicBezTo>
                  <a:cubicBezTo>
                    <a:pt x="4787" y="10180"/>
                    <a:pt x="5334" y="10525"/>
                    <a:pt x="6061" y="10216"/>
                  </a:cubicBezTo>
                  <a:cubicBezTo>
                    <a:pt x="6335" y="10097"/>
                    <a:pt x="6585" y="9882"/>
                    <a:pt x="6823" y="9692"/>
                  </a:cubicBezTo>
                  <a:cubicBezTo>
                    <a:pt x="7001" y="9549"/>
                    <a:pt x="7168" y="9382"/>
                    <a:pt x="7418" y="9132"/>
                  </a:cubicBezTo>
                  <a:cubicBezTo>
                    <a:pt x="7489" y="9573"/>
                    <a:pt x="7537" y="9882"/>
                    <a:pt x="7597" y="10204"/>
                  </a:cubicBezTo>
                  <a:lnTo>
                    <a:pt x="7728" y="10204"/>
                  </a:lnTo>
                  <a:cubicBezTo>
                    <a:pt x="7787" y="9978"/>
                    <a:pt x="7882" y="9751"/>
                    <a:pt x="7906" y="9525"/>
                  </a:cubicBezTo>
                  <a:cubicBezTo>
                    <a:pt x="7966" y="8870"/>
                    <a:pt x="8013" y="8215"/>
                    <a:pt x="8025" y="7561"/>
                  </a:cubicBezTo>
                  <a:cubicBezTo>
                    <a:pt x="8049" y="7108"/>
                    <a:pt x="8049" y="6644"/>
                    <a:pt x="8013" y="6179"/>
                  </a:cubicBezTo>
                  <a:cubicBezTo>
                    <a:pt x="7894" y="4929"/>
                    <a:pt x="6525" y="3810"/>
                    <a:pt x="5382" y="4394"/>
                  </a:cubicBezTo>
                  <a:cubicBezTo>
                    <a:pt x="5311" y="4441"/>
                    <a:pt x="5215" y="4441"/>
                    <a:pt x="5132" y="4465"/>
                  </a:cubicBezTo>
                  <a:cubicBezTo>
                    <a:pt x="4513" y="4703"/>
                    <a:pt x="3977" y="5001"/>
                    <a:pt x="3489" y="5477"/>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203;p25"/>
            <p:cNvSpPr/>
            <p:nvPr/>
          </p:nvSpPr>
          <p:spPr>
            <a:xfrm>
              <a:off x="745325" y="3232075"/>
              <a:ext cx="156000" cy="130100"/>
            </a:xfrm>
            <a:custGeom>
              <a:avLst/>
              <a:gdLst/>
              <a:ahLst/>
              <a:cxnLst/>
              <a:rect l="l" t="t" r="r" b="b"/>
              <a:pathLst>
                <a:path w="6240" h="5204" extrusionOk="0">
                  <a:moveTo>
                    <a:pt x="5465" y="0"/>
                  </a:moveTo>
                  <a:cubicBezTo>
                    <a:pt x="6215" y="643"/>
                    <a:pt x="6239" y="858"/>
                    <a:pt x="5620" y="1572"/>
                  </a:cubicBezTo>
                  <a:cubicBezTo>
                    <a:pt x="5430" y="1798"/>
                    <a:pt x="5370" y="1989"/>
                    <a:pt x="5501" y="2286"/>
                  </a:cubicBezTo>
                  <a:cubicBezTo>
                    <a:pt x="5668" y="2679"/>
                    <a:pt x="5668" y="3060"/>
                    <a:pt x="5203" y="3299"/>
                  </a:cubicBezTo>
                  <a:cubicBezTo>
                    <a:pt x="4989" y="3418"/>
                    <a:pt x="4989" y="3632"/>
                    <a:pt x="5084" y="3870"/>
                  </a:cubicBezTo>
                  <a:cubicBezTo>
                    <a:pt x="5501" y="4823"/>
                    <a:pt x="5370" y="5096"/>
                    <a:pt x="4346" y="5168"/>
                  </a:cubicBezTo>
                  <a:cubicBezTo>
                    <a:pt x="3536" y="5204"/>
                    <a:pt x="2715" y="5180"/>
                    <a:pt x="1917" y="5144"/>
                  </a:cubicBezTo>
                  <a:cubicBezTo>
                    <a:pt x="1441" y="5132"/>
                    <a:pt x="1024" y="4930"/>
                    <a:pt x="691" y="4572"/>
                  </a:cubicBezTo>
                  <a:cubicBezTo>
                    <a:pt x="500" y="4346"/>
                    <a:pt x="417" y="4120"/>
                    <a:pt x="572" y="3858"/>
                  </a:cubicBezTo>
                  <a:cubicBezTo>
                    <a:pt x="774" y="3513"/>
                    <a:pt x="846" y="3239"/>
                    <a:pt x="429" y="2965"/>
                  </a:cubicBezTo>
                  <a:cubicBezTo>
                    <a:pt x="143" y="2763"/>
                    <a:pt x="179" y="2501"/>
                    <a:pt x="393" y="2215"/>
                  </a:cubicBezTo>
                  <a:cubicBezTo>
                    <a:pt x="477" y="2132"/>
                    <a:pt x="560" y="2072"/>
                    <a:pt x="631" y="1989"/>
                  </a:cubicBezTo>
                  <a:cubicBezTo>
                    <a:pt x="929" y="1667"/>
                    <a:pt x="905" y="1536"/>
                    <a:pt x="572" y="1251"/>
                  </a:cubicBezTo>
                  <a:cubicBezTo>
                    <a:pt x="393" y="1096"/>
                    <a:pt x="191" y="941"/>
                    <a:pt x="72" y="739"/>
                  </a:cubicBezTo>
                  <a:cubicBezTo>
                    <a:pt x="0" y="608"/>
                    <a:pt x="0" y="346"/>
                    <a:pt x="84" y="203"/>
                  </a:cubicBezTo>
                  <a:cubicBezTo>
                    <a:pt x="179" y="84"/>
                    <a:pt x="429" y="0"/>
                    <a:pt x="596" y="12"/>
                  </a:cubicBezTo>
                  <a:cubicBezTo>
                    <a:pt x="929" y="48"/>
                    <a:pt x="1274" y="143"/>
                    <a:pt x="1620" y="251"/>
                  </a:cubicBezTo>
                  <a:cubicBezTo>
                    <a:pt x="2917" y="655"/>
                    <a:pt x="4179" y="489"/>
                    <a:pt x="5465" y="0"/>
                  </a:cubicBezTo>
                  <a:close/>
                  <a:moveTo>
                    <a:pt x="1667" y="1513"/>
                  </a:moveTo>
                  <a:cubicBezTo>
                    <a:pt x="2084" y="2025"/>
                    <a:pt x="2441" y="2096"/>
                    <a:pt x="3941" y="2108"/>
                  </a:cubicBezTo>
                  <a:cubicBezTo>
                    <a:pt x="4156" y="2108"/>
                    <a:pt x="4394" y="2167"/>
                    <a:pt x="4477" y="1786"/>
                  </a:cubicBezTo>
                  <a:cubicBezTo>
                    <a:pt x="3548" y="1691"/>
                    <a:pt x="2679" y="1620"/>
                    <a:pt x="1667" y="1513"/>
                  </a:cubicBezTo>
                  <a:close/>
                  <a:moveTo>
                    <a:pt x="4096" y="3406"/>
                  </a:moveTo>
                  <a:cubicBezTo>
                    <a:pt x="3239" y="3632"/>
                    <a:pt x="2465" y="3287"/>
                    <a:pt x="1620" y="3394"/>
                  </a:cubicBezTo>
                  <a:cubicBezTo>
                    <a:pt x="1953" y="3810"/>
                    <a:pt x="2393" y="3941"/>
                    <a:pt x="3167" y="3918"/>
                  </a:cubicBezTo>
                  <a:cubicBezTo>
                    <a:pt x="3501" y="3918"/>
                    <a:pt x="3870" y="3953"/>
                    <a:pt x="4096" y="3406"/>
                  </a:cubicBezTo>
                  <a:close/>
                </a:path>
              </a:pathLst>
            </a:custGeom>
            <a:solidFill>
              <a:schemeClr val="accent2">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 name="Google Shape;204;p25"/>
            <p:cNvSpPr/>
            <p:nvPr/>
          </p:nvSpPr>
          <p:spPr>
            <a:xfrm>
              <a:off x="787000" y="3269875"/>
              <a:ext cx="70250" cy="16400"/>
            </a:xfrm>
            <a:custGeom>
              <a:avLst/>
              <a:gdLst/>
              <a:ahLst/>
              <a:cxnLst/>
              <a:rect l="l" t="t" r="r" b="b"/>
              <a:pathLst>
                <a:path w="2810" h="656" extrusionOk="0">
                  <a:moveTo>
                    <a:pt x="0" y="1"/>
                  </a:moveTo>
                  <a:cubicBezTo>
                    <a:pt x="1012" y="96"/>
                    <a:pt x="1881" y="179"/>
                    <a:pt x="2810" y="274"/>
                  </a:cubicBezTo>
                  <a:cubicBezTo>
                    <a:pt x="2703" y="655"/>
                    <a:pt x="2465" y="596"/>
                    <a:pt x="2274" y="596"/>
                  </a:cubicBezTo>
                  <a:cubicBezTo>
                    <a:pt x="774" y="584"/>
                    <a:pt x="429" y="513"/>
                    <a:pt x="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 name="Google Shape;205;p25"/>
            <p:cNvSpPr/>
            <p:nvPr/>
          </p:nvSpPr>
          <p:spPr>
            <a:xfrm>
              <a:off x="785500" y="3314225"/>
              <a:ext cx="62225" cy="16700"/>
            </a:xfrm>
            <a:custGeom>
              <a:avLst/>
              <a:gdLst/>
              <a:ahLst/>
              <a:cxnLst/>
              <a:rect l="l" t="t" r="r" b="b"/>
              <a:pathLst>
                <a:path w="2489" h="668" extrusionOk="0">
                  <a:moveTo>
                    <a:pt x="2489" y="120"/>
                  </a:moveTo>
                  <a:cubicBezTo>
                    <a:pt x="2263" y="667"/>
                    <a:pt x="1894" y="632"/>
                    <a:pt x="1548" y="644"/>
                  </a:cubicBezTo>
                  <a:cubicBezTo>
                    <a:pt x="775" y="655"/>
                    <a:pt x="346" y="524"/>
                    <a:pt x="1" y="120"/>
                  </a:cubicBezTo>
                  <a:cubicBezTo>
                    <a:pt x="858" y="1"/>
                    <a:pt x="1620" y="346"/>
                    <a:pt x="2489" y="12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 name="Google Shape;206;p25"/>
            <p:cNvSpPr/>
            <p:nvPr/>
          </p:nvSpPr>
          <p:spPr>
            <a:xfrm>
              <a:off x="777175" y="3019250"/>
              <a:ext cx="81575" cy="76225"/>
            </a:xfrm>
            <a:custGeom>
              <a:avLst/>
              <a:gdLst/>
              <a:ahLst/>
              <a:cxnLst/>
              <a:rect l="l" t="t" r="r" b="b"/>
              <a:pathLst>
                <a:path w="3263" h="3049" extrusionOk="0">
                  <a:moveTo>
                    <a:pt x="3263" y="548"/>
                  </a:moveTo>
                  <a:cubicBezTo>
                    <a:pt x="3120" y="1477"/>
                    <a:pt x="2715" y="2227"/>
                    <a:pt x="1881" y="2679"/>
                  </a:cubicBezTo>
                  <a:cubicBezTo>
                    <a:pt x="1179" y="3049"/>
                    <a:pt x="119" y="2453"/>
                    <a:pt x="48" y="1656"/>
                  </a:cubicBezTo>
                  <a:cubicBezTo>
                    <a:pt x="0" y="1251"/>
                    <a:pt x="429" y="608"/>
                    <a:pt x="869" y="405"/>
                  </a:cubicBezTo>
                  <a:cubicBezTo>
                    <a:pt x="1655" y="1"/>
                    <a:pt x="2429" y="48"/>
                    <a:pt x="3263" y="54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 name="Google Shape;207;p25"/>
            <p:cNvSpPr/>
            <p:nvPr/>
          </p:nvSpPr>
          <p:spPr>
            <a:xfrm>
              <a:off x="656025" y="2832325"/>
              <a:ext cx="311375" cy="548300"/>
            </a:xfrm>
            <a:custGeom>
              <a:avLst/>
              <a:gdLst/>
              <a:ahLst/>
              <a:cxnLst/>
              <a:rect l="l" t="t" r="r" b="b"/>
              <a:pathLst>
                <a:path w="12455" h="21932" extrusionOk="0">
                  <a:moveTo>
                    <a:pt x="10585" y="1489"/>
                  </a:moveTo>
                  <a:cubicBezTo>
                    <a:pt x="9525" y="512"/>
                    <a:pt x="8275" y="0"/>
                    <a:pt x="6870" y="0"/>
                  </a:cubicBezTo>
                  <a:cubicBezTo>
                    <a:pt x="6144" y="0"/>
                    <a:pt x="5358" y="143"/>
                    <a:pt x="4525" y="417"/>
                  </a:cubicBezTo>
                  <a:cubicBezTo>
                    <a:pt x="3346" y="810"/>
                    <a:pt x="2358" y="1572"/>
                    <a:pt x="1512" y="2727"/>
                  </a:cubicBezTo>
                  <a:cubicBezTo>
                    <a:pt x="441" y="4227"/>
                    <a:pt x="0" y="5942"/>
                    <a:pt x="215" y="7835"/>
                  </a:cubicBezTo>
                  <a:cubicBezTo>
                    <a:pt x="381" y="9275"/>
                    <a:pt x="1191" y="10418"/>
                    <a:pt x="1989" y="11478"/>
                  </a:cubicBezTo>
                  <a:lnTo>
                    <a:pt x="2144" y="11669"/>
                  </a:lnTo>
                  <a:cubicBezTo>
                    <a:pt x="2703" y="12419"/>
                    <a:pt x="3251" y="13109"/>
                    <a:pt x="3346" y="14050"/>
                  </a:cubicBezTo>
                  <a:cubicBezTo>
                    <a:pt x="3358" y="14145"/>
                    <a:pt x="3358" y="14240"/>
                    <a:pt x="3370" y="14336"/>
                  </a:cubicBezTo>
                  <a:cubicBezTo>
                    <a:pt x="3406" y="14645"/>
                    <a:pt x="3453" y="14978"/>
                    <a:pt x="3453" y="15288"/>
                  </a:cubicBezTo>
                  <a:cubicBezTo>
                    <a:pt x="3453" y="15371"/>
                    <a:pt x="3370" y="15526"/>
                    <a:pt x="3275" y="15645"/>
                  </a:cubicBezTo>
                  <a:cubicBezTo>
                    <a:pt x="2822" y="16121"/>
                    <a:pt x="2775" y="16645"/>
                    <a:pt x="3132" y="17205"/>
                  </a:cubicBezTo>
                  <a:cubicBezTo>
                    <a:pt x="3215" y="17336"/>
                    <a:pt x="3298" y="17455"/>
                    <a:pt x="3394" y="17598"/>
                  </a:cubicBezTo>
                  <a:lnTo>
                    <a:pt x="3477" y="17729"/>
                  </a:lnTo>
                  <a:cubicBezTo>
                    <a:pt x="3072" y="18503"/>
                    <a:pt x="3072" y="18574"/>
                    <a:pt x="3453" y="19408"/>
                  </a:cubicBezTo>
                  <a:lnTo>
                    <a:pt x="3465" y="19443"/>
                  </a:lnTo>
                  <a:cubicBezTo>
                    <a:pt x="3513" y="19539"/>
                    <a:pt x="3489" y="19693"/>
                    <a:pt x="3465" y="19836"/>
                  </a:cubicBezTo>
                  <a:lnTo>
                    <a:pt x="3465" y="19860"/>
                  </a:lnTo>
                  <a:cubicBezTo>
                    <a:pt x="3370" y="20574"/>
                    <a:pt x="3608" y="21086"/>
                    <a:pt x="4168" y="21420"/>
                  </a:cubicBezTo>
                  <a:lnTo>
                    <a:pt x="4179" y="21432"/>
                  </a:lnTo>
                  <a:cubicBezTo>
                    <a:pt x="4477" y="21610"/>
                    <a:pt x="4834" y="21813"/>
                    <a:pt x="5192" y="21836"/>
                  </a:cubicBezTo>
                  <a:lnTo>
                    <a:pt x="5215" y="21836"/>
                  </a:lnTo>
                  <a:cubicBezTo>
                    <a:pt x="5751" y="21884"/>
                    <a:pt x="6311" y="21932"/>
                    <a:pt x="6858" y="21932"/>
                  </a:cubicBezTo>
                  <a:cubicBezTo>
                    <a:pt x="7406" y="21932"/>
                    <a:pt x="7882" y="21884"/>
                    <a:pt x="8335" y="21777"/>
                  </a:cubicBezTo>
                  <a:cubicBezTo>
                    <a:pt x="8525" y="21729"/>
                    <a:pt x="8704" y="21670"/>
                    <a:pt x="8871" y="21610"/>
                  </a:cubicBezTo>
                  <a:cubicBezTo>
                    <a:pt x="9323" y="21408"/>
                    <a:pt x="9549" y="21063"/>
                    <a:pt x="9537" y="20598"/>
                  </a:cubicBezTo>
                  <a:cubicBezTo>
                    <a:pt x="9537" y="20479"/>
                    <a:pt x="9502" y="20360"/>
                    <a:pt x="9490" y="20241"/>
                  </a:cubicBezTo>
                  <a:cubicBezTo>
                    <a:pt x="9478" y="20146"/>
                    <a:pt x="9466" y="20051"/>
                    <a:pt x="9466" y="19943"/>
                  </a:cubicBezTo>
                  <a:lnTo>
                    <a:pt x="9466" y="19920"/>
                  </a:lnTo>
                  <a:cubicBezTo>
                    <a:pt x="9466" y="19860"/>
                    <a:pt x="9442" y="19729"/>
                    <a:pt x="9466" y="19693"/>
                  </a:cubicBezTo>
                  <a:cubicBezTo>
                    <a:pt x="9799" y="19324"/>
                    <a:pt x="9787" y="18872"/>
                    <a:pt x="9787" y="18479"/>
                  </a:cubicBezTo>
                  <a:cubicBezTo>
                    <a:pt x="9787" y="18134"/>
                    <a:pt x="9847" y="17872"/>
                    <a:pt x="10002" y="17610"/>
                  </a:cubicBezTo>
                  <a:cubicBezTo>
                    <a:pt x="10430" y="16836"/>
                    <a:pt x="10299" y="16157"/>
                    <a:pt x="9597" y="15562"/>
                  </a:cubicBezTo>
                  <a:cubicBezTo>
                    <a:pt x="9430" y="15419"/>
                    <a:pt x="9371" y="15276"/>
                    <a:pt x="9359" y="15038"/>
                  </a:cubicBezTo>
                  <a:cubicBezTo>
                    <a:pt x="9311" y="14157"/>
                    <a:pt x="9442" y="13264"/>
                    <a:pt x="9764" y="12311"/>
                  </a:cubicBezTo>
                  <a:cubicBezTo>
                    <a:pt x="9954" y="11728"/>
                    <a:pt x="10275" y="11240"/>
                    <a:pt x="10621" y="10716"/>
                  </a:cubicBezTo>
                  <a:cubicBezTo>
                    <a:pt x="10728" y="10561"/>
                    <a:pt x="10847" y="10395"/>
                    <a:pt x="10954" y="10228"/>
                  </a:cubicBezTo>
                  <a:cubicBezTo>
                    <a:pt x="11966" y="8609"/>
                    <a:pt x="12454" y="6989"/>
                    <a:pt x="12419" y="5239"/>
                  </a:cubicBezTo>
                  <a:cubicBezTo>
                    <a:pt x="12383" y="3834"/>
                    <a:pt x="11788" y="2608"/>
                    <a:pt x="10585" y="1489"/>
                  </a:cubicBezTo>
                  <a:close/>
                  <a:moveTo>
                    <a:pt x="9990" y="10287"/>
                  </a:moveTo>
                  <a:cubicBezTo>
                    <a:pt x="9883" y="10454"/>
                    <a:pt x="9775" y="10621"/>
                    <a:pt x="9656" y="10764"/>
                  </a:cubicBezTo>
                  <a:cubicBezTo>
                    <a:pt x="8894" y="11728"/>
                    <a:pt x="8716" y="12883"/>
                    <a:pt x="8537" y="13990"/>
                  </a:cubicBezTo>
                  <a:lnTo>
                    <a:pt x="8501" y="14288"/>
                  </a:lnTo>
                  <a:cubicBezTo>
                    <a:pt x="8466" y="14455"/>
                    <a:pt x="8501" y="14609"/>
                    <a:pt x="8513" y="14752"/>
                  </a:cubicBezTo>
                  <a:cubicBezTo>
                    <a:pt x="8525" y="14824"/>
                    <a:pt x="8537" y="14907"/>
                    <a:pt x="8537" y="14978"/>
                  </a:cubicBezTo>
                  <a:cubicBezTo>
                    <a:pt x="8561" y="15419"/>
                    <a:pt x="8525" y="15467"/>
                    <a:pt x="8120" y="15586"/>
                  </a:cubicBezTo>
                  <a:cubicBezTo>
                    <a:pt x="7644" y="15717"/>
                    <a:pt x="7204" y="15800"/>
                    <a:pt x="6763" y="15800"/>
                  </a:cubicBezTo>
                  <a:lnTo>
                    <a:pt x="6763" y="15800"/>
                  </a:lnTo>
                  <a:cubicBezTo>
                    <a:pt x="6489" y="15800"/>
                    <a:pt x="6204" y="15764"/>
                    <a:pt x="5918" y="15705"/>
                  </a:cubicBezTo>
                  <a:cubicBezTo>
                    <a:pt x="5525" y="15621"/>
                    <a:pt x="5108" y="15502"/>
                    <a:pt x="4715" y="15395"/>
                  </a:cubicBezTo>
                  <a:lnTo>
                    <a:pt x="4406" y="15300"/>
                  </a:lnTo>
                  <a:cubicBezTo>
                    <a:pt x="4168" y="15240"/>
                    <a:pt x="4156" y="15145"/>
                    <a:pt x="4168" y="15050"/>
                  </a:cubicBezTo>
                  <a:cubicBezTo>
                    <a:pt x="4299" y="13657"/>
                    <a:pt x="3798" y="12359"/>
                    <a:pt x="2572" y="11014"/>
                  </a:cubicBezTo>
                  <a:cubicBezTo>
                    <a:pt x="1858" y="10228"/>
                    <a:pt x="1358" y="9299"/>
                    <a:pt x="1012" y="8216"/>
                  </a:cubicBezTo>
                  <a:cubicBezTo>
                    <a:pt x="798" y="7537"/>
                    <a:pt x="858" y="6847"/>
                    <a:pt x="953" y="6180"/>
                  </a:cubicBezTo>
                  <a:cubicBezTo>
                    <a:pt x="1179" y="4406"/>
                    <a:pt x="1977" y="2965"/>
                    <a:pt x="3334" y="1905"/>
                  </a:cubicBezTo>
                  <a:cubicBezTo>
                    <a:pt x="3656" y="1655"/>
                    <a:pt x="4060" y="1429"/>
                    <a:pt x="4513" y="1286"/>
                  </a:cubicBezTo>
                  <a:cubicBezTo>
                    <a:pt x="5049" y="1084"/>
                    <a:pt x="5608" y="953"/>
                    <a:pt x="6204" y="870"/>
                  </a:cubicBezTo>
                  <a:cubicBezTo>
                    <a:pt x="6442" y="834"/>
                    <a:pt x="6680" y="810"/>
                    <a:pt x="6918" y="810"/>
                  </a:cubicBezTo>
                  <a:cubicBezTo>
                    <a:pt x="8263" y="810"/>
                    <a:pt x="9430" y="1417"/>
                    <a:pt x="10549" y="2656"/>
                  </a:cubicBezTo>
                  <a:cubicBezTo>
                    <a:pt x="11323" y="3513"/>
                    <a:pt x="11657" y="4537"/>
                    <a:pt x="11621" y="6061"/>
                  </a:cubicBezTo>
                  <a:cubicBezTo>
                    <a:pt x="11502" y="7430"/>
                    <a:pt x="11014" y="8811"/>
                    <a:pt x="10240" y="9930"/>
                  </a:cubicBezTo>
                  <a:cubicBezTo>
                    <a:pt x="10133" y="10061"/>
                    <a:pt x="10061" y="10180"/>
                    <a:pt x="9990" y="10287"/>
                  </a:cubicBezTo>
                  <a:close/>
                  <a:moveTo>
                    <a:pt x="9073" y="17479"/>
                  </a:moveTo>
                  <a:cubicBezTo>
                    <a:pt x="8835" y="17765"/>
                    <a:pt x="8799" y="18015"/>
                    <a:pt x="8930" y="18336"/>
                  </a:cubicBezTo>
                  <a:cubicBezTo>
                    <a:pt x="9097" y="18741"/>
                    <a:pt x="9037" y="18991"/>
                    <a:pt x="8704" y="19158"/>
                  </a:cubicBezTo>
                  <a:cubicBezTo>
                    <a:pt x="8537" y="19253"/>
                    <a:pt x="8299" y="19455"/>
                    <a:pt x="8513" y="19920"/>
                  </a:cubicBezTo>
                  <a:cubicBezTo>
                    <a:pt x="8716" y="20384"/>
                    <a:pt x="8763" y="20646"/>
                    <a:pt x="8692" y="20777"/>
                  </a:cubicBezTo>
                  <a:cubicBezTo>
                    <a:pt x="8621" y="20920"/>
                    <a:pt x="8359" y="20991"/>
                    <a:pt x="7894" y="21003"/>
                  </a:cubicBezTo>
                  <a:cubicBezTo>
                    <a:pt x="7620" y="21015"/>
                    <a:pt x="7323" y="21039"/>
                    <a:pt x="6989" y="21039"/>
                  </a:cubicBezTo>
                  <a:cubicBezTo>
                    <a:pt x="6489" y="21039"/>
                    <a:pt x="5954" y="21015"/>
                    <a:pt x="5489" y="20991"/>
                  </a:cubicBezTo>
                  <a:cubicBezTo>
                    <a:pt x="5061" y="20979"/>
                    <a:pt x="4680" y="20801"/>
                    <a:pt x="4370" y="20455"/>
                  </a:cubicBezTo>
                  <a:cubicBezTo>
                    <a:pt x="4191" y="20265"/>
                    <a:pt x="4168" y="20098"/>
                    <a:pt x="4275" y="19908"/>
                  </a:cubicBezTo>
                  <a:cubicBezTo>
                    <a:pt x="4465" y="19562"/>
                    <a:pt x="4596" y="19158"/>
                    <a:pt x="4072" y="18812"/>
                  </a:cubicBezTo>
                  <a:cubicBezTo>
                    <a:pt x="3989" y="18753"/>
                    <a:pt x="3941" y="18693"/>
                    <a:pt x="3941" y="18622"/>
                  </a:cubicBezTo>
                  <a:cubicBezTo>
                    <a:pt x="3929" y="18538"/>
                    <a:pt x="3965" y="18419"/>
                    <a:pt x="4084" y="18276"/>
                  </a:cubicBezTo>
                  <a:lnTo>
                    <a:pt x="4191" y="18181"/>
                  </a:lnTo>
                  <a:cubicBezTo>
                    <a:pt x="4239" y="18146"/>
                    <a:pt x="4287" y="18098"/>
                    <a:pt x="4322" y="18062"/>
                  </a:cubicBezTo>
                  <a:cubicBezTo>
                    <a:pt x="4465" y="17907"/>
                    <a:pt x="4584" y="17741"/>
                    <a:pt x="4560" y="17562"/>
                  </a:cubicBezTo>
                  <a:cubicBezTo>
                    <a:pt x="4549" y="17384"/>
                    <a:pt x="4430" y="17253"/>
                    <a:pt x="4251" y="17110"/>
                  </a:cubicBezTo>
                  <a:lnTo>
                    <a:pt x="4168" y="17026"/>
                  </a:lnTo>
                  <a:cubicBezTo>
                    <a:pt x="4013" y="16907"/>
                    <a:pt x="3870" y="16776"/>
                    <a:pt x="3787" y="16645"/>
                  </a:cubicBezTo>
                  <a:cubicBezTo>
                    <a:pt x="3727" y="16538"/>
                    <a:pt x="3751" y="16336"/>
                    <a:pt x="3787" y="16276"/>
                  </a:cubicBezTo>
                  <a:cubicBezTo>
                    <a:pt x="3834" y="16217"/>
                    <a:pt x="3989" y="16133"/>
                    <a:pt x="4132" y="16133"/>
                  </a:cubicBezTo>
                  <a:lnTo>
                    <a:pt x="4168" y="16133"/>
                  </a:lnTo>
                  <a:cubicBezTo>
                    <a:pt x="4513" y="16181"/>
                    <a:pt x="4858" y="16276"/>
                    <a:pt x="5156" y="16371"/>
                  </a:cubicBezTo>
                  <a:cubicBezTo>
                    <a:pt x="5668" y="16526"/>
                    <a:pt x="6168" y="16610"/>
                    <a:pt x="6692" y="16610"/>
                  </a:cubicBezTo>
                  <a:cubicBezTo>
                    <a:pt x="7418" y="16610"/>
                    <a:pt x="8180" y="16467"/>
                    <a:pt x="9002" y="16157"/>
                  </a:cubicBezTo>
                  <a:cubicBezTo>
                    <a:pt x="9323" y="16431"/>
                    <a:pt x="9466" y="16610"/>
                    <a:pt x="9478" y="16764"/>
                  </a:cubicBezTo>
                  <a:cubicBezTo>
                    <a:pt x="9490" y="16931"/>
                    <a:pt x="9371" y="17122"/>
                    <a:pt x="9073" y="1747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 name="Google Shape;208;p25"/>
            <p:cNvSpPr/>
            <p:nvPr/>
          </p:nvSpPr>
          <p:spPr>
            <a:xfrm>
              <a:off x="921225" y="2777550"/>
              <a:ext cx="31000" cy="55100"/>
            </a:xfrm>
            <a:custGeom>
              <a:avLst/>
              <a:gdLst/>
              <a:ahLst/>
              <a:cxnLst/>
              <a:rect l="l" t="t" r="r" b="b"/>
              <a:pathLst>
                <a:path w="1240" h="2204" extrusionOk="0">
                  <a:moveTo>
                    <a:pt x="60" y="2203"/>
                  </a:moveTo>
                  <a:lnTo>
                    <a:pt x="287" y="2049"/>
                  </a:lnTo>
                  <a:cubicBezTo>
                    <a:pt x="358" y="1989"/>
                    <a:pt x="418" y="1953"/>
                    <a:pt x="489" y="1906"/>
                  </a:cubicBezTo>
                  <a:cubicBezTo>
                    <a:pt x="644" y="1822"/>
                    <a:pt x="775" y="1727"/>
                    <a:pt x="822" y="1584"/>
                  </a:cubicBezTo>
                  <a:cubicBezTo>
                    <a:pt x="846" y="1489"/>
                    <a:pt x="894" y="1406"/>
                    <a:pt x="941" y="1298"/>
                  </a:cubicBezTo>
                  <a:cubicBezTo>
                    <a:pt x="1072" y="1001"/>
                    <a:pt x="1239" y="679"/>
                    <a:pt x="1132" y="227"/>
                  </a:cubicBezTo>
                  <a:lnTo>
                    <a:pt x="1084" y="1"/>
                  </a:lnTo>
                  <a:lnTo>
                    <a:pt x="906" y="144"/>
                  </a:lnTo>
                  <a:cubicBezTo>
                    <a:pt x="251" y="620"/>
                    <a:pt x="1" y="1156"/>
                    <a:pt x="48" y="1929"/>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 name="Google Shape;209;p25"/>
            <p:cNvSpPr/>
            <p:nvPr/>
          </p:nvSpPr>
          <p:spPr>
            <a:xfrm>
              <a:off x="692325" y="2793625"/>
              <a:ext cx="38725" cy="35450"/>
            </a:xfrm>
            <a:custGeom>
              <a:avLst/>
              <a:gdLst/>
              <a:ahLst/>
              <a:cxnLst/>
              <a:rect l="l" t="t" r="r" b="b"/>
              <a:pathLst>
                <a:path w="1549" h="1418" extrusionOk="0">
                  <a:moveTo>
                    <a:pt x="49" y="322"/>
                  </a:moveTo>
                  <a:cubicBezTo>
                    <a:pt x="60" y="417"/>
                    <a:pt x="60" y="536"/>
                    <a:pt x="156" y="632"/>
                  </a:cubicBezTo>
                  <a:cubicBezTo>
                    <a:pt x="299" y="810"/>
                    <a:pt x="465" y="953"/>
                    <a:pt x="632" y="1108"/>
                  </a:cubicBezTo>
                  <a:cubicBezTo>
                    <a:pt x="692" y="1167"/>
                    <a:pt x="751" y="1227"/>
                    <a:pt x="811" y="1275"/>
                  </a:cubicBezTo>
                  <a:cubicBezTo>
                    <a:pt x="918" y="1370"/>
                    <a:pt x="1013" y="1417"/>
                    <a:pt x="1120" y="1417"/>
                  </a:cubicBezTo>
                  <a:cubicBezTo>
                    <a:pt x="1358" y="1417"/>
                    <a:pt x="1465" y="1156"/>
                    <a:pt x="1513" y="1060"/>
                  </a:cubicBezTo>
                  <a:lnTo>
                    <a:pt x="1549" y="977"/>
                  </a:lnTo>
                  <a:lnTo>
                    <a:pt x="1477" y="894"/>
                  </a:lnTo>
                  <a:cubicBezTo>
                    <a:pt x="1406" y="810"/>
                    <a:pt x="1334" y="739"/>
                    <a:pt x="1251" y="655"/>
                  </a:cubicBezTo>
                  <a:cubicBezTo>
                    <a:pt x="1061" y="453"/>
                    <a:pt x="882" y="263"/>
                    <a:pt x="692" y="84"/>
                  </a:cubicBezTo>
                  <a:cubicBezTo>
                    <a:pt x="632" y="36"/>
                    <a:pt x="572" y="1"/>
                    <a:pt x="465" y="1"/>
                  </a:cubicBezTo>
                  <a:cubicBezTo>
                    <a:pt x="406" y="1"/>
                    <a:pt x="358" y="1"/>
                    <a:pt x="299" y="24"/>
                  </a:cubicBezTo>
                  <a:cubicBezTo>
                    <a:pt x="263" y="24"/>
                    <a:pt x="215" y="36"/>
                    <a:pt x="180" y="36"/>
                  </a:cubicBezTo>
                  <a:lnTo>
                    <a:pt x="1" y="36"/>
                  </a:lnTo>
                  <a:lnTo>
                    <a:pt x="37" y="215"/>
                  </a:lnTo>
                  <a:cubicBezTo>
                    <a:pt x="37" y="263"/>
                    <a:pt x="37" y="286"/>
                    <a:pt x="49" y="322"/>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 name="Google Shape;210;p25"/>
            <p:cNvSpPr/>
            <p:nvPr/>
          </p:nvSpPr>
          <p:spPr>
            <a:xfrm>
              <a:off x="825675" y="2751350"/>
              <a:ext cx="18500" cy="61650"/>
            </a:xfrm>
            <a:custGeom>
              <a:avLst/>
              <a:gdLst/>
              <a:ahLst/>
              <a:cxnLst/>
              <a:rect l="l" t="t" r="r" b="b"/>
              <a:pathLst>
                <a:path w="740" h="2466" extrusionOk="0">
                  <a:moveTo>
                    <a:pt x="596" y="2466"/>
                  </a:moveTo>
                  <a:lnTo>
                    <a:pt x="620" y="1989"/>
                  </a:lnTo>
                  <a:cubicBezTo>
                    <a:pt x="632" y="1823"/>
                    <a:pt x="656" y="1668"/>
                    <a:pt x="668" y="1513"/>
                  </a:cubicBezTo>
                  <a:cubicBezTo>
                    <a:pt x="715" y="1084"/>
                    <a:pt x="739" y="727"/>
                    <a:pt x="703" y="334"/>
                  </a:cubicBezTo>
                  <a:cubicBezTo>
                    <a:pt x="680" y="227"/>
                    <a:pt x="572" y="180"/>
                    <a:pt x="501" y="132"/>
                  </a:cubicBezTo>
                  <a:cubicBezTo>
                    <a:pt x="489" y="120"/>
                    <a:pt x="453" y="120"/>
                    <a:pt x="441" y="96"/>
                  </a:cubicBezTo>
                  <a:lnTo>
                    <a:pt x="275" y="1"/>
                  </a:lnTo>
                  <a:lnTo>
                    <a:pt x="215" y="180"/>
                  </a:lnTo>
                  <a:cubicBezTo>
                    <a:pt x="1" y="834"/>
                    <a:pt x="37" y="1525"/>
                    <a:pt x="358" y="206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 name="Google Shape;211;p25"/>
            <p:cNvSpPr/>
            <p:nvPr/>
          </p:nvSpPr>
          <p:spPr>
            <a:xfrm>
              <a:off x="753350" y="2945425"/>
              <a:ext cx="123550" cy="159875"/>
            </a:xfrm>
            <a:custGeom>
              <a:avLst/>
              <a:gdLst/>
              <a:ahLst/>
              <a:cxnLst/>
              <a:rect l="l" t="t" r="r" b="b"/>
              <a:pathLst>
                <a:path w="4942" h="6395" extrusionOk="0">
                  <a:moveTo>
                    <a:pt x="2775" y="1"/>
                  </a:moveTo>
                  <a:cubicBezTo>
                    <a:pt x="2525" y="1"/>
                    <a:pt x="2263" y="60"/>
                    <a:pt x="2037" y="179"/>
                  </a:cubicBezTo>
                  <a:cubicBezTo>
                    <a:pt x="2013" y="203"/>
                    <a:pt x="1977" y="203"/>
                    <a:pt x="1941" y="215"/>
                  </a:cubicBezTo>
                  <a:cubicBezTo>
                    <a:pt x="1894" y="227"/>
                    <a:pt x="1846" y="227"/>
                    <a:pt x="1810" y="239"/>
                  </a:cubicBezTo>
                  <a:cubicBezTo>
                    <a:pt x="1108" y="477"/>
                    <a:pt x="572" y="810"/>
                    <a:pt x="108" y="1275"/>
                  </a:cubicBezTo>
                  <a:lnTo>
                    <a:pt x="1" y="1370"/>
                  </a:lnTo>
                  <a:lnTo>
                    <a:pt x="108" y="1477"/>
                  </a:lnTo>
                  <a:cubicBezTo>
                    <a:pt x="239" y="1596"/>
                    <a:pt x="358" y="1656"/>
                    <a:pt x="489" y="1656"/>
                  </a:cubicBezTo>
                  <a:cubicBezTo>
                    <a:pt x="632" y="1656"/>
                    <a:pt x="715" y="1596"/>
                    <a:pt x="810" y="1549"/>
                  </a:cubicBezTo>
                  <a:cubicBezTo>
                    <a:pt x="834" y="1537"/>
                    <a:pt x="870" y="1525"/>
                    <a:pt x="882" y="1513"/>
                  </a:cubicBezTo>
                  <a:cubicBezTo>
                    <a:pt x="1025" y="1430"/>
                    <a:pt x="1191" y="1358"/>
                    <a:pt x="1346" y="1287"/>
                  </a:cubicBezTo>
                  <a:cubicBezTo>
                    <a:pt x="1668" y="1120"/>
                    <a:pt x="1977" y="977"/>
                    <a:pt x="2311" y="882"/>
                  </a:cubicBezTo>
                  <a:cubicBezTo>
                    <a:pt x="2430" y="858"/>
                    <a:pt x="2561" y="834"/>
                    <a:pt x="2680" y="834"/>
                  </a:cubicBezTo>
                  <a:cubicBezTo>
                    <a:pt x="3108" y="834"/>
                    <a:pt x="3513" y="1049"/>
                    <a:pt x="3787" y="1406"/>
                  </a:cubicBezTo>
                  <a:cubicBezTo>
                    <a:pt x="4037" y="1751"/>
                    <a:pt x="4144" y="2168"/>
                    <a:pt x="4073" y="2561"/>
                  </a:cubicBezTo>
                  <a:cubicBezTo>
                    <a:pt x="4025" y="2549"/>
                    <a:pt x="3966" y="2537"/>
                    <a:pt x="3918" y="2525"/>
                  </a:cubicBezTo>
                  <a:cubicBezTo>
                    <a:pt x="3608" y="2406"/>
                    <a:pt x="3275" y="2358"/>
                    <a:pt x="2965" y="2358"/>
                  </a:cubicBezTo>
                  <a:cubicBezTo>
                    <a:pt x="2120" y="2358"/>
                    <a:pt x="1358" y="2763"/>
                    <a:pt x="822" y="3477"/>
                  </a:cubicBezTo>
                  <a:cubicBezTo>
                    <a:pt x="227" y="4275"/>
                    <a:pt x="251" y="4930"/>
                    <a:pt x="929" y="5680"/>
                  </a:cubicBezTo>
                  <a:cubicBezTo>
                    <a:pt x="1370" y="6168"/>
                    <a:pt x="1787" y="6394"/>
                    <a:pt x="2251" y="6394"/>
                  </a:cubicBezTo>
                  <a:cubicBezTo>
                    <a:pt x="2442" y="6394"/>
                    <a:pt x="2632" y="6347"/>
                    <a:pt x="2846" y="6252"/>
                  </a:cubicBezTo>
                  <a:cubicBezTo>
                    <a:pt x="3096" y="6156"/>
                    <a:pt x="3311" y="5990"/>
                    <a:pt x="3513" y="5823"/>
                  </a:cubicBezTo>
                  <a:cubicBezTo>
                    <a:pt x="3561" y="5799"/>
                    <a:pt x="3585" y="5763"/>
                    <a:pt x="3632" y="5740"/>
                  </a:cubicBezTo>
                  <a:cubicBezTo>
                    <a:pt x="3763" y="5632"/>
                    <a:pt x="3870" y="5525"/>
                    <a:pt x="4025" y="5394"/>
                  </a:cubicBezTo>
                  <a:lnTo>
                    <a:pt x="4049" y="5359"/>
                  </a:lnTo>
                  <a:lnTo>
                    <a:pt x="4204" y="6287"/>
                  </a:lnTo>
                  <a:lnTo>
                    <a:pt x="4466" y="6287"/>
                  </a:lnTo>
                  <a:lnTo>
                    <a:pt x="4585" y="6287"/>
                  </a:lnTo>
                  <a:lnTo>
                    <a:pt x="4620" y="6180"/>
                  </a:lnTo>
                  <a:cubicBezTo>
                    <a:pt x="4632" y="6109"/>
                    <a:pt x="4668" y="6049"/>
                    <a:pt x="4680" y="5978"/>
                  </a:cubicBezTo>
                  <a:cubicBezTo>
                    <a:pt x="4728" y="5811"/>
                    <a:pt x="4775" y="5644"/>
                    <a:pt x="4799" y="5478"/>
                  </a:cubicBezTo>
                  <a:cubicBezTo>
                    <a:pt x="4858" y="4823"/>
                    <a:pt x="4894" y="4156"/>
                    <a:pt x="4918" y="3501"/>
                  </a:cubicBezTo>
                  <a:cubicBezTo>
                    <a:pt x="4930" y="3120"/>
                    <a:pt x="4942" y="2608"/>
                    <a:pt x="4906" y="2108"/>
                  </a:cubicBezTo>
                  <a:cubicBezTo>
                    <a:pt x="4799" y="977"/>
                    <a:pt x="3811" y="1"/>
                    <a:pt x="2775" y="1"/>
                  </a:cubicBezTo>
                  <a:close/>
                  <a:moveTo>
                    <a:pt x="1882" y="3477"/>
                  </a:moveTo>
                  <a:cubicBezTo>
                    <a:pt x="2227" y="3311"/>
                    <a:pt x="2549" y="3215"/>
                    <a:pt x="2858" y="3215"/>
                  </a:cubicBezTo>
                  <a:cubicBezTo>
                    <a:pt x="3251" y="3215"/>
                    <a:pt x="3632" y="3335"/>
                    <a:pt x="4037" y="3561"/>
                  </a:cubicBezTo>
                  <a:cubicBezTo>
                    <a:pt x="3870" y="4466"/>
                    <a:pt x="3454" y="5109"/>
                    <a:pt x="2739" y="5478"/>
                  </a:cubicBezTo>
                  <a:cubicBezTo>
                    <a:pt x="2620" y="5537"/>
                    <a:pt x="2489" y="5573"/>
                    <a:pt x="2346" y="5573"/>
                  </a:cubicBezTo>
                  <a:lnTo>
                    <a:pt x="2346" y="5573"/>
                  </a:lnTo>
                  <a:cubicBezTo>
                    <a:pt x="1763" y="5573"/>
                    <a:pt x="1179" y="5097"/>
                    <a:pt x="1132" y="4573"/>
                  </a:cubicBezTo>
                  <a:cubicBezTo>
                    <a:pt x="1108" y="4263"/>
                    <a:pt x="1513" y="3668"/>
                    <a:pt x="1882" y="347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9" name="TextBox 48"/>
          <p:cNvSpPr txBox="1"/>
          <p:nvPr userDrawn="1"/>
        </p:nvSpPr>
        <p:spPr>
          <a:xfrm>
            <a:off x="7445011" y="735307"/>
            <a:ext cx="4359812" cy="2800960"/>
          </a:xfrm>
          <a:prstGeom prst="rect">
            <a:avLst/>
          </a:prstGeom>
          <a:noFill/>
        </p:spPr>
        <p:txBody>
          <a:bodyPr wrap="square" rtlCol="0">
            <a:spAutoFit/>
          </a:bodyPr>
          <a:lstStyle/>
          <a:p>
            <a:pPr algn="ctr"/>
            <a:r>
              <a:rPr lang="en-US" sz="5867" dirty="0">
                <a:ln w="9525" cmpd="thickThin">
                  <a:solidFill>
                    <a:srgbClr val="7030A0"/>
                  </a:solidFill>
                </a:ln>
                <a:solidFill>
                  <a:srgbClr val="FFC000"/>
                </a:solidFill>
                <a:latin typeface="UTM Cookies" panose="02040603050506020204" pitchFamily="18" charset="0"/>
              </a:rPr>
              <a:t>MÔI</a:t>
            </a:r>
            <a:r>
              <a:rPr lang="en-US" sz="5867" baseline="0" dirty="0">
                <a:ln w="9525" cmpd="thickThin">
                  <a:solidFill>
                    <a:srgbClr val="7030A0"/>
                  </a:solidFill>
                </a:ln>
                <a:solidFill>
                  <a:srgbClr val="FFC000"/>
                </a:solidFill>
                <a:latin typeface="UTM Cookies" panose="02040603050506020204" pitchFamily="18" charset="0"/>
              </a:rPr>
              <a:t> TRƯỜNG QUANH EM</a:t>
            </a:r>
            <a:endParaRPr lang="en-US" sz="5867" dirty="0">
              <a:ln w="9525" cmpd="thickThin">
                <a:solidFill>
                  <a:srgbClr val="7030A0"/>
                </a:solidFill>
              </a:ln>
              <a:solidFill>
                <a:srgbClr val="FFC000"/>
              </a:solidFill>
              <a:latin typeface="UTM Cookies" panose="02040603050506020204" pitchFamily="18" charset="0"/>
            </a:endParaRPr>
          </a:p>
        </p:txBody>
      </p:sp>
    </p:spTree>
    <p:extLst>
      <p:ext uri="{BB962C8B-B14F-4D97-AF65-F5344CB8AC3E}">
        <p14:creationId xmlns:p14="http://schemas.microsoft.com/office/powerpoint/2010/main" val="2984144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nodePh="1">
                                  <p:stCondLst>
                                    <p:cond delay="0"/>
                                  </p:stCondLst>
                                  <p:endCondLst>
                                    <p:cond evt="begin" delay="0">
                                      <p:tn val="5"/>
                                    </p:cond>
                                  </p:end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build="p">
        <p:tmplLst>
          <p:tmpl lvl="1">
            <p:tnLst>
              <p:par>
                <p:cTn presetID="10" presetClass="entr" presetSubtype="0" fill="hold" nodeType="withEffect" nodePh="1">
                  <p:stCondLst>
                    <p:cond delay="0"/>
                  </p:stCondLst>
                  <p:endCondLst>
                    <p:cond delay="0"/>
                  </p:end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rgbClr val="E5E1EE"/>
        </a:solidFill>
        <a:effectLst/>
      </p:bgPr>
    </p:bg>
    <p:spTree>
      <p:nvGrpSpPr>
        <p:cNvPr id="1" name="Shape 74"/>
        <p:cNvGrpSpPr/>
        <p:nvPr/>
      </p:nvGrpSpPr>
      <p:grpSpPr>
        <a:xfrm>
          <a:off x="0" y="0"/>
          <a:ext cx="0" cy="0"/>
          <a:chOff x="0" y="0"/>
          <a:chExt cx="0" cy="0"/>
        </a:xfrm>
      </p:grpSpPr>
      <p:sp>
        <p:nvSpPr>
          <p:cNvPr id="3" name="Rounded Rectangle 2"/>
          <p:cNvSpPr/>
          <p:nvPr userDrawn="1"/>
        </p:nvSpPr>
        <p:spPr>
          <a:xfrm>
            <a:off x="464457" y="154819"/>
            <a:ext cx="11514667" cy="6289524"/>
          </a:xfrm>
          <a:prstGeom prst="roundRect">
            <a:avLst>
              <a:gd name="adj" fmla="val 5424"/>
            </a:avLst>
          </a:prstGeom>
          <a:solidFill>
            <a:schemeClr val="bg1"/>
          </a:solidFill>
          <a:ln w="41275" cmpd="dbl">
            <a:solidFill>
              <a:srgbClr val="AC98C9"/>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1400938028"/>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Blank" type="blank" preserve="1">
  <p:cSld name="1_Blank">
    <p:bg>
      <p:bgPr>
        <a:solidFill>
          <a:schemeClr val="lt1"/>
        </a:solidFill>
        <a:effectLst/>
      </p:bgPr>
    </p:bg>
    <p:spTree>
      <p:nvGrpSpPr>
        <p:cNvPr id="1" name="Shape 74"/>
        <p:cNvGrpSpPr/>
        <p:nvPr/>
      </p:nvGrpSpPr>
      <p:grpSpPr>
        <a:xfrm>
          <a:off x="0" y="0"/>
          <a:ext cx="0" cy="0"/>
          <a:chOff x="0" y="0"/>
          <a:chExt cx="0" cy="0"/>
        </a:xfrm>
      </p:grpSpPr>
    </p:spTree>
    <p:extLst>
      <p:ext uri="{BB962C8B-B14F-4D97-AF65-F5344CB8AC3E}">
        <p14:creationId xmlns:p14="http://schemas.microsoft.com/office/powerpoint/2010/main" val="289841584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55"/>
        <p:cNvGrpSpPr/>
        <p:nvPr/>
      </p:nvGrpSpPr>
      <p:grpSpPr>
        <a:xfrm>
          <a:off x="0" y="0"/>
          <a:ext cx="0" cy="0"/>
          <a:chOff x="0" y="0"/>
          <a:chExt cx="0" cy="0"/>
        </a:xfrm>
      </p:grpSpPr>
      <p:grpSp>
        <p:nvGrpSpPr>
          <p:cNvPr id="56" name="Google Shape;56;p9"/>
          <p:cNvGrpSpPr/>
          <p:nvPr/>
        </p:nvGrpSpPr>
        <p:grpSpPr>
          <a:xfrm rot="10800000">
            <a:off x="-5" y="-8667"/>
            <a:ext cx="6553591" cy="6875200"/>
            <a:chOff x="4003316" y="-6500"/>
            <a:chExt cx="4826387" cy="5156400"/>
          </a:xfrm>
        </p:grpSpPr>
        <p:sp>
          <p:nvSpPr>
            <p:cNvPr id="57" name="Google Shape;57;p9"/>
            <p:cNvSpPr/>
            <p:nvPr/>
          </p:nvSpPr>
          <p:spPr>
            <a:xfrm rot="-5400000">
              <a:off x="2250685" y="1746286"/>
              <a:ext cx="5156245" cy="1650983"/>
            </a:xfrm>
            <a:custGeom>
              <a:avLst/>
              <a:gdLst/>
              <a:ahLst/>
              <a:cxnLst/>
              <a:rect l="l" t="t" r="r" b="b"/>
              <a:pathLst>
                <a:path w="48078" h="17253" extrusionOk="0">
                  <a:moveTo>
                    <a:pt x="24551" y="0"/>
                  </a:moveTo>
                  <a:cubicBezTo>
                    <a:pt x="19562" y="0"/>
                    <a:pt x="12918" y="5739"/>
                    <a:pt x="7775" y="5942"/>
                  </a:cubicBezTo>
                  <a:cubicBezTo>
                    <a:pt x="7443" y="5956"/>
                    <a:pt x="7121" y="5962"/>
                    <a:pt x="6809" y="5962"/>
                  </a:cubicBezTo>
                  <a:cubicBezTo>
                    <a:pt x="2312" y="5962"/>
                    <a:pt x="0" y="4608"/>
                    <a:pt x="0" y="4608"/>
                  </a:cubicBezTo>
                  <a:lnTo>
                    <a:pt x="0" y="17253"/>
                  </a:lnTo>
                  <a:lnTo>
                    <a:pt x="48077" y="17253"/>
                  </a:lnTo>
                  <a:lnTo>
                    <a:pt x="48077" y="3727"/>
                  </a:lnTo>
                  <a:cubicBezTo>
                    <a:pt x="48077" y="3727"/>
                    <a:pt x="46378" y="2205"/>
                    <a:pt x="44452" y="2205"/>
                  </a:cubicBezTo>
                  <a:cubicBezTo>
                    <a:pt x="44320" y="2205"/>
                    <a:pt x="44187" y="2212"/>
                    <a:pt x="44053" y="2227"/>
                  </a:cubicBezTo>
                  <a:cubicBezTo>
                    <a:pt x="41970" y="2465"/>
                    <a:pt x="40076" y="4275"/>
                    <a:pt x="36278" y="4870"/>
                  </a:cubicBezTo>
                  <a:cubicBezTo>
                    <a:pt x="36082" y="4901"/>
                    <a:pt x="35888" y="4915"/>
                    <a:pt x="35696" y="4915"/>
                  </a:cubicBezTo>
                  <a:cubicBezTo>
                    <a:pt x="32171" y="4915"/>
                    <a:pt x="29282" y="0"/>
                    <a:pt x="2455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 name="Google Shape;58;p9"/>
            <p:cNvSpPr/>
            <p:nvPr/>
          </p:nvSpPr>
          <p:spPr>
            <a:xfrm rot="-5400000">
              <a:off x="4662404" y="982600"/>
              <a:ext cx="5156400" cy="3178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9" name="Google Shape;59;p9"/>
          <p:cNvSpPr txBox="1">
            <a:spLocks noGrp="1"/>
          </p:cNvSpPr>
          <p:nvPr>
            <p:ph type="title"/>
          </p:nvPr>
        </p:nvSpPr>
        <p:spPr>
          <a:xfrm>
            <a:off x="950800" y="1644233"/>
            <a:ext cx="42000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60" name="Google Shape;60;p9"/>
          <p:cNvSpPr txBox="1">
            <a:spLocks noGrp="1"/>
          </p:cNvSpPr>
          <p:nvPr>
            <p:ph type="subTitle" idx="1"/>
          </p:nvPr>
        </p:nvSpPr>
        <p:spPr>
          <a:xfrm>
            <a:off x="950800" y="3737433"/>
            <a:ext cx="42000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61" name="Google Shape;61;p9"/>
          <p:cNvSpPr txBox="1">
            <a:spLocks noGrp="1"/>
          </p:cNvSpPr>
          <p:nvPr>
            <p:ph type="body" idx="2"/>
          </p:nvPr>
        </p:nvSpPr>
        <p:spPr>
          <a:xfrm>
            <a:off x="6586000" y="965433"/>
            <a:ext cx="4655200" cy="4926800"/>
          </a:xfrm>
          <a:prstGeom prst="rect">
            <a:avLst/>
          </a:prstGeom>
        </p:spPr>
        <p:txBody>
          <a:bodyPr spcFirstLastPara="1" wrap="square" lIns="91425" tIns="91425" rIns="91425" bIns="91425" anchor="ctr" anchorCtr="0">
            <a:noAutofit/>
          </a:bodyPr>
          <a:lstStyle>
            <a:lvl1pPr marL="609585" lvl="0" indent="-440256">
              <a:spcBef>
                <a:spcPts val="0"/>
              </a:spcBef>
              <a:spcAft>
                <a:spcPts val="0"/>
              </a:spcAft>
              <a:buSzPts val="1600"/>
              <a:buChar char="●"/>
              <a:defRPr/>
            </a:lvl1pPr>
            <a:lvl2pPr marL="1219170" lvl="1" indent="-440256">
              <a:spcBef>
                <a:spcPts val="0"/>
              </a:spcBef>
              <a:spcAft>
                <a:spcPts val="0"/>
              </a:spcAft>
              <a:buSzPts val="1600"/>
              <a:buChar char="○"/>
              <a:defRPr/>
            </a:lvl2pPr>
            <a:lvl3pPr marL="1828754" lvl="2" indent="-440256">
              <a:spcBef>
                <a:spcPts val="0"/>
              </a:spcBef>
              <a:spcAft>
                <a:spcPts val="0"/>
              </a:spcAft>
              <a:buSzPts val="1600"/>
              <a:buChar char="■"/>
              <a:defRPr/>
            </a:lvl3pPr>
            <a:lvl4pPr marL="2438339" lvl="3" indent="-440256">
              <a:spcBef>
                <a:spcPts val="0"/>
              </a:spcBef>
              <a:spcAft>
                <a:spcPts val="0"/>
              </a:spcAft>
              <a:buSzPts val="1600"/>
              <a:buChar char="●"/>
              <a:defRPr/>
            </a:lvl4pPr>
            <a:lvl5pPr marL="3047924" lvl="4" indent="-440256">
              <a:spcBef>
                <a:spcPts val="0"/>
              </a:spcBef>
              <a:spcAft>
                <a:spcPts val="0"/>
              </a:spcAft>
              <a:buSzPts val="1600"/>
              <a:buChar char="○"/>
              <a:defRPr/>
            </a:lvl5pPr>
            <a:lvl6pPr marL="3657509" lvl="5" indent="-440256">
              <a:spcBef>
                <a:spcPts val="0"/>
              </a:spcBef>
              <a:spcAft>
                <a:spcPts val="0"/>
              </a:spcAft>
              <a:buSzPts val="1600"/>
              <a:buChar char="■"/>
              <a:defRPr/>
            </a:lvl6pPr>
            <a:lvl7pPr marL="4267093" lvl="6" indent="-440256">
              <a:spcBef>
                <a:spcPts val="0"/>
              </a:spcBef>
              <a:spcAft>
                <a:spcPts val="0"/>
              </a:spcAft>
              <a:buSzPts val="1600"/>
              <a:buChar char="●"/>
              <a:defRPr/>
            </a:lvl7pPr>
            <a:lvl8pPr marL="4876678" lvl="7" indent="-440256">
              <a:spcBef>
                <a:spcPts val="0"/>
              </a:spcBef>
              <a:spcAft>
                <a:spcPts val="0"/>
              </a:spcAft>
              <a:buSzPts val="1600"/>
              <a:buChar char="○"/>
              <a:defRPr/>
            </a:lvl8pPr>
            <a:lvl9pPr marL="5486263" lvl="8" indent="-440256">
              <a:spcBef>
                <a:spcPts val="0"/>
              </a:spcBef>
              <a:spcAft>
                <a:spcPts val="0"/>
              </a:spcAft>
              <a:buSzPts val="1600"/>
              <a:buChar char="■"/>
              <a:defRPr/>
            </a:lvl9pPr>
          </a:lstStyle>
          <a:p>
            <a:endParaRPr/>
          </a:p>
        </p:txBody>
      </p:sp>
      <p:sp>
        <p:nvSpPr>
          <p:cNvPr id="62" name="Google Shape;62;p9"/>
          <p:cNvSpPr/>
          <p:nvPr/>
        </p:nvSpPr>
        <p:spPr>
          <a:xfrm rot="10800000" flipH="1">
            <a:off x="10448767" y="-8"/>
            <a:ext cx="1743196" cy="917807"/>
          </a:xfrm>
          <a:custGeom>
            <a:avLst/>
            <a:gdLst/>
            <a:ahLst/>
            <a:cxnLst/>
            <a:rect l="l" t="t" r="r" b="b"/>
            <a:pathLst>
              <a:path w="38136" h="29948" extrusionOk="0">
                <a:moveTo>
                  <a:pt x="37163" y="0"/>
                </a:moveTo>
                <a:cubicBezTo>
                  <a:pt x="36732" y="0"/>
                  <a:pt x="36166" y="151"/>
                  <a:pt x="35481" y="658"/>
                </a:cubicBezTo>
                <a:cubicBezTo>
                  <a:pt x="33778" y="1908"/>
                  <a:pt x="33707" y="6147"/>
                  <a:pt x="31147" y="6992"/>
                </a:cubicBezTo>
                <a:cubicBezTo>
                  <a:pt x="30908" y="7072"/>
                  <a:pt x="30643" y="7108"/>
                  <a:pt x="30357" y="7108"/>
                </a:cubicBezTo>
                <a:cubicBezTo>
                  <a:pt x="28146" y="7108"/>
                  <a:pt x="24643" y="4988"/>
                  <a:pt x="21393" y="4988"/>
                </a:cubicBezTo>
                <a:cubicBezTo>
                  <a:pt x="20568" y="4988"/>
                  <a:pt x="19758" y="5125"/>
                  <a:pt x="18991" y="5468"/>
                </a:cubicBezTo>
                <a:cubicBezTo>
                  <a:pt x="14800" y="7337"/>
                  <a:pt x="16431" y="14755"/>
                  <a:pt x="13407" y="17934"/>
                </a:cubicBezTo>
                <a:cubicBezTo>
                  <a:pt x="10382" y="21113"/>
                  <a:pt x="8525" y="20803"/>
                  <a:pt x="4417" y="22351"/>
                </a:cubicBezTo>
                <a:cubicBezTo>
                  <a:pt x="416" y="23859"/>
                  <a:pt x="19" y="29638"/>
                  <a:pt x="1" y="29935"/>
                </a:cubicBezTo>
                <a:lnTo>
                  <a:pt x="38136" y="29935"/>
                </a:lnTo>
                <a:lnTo>
                  <a:pt x="38136" y="325"/>
                </a:lnTo>
                <a:cubicBezTo>
                  <a:pt x="38136" y="325"/>
                  <a:pt x="37795" y="0"/>
                  <a:pt x="37163" y="0"/>
                </a:cubicBezTo>
                <a:close/>
                <a:moveTo>
                  <a:pt x="0" y="29935"/>
                </a:moveTo>
                <a:lnTo>
                  <a:pt x="0" y="29947"/>
                </a:lnTo>
                <a:cubicBezTo>
                  <a:pt x="0" y="29947"/>
                  <a:pt x="0" y="29943"/>
                  <a:pt x="1" y="29935"/>
                </a:cubicBezTo>
                <a:close/>
              </a:path>
            </a:pathLst>
          </a:custGeom>
          <a:solidFill>
            <a:schemeClr val="l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11198736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image" Target="../media/image5.png"/><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5.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image" Target="../media/image6.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theme" Target="../theme/theme6.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theme" Target="../theme/theme7.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17" Type="http://schemas.openxmlformats.org/officeDocument/2006/relationships/theme" Target="../theme/theme8.xml"/><Relationship Id="rId2" Type="http://schemas.openxmlformats.org/officeDocument/2006/relationships/slideLayout" Target="../slideLayouts/slideLayout85.xml"/><Relationship Id="rId16" Type="http://schemas.openxmlformats.org/officeDocument/2006/relationships/slideLayout" Target="../slideLayouts/slideLayout99.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5" Type="http://schemas.openxmlformats.org/officeDocument/2006/relationships/slideLayout" Target="../slideLayouts/slideLayout9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theme" Target="../theme/theme9.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389" y="365780"/>
            <a:ext cx="10515224" cy="1324636"/>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389" y="1825890"/>
            <a:ext cx="10515224" cy="435172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389" y="6356747"/>
            <a:ext cx="2742447" cy="364275"/>
          </a:xfrm>
          <a:prstGeom prst="rect">
            <a:avLst/>
          </a:prstGeom>
        </p:spPr>
        <p:txBody>
          <a:bodyPr vert="horz" lIns="91440" tIns="45720" rIns="91440" bIns="45720" rtlCol="0" anchor="ctr"/>
          <a:lstStyle>
            <a:lvl1pPr algn="l">
              <a:defRPr sz="1138">
                <a:solidFill>
                  <a:schemeClr val="tx1">
                    <a:tint val="75000"/>
                  </a:schemeClr>
                </a:solidFill>
              </a:defRPr>
            </a:lvl1pPr>
          </a:lstStyle>
          <a:p>
            <a:fld id="{32BF82D2-7A68-459D-A996-9BDDA2518FA4}" type="datetimeFigureOut">
              <a:rPr lang="zh-CN" altLang="en-US" smtClean="0"/>
              <a:t>2021/11/30</a:t>
            </a:fld>
            <a:endParaRPr lang="zh-CN" altLang="en-US"/>
          </a:p>
        </p:txBody>
      </p:sp>
      <p:sp>
        <p:nvSpPr>
          <p:cNvPr id="5" name="页脚占位符 4"/>
          <p:cNvSpPr>
            <a:spLocks noGrp="1"/>
          </p:cNvSpPr>
          <p:nvPr>
            <p:ph type="ftr" sz="quarter" idx="3"/>
          </p:nvPr>
        </p:nvSpPr>
        <p:spPr>
          <a:xfrm>
            <a:off x="4038413" y="6356747"/>
            <a:ext cx="4115176" cy="364275"/>
          </a:xfrm>
          <a:prstGeom prst="rect">
            <a:avLst/>
          </a:prstGeom>
        </p:spPr>
        <p:txBody>
          <a:bodyPr vert="horz" lIns="91440" tIns="45720" rIns="91440" bIns="45720" rtlCol="0" anchor="ctr"/>
          <a:lstStyle>
            <a:lvl1pPr algn="ctr">
              <a:defRPr sz="1138">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1166" y="6356747"/>
            <a:ext cx="2742447" cy="364275"/>
          </a:xfrm>
          <a:prstGeom prst="rect">
            <a:avLst/>
          </a:prstGeom>
        </p:spPr>
        <p:txBody>
          <a:bodyPr vert="horz" lIns="91440" tIns="45720" rIns="91440" bIns="45720" rtlCol="0" anchor="ctr"/>
          <a:lstStyle>
            <a:lvl1pPr algn="r">
              <a:defRPr sz="1138">
                <a:solidFill>
                  <a:schemeClr val="tx1">
                    <a:tint val="75000"/>
                  </a:schemeClr>
                </a:solidFill>
              </a:defRPr>
            </a:lvl1pPr>
          </a:lstStyle>
          <a:p>
            <a:fld id="{3E01EE5D-26FB-46D5-A381-ECFB35BF1D34}" type="slidenum">
              <a:rPr lang="zh-CN" altLang="en-US" smtClean="0"/>
              <a:t>‹#›</a:t>
            </a:fld>
            <a:endParaRPr lang="zh-CN" altLang="en-US"/>
          </a:p>
        </p:txBody>
      </p:sp>
    </p:spTree>
    <p:extLst>
      <p:ext uri="{BB962C8B-B14F-4D97-AF65-F5344CB8AC3E}">
        <p14:creationId xmlns:p14="http://schemas.microsoft.com/office/powerpoint/2010/main" val="26923177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xmlns:p14="http://schemas.microsoft.com/office/powerpoint/2010/main">
    <mc:Choice Requires="p14">
      <p:transition spd="slow" p14:dur="1250" advTm="2440">
        <p14:switch dir="r"/>
      </p:transition>
    </mc:Choice>
    <mc:Fallback xmlns="">
      <p:transition spd="slow" advTm="2440">
        <p:fade/>
      </p:transition>
    </mc:Fallback>
  </mc:AlternateContent>
  <p:txStyles>
    <p:titleStyle>
      <a:lvl1pPr algn="l" defTabSz="866943" rtl="0" eaLnBrk="1" latinLnBrk="0" hangingPunct="1">
        <a:lnSpc>
          <a:spcPct val="90000"/>
        </a:lnSpc>
        <a:spcBef>
          <a:spcPct val="0"/>
        </a:spcBef>
        <a:buNone/>
        <a:defRPr sz="4172" kern="1200">
          <a:solidFill>
            <a:schemeClr val="tx1"/>
          </a:solidFill>
          <a:latin typeface="+mj-lt"/>
          <a:ea typeface="+mj-ea"/>
          <a:cs typeface="+mj-cs"/>
        </a:defRPr>
      </a:lvl1pPr>
    </p:titleStyle>
    <p:bodyStyle>
      <a:lvl1pPr marL="216736" indent="-216736" algn="l" defTabSz="866943" rtl="0" eaLnBrk="1" latinLnBrk="0" hangingPunct="1">
        <a:lnSpc>
          <a:spcPct val="90000"/>
        </a:lnSpc>
        <a:spcBef>
          <a:spcPts val="948"/>
        </a:spcBef>
        <a:buFont typeface="Arial" panose="020B0604020202020204" pitchFamily="34" charset="0"/>
        <a:buChar char="•"/>
        <a:defRPr sz="2655" kern="1200">
          <a:solidFill>
            <a:schemeClr val="tx1"/>
          </a:solidFill>
          <a:latin typeface="+mn-lt"/>
          <a:ea typeface="+mn-ea"/>
          <a:cs typeface="+mn-cs"/>
        </a:defRPr>
      </a:lvl1pPr>
      <a:lvl2pPr marL="650207" indent="-216736" algn="l" defTabSz="866943" rtl="0" eaLnBrk="1" latinLnBrk="0" hangingPunct="1">
        <a:lnSpc>
          <a:spcPct val="90000"/>
        </a:lnSpc>
        <a:spcBef>
          <a:spcPts val="474"/>
        </a:spcBef>
        <a:buFont typeface="Arial" panose="020B0604020202020204" pitchFamily="34" charset="0"/>
        <a:buChar char="•"/>
        <a:defRPr sz="2275" kern="1200">
          <a:solidFill>
            <a:schemeClr val="tx1"/>
          </a:solidFill>
          <a:latin typeface="+mn-lt"/>
          <a:ea typeface="+mn-ea"/>
          <a:cs typeface="+mn-cs"/>
        </a:defRPr>
      </a:lvl2pPr>
      <a:lvl3pPr marL="1083678" indent="-216736" algn="l" defTabSz="866943" rtl="0" eaLnBrk="1" latinLnBrk="0" hangingPunct="1">
        <a:lnSpc>
          <a:spcPct val="90000"/>
        </a:lnSpc>
        <a:spcBef>
          <a:spcPts val="474"/>
        </a:spcBef>
        <a:buFont typeface="Arial" panose="020B0604020202020204" pitchFamily="34" charset="0"/>
        <a:buChar char="•"/>
        <a:defRPr sz="1896" kern="1200">
          <a:solidFill>
            <a:schemeClr val="tx1"/>
          </a:solidFill>
          <a:latin typeface="+mn-lt"/>
          <a:ea typeface="+mn-ea"/>
          <a:cs typeface="+mn-cs"/>
        </a:defRPr>
      </a:lvl3pPr>
      <a:lvl4pPr marL="1517150"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4pPr>
      <a:lvl5pPr marL="1950621"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5pPr>
      <a:lvl6pPr marL="2384092"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6pPr>
      <a:lvl7pPr marL="2817564"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7pPr>
      <a:lvl8pPr marL="3251035"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8pPr>
      <a:lvl9pPr marL="3684506" indent="-216736" algn="l" defTabSz="866943" rtl="0" eaLnBrk="1" latinLnBrk="0" hangingPunct="1">
        <a:lnSpc>
          <a:spcPct val="90000"/>
        </a:lnSpc>
        <a:spcBef>
          <a:spcPts val="474"/>
        </a:spcBef>
        <a:buFont typeface="Arial" panose="020B0604020202020204" pitchFamily="34" charset="0"/>
        <a:buChar char="•"/>
        <a:defRPr sz="1707" kern="1200">
          <a:solidFill>
            <a:schemeClr val="tx1"/>
          </a:solidFill>
          <a:latin typeface="+mn-lt"/>
          <a:ea typeface="+mn-ea"/>
          <a:cs typeface="+mn-cs"/>
        </a:defRPr>
      </a:lvl9pPr>
    </p:bodyStyle>
    <p:otherStyle>
      <a:defPPr>
        <a:defRPr lang="zh-CN"/>
      </a:defPPr>
      <a:lvl1pPr marL="0" algn="l" defTabSz="866943" rtl="0" eaLnBrk="1" latinLnBrk="0" hangingPunct="1">
        <a:defRPr sz="1707" kern="1200">
          <a:solidFill>
            <a:schemeClr val="tx1"/>
          </a:solidFill>
          <a:latin typeface="+mn-lt"/>
          <a:ea typeface="+mn-ea"/>
          <a:cs typeface="+mn-cs"/>
        </a:defRPr>
      </a:lvl1pPr>
      <a:lvl2pPr marL="433471" algn="l" defTabSz="866943" rtl="0" eaLnBrk="1" latinLnBrk="0" hangingPunct="1">
        <a:defRPr sz="1707" kern="1200">
          <a:solidFill>
            <a:schemeClr val="tx1"/>
          </a:solidFill>
          <a:latin typeface="+mn-lt"/>
          <a:ea typeface="+mn-ea"/>
          <a:cs typeface="+mn-cs"/>
        </a:defRPr>
      </a:lvl2pPr>
      <a:lvl3pPr marL="866943" algn="l" defTabSz="866943" rtl="0" eaLnBrk="1" latinLnBrk="0" hangingPunct="1">
        <a:defRPr sz="1707" kern="1200">
          <a:solidFill>
            <a:schemeClr val="tx1"/>
          </a:solidFill>
          <a:latin typeface="+mn-lt"/>
          <a:ea typeface="+mn-ea"/>
          <a:cs typeface="+mn-cs"/>
        </a:defRPr>
      </a:lvl3pPr>
      <a:lvl4pPr marL="1300414" algn="l" defTabSz="866943" rtl="0" eaLnBrk="1" latinLnBrk="0" hangingPunct="1">
        <a:defRPr sz="1707" kern="1200">
          <a:solidFill>
            <a:schemeClr val="tx1"/>
          </a:solidFill>
          <a:latin typeface="+mn-lt"/>
          <a:ea typeface="+mn-ea"/>
          <a:cs typeface="+mn-cs"/>
        </a:defRPr>
      </a:lvl4pPr>
      <a:lvl5pPr marL="1733885" algn="l" defTabSz="866943" rtl="0" eaLnBrk="1" latinLnBrk="0" hangingPunct="1">
        <a:defRPr sz="1707" kern="1200">
          <a:solidFill>
            <a:schemeClr val="tx1"/>
          </a:solidFill>
          <a:latin typeface="+mn-lt"/>
          <a:ea typeface="+mn-ea"/>
          <a:cs typeface="+mn-cs"/>
        </a:defRPr>
      </a:lvl5pPr>
      <a:lvl6pPr marL="2167357" algn="l" defTabSz="866943" rtl="0" eaLnBrk="1" latinLnBrk="0" hangingPunct="1">
        <a:defRPr sz="1707" kern="1200">
          <a:solidFill>
            <a:schemeClr val="tx1"/>
          </a:solidFill>
          <a:latin typeface="+mn-lt"/>
          <a:ea typeface="+mn-ea"/>
          <a:cs typeface="+mn-cs"/>
        </a:defRPr>
      </a:lvl6pPr>
      <a:lvl7pPr marL="2600828" algn="l" defTabSz="866943" rtl="0" eaLnBrk="1" latinLnBrk="0" hangingPunct="1">
        <a:defRPr sz="1707" kern="1200">
          <a:solidFill>
            <a:schemeClr val="tx1"/>
          </a:solidFill>
          <a:latin typeface="+mn-lt"/>
          <a:ea typeface="+mn-ea"/>
          <a:cs typeface="+mn-cs"/>
        </a:defRPr>
      </a:lvl7pPr>
      <a:lvl8pPr marL="3034299" algn="l" defTabSz="866943" rtl="0" eaLnBrk="1" latinLnBrk="0" hangingPunct="1">
        <a:defRPr sz="1707" kern="1200">
          <a:solidFill>
            <a:schemeClr val="tx1"/>
          </a:solidFill>
          <a:latin typeface="+mn-lt"/>
          <a:ea typeface="+mn-ea"/>
          <a:cs typeface="+mn-cs"/>
        </a:defRPr>
      </a:lvl8pPr>
      <a:lvl9pPr marL="3467771" algn="l" defTabSz="866943" rtl="0" eaLnBrk="1" latinLnBrk="0" hangingPunct="1">
        <a:defRPr sz="1707"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D7CF0933-AD9A-483E-B55D-B968C5CAA30A}" type="datetimeFigureOut">
              <a:rPr lang="en-US"/>
              <a:t>11/30/2021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7E8B42BE-97E8-4C84-9448-6C66074E824B}" type="slidenum">
              <a:rPr lang="en-US"/>
              <a:t>‹#›</a:t>
            </a:fld>
            <a:endParaRPr lang="en-US"/>
          </a:p>
        </p:txBody>
      </p:sp>
    </p:spTree>
    <p:extLst>
      <p:ext uri="{BB962C8B-B14F-4D97-AF65-F5344CB8AC3E}">
        <p14:creationId xmlns:p14="http://schemas.microsoft.com/office/powerpoint/2010/main" val="4074987544"/>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11/30/2021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4231092686"/>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28BF64-D393-46B3-AC72-9DFE07C83FB0}" type="datetimeFigureOut">
              <a:rPr lang="zh-CN" altLang="en-US" smtClean="0"/>
              <a:t>2021/11/30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D1EB0F-BC2D-43EC-B6E4-D7FE4296047B}" type="slidenum">
              <a:rPr lang="zh-CN" altLang="en-US" smtClean="0"/>
              <a:t>‹#›</a:t>
            </a:fld>
            <a:endParaRPr lang="zh-CN" altLang="en-US"/>
          </a:p>
        </p:txBody>
      </p:sp>
    </p:spTree>
    <p:extLst>
      <p:ext uri="{BB962C8B-B14F-4D97-AF65-F5344CB8AC3E}">
        <p14:creationId xmlns:p14="http://schemas.microsoft.com/office/powerpoint/2010/main" val="345700615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58094B-D982-4979-9D09-0514A2EB46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00596A-5F20-42F3-8E5A-06FCE26437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F556BD-6EA3-461C-B49E-3165F010D1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11/30/2021</a:t>
            </a:fld>
            <a:endParaRPr lang="en-US"/>
          </a:p>
        </p:txBody>
      </p:sp>
      <p:sp>
        <p:nvSpPr>
          <p:cNvPr id="5" name="Footer Placeholder 4">
            <a:extLst>
              <a:ext uri="{FF2B5EF4-FFF2-40B4-BE49-F238E27FC236}">
                <a16:creationId xmlns:a16="http://schemas.microsoft.com/office/drawing/2014/main" id="{79976534-EC0A-4026-9DC6-ECA9AAC316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1546D3-51C1-4558-9DB5-F30D895E45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a:extLst>
              <a:ext uri="{FF2B5EF4-FFF2-40B4-BE49-F238E27FC236}">
                <a16:creationId xmlns:a16="http://schemas.microsoft.com/office/drawing/2014/main" id="{5F38E2F2-3DC8-4D85-840C-71EEE58CC53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2217116839"/>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800" y="593367"/>
            <a:ext cx="102904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1pPr>
            <a:lvl2pPr lvl="1">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2pPr>
            <a:lvl3pPr lvl="2">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3pPr>
            <a:lvl4pPr lvl="3">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4pPr>
            <a:lvl5pPr lvl="4">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5pPr>
            <a:lvl6pPr lvl="5">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6pPr>
            <a:lvl7pPr lvl="6">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7pPr>
            <a:lvl8pPr lvl="7">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8pPr>
            <a:lvl9pPr lvl="8">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9pPr>
          </a:lstStyle>
          <a:p>
            <a:endParaRPr/>
          </a:p>
        </p:txBody>
      </p:sp>
      <p:sp>
        <p:nvSpPr>
          <p:cNvPr id="7" name="Google Shape;7;p1"/>
          <p:cNvSpPr txBox="1">
            <a:spLocks noGrp="1"/>
          </p:cNvSpPr>
          <p:nvPr>
            <p:ph type="body" idx="1"/>
          </p:nvPr>
        </p:nvSpPr>
        <p:spPr>
          <a:xfrm>
            <a:off x="950800" y="1536633"/>
            <a:ext cx="10290400" cy="45552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1pPr>
            <a:lvl2pPr marL="914400" lvl="1"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2pPr>
            <a:lvl3pPr marL="1371600" lvl="2"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3pPr>
            <a:lvl4pPr marL="1828800" lvl="3"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4pPr>
            <a:lvl5pPr marL="2286000" lvl="4"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5pPr>
            <a:lvl6pPr marL="2743200" lvl="5"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6pPr>
            <a:lvl7pPr marL="3200400" lvl="6"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7pPr>
            <a:lvl8pPr marL="3657600" lvl="7"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8pPr>
            <a:lvl9pPr marL="4114800" lvl="8"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9pPr>
          </a:lstStyle>
          <a:p>
            <a:endParaRPr/>
          </a:p>
        </p:txBody>
      </p:sp>
      <p:sp>
        <p:nvSpPr>
          <p:cNvPr id="4" name="TextBox 3"/>
          <p:cNvSpPr txBox="1"/>
          <p:nvPr userDrawn="1"/>
        </p:nvSpPr>
        <p:spPr>
          <a:xfrm>
            <a:off x="9230468" y="6502400"/>
            <a:ext cx="2140085" cy="256545"/>
          </a:xfrm>
          <a:prstGeom prst="rect">
            <a:avLst/>
          </a:prstGeom>
          <a:noFill/>
        </p:spPr>
        <p:txBody>
          <a:bodyPr wrap="square" rtlCol="0">
            <a:spAutoFit/>
          </a:bodyPr>
          <a:lstStyle/>
          <a:p>
            <a:r>
              <a:rPr lang="en-US" sz="1067" dirty="0">
                <a:solidFill>
                  <a:schemeClr val="tx1"/>
                </a:solidFill>
              </a:rPr>
              <a:t>FeistyForwarders_0968120672</a:t>
            </a:r>
          </a:p>
        </p:txBody>
      </p:sp>
    </p:spTree>
    <p:extLst>
      <p:ext uri="{BB962C8B-B14F-4D97-AF65-F5344CB8AC3E}">
        <p14:creationId xmlns:p14="http://schemas.microsoft.com/office/powerpoint/2010/main" val="458494326"/>
      </p:ext>
    </p:extLst>
  </p:cSld>
  <p:clrMap bg1="lt1" tx1="dk1" bg2="dk2" tx2="lt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800" y="593367"/>
            <a:ext cx="102904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1pPr>
            <a:lvl2pPr lvl="1">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2pPr>
            <a:lvl3pPr lvl="2">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3pPr>
            <a:lvl4pPr lvl="3">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4pPr>
            <a:lvl5pPr lvl="4">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5pPr>
            <a:lvl6pPr lvl="5">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6pPr>
            <a:lvl7pPr lvl="6">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7pPr>
            <a:lvl8pPr lvl="7">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8pPr>
            <a:lvl9pPr lvl="8">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9pPr>
          </a:lstStyle>
          <a:p>
            <a:endParaRPr/>
          </a:p>
        </p:txBody>
      </p:sp>
      <p:sp>
        <p:nvSpPr>
          <p:cNvPr id="7" name="Google Shape;7;p1"/>
          <p:cNvSpPr txBox="1">
            <a:spLocks noGrp="1"/>
          </p:cNvSpPr>
          <p:nvPr>
            <p:ph type="body" idx="1"/>
          </p:nvPr>
        </p:nvSpPr>
        <p:spPr>
          <a:xfrm>
            <a:off x="950800" y="1536633"/>
            <a:ext cx="10290400" cy="45552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1pPr>
            <a:lvl2pPr marL="914400" lvl="1"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2pPr>
            <a:lvl3pPr marL="1371600" lvl="2"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3pPr>
            <a:lvl4pPr marL="1828800" lvl="3"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4pPr>
            <a:lvl5pPr marL="2286000" lvl="4"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5pPr>
            <a:lvl6pPr marL="2743200" lvl="5"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6pPr>
            <a:lvl7pPr marL="3200400" lvl="6"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7pPr>
            <a:lvl8pPr marL="3657600" lvl="7"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8pPr>
            <a:lvl9pPr marL="4114800" lvl="8"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9pPr>
          </a:lstStyle>
          <a:p>
            <a:endParaRPr/>
          </a:p>
        </p:txBody>
      </p:sp>
      <p:sp>
        <p:nvSpPr>
          <p:cNvPr id="4" name="TextBox 3"/>
          <p:cNvSpPr txBox="1"/>
          <p:nvPr userDrawn="1"/>
        </p:nvSpPr>
        <p:spPr>
          <a:xfrm>
            <a:off x="9230468" y="6502400"/>
            <a:ext cx="2140085" cy="256545"/>
          </a:xfrm>
          <a:prstGeom prst="rect">
            <a:avLst/>
          </a:prstGeom>
          <a:noFill/>
        </p:spPr>
        <p:txBody>
          <a:bodyPr wrap="square" rtlCol="0">
            <a:spAutoFit/>
          </a:bodyPr>
          <a:lstStyle/>
          <a:p>
            <a:r>
              <a:rPr lang="en-US" sz="1067" dirty="0">
                <a:solidFill>
                  <a:schemeClr val="tx1"/>
                </a:solidFill>
              </a:rPr>
              <a:t>FeistyForwarders_0968120672</a:t>
            </a:r>
          </a:p>
        </p:txBody>
      </p:sp>
    </p:spTree>
    <p:extLst>
      <p:ext uri="{BB962C8B-B14F-4D97-AF65-F5344CB8AC3E}">
        <p14:creationId xmlns:p14="http://schemas.microsoft.com/office/powerpoint/2010/main" val="4250915567"/>
      </p:ext>
    </p:extLst>
  </p:cSld>
  <p:clrMap bg1="lt1" tx1="dk1" bg2="dk2" tx2="lt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800" y="593367"/>
            <a:ext cx="102904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1pPr>
            <a:lvl2pPr lvl="1">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2pPr>
            <a:lvl3pPr lvl="2">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3pPr>
            <a:lvl4pPr lvl="3">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4pPr>
            <a:lvl5pPr lvl="4">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5pPr>
            <a:lvl6pPr lvl="5">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6pPr>
            <a:lvl7pPr lvl="6">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7pPr>
            <a:lvl8pPr lvl="7">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8pPr>
            <a:lvl9pPr lvl="8">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9pPr>
          </a:lstStyle>
          <a:p>
            <a:endParaRPr/>
          </a:p>
        </p:txBody>
      </p:sp>
      <p:sp>
        <p:nvSpPr>
          <p:cNvPr id="7" name="Google Shape;7;p1"/>
          <p:cNvSpPr txBox="1">
            <a:spLocks noGrp="1"/>
          </p:cNvSpPr>
          <p:nvPr>
            <p:ph type="body" idx="1"/>
          </p:nvPr>
        </p:nvSpPr>
        <p:spPr>
          <a:xfrm>
            <a:off x="950800" y="1536633"/>
            <a:ext cx="10290400" cy="45552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1pPr>
            <a:lvl2pPr marL="914400" lvl="1"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2pPr>
            <a:lvl3pPr marL="1371600" lvl="2"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3pPr>
            <a:lvl4pPr marL="1828800" lvl="3"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4pPr>
            <a:lvl5pPr marL="2286000" lvl="4"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5pPr>
            <a:lvl6pPr marL="2743200" lvl="5"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6pPr>
            <a:lvl7pPr marL="3200400" lvl="6"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7pPr>
            <a:lvl8pPr marL="3657600" lvl="7"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8pPr>
            <a:lvl9pPr marL="4114800" lvl="8"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9pPr>
          </a:lstStyle>
          <a:p>
            <a:endParaRPr/>
          </a:p>
        </p:txBody>
      </p:sp>
      <p:sp>
        <p:nvSpPr>
          <p:cNvPr id="4" name="TextBox 3"/>
          <p:cNvSpPr txBox="1"/>
          <p:nvPr userDrawn="1"/>
        </p:nvSpPr>
        <p:spPr>
          <a:xfrm>
            <a:off x="9230468" y="6502400"/>
            <a:ext cx="2140085" cy="256545"/>
          </a:xfrm>
          <a:prstGeom prst="rect">
            <a:avLst/>
          </a:prstGeom>
          <a:noFill/>
        </p:spPr>
        <p:txBody>
          <a:bodyPr wrap="square" rtlCol="0">
            <a:spAutoFit/>
          </a:bodyPr>
          <a:lstStyle/>
          <a:p>
            <a:r>
              <a:rPr lang="en-US" sz="1067" dirty="0">
                <a:solidFill>
                  <a:schemeClr val="tx1"/>
                </a:solidFill>
              </a:rPr>
              <a:t>FeistyForwarders_0968120672</a:t>
            </a:r>
          </a:p>
        </p:txBody>
      </p:sp>
    </p:spTree>
    <p:extLst>
      <p:ext uri="{BB962C8B-B14F-4D97-AF65-F5344CB8AC3E}">
        <p14:creationId xmlns:p14="http://schemas.microsoft.com/office/powerpoint/2010/main" val="4266056882"/>
      </p:ext>
    </p:extLst>
  </p:cSld>
  <p:clrMap bg1="lt1" tx1="dk1" bg2="dk2" tx2="lt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 id="2147483765" r:id="rId15"/>
    <p:sldLayoutId id="2147483766"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0800" y="593367"/>
            <a:ext cx="102904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1pPr>
            <a:lvl2pPr lvl="1">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2pPr>
            <a:lvl3pPr lvl="2">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3pPr>
            <a:lvl4pPr lvl="3">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4pPr>
            <a:lvl5pPr lvl="4">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5pPr>
            <a:lvl6pPr lvl="5">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6pPr>
            <a:lvl7pPr lvl="6">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7pPr>
            <a:lvl8pPr lvl="7">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8pPr>
            <a:lvl9pPr lvl="8">
              <a:spcBef>
                <a:spcPts val="0"/>
              </a:spcBef>
              <a:spcAft>
                <a:spcPts val="0"/>
              </a:spcAft>
              <a:buClr>
                <a:schemeClr val="dk1"/>
              </a:buClr>
              <a:buSzPts val="2800"/>
              <a:buFont typeface="Pangolin"/>
              <a:buNone/>
              <a:defRPr sz="2800" b="1">
                <a:solidFill>
                  <a:schemeClr val="dk1"/>
                </a:solidFill>
                <a:latin typeface="Pangolin"/>
                <a:ea typeface="Pangolin"/>
                <a:cs typeface="Pangolin"/>
                <a:sym typeface="Pangolin"/>
              </a:defRPr>
            </a:lvl9pPr>
          </a:lstStyle>
          <a:p>
            <a:endParaRPr/>
          </a:p>
        </p:txBody>
      </p:sp>
      <p:sp>
        <p:nvSpPr>
          <p:cNvPr id="7" name="Google Shape;7;p1"/>
          <p:cNvSpPr txBox="1">
            <a:spLocks noGrp="1"/>
          </p:cNvSpPr>
          <p:nvPr>
            <p:ph type="body" idx="1"/>
          </p:nvPr>
        </p:nvSpPr>
        <p:spPr>
          <a:xfrm>
            <a:off x="950800" y="1536633"/>
            <a:ext cx="10290400" cy="45552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1pPr>
            <a:lvl2pPr marL="914400" lvl="1"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2pPr>
            <a:lvl3pPr marL="1371600" lvl="2"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3pPr>
            <a:lvl4pPr marL="1828800" lvl="3"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4pPr>
            <a:lvl5pPr marL="2286000" lvl="4"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5pPr>
            <a:lvl6pPr marL="2743200" lvl="5"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6pPr>
            <a:lvl7pPr marL="3200400" lvl="6"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7pPr>
            <a:lvl8pPr marL="3657600" lvl="7"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8pPr>
            <a:lvl9pPr marL="4114800" lvl="8" indent="-330200">
              <a:lnSpc>
                <a:spcPct val="100000"/>
              </a:lnSpc>
              <a:spcBef>
                <a:spcPts val="0"/>
              </a:spcBef>
              <a:spcAft>
                <a:spcPts val="0"/>
              </a:spcAft>
              <a:buClr>
                <a:schemeClr val="dk1"/>
              </a:buClr>
              <a:buSzPts val="1600"/>
              <a:buFont typeface="Baloo 2"/>
              <a:buChar char="■"/>
              <a:defRPr sz="1600">
                <a:solidFill>
                  <a:schemeClr val="dk1"/>
                </a:solidFill>
                <a:latin typeface="Baloo 2"/>
                <a:ea typeface="Baloo 2"/>
                <a:cs typeface="Baloo 2"/>
                <a:sym typeface="Baloo 2"/>
              </a:defRPr>
            </a:lvl9pPr>
          </a:lstStyle>
          <a:p>
            <a:endParaRPr/>
          </a:p>
        </p:txBody>
      </p:sp>
      <p:sp>
        <p:nvSpPr>
          <p:cNvPr id="4" name="TextBox 3"/>
          <p:cNvSpPr txBox="1"/>
          <p:nvPr userDrawn="1"/>
        </p:nvSpPr>
        <p:spPr>
          <a:xfrm>
            <a:off x="9230468" y="6502400"/>
            <a:ext cx="2140085" cy="256545"/>
          </a:xfrm>
          <a:prstGeom prst="rect">
            <a:avLst/>
          </a:prstGeom>
          <a:noFill/>
        </p:spPr>
        <p:txBody>
          <a:bodyPr wrap="square" rtlCol="0">
            <a:spAutoFit/>
          </a:bodyPr>
          <a:lstStyle/>
          <a:p>
            <a:r>
              <a:rPr lang="en-US" sz="1067" dirty="0">
                <a:solidFill>
                  <a:schemeClr val="tx1"/>
                </a:solidFill>
              </a:rPr>
              <a:t>FeistyForwarders_0968120672</a:t>
            </a:r>
          </a:p>
        </p:txBody>
      </p:sp>
    </p:spTree>
    <p:extLst>
      <p:ext uri="{BB962C8B-B14F-4D97-AF65-F5344CB8AC3E}">
        <p14:creationId xmlns:p14="http://schemas.microsoft.com/office/powerpoint/2010/main" val="3130868014"/>
      </p:ext>
    </p:extLst>
  </p:cSld>
  <p:clrMap bg1="lt1" tx1="dk1" bg2="dk2" tx2="lt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GIF"/><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GIF"/><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3.png"/><Relationship Id="rId1" Type="http://schemas.openxmlformats.org/officeDocument/2006/relationships/slideLayout" Target="../slideLayouts/slideLayout100.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GIF"/><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100.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9.png"/><Relationship Id="rId1" Type="http://schemas.openxmlformats.org/officeDocument/2006/relationships/slideLayout" Target="../slideLayouts/slideLayout100.xml"/><Relationship Id="rId5" Type="http://schemas.microsoft.com/office/2007/relationships/hdphoto" Target="../media/hdphoto6.wdp"/><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100.xml"/><Relationship Id="rId5" Type="http://schemas.microsoft.com/office/2007/relationships/hdphoto" Target="../media/hdphoto7.wdp"/><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42.xml"/><Relationship Id="rId5" Type="http://schemas.openxmlformats.org/officeDocument/2006/relationships/image" Target="../media/image34.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52.xml"/><Relationship Id="rId6" Type="http://schemas.microsoft.com/office/2007/relationships/hdphoto" Target="../media/hdphoto2.wdp"/><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84.xml"/><Relationship Id="rId6" Type="http://schemas.openxmlformats.org/officeDocument/2006/relationships/image" Target="../media/image17.jpeg"/><Relationship Id="rId5" Type="http://schemas.microsoft.com/office/2007/relationships/hdphoto" Target="../media/hdphoto2.wdp"/><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GIF"/><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image" Target="../media/image9.png"/><Relationship Id="rId5" Type="http://schemas.microsoft.com/office/2007/relationships/hdphoto" Target="../media/hdphoto1.wdp"/><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00.xml"/><Relationship Id="rId5" Type="http://schemas.openxmlformats.org/officeDocument/2006/relationships/image" Target="../media/image19.png"/><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3596319" y="491818"/>
            <a:ext cx="5155335"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3"/>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4" cstate="print">
              <a:extLst>
                <a:ext uri="{BEBA8EAE-BF5A-486C-A8C5-ECC9F3942E4B}">
                  <a14:imgProps xmlns:a14="http://schemas.microsoft.com/office/drawing/2010/main">
                    <a14:imgLayer r:embed="rId5">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6"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4240654" y="3006461"/>
            <a:ext cx="4152249"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Khởi</a:t>
            </a:r>
            <a:r>
              <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động</a:t>
            </a:r>
            <a:endPar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2050" name="Picture 2" descr="在走动的火车 852x480 | Pics, Animation, Trave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804072" y="2728265"/>
            <a:ext cx="7818554" cy="44048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200D1C4-45AF-2A4A-B0E0-830210EFF98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06713"/>
            <a:ext cx="4304108" cy="3751287"/>
          </a:xfrm>
          <a:prstGeom prst="rect">
            <a:avLst/>
          </a:prstGeom>
        </p:spPr>
      </p:pic>
      <p:sp>
        <p:nvSpPr>
          <p:cNvPr id="6" name="Speech Bubble: Oval 6">
            <a:extLst>
              <a:ext uri="{FF2B5EF4-FFF2-40B4-BE49-F238E27FC236}">
                <a16:creationId xmlns:a16="http://schemas.microsoft.com/office/drawing/2014/main" id="{492CE936-A055-5E4B-AD3A-E389A31828F3}"/>
              </a:ext>
            </a:extLst>
          </p:cNvPr>
          <p:cNvSpPr/>
          <p:nvPr/>
        </p:nvSpPr>
        <p:spPr>
          <a:xfrm>
            <a:off x="3117913" y="689317"/>
            <a:ext cx="8085706" cy="3263835"/>
          </a:xfrm>
          <a:prstGeom prst="wedgeEllipseCallout">
            <a:avLst>
              <a:gd name="adj1" fmla="val -57458"/>
              <a:gd name="adj2" fmla="val 468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4400" dirty="0">
                <a:solidFill>
                  <a:prstClr val="white"/>
                </a:solidFill>
                <a:latin typeface="Calibri" panose="020F0502020204030204" pitchFamily="34" charset="0"/>
                <a:cs typeface="Calibri" panose="020F0502020204030204" pitchFamily="34" charset="0"/>
              </a:rPr>
              <a:t>Khi đến lớp, áo chống nắng và mũ nón, ô dù em để ở đâu?</a:t>
            </a:r>
            <a:endParaRPr kumimoji="0" lang="en-US" sz="4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4" name="Speech Bubble: Oval 6">
            <a:extLst>
              <a:ext uri="{FF2B5EF4-FFF2-40B4-BE49-F238E27FC236}">
                <a16:creationId xmlns:a16="http://schemas.microsoft.com/office/drawing/2014/main" id="{19674DEE-CA78-42C4-AECA-1709DE69B473}"/>
              </a:ext>
            </a:extLst>
          </p:cNvPr>
          <p:cNvSpPr/>
          <p:nvPr/>
        </p:nvSpPr>
        <p:spPr>
          <a:xfrm>
            <a:off x="3117913" y="689317"/>
            <a:ext cx="8085706" cy="3263835"/>
          </a:xfrm>
          <a:prstGeom prst="wedgeEllipseCallout">
            <a:avLst>
              <a:gd name="adj1" fmla="val -57458"/>
              <a:gd name="adj2" fmla="val 468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4400">
                <a:solidFill>
                  <a:prstClr val="white"/>
                </a:solidFill>
                <a:latin typeface="Calibri" panose="020F0502020204030204" pitchFamily="34" charset="0"/>
                <a:cs typeface="Calibri" panose="020F0502020204030204" pitchFamily="34" charset="0"/>
              </a:rPr>
              <a:t>Khi khát nước, em tự uống nước như thế nào? </a:t>
            </a:r>
            <a:endParaRPr kumimoji="0" lang="en-US" sz="4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7" name="Speech Bubble: Oval 6">
            <a:extLst>
              <a:ext uri="{FF2B5EF4-FFF2-40B4-BE49-F238E27FC236}">
                <a16:creationId xmlns:a16="http://schemas.microsoft.com/office/drawing/2014/main" id="{A2988C2E-FA67-4667-A8E7-885108E8E63F}"/>
              </a:ext>
            </a:extLst>
          </p:cNvPr>
          <p:cNvSpPr/>
          <p:nvPr/>
        </p:nvSpPr>
        <p:spPr>
          <a:xfrm>
            <a:off x="3117913" y="689317"/>
            <a:ext cx="8085706" cy="3263835"/>
          </a:xfrm>
          <a:prstGeom prst="wedgeEllipseCallout">
            <a:avLst>
              <a:gd name="adj1" fmla="val -57458"/>
              <a:gd name="adj2" fmla="val 468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4400">
                <a:solidFill>
                  <a:prstClr val="white"/>
                </a:solidFill>
                <a:latin typeface="Calibri" panose="020F0502020204030204" pitchFamily="34" charset="0"/>
                <a:cs typeface="Calibri" panose="020F0502020204030204" pitchFamily="34" charset="0"/>
              </a:rPr>
              <a:t>Làm sao để không bị quên đồ ở lớp? </a:t>
            </a:r>
            <a:endParaRPr kumimoji="0" lang="en-US" sz="4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8" name="Speech Bubble: Oval 7">
            <a:extLst>
              <a:ext uri="{FF2B5EF4-FFF2-40B4-BE49-F238E27FC236}">
                <a16:creationId xmlns:a16="http://schemas.microsoft.com/office/drawing/2014/main" id="{AB7F8BFE-688F-4D13-863D-5F5689069839}"/>
              </a:ext>
            </a:extLst>
          </p:cNvPr>
          <p:cNvSpPr/>
          <p:nvPr/>
        </p:nvSpPr>
        <p:spPr>
          <a:xfrm>
            <a:off x="3117913" y="689317"/>
            <a:ext cx="8085706" cy="3263835"/>
          </a:xfrm>
          <a:prstGeom prst="wedgeEllipseCallout">
            <a:avLst>
              <a:gd name="adj1" fmla="val -57458"/>
              <a:gd name="adj2" fmla="val 468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4400">
                <a:solidFill>
                  <a:prstClr val="white"/>
                </a:solidFill>
                <a:latin typeface="Calibri" panose="020F0502020204030204" pitchFamily="34" charset="0"/>
                <a:cs typeface="Calibri" panose="020F0502020204030204" pitchFamily="34" charset="0"/>
              </a:rPr>
              <a:t>Sau khi đi vệ sinh xong, để không gian nhà vệ sinh sạch sẽ, không mùi hôi em cần làm gì? </a:t>
            </a:r>
            <a:endParaRPr kumimoji="0" lang="en-US" sz="44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6031816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1" nodeType="clickEffect">
                                  <p:stCondLst>
                                    <p:cond delay="0"/>
                                  </p:stCondLst>
                                  <p:childTnLst>
                                    <p:animEffect transition="out" filter="fade">
                                      <p:cBhvr>
                                        <p:cTn id="21" dur="500"/>
                                        <p:tgtEl>
                                          <p:spTgt spid="4"/>
                                        </p:tgtEl>
                                      </p:cBhvr>
                                    </p:animEffect>
                                    <p:set>
                                      <p:cBhvr>
                                        <p:cTn id="22" dur="1" fill="hold">
                                          <p:stCondLst>
                                            <p:cond delay="499"/>
                                          </p:stCondLst>
                                        </p:cTn>
                                        <p:tgtEl>
                                          <p:spTgt spid="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1" nodeType="clickEffect">
                                  <p:stCondLst>
                                    <p:cond delay="0"/>
                                  </p:stCondLst>
                                  <p:childTnLst>
                                    <p:animEffect transition="out" filter="fade">
                                      <p:cBhvr>
                                        <p:cTn id="31" dur="500"/>
                                        <p:tgtEl>
                                          <p:spTgt spid="7"/>
                                        </p:tgtEl>
                                      </p:cBhvr>
                                    </p:animEffect>
                                    <p:set>
                                      <p:cBhvr>
                                        <p:cTn id="32" dur="1" fill="hold">
                                          <p:stCondLst>
                                            <p:cond delay="499"/>
                                          </p:stCondLst>
                                        </p:cTn>
                                        <p:tgtEl>
                                          <p:spTgt spid="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wipe(down)">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xit" presetSubtype="0" fill="hold" grpId="1" nodeType="clickEffect">
                                  <p:stCondLst>
                                    <p:cond delay="0"/>
                                  </p:stCondLst>
                                  <p:childTnLst>
                                    <p:animEffect transition="out" filter="fade">
                                      <p:cBhvr>
                                        <p:cTn id="41" dur="500"/>
                                        <p:tgtEl>
                                          <p:spTgt spid="8"/>
                                        </p:tgtEl>
                                      </p:cBhvr>
                                    </p:animEffect>
                                    <p:set>
                                      <p:cBhvr>
                                        <p:cTn id="42"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4" grpId="0" animBg="1"/>
      <p:bldP spid="4" grpId="1" animBg="1"/>
      <p:bldP spid="7" grpId="0" animBg="1"/>
      <p:bldP spid="7" grpId="1" animBg="1"/>
      <p:bldP spid="8" grpId="0" animBg="1"/>
      <p:bldP spid="8"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C5AED49-2B4C-4652-9C90-099607886D80}"/>
              </a:ext>
            </a:extLst>
          </p:cNvPr>
          <p:cNvSpPr/>
          <p:nvPr/>
        </p:nvSpPr>
        <p:spPr>
          <a:xfrm>
            <a:off x="4718145" y="658117"/>
            <a:ext cx="2755710" cy="802433"/>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srgbClr val="E3E7EA">
                    <a:lumMod val="10000"/>
                  </a:srgbClr>
                </a:solidFill>
                <a:effectLst/>
                <a:uLnTx/>
                <a:uFillTx/>
                <a:latin typeface="Calibri"/>
                <a:ea typeface="+mn-ea"/>
                <a:cs typeface="+mn-cs"/>
              </a:rPr>
              <a:t>Kết</a:t>
            </a:r>
            <a:r>
              <a:rPr kumimoji="0" lang="en-US" sz="6000" b="0" i="0" u="none" strike="noStrike" kern="1200" cap="none" spc="0" normalizeH="0" baseline="0" noProof="0" dirty="0">
                <a:ln>
                  <a:noFill/>
                </a:ln>
                <a:solidFill>
                  <a:srgbClr val="E3E7EA">
                    <a:lumMod val="10000"/>
                  </a:srgbClr>
                </a:solidFill>
                <a:effectLst/>
                <a:uLnTx/>
                <a:uFillTx/>
                <a:latin typeface="Calibri"/>
                <a:ea typeface="+mn-ea"/>
                <a:cs typeface="+mn-cs"/>
              </a:rPr>
              <a:t> </a:t>
            </a:r>
            <a:r>
              <a:rPr kumimoji="0" lang="en-US" sz="6000" b="0" i="0" u="none" strike="noStrike" kern="1200" cap="none" spc="0" normalizeH="0" baseline="0" noProof="0" dirty="0" err="1">
                <a:ln>
                  <a:noFill/>
                </a:ln>
                <a:solidFill>
                  <a:srgbClr val="E3E7EA">
                    <a:lumMod val="10000"/>
                  </a:srgbClr>
                </a:solidFill>
                <a:effectLst/>
                <a:uLnTx/>
                <a:uFillTx/>
                <a:latin typeface="Calibri"/>
                <a:ea typeface="+mn-ea"/>
                <a:cs typeface="+mn-cs"/>
              </a:rPr>
              <a:t>luận</a:t>
            </a:r>
            <a:endParaRPr kumimoji="0" lang="en-US" sz="6000" b="0" i="0" u="none" strike="noStrike" kern="1200" cap="none" spc="0" normalizeH="0" baseline="0" noProof="0" dirty="0">
              <a:ln>
                <a:noFill/>
              </a:ln>
              <a:solidFill>
                <a:srgbClr val="E3E7EA">
                  <a:lumMod val="10000"/>
                </a:srgbClr>
              </a:solidFill>
              <a:effectLst/>
              <a:uLnTx/>
              <a:uFillTx/>
              <a:latin typeface="Calibri"/>
              <a:ea typeface="+mn-ea"/>
              <a:cs typeface="+mn-cs"/>
            </a:endParaRPr>
          </a:p>
        </p:txBody>
      </p:sp>
      <p:sp>
        <p:nvSpPr>
          <p:cNvPr id="4" name="TextBox 3">
            <a:extLst>
              <a:ext uri="{FF2B5EF4-FFF2-40B4-BE49-F238E27FC236}">
                <a16:creationId xmlns:a16="http://schemas.microsoft.com/office/drawing/2014/main" id="{4F5694DE-B8EF-499C-A324-F908F2B3D3D9}"/>
              </a:ext>
            </a:extLst>
          </p:cNvPr>
          <p:cNvSpPr txBox="1"/>
          <p:nvPr/>
        </p:nvSpPr>
        <p:spPr>
          <a:xfrm>
            <a:off x="1420898" y="1905506"/>
            <a:ext cx="9925975" cy="3046988"/>
          </a:xfrm>
          <a:prstGeom prst="rect">
            <a:avLst/>
          </a:prstGeom>
          <a:noFill/>
        </p:spPr>
        <p:txBody>
          <a:bodyPr wrap="square" rtlCol="0">
            <a:spAutoFit/>
          </a:bodyPr>
          <a:lstStyle/>
          <a:p>
            <a:pPr lvl="0" algn="just"/>
            <a:r>
              <a:rPr lang="vi-VN" sz="4800" dirty="0">
                <a:solidFill>
                  <a:srgbClr val="000000"/>
                </a:solidFill>
                <a:latin typeface="Calibri"/>
              </a:rPr>
              <a:t>Muốn tự làm một việc, trước hết mình phải quan sát cách người lớn làm hoặc</a:t>
            </a:r>
          </a:p>
          <a:p>
            <a:pPr lvl="0" algn="just"/>
            <a:r>
              <a:rPr lang="vi-VN" sz="4800" dirty="0">
                <a:solidFill>
                  <a:srgbClr val="000000"/>
                </a:solidFill>
                <a:latin typeface="Calibri"/>
              </a:rPr>
              <a:t>nhờ hướng dẫn. Mình làm nhiều sẽ quen tay, sẽ không ngại nữa. </a:t>
            </a:r>
            <a:endParaRPr kumimoji="0" lang="en-US" sz="480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255201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3596319" y="491818"/>
            <a:ext cx="5155335"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3"/>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4" cstate="print">
              <a:extLst>
                <a:ext uri="{BEBA8EAE-BF5A-486C-A8C5-ECC9F3942E4B}">
                  <a14:imgProps xmlns:a14="http://schemas.microsoft.com/office/drawing/2010/main">
                    <a14:imgLayer r:embed="rId5">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6"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4743198" y="3006461"/>
            <a:ext cx="3147167"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Mở</a:t>
            </a:r>
            <a:r>
              <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rộng</a:t>
            </a:r>
            <a:endPar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2050" name="Picture 2" descr="在走动的火车 852x480 | Pics, Animation, Trave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804072" y="3199793"/>
            <a:ext cx="7818554" cy="3933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98183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6CB109-B366-4D90-9827-C43C08CF3EA6}"/>
              </a:ext>
            </a:extLst>
          </p:cNvPr>
          <p:cNvSpPr txBox="1"/>
          <p:nvPr/>
        </p:nvSpPr>
        <p:spPr>
          <a:xfrm>
            <a:off x="3273138" y="-20782"/>
            <a:ext cx="7296150" cy="707886"/>
          </a:xfrm>
          <a:prstGeom prst="rect">
            <a:avLst/>
          </a:prstGeom>
          <a:noFill/>
        </p:spPr>
        <p:txBody>
          <a:bodyPr wrap="square" rtlCol="0">
            <a:spAutoFit/>
          </a:bodyPr>
          <a:lstStyle/>
          <a:p>
            <a:pPr algn="just"/>
            <a:r>
              <a:rPr lang="it-IT" sz="4000" b="1" dirty="0"/>
              <a:t>Trò chơi:  Ai biết tự phục vụ? </a:t>
            </a:r>
            <a:endParaRPr lang="en-US" sz="4000" b="1" dirty="0"/>
          </a:p>
        </p:txBody>
      </p:sp>
      <p:pic>
        <p:nvPicPr>
          <p:cNvPr id="4" name="Picture 3">
            <a:extLst>
              <a:ext uri="{FF2B5EF4-FFF2-40B4-BE49-F238E27FC236}">
                <a16:creationId xmlns:a16="http://schemas.microsoft.com/office/drawing/2014/main" id="{2BFC2A36-90A2-4D81-82EB-4991120CDA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7177" y="715476"/>
            <a:ext cx="5057774" cy="3510691"/>
          </a:xfrm>
          <a:prstGeom prst="rect">
            <a:avLst/>
          </a:prstGeom>
        </p:spPr>
      </p:pic>
      <p:sp>
        <p:nvSpPr>
          <p:cNvPr id="5" name="TextBox 4">
            <a:extLst>
              <a:ext uri="{FF2B5EF4-FFF2-40B4-BE49-F238E27FC236}">
                <a16:creationId xmlns:a16="http://schemas.microsoft.com/office/drawing/2014/main" id="{A5C8AECD-795A-466D-8517-6B8AC8D416AB}"/>
              </a:ext>
            </a:extLst>
          </p:cNvPr>
          <p:cNvSpPr txBox="1"/>
          <p:nvPr/>
        </p:nvSpPr>
        <p:spPr>
          <a:xfrm>
            <a:off x="223838" y="4572864"/>
            <a:ext cx="11744324" cy="2062103"/>
          </a:xfrm>
          <a:prstGeom prst="rect">
            <a:avLst/>
          </a:prstGeom>
          <a:noFill/>
        </p:spPr>
        <p:txBody>
          <a:bodyPr wrap="square" rtlCol="0">
            <a:spAutoFit/>
          </a:bodyPr>
          <a:lstStyle/>
          <a:p>
            <a:pPr algn="just"/>
            <a:r>
              <a:rPr lang="it-IT" sz="3200" dirty="0">
                <a:latin typeface="Times New Roman" panose="02020603050405020304" pitchFamily="18" charset="0"/>
                <a:cs typeface="Times New Roman" panose="02020603050405020304" pitchFamily="18" charset="0"/>
              </a:rPr>
              <a:t>Luật chơi</a:t>
            </a:r>
            <a:r>
              <a:rPr lang="it-IT" sz="3200">
                <a:latin typeface="Times New Roman" panose="02020603050405020304" pitchFamily="18" charset="0"/>
                <a:cs typeface="Times New Roman" panose="02020603050405020304" pitchFamily="18" charset="0"/>
              </a:rPr>
              <a:t>: </a:t>
            </a:r>
            <a:r>
              <a:rPr lang="vi-VN" sz="3200">
                <a:latin typeface="Times New Roman" panose="02020603050405020304" pitchFamily="18" charset="0"/>
                <a:cs typeface="Times New Roman" panose="02020603050405020304" pitchFamily="18" charset="0"/>
              </a:rPr>
              <a:t>Kể </a:t>
            </a:r>
            <a:r>
              <a:rPr lang="vi-VN" sz="3200" dirty="0">
                <a:latin typeface="Times New Roman" panose="02020603050405020304" pitchFamily="18" charset="0"/>
                <a:cs typeface="Times New Roman" panose="02020603050405020304" pitchFamily="18" charset="0"/>
              </a:rPr>
              <a:t>với bạn trong nhóm mình về</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những việc mình có thể tự làm để phục vụ bản thân: </a:t>
            </a:r>
            <a:endParaRPr lang="en-US" sz="3200" dirty="0">
              <a:latin typeface="Times New Roman" panose="02020603050405020304" pitchFamily="18" charset="0"/>
              <a:cs typeface="Times New Roman" panose="02020603050405020304" pitchFamily="18" charset="0"/>
            </a:endParaRPr>
          </a:p>
          <a:p>
            <a:pPr algn="just"/>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Trò chơi bắt đầu từ câu “Tớ tự…”</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“Tôi tự …” “Mình tự …”</a:t>
            </a:r>
          </a:p>
          <a:p>
            <a:pPr algn="just"/>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Cùng đếm </a:t>
            </a:r>
            <a:r>
              <a:rPr lang="vi-VN" sz="3200">
                <a:latin typeface="Times New Roman" panose="02020603050405020304" pitchFamily="18" charset="0"/>
                <a:cs typeface="Times New Roman" panose="02020603050405020304" pitchFamily="18" charset="0"/>
              </a:rPr>
              <a:t>xem nhóm </a:t>
            </a:r>
            <a:r>
              <a:rPr lang="vi-VN" sz="3200" dirty="0">
                <a:latin typeface="Times New Roman" panose="02020603050405020304" pitchFamily="18" charset="0"/>
                <a:cs typeface="Times New Roman" panose="02020603050405020304" pitchFamily="18" charset="0"/>
              </a:rPr>
              <a:t>mình có bao nhiêu bạn có thể tự phục vụ?</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7558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502B4E-E1FE-4051-A317-BD60B17DBC6B}"/>
              </a:ext>
            </a:extLst>
          </p:cNvPr>
          <p:cNvSpPr txBox="1"/>
          <p:nvPr/>
        </p:nvSpPr>
        <p:spPr>
          <a:xfrm>
            <a:off x="710294" y="442993"/>
            <a:ext cx="11379068" cy="2217082"/>
          </a:xfrm>
          <a:prstGeom prst="rect">
            <a:avLst/>
          </a:prstGeom>
          <a:noFill/>
        </p:spPr>
        <p:txBody>
          <a:bodyPr wrap="square" rtlCol="0">
            <a:spAutoFit/>
          </a:bodyPr>
          <a:lstStyle/>
          <a:p>
            <a:pPr defTabSz="1219170">
              <a:lnSpc>
                <a:spcPct val="150000"/>
              </a:lnSpc>
              <a:buClr>
                <a:srgbClr val="000000"/>
              </a:buClr>
            </a:pPr>
            <a:r>
              <a:rPr lang="vi-VN" sz="3200" kern="0">
                <a:solidFill>
                  <a:srgbClr val="E3E7EA">
                    <a:lumMod val="10000"/>
                  </a:srgbClr>
                </a:solidFill>
                <a:latin typeface="Arial"/>
                <a:cs typeface="Arial"/>
                <a:sym typeface="Arial"/>
              </a:rPr>
              <a:t>3. Chia sẻ về những việc em đã làm để tự phục vụ bản thân.</a:t>
            </a:r>
          </a:p>
          <a:p>
            <a:pPr marL="457189" indent="-457189" defTabSz="1219170">
              <a:lnSpc>
                <a:spcPct val="150000"/>
              </a:lnSpc>
              <a:buClr>
                <a:srgbClr val="000000"/>
              </a:buClr>
              <a:buFontTx/>
              <a:buChar char="-"/>
            </a:pPr>
            <a:r>
              <a:rPr lang="vi-VN" sz="3200" kern="0">
                <a:solidFill>
                  <a:srgbClr val="E3E7EA">
                    <a:lumMod val="10000"/>
                  </a:srgbClr>
                </a:solidFill>
                <a:latin typeface="Arial"/>
                <a:cs typeface="Arial"/>
                <a:sym typeface="Arial"/>
              </a:rPr>
              <a:t>Kể về những việc em đã làm.</a:t>
            </a:r>
          </a:p>
          <a:p>
            <a:pPr marL="457189" indent="-457189" defTabSz="1219170">
              <a:lnSpc>
                <a:spcPct val="150000"/>
              </a:lnSpc>
              <a:buClr>
                <a:srgbClr val="000000"/>
              </a:buClr>
              <a:buFontTx/>
              <a:buChar char="-"/>
            </a:pPr>
            <a:r>
              <a:rPr lang="vi-VN" sz="3200" kern="0">
                <a:solidFill>
                  <a:srgbClr val="E3E7EA">
                    <a:lumMod val="10000"/>
                  </a:srgbClr>
                </a:solidFill>
                <a:latin typeface="Arial"/>
                <a:cs typeface="Arial"/>
                <a:sym typeface="Arial"/>
              </a:rPr>
              <a:t>Nêu </a:t>
            </a:r>
            <a:r>
              <a:rPr lang="vi-VN" sz="3200" kern="0" dirty="0">
                <a:solidFill>
                  <a:srgbClr val="E3E7EA">
                    <a:lumMod val="10000"/>
                  </a:srgbClr>
                </a:solidFill>
                <a:latin typeface="Arial"/>
                <a:cs typeface="Arial"/>
                <a:sym typeface="Arial"/>
              </a:rPr>
              <a:t>cảm xúc của em sau khi tự làm những việc đó.</a:t>
            </a:r>
            <a:endParaRPr lang="en-US" sz="3200" kern="0" dirty="0">
              <a:solidFill>
                <a:srgbClr val="E3E7EA">
                  <a:lumMod val="10000"/>
                </a:srgbClr>
              </a:solidFill>
              <a:latin typeface="Arial"/>
              <a:cs typeface="Arial"/>
              <a:sym typeface="Arial"/>
            </a:endParaRPr>
          </a:p>
        </p:txBody>
      </p:sp>
      <p:pic>
        <p:nvPicPr>
          <p:cNvPr id="3" name="Picture 2">
            <a:extLst>
              <a:ext uri="{FF2B5EF4-FFF2-40B4-BE49-F238E27FC236}">
                <a16:creationId xmlns:a16="http://schemas.microsoft.com/office/drawing/2014/main" id="{820E6D80-A447-485B-B333-A9557AD1D02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saturation sat="200000"/>
                    </a14:imgEffect>
                  </a14:imgLayer>
                </a14:imgProps>
              </a:ext>
            </a:extLst>
          </a:blip>
          <a:stretch>
            <a:fillRect/>
          </a:stretch>
        </p:blipFill>
        <p:spPr>
          <a:xfrm>
            <a:off x="1554290" y="2690787"/>
            <a:ext cx="9691073" cy="3597272"/>
          </a:xfrm>
          <a:prstGeom prst="rect">
            <a:avLst/>
          </a:prstGeom>
        </p:spPr>
      </p:pic>
    </p:spTree>
    <p:extLst>
      <p:ext uri="{BB962C8B-B14F-4D97-AF65-F5344CB8AC3E}">
        <p14:creationId xmlns:p14="http://schemas.microsoft.com/office/powerpoint/2010/main" val="76342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wipe(left)">
                                      <p:cBhvr>
                                        <p:cTn id="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3596319" y="491818"/>
            <a:ext cx="5155335"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3"/>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4" cstate="print">
              <a:extLst>
                <a:ext uri="{BEBA8EAE-BF5A-486C-A8C5-ECC9F3942E4B}">
                  <a14:imgProps xmlns:a14="http://schemas.microsoft.com/office/drawing/2010/main">
                    <a14:imgLayer r:embed="rId5">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6"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5000481" y="3006461"/>
            <a:ext cx="2632602"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Về</a:t>
            </a:r>
            <a:r>
              <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nhà</a:t>
            </a:r>
            <a:endPar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2050" name="Picture 2" descr="在走动的火车 852x480 | Pics, Animation, Trave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804072" y="3429001"/>
            <a:ext cx="7818554" cy="3704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194428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F9D0D475-4A2D-4B56-B8B2-366661C93F3D}"/>
              </a:ext>
            </a:extLst>
          </p:cNvPr>
          <p:cNvPicPr>
            <a:picLocks noChangeAspect="1" noChangeArrowheads="1"/>
          </p:cNvPicPr>
          <p:nvPr/>
        </p:nvPicPr>
        <p:blipFill>
          <a:blip r:embed="rId3">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464234" y="2490926"/>
            <a:ext cx="3803489" cy="380348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9F64424-6223-40E2-BAB7-B3D7C9C9A78C}"/>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74244" y="2883329"/>
            <a:ext cx="2645833"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2674C7C7-5532-4D76-B7B3-36F9D8DE7A53}"/>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46899"/>
          <a:stretch/>
        </p:blipFill>
        <p:spPr bwMode="auto">
          <a:xfrm>
            <a:off x="6365388" y="3038126"/>
            <a:ext cx="2277811" cy="344538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1B705B29-5EDF-44AD-B110-857B5592B4AA}"/>
              </a:ext>
            </a:extLst>
          </p:cNvPr>
          <p:cNvPicPr>
            <a:picLocks noChangeAspect="1" noChangeArrowheads="1"/>
          </p:cNvPicPr>
          <p:nvPr/>
        </p:nvPicPr>
        <p:blipFill>
          <a:blip r:embed="rId6">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8388512" y="2680020"/>
            <a:ext cx="3803489" cy="3803489"/>
          </a:xfrm>
          <a:prstGeom prst="rect">
            <a:avLst/>
          </a:prstGeom>
          <a:noFill/>
          <a:extLst>
            <a:ext uri="{909E8E84-426E-40DD-AFC4-6F175D3DCCD1}">
              <a14:hiddenFill xmlns:a14="http://schemas.microsoft.com/office/drawing/2010/main">
                <a:solidFill>
                  <a:srgbClr val="FFFFFF"/>
                </a:solidFill>
              </a14:hiddenFill>
            </a:ext>
          </a:extLst>
        </p:spPr>
      </p:pic>
      <p:grpSp>
        <p:nvGrpSpPr>
          <p:cNvPr id="37" name="Group 36">
            <a:extLst>
              <a:ext uri="{FF2B5EF4-FFF2-40B4-BE49-F238E27FC236}">
                <a16:creationId xmlns:a16="http://schemas.microsoft.com/office/drawing/2014/main" id="{4E8D6778-3A6C-4B45-BA95-704D6736A187}"/>
              </a:ext>
            </a:extLst>
          </p:cNvPr>
          <p:cNvGrpSpPr/>
          <p:nvPr/>
        </p:nvGrpSpPr>
        <p:grpSpPr>
          <a:xfrm>
            <a:off x="711200" y="374491"/>
            <a:ext cx="10888133" cy="2098520"/>
            <a:chOff x="533400" y="280868"/>
            <a:chExt cx="8166100" cy="1573890"/>
          </a:xfrm>
        </p:grpSpPr>
        <p:grpSp>
          <p:nvGrpSpPr>
            <p:cNvPr id="35" name="Group 34">
              <a:extLst>
                <a:ext uri="{FF2B5EF4-FFF2-40B4-BE49-F238E27FC236}">
                  <a16:creationId xmlns:a16="http://schemas.microsoft.com/office/drawing/2014/main" id="{B99B1909-C75E-49CA-9C67-0EDED9685689}"/>
                </a:ext>
              </a:extLst>
            </p:cNvPr>
            <p:cNvGrpSpPr/>
            <p:nvPr/>
          </p:nvGrpSpPr>
          <p:grpSpPr>
            <a:xfrm>
              <a:off x="533400" y="280868"/>
              <a:ext cx="8166100" cy="1573890"/>
              <a:chOff x="533400" y="280868"/>
              <a:chExt cx="8166100" cy="1573890"/>
            </a:xfrm>
          </p:grpSpPr>
          <p:pic>
            <p:nvPicPr>
              <p:cNvPr id="2" name="Picture 1">
                <a:extLst>
                  <a:ext uri="{FF2B5EF4-FFF2-40B4-BE49-F238E27FC236}">
                    <a16:creationId xmlns:a16="http://schemas.microsoft.com/office/drawing/2014/main" id="{90B970D3-415C-4E02-B66F-FFD0FD224E92}"/>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533400" y="280868"/>
                <a:ext cx="8166100" cy="1573890"/>
              </a:xfrm>
              <a:prstGeom prst="rect">
                <a:avLst/>
              </a:prstGeom>
            </p:spPr>
          </p:pic>
          <p:grpSp>
            <p:nvGrpSpPr>
              <p:cNvPr id="3" name="Group 2">
                <a:extLst>
                  <a:ext uri="{FF2B5EF4-FFF2-40B4-BE49-F238E27FC236}">
                    <a16:creationId xmlns:a16="http://schemas.microsoft.com/office/drawing/2014/main" id="{2839399F-16B6-4098-BACE-7D1D679A7514}"/>
                  </a:ext>
                </a:extLst>
              </p:cNvPr>
              <p:cNvGrpSpPr/>
              <p:nvPr/>
            </p:nvGrpSpPr>
            <p:grpSpPr>
              <a:xfrm>
                <a:off x="627538" y="345721"/>
                <a:ext cx="766258" cy="766106"/>
                <a:chOff x="-3602297" y="1528382"/>
                <a:chExt cx="3184284" cy="3183652"/>
              </a:xfrm>
            </p:grpSpPr>
            <p:grpSp>
              <p:nvGrpSpPr>
                <p:cNvPr id="4" name="Google Shape;212;p25">
                  <a:extLst>
                    <a:ext uri="{FF2B5EF4-FFF2-40B4-BE49-F238E27FC236}">
                      <a16:creationId xmlns:a16="http://schemas.microsoft.com/office/drawing/2014/main" id="{78F6ED20-7A8B-472D-98E8-6D9E767CFB6B}"/>
                    </a:ext>
                  </a:extLst>
                </p:cNvPr>
                <p:cNvGrpSpPr/>
                <p:nvPr/>
              </p:nvGrpSpPr>
              <p:grpSpPr>
                <a:xfrm rot="-668250">
                  <a:off x="-2862848" y="2161956"/>
                  <a:ext cx="849903" cy="571578"/>
                  <a:chOff x="6429375" y="2405775"/>
                  <a:chExt cx="528050" cy="355125"/>
                </a:xfrm>
              </p:grpSpPr>
              <p:sp>
                <p:nvSpPr>
                  <p:cNvPr id="27" name="Google Shape;213;p25">
                    <a:extLst>
                      <a:ext uri="{FF2B5EF4-FFF2-40B4-BE49-F238E27FC236}">
                        <a16:creationId xmlns:a16="http://schemas.microsoft.com/office/drawing/2014/main" id="{635DA797-6A0E-4504-8673-0FCAE7F31FDD}"/>
                      </a:ext>
                    </a:extLst>
                  </p:cNvPr>
                  <p:cNvSpPr/>
                  <p:nvPr/>
                </p:nvSpPr>
                <p:spPr>
                  <a:xfrm>
                    <a:off x="6499025" y="2449250"/>
                    <a:ext cx="219100" cy="294700"/>
                  </a:xfrm>
                  <a:custGeom>
                    <a:avLst/>
                    <a:gdLst/>
                    <a:ahLst/>
                    <a:cxnLst/>
                    <a:rect l="l" t="t" r="r" b="b"/>
                    <a:pathLst>
                      <a:path w="8764" h="11788" extrusionOk="0">
                        <a:moveTo>
                          <a:pt x="8680" y="0"/>
                        </a:moveTo>
                        <a:cubicBezTo>
                          <a:pt x="8680" y="357"/>
                          <a:pt x="8692" y="619"/>
                          <a:pt x="8680" y="893"/>
                        </a:cubicBezTo>
                        <a:cubicBezTo>
                          <a:pt x="8382" y="4489"/>
                          <a:pt x="8763" y="8108"/>
                          <a:pt x="8596" y="11787"/>
                        </a:cubicBezTo>
                        <a:cubicBezTo>
                          <a:pt x="8358" y="11692"/>
                          <a:pt x="8203" y="11632"/>
                          <a:pt x="8049" y="11573"/>
                        </a:cubicBezTo>
                        <a:cubicBezTo>
                          <a:pt x="7108" y="11144"/>
                          <a:pt x="6179" y="10716"/>
                          <a:pt x="5227" y="10299"/>
                        </a:cubicBezTo>
                        <a:cubicBezTo>
                          <a:pt x="4048" y="9775"/>
                          <a:pt x="2858" y="9287"/>
                          <a:pt x="1667" y="8775"/>
                        </a:cubicBezTo>
                        <a:cubicBezTo>
                          <a:pt x="1215" y="8585"/>
                          <a:pt x="786" y="8346"/>
                          <a:pt x="333" y="8156"/>
                        </a:cubicBezTo>
                        <a:cubicBezTo>
                          <a:pt x="83" y="8049"/>
                          <a:pt x="0" y="7870"/>
                          <a:pt x="0" y="7608"/>
                        </a:cubicBezTo>
                        <a:cubicBezTo>
                          <a:pt x="12" y="6775"/>
                          <a:pt x="24" y="5918"/>
                          <a:pt x="24" y="5072"/>
                        </a:cubicBezTo>
                        <a:cubicBezTo>
                          <a:pt x="24" y="4763"/>
                          <a:pt x="143" y="4572"/>
                          <a:pt x="405" y="4405"/>
                        </a:cubicBezTo>
                        <a:cubicBezTo>
                          <a:pt x="1060" y="4001"/>
                          <a:pt x="1691" y="3596"/>
                          <a:pt x="2334" y="3179"/>
                        </a:cubicBezTo>
                        <a:cubicBezTo>
                          <a:pt x="4179" y="1988"/>
                          <a:pt x="6144" y="1036"/>
                          <a:pt x="8156" y="143"/>
                        </a:cubicBezTo>
                        <a:cubicBezTo>
                          <a:pt x="8275" y="107"/>
                          <a:pt x="8406" y="72"/>
                          <a:pt x="8680" y="0"/>
                        </a:cubicBezTo>
                        <a:close/>
                      </a:path>
                    </a:pathLst>
                  </a:custGeom>
                  <a:solidFill>
                    <a:srgbClr val="66CEF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214;p25">
                    <a:extLst>
                      <a:ext uri="{FF2B5EF4-FFF2-40B4-BE49-F238E27FC236}">
                        <a16:creationId xmlns:a16="http://schemas.microsoft.com/office/drawing/2014/main" id="{39BA5BA4-7F48-4218-BF69-CC7ACEFA91AB}"/>
                      </a:ext>
                    </a:extLst>
                  </p:cNvPr>
                  <p:cNvSpPr/>
                  <p:nvPr/>
                </p:nvSpPr>
                <p:spPr>
                  <a:xfrm>
                    <a:off x="6440675" y="2537350"/>
                    <a:ext cx="48550" cy="146175"/>
                  </a:xfrm>
                  <a:custGeom>
                    <a:avLst/>
                    <a:gdLst/>
                    <a:ahLst/>
                    <a:cxnLst/>
                    <a:rect l="l" t="t" r="r" b="b"/>
                    <a:pathLst>
                      <a:path w="1942" h="5847" extrusionOk="0">
                        <a:moveTo>
                          <a:pt x="1917" y="3334"/>
                        </a:moveTo>
                        <a:lnTo>
                          <a:pt x="1917" y="5215"/>
                        </a:lnTo>
                        <a:cubicBezTo>
                          <a:pt x="1917" y="5715"/>
                          <a:pt x="1846" y="5811"/>
                          <a:pt x="1346" y="5823"/>
                        </a:cubicBezTo>
                        <a:cubicBezTo>
                          <a:pt x="36" y="5846"/>
                          <a:pt x="191" y="5751"/>
                          <a:pt x="131" y="4739"/>
                        </a:cubicBezTo>
                        <a:cubicBezTo>
                          <a:pt x="72" y="3787"/>
                          <a:pt x="24" y="2834"/>
                          <a:pt x="12" y="1858"/>
                        </a:cubicBezTo>
                        <a:cubicBezTo>
                          <a:pt x="0" y="1477"/>
                          <a:pt x="72" y="1084"/>
                          <a:pt x="120" y="703"/>
                        </a:cubicBezTo>
                        <a:cubicBezTo>
                          <a:pt x="120" y="655"/>
                          <a:pt x="131" y="631"/>
                          <a:pt x="131" y="584"/>
                        </a:cubicBezTo>
                        <a:cubicBezTo>
                          <a:pt x="191" y="310"/>
                          <a:pt x="381" y="274"/>
                          <a:pt x="608" y="238"/>
                        </a:cubicBezTo>
                        <a:cubicBezTo>
                          <a:pt x="977" y="191"/>
                          <a:pt x="1370" y="0"/>
                          <a:pt x="1739" y="250"/>
                        </a:cubicBezTo>
                        <a:cubicBezTo>
                          <a:pt x="1810" y="298"/>
                          <a:pt x="1810" y="465"/>
                          <a:pt x="1822" y="584"/>
                        </a:cubicBezTo>
                        <a:cubicBezTo>
                          <a:pt x="1870" y="1501"/>
                          <a:pt x="1917" y="2417"/>
                          <a:pt x="1941" y="3334"/>
                        </a:cubicBezTo>
                        <a:cubicBezTo>
                          <a:pt x="1929" y="3322"/>
                          <a:pt x="1929" y="3334"/>
                          <a:pt x="1917" y="3334"/>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215;p25">
                    <a:extLst>
                      <a:ext uri="{FF2B5EF4-FFF2-40B4-BE49-F238E27FC236}">
                        <a16:creationId xmlns:a16="http://schemas.microsoft.com/office/drawing/2014/main" id="{8264C42E-53A4-451A-BC32-DCBD247136DE}"/>
                      </a:ext>
                    </a:extLst>
                  </p:cNvPr>
                  <p:cNvSpPr/>
                  <p:nvPr/>
                </p:nvSpPr>
                <p:spPr>
                  <a:xfrm>
                    <a:off x="6837450" y="2423950"/>
                    <a:ext cx="104800" cy="314350"/>
                  </a:xfrm>
                  <a:custGeom>
                    <a:avLst/>
                    <a:gdLst/>
                    <a:ahLst/>
                    <a:cxnLst/>
                    <a:rect l="l" t="t" r="r" b="b"/>
                    <a:pathLst>
                      <a:path w="4192" h="12574" extrusionOk="0">
                        <a:moveTo>
                          <a:pt x="358" y="11680"/>
                        </a:moveTo>
                        <a:cubicBezTo>
                          <a:pt x="453" y="11513"/>
                          <a:pt x="560" y="11359"/>
                          <a:pt x="643" y="11192"/>
                        </a:cubicBezTo>
                        <a:cubicBezTo>
                          <a:pt x="1013" y="10573"/>
                          <a:pt x="1239" y="9906"/>
                          <a:pt x="1286" y="9192"/>
                        </a:cubicBezTo>
                        <a:cubicBezTo>
                          <a:pt x="1370" y="7632"/>
                          <a:pt x="1453" y="6060"/>
                          <a:pt x="1048" y="4524"/>
                        </a:cubicBezTo>
                        <a:cubicBezTo>
                          <a:pt x="834" y="3739"/>
                          <a:pt x="512" y="2977"/>
                          <a:pt x="179" y="2215"/>
                        </a:cubicBezTo>
                        <a:cubicBezTo>
                          <a:pt x="0" y="1810"/>
                          <a:pt x="36" y="1512"/>
                          <a:pt x="346" y="1215"/>
                        </a:cubicBezTo>
                        <a:cubicBezTo>
                          <a:pt x="691" y="893"/>
                          <a:pt x="1013" y="560"/>
                          <a:pt x="1346" y="226"/>
                        </a:cubicBezTo>
                        <a:cubicBezTo>
                          <a:pt x="1572" y="0"/>
                          <a:pt x="1775" y="48"/>
                          <a:pt x="2013" y="202"/>
                        </a:cubicBezTo>
                        <a:cubicBezTo>
                          <a:pt x="2715" y="714"/>
                          <a:pt x="3072" y="1453"/>
                          <a:pt x="3334" y="2227"/>
                        </a:cubicBezTo>
                        <a:cubicBezTo>
                          <a:pt x="3989" y="4120"/>
                          <a:pt x="4191" y="6072"/>
                          <a:pt x="3977" y="8061"/>
                        </a:cubicBezTo>
                        <a:cubicBezTo>
                          <a:pt x="3846" y="9251"/>
                          <a:pt x="3513" y="10359"/>
                          <a:pt x="2941" y="11394"/>
                        </a:cubicBezTo>
                        <a:cubicBezTo>
                          <a:pt x="2727" y="11775"/>
                          <a:pt x="2429" y="12097"/>
                          <a:pt x="2167" y="12430"/>
                        </a:cubicBezTo>
                        <a:cubicBezTo>
                          <a:pt x="2084" y="12514"/>
                          <a:pt x="1905" y="12573"/>
                          <a:pt x="1810" y="12549"/>
                        </a:cubicBezTo>
                        <a:cubicBezTo>
                          <a:pt x="1298" y="12383"/>
                          <a:pt x="751" y="12204"/>
                          <a:pt x="358" y="1168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216;p25">
                    <a:extLst>
                      <a:ext uri="{FF2B5EF4-FFF2-40B4-BE49-F238E27FC236}">
                        <a16:creationId xmlns:a16="http://schemas.microsoft.com/office/drawing/2014/main" id="{9A9B6D1D-43BF-4CF3-8E19-98A3AFCF768C}"/>
                      </a:ext>
                    </a:extLst>
                  </p:cNvPr>
                  <p:cNvSpPr/>
                  <p:nvPr/>
                </p:nvSpPr>
                <p:spPr>
                  <a:xfrm>
                    <a:off x="6760950" y="2507875"/>
                    <a:ext cx="71750" cy="185775"/>
                  </a:xfrm>
                  <a:custGeom>
                    <a:avLst/>
                    <a:gdLst/>
                    <a:ahLst/>
                    <a:cxnLst/>
                    <a:rect l="l" t="t" r="r" b="b"/>
                    <a:pathLst>
                      <a:path w="2870" h="7431" extrusionOk="0">
                        <a:moveTo>
                          <a:pt x="1203" y="1"/>
                        </a:moveTo>
                        <a:cubicBezTo>
                          <a:pt x="2525" y="1191"/>
                          <a:pt x="2870" y="5918"/>
                          <a:pt x="1775" y="7430"/>
                        </a:cubicBezTo>
                        <a:cubicBezTo>
                          <a:pt x="1239" y="7371"/>
                          <a:pt x="822" y="7037"/>
                          <a:pt x="417" y="6704"/>
                        </a:cubicBezTo>
                        <a:cubicBezTo>
                          <a:pt x="132" y="6454"/>
                          <a:pt x="251" y="6120"/>
                          <a:pt x="298" y="5811"/>
                        </a:cubicBezTo>
                        <a:cubicBezTo>
                          <a:pt x="429" y="4882"/>
                          <a:pt x="441" y="3977"/>
                          <a:pt x="298" y="3061"/>
                        </a:cubicBezTo>
                        <a:cubicBezTo>
                          <a:pt x="227" y="2596"/>
                          <a:pt x="191" y="2120"/>
                          <a:pt x="84" y="1656"/>
                        </a:cubicBezTo>
                        <a:cubicBezTo>
                          <a:pt x="1" y="1275"/>
                          <a:pt x="120" y="953"/>
                          <a:pt x="382" y="703"/>
                        </a:cubicBezTo>
                        <a:cubicBezTo>
                          <a:pt x="644" y="477"/>
                          <a:pt x="905" y="263"/>
                          <a:pt x="1203"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217;p25">
                    <a:extLst>
                      <a:ext uri="{FF2B5EF4-FFF2-40B4-BE49-F238E27FC236}">
                        <a16:creationId xmlns:a16="http://schemas.microsoft.com/office/drawing/2014/main" id="{D2EAA373-54C2-4622-ABD9-F8502B7A9EE8}"/>
                      </a:ext>
                    </a:extLst>
                  </p:cNvPr>
                  <p:cNvSpPr/>
                  <p:nvPr/>
                </p:nvSpPr>
                <p:spPr>
                  <a:xfrm>
                    <a:off x="6429375" y="2433475"/>
                    <a:ext cx="300950" cy="327425"/>
                  </a:xfrm>
                  <a:custGeom>
                    <a:avLst/>
                    <a:gdLst/>
                    <a:ahLst/>
                    <a:cxnLst/>
                    <a:rect l="l" t="t" r="r" b="b"/>
                    <a:pathLst>
                      <a:path w="12038" h="13097" extrusionOk="0">
                        <a:moveTo>
                          <a:pt x="12013" y="679"/>
                        </a:moveTo>
                        <a:cubicBezTo>
                          <a:pt x="12013" y="405"/>
                          <a:pt x="12002" y="214"/>
                          <a:pt x="11882" y="95"/>
                        </a:cubicBezTo>
                        <a:cubicBezTo>
                          <a:pt x="11823" y="36"/>
                          <a:pt x="11728" y="0"/>
                          <a:pt x="11644" y="0"/>
                        </a:cubicBezTo>
                        <a:cubicBezTo>
                          <a:pt x="11525" y="0"/>
                          <a:pt x="11382" y="48"/>
                          <a:pt x="11180" y="143"/>
                        </a:cubicBezTo>
                        <a:cubicBezTo>
                          <a:pt x="10870" y="286"/>
                          <a:pt x="10549" y="417"/>
                          <a:pt x="10239" y="572"/>
                        </a:cubicBezTo>
                        <a:cubicBezTo>
                          <a:pt x="9882" y="738"/>
                          <a:pt x="9513" y="917"/>
                          <a:pt x="9156" y="1072"/>
                        </a:cubicBezTo>
                        <a:cubicBezTo>
                          <a:pt x="7596" y="1774"/>
                          <a:pt x="6060" y="2619"/>
                          <a:pt x="4465" y="3679"/>
                        </a:cubicBezTo>
                        <a:cubicBezTo>
                          <a:pt x="3989" y="3989"/>
                          <a:pt x="3500" y="4322"/>
                          <a:pt x="2917" y="4513"/>
                        </a:cubicBezTo>
                        <a:cubicBezTo>
                          <a:pt x="2917" y="4501"/>
                          <a:pt x="2917" y="4501"/>
                          <a:pt x="2905" y="4489"/>
                        </a:cubicBezTo>
                        <a:cubicBezTo>
                          <a:pt x="2869" y="4382"/>
                          <a:pt x="2846" y="4286"/>
                          <a:pt x="2846" y="4203"/>
                        </a:cubicBezTo>
                        <a:cubicBezTo>
                          <a:pt x="2834" y="3834"/>
                          <a:pt x="2631" y="3631"/>
                          <a:pt x="2298" y="3631"/>
                        </a:cubicBezTo>
                        <a:lnTo>
                          <a:pt x="2191" y="3631"/>
                        </a:lnTo>
                        <a:lnTo>
                          <a:pt x="1976" y="3667"/>
                        </a:lnTo>
                        <a:cubicBezTo>
                          <a:pt x="1655" y="3691"/>
                          <a:pt x="1298" y="3739"/>
                          <a:pt x="964" y="3786"/>
                        </a:cubicBezTo>
                        <a:cubicBezTo>
                          <a:pt x="250" y="3893"/>
                          <a:pt x="191" y="3965"/>
                          <a:pt x="119" y="4679"/>
                        </a:cubicBezTo>
                        <a:cubicBezTo>
                          <a:pt x="60" y="5239"/>
                          <a:pt x="0" y="5989"/>
                          <a:pt x="12" y="6739"/>
                        </a:cubicBezTo>
                        <a:cubicBezTo>
                          <a:pt x="24" y="7441"/>
                          <a:pt x="60" y="8156"/>
                          <a:pt x="107" y="8846"/>
                        </a:cubicBezTo>
                        <a:cubicBezTo>
                          <a:pt x="119" y="9192"/>
                          <a:pt x="131" y="9513"/>
                          <a:pt x="143" y="9858"/>
                        </a:cubicBezTo>
                        <a:cubicBezTo>
                          <a:pt x="167" y="10323"/>
                          <a:pt x="476" y="10442"/>
                          <a:pt x="714" y="10454"/>
                        </a:cubicBezTo>
                        <a:cubicBezTo>
                          <a:pt x="905" y="10466"/>
                          <a:pt x="1095" y="10478"/>
                          <a:pt x="1298" y="10478"/>
                        </a:cubicBezTo>
                        <a:cubicBezTo>
                          <a:pt x="1560" y="10501"/>
                          <a:pt x="1845" y="10513"/>
                          <a:pt x="2107" y="10525"/>
                        </a:cubicBezTo>
                        <a:lnTo>
                          <a:pt x="2203" y="10525"/>
                        </a:lnTo>
                        <a:cubicBezTo>
                          <a:pt x="2619" y="10525"/>
                          <a:pt x="2727" y="10382"/>
                          <a:pt x="2846" y="9978"/>
                        </a:cubicBezTo>
                        <a:cubicBezTo>
                          <a:pt x="2881" y="9811"/>
                          <a:pt x="2917" y="9632"/>
                          <a:pt x="2965" y="9454"/>
                        </a:cubicBezTo>
                        <a:cubicBezTo>
                          <a:pt x="2965" y="9430"/>
                          <a:pt x="2977" y="9394"/>
                          <a:pt x="2977" y="9346"/>
                        </a:cubicBezTo>
                        <a:lnTo>
                          <a:pt x="3703" y="9644"/>
                        </a:lnTo>
                        <a:cubicBezTo>
                          <a:pt x="4393" y="9930"/>
                          <a:pt x="5072" y="10228"/>
                          <a:pt x="5763" y="10513"/>
                        </a:cubicBezTo>
                        <a:lnTo>
                          <a:pt x="6156" y="10692"/>
                        </a:lnTo>
                        <a:cubicBezTo>
                          <a:pt x="6965" y="11037"/>
                          <a:pt x="7799" y="11394"/>
                          <a:pt x="8620" y="11752"/>
                        </a:cubicBezTo>
                        <a:cubicBezTo>
                          <a:pt x="9275" y="12049"/>
                          <a:pt x="9930" y="12347"/>
                          <a:pt x="10561" y="12644"/>
                        </a:cubicBezTo>
                        <a:cubicBezTo>
                          <a:pt x="10859" y="12775"/>
                          <a:pt x="11156" y="12918"/>
                          <a:pt x="11478" y="13061"/>
                        </a:cubicBezTo>
                        <a:lnTo>
                          <a:pt x="11573" y="13097"/>
                        </a:lnTo>
                        <a:lnTo>
                          <a:pt x="11656" y="13025"/>
                        </a:lnTo>
                        <a:cubicBezTo>
                          <a:pt x="11990" y="12668"/>
                          <a:pt x="12037" y="12299"/>
                          <a:pt x="12025" y="11942"/>
                        </a:cubicBezTo>
                        <a:lnTo>
                          <a:pt x="11990" y="9073"/>
                        </a:lnTo>
                        <a:cubicBezTo>
                          <a:pt x="11990" y="8823"/>
                          <a:pt x="11978" y="8596"/>
                          <a:pt x="11978" y="8358"/>
                        </a:cubicBezTo>
                        <a:cubicBezTo>
                          <a:pt x="11966" y="7834"/>
                          <a:pt x="11966" y="7311"/>
                          <a:pt x="11966" y="6787"/>
                        </a:cubicBezTo>
                        <a:lnTo>
                          <a:pt x="12013" y="3536"/>
                        </a:lnTo>
                        <a:cubicBezTo>
                          <a:pt x="11978" y="2560"/>
                          <a:pt x="12002" y="1607"/>
                          <a:pt x="12013" y="679"/>
                        </a:cubicBezTo>
                        <a:close/>
                        <a:moveTo>
                          <a:pt x="3191" y="8632"/>
                        </a:moveTo>
                        <a:cubicBezTo>
                          <a:pt x="2988" y="8549"/>
                          <a:pt x="2929" y="8442"/>
                          <a:pt x="2929" y="8215"/>
                        </a:cubicBezTo>
                        <a:cubicBezTo>
                          <a:pt x="2965" y="7227"/>
                          <a:pt x="2965" y="6418"/>
                          <a:pt x="2965" y="5691"/>
                        </a:cubicBezTo>
                        <a:cubicBezTo>
                          <a:pt x="2965" y="5441"/>
                          <a:pt x="3048" y="5275"/>
                          <a:pt x="3262" y="5144"/>
                        </a:cubicBezTo>
                        <a:cubicBezTo>
                          <a:pt x="3905" y="4739"/>
                          <a:pt x="4560" y="4334"/>
                          <a:pt x="5191" y="3917"/>
                        </a:cubicBezTo>
                        <a:cubicBezTo>
                          <a:pt x="7120" y="2679"/>
                          <a:pt x="9204" y="1703"/>
                          <a:pt x="10989" y="893"/>
                        </a:cubicBezTo>
                        <a:cubicBezTo>
                          <a:pt x="11049" y="869"/>
                          <a:pt x="11120" y="857"/>
                          <a:pt x="11240" y="822"/>
                        </a:cubicBezTo>
                        <a:cubicBezTo>
                          <a:pt x="11251" y="822"/>
                          <a:pt x="11287" y="810"/>
                          <a:pt x="11299" y="810"/>
                        </a:cubicBezTo>
                        <a:lnTo>
                          <a:pt x="11299" y="953"/>
                        </a:lnTo>
                        <a:lnTo>
                          <a:pt x="11299" y="1512"/>
                        </a:lnTo>
                        <a:cubicBezTo>
                          <a:pt x="11132" y="3536"/>
                          <a:pt x="11180" y="5596"/>
                          <a:pt x="11228" y="7596"/>
                        </a:cubicBezTo>
                        <a:cubicBezTo>
                          <a:pt x="11251" y="9096"/>
                          <a:pt x="11299" y="10656"/>
                          <a:pt x="11240" y="12204"/>
                        </a:cubicBezTo>
                        <a:cubicBezTo>
                          <a:pt x="11228" y="12204"/>
                          <a:pt x="11204" y="12192"/>
                          <a:pt x="11192" y="12192"/>
                        </a:cubicBezTo>
                        <a:cubicBezTo>
                          <a:pt x="11073" y="12144"/>
                          <a:pt x="10966" y="12121"/>
                          <a:pt x="10882" y="12073"/>
                        </a:cubicBezTo>
                        <a:cubicBezTo>
                          <a:pt x="10537" y="11918"/>
                          <a:pt x="10192" y="11763"/>
                          <a:pt x="9870" y="11609"/>
                        </a:cubicBezTo>
                        <a:cubicBezTo>
                          <a:pt x="9275" y="11347"/>
                          <a:pt x="8668" y="11061"/>
                          <a:pt x="8049" y="10787"/>
                        </a:cubicBezTo>
                        <a:cubicBezTo>
                          <a:pt x="7394" y="10513"/>
                          <a:pt x="6739" y="10228"/>
                          <a:pt x="6108" y="9954"/>
                        </a:cubicBezTo>
                        <a:cubicBezTo>
                          <a:pt x="5572" y="9739"/>
                          <a:pt x="5036" y="9513"/>
                          <a:pt x="4501" y="9275"/>
                        </a:cubicBezTo>
                        <a:cubicBezTo>
                          <a:pt x="4262" y="9168"/>
                          <a:pt x="4036" y="9061"/>
                          <a:pt x="3798" y="8942"/>
                        </a:cubicBezTo>
                        <a:cubicBezTo>
                          <a:pt x="3620" y="8846"/>
                          <a:pt x="3393" y="8739"/>
                          <a:pt x="3191" y="8632"/>
                        </a:cubicBezTo>
                        <a:close/>
                        <a:moveTo>
                          <a:pt x="1488" y="9823"/>
                        </a:moveTo>
                        <a:cubicBezTo>
                          <a:pt x="774" y="9823"/>
                          <a:pt x="774" y="9811"/>
                          <a:pt x="750" y="9168"/>
                        </a:cubicBezTo>
                        <a:cubicBezTo>
                          <a:pt x="750" y="9085"/>
                          <a:pt x="726" y="8989"/>
                          <a:pt x="726" y="8894"/>
                        </a:cubicBezTo>
                        <a:cubicBezTo>
                          <a:pt x="667" y="7965"/>
                          <a:pt x="631" y="7001"/>
                          <a:pt x="607" y="6037"/>
                        </a:cubicBezTo>
                        <a:cubicBezTo>
                          <a:pt x="607" y="5775"/>
                          <a:pt x="643" y="5513"/>
                          <a:pt x="667" y="5239"/>
                        </a:cubicBezTo>
                        <a:lnTo>
                          <a:pt x="714" y="4882"/>
                        </a:lnTo>
                        <a:cubicBezTo>
                          <a:pt x="714" y="4858"/>
                          <a:pt x="726" y="4822"/>
                          <a:pt x="726" y="4786"/>
                        </a:cubicBezTo>
                        <a:cubicBezTo>
                          <a:pt x="762" y="4632"/>
                          <a:pt x="833" y="4584"/>
                          <a:pt x="1072" y="4560"/>
                        </a:cubicBezTo>
                        <a:cubicBezTo>
                          <a:pt x="1179" y="4548"/>
                          <a:pt x="1286" y="4524"/>
                          <a:pt x="1381" y="4501"/>
                        </a:cubicBezTo>
                        <a:cubicBezTo>
                          <a:pt x="1524" y="4465"/>
                          <a:pt x="1655" y="4441"/>
                          <a:pt x="1774" y="4441"/>
                        </a:cubicBezTo>
                        <a:cubicBezTo>
                          <a:pt x="1893" y="4441"/>
                          <a:pt x="2000" y="4465"/>
                          <a:pt x="2096" y="4524"/>
                        </a:cubicBezTo>
                        <a:cubicBezTo>
                          <a:pt x="2107" y="4572"/>
                          <a:pt x="2131" y="4703"/>
                          <a:pt x="2131" y="4751"/>
                        </a:cubicBezTo>
                        <a:cubicBezTo>
                          <a:pt x="2155" y="5465"/>
                          <a:pt x="2191" y="6168"/>
                          <a:pt x="2215" y="6882"/>
                        </a:cubicBezTo>
                        <a:lnTo>
                          <a:pt x="2226" y="7358"/>
                        </a:lnTo>
                        <a:lnTo>
                          <a:pt x="2203" y="7358"/>
                        </a:lnTo>
                        <a:lnTo>
                          <a:pt x="2203" y="9382"/>
                        </a:lnTo>
                        <a:cubicBezTo>
                          <a:pt x="2203" y="9811"/>
                          <a:pt x="2191" y="9823"/>
                          <a:pt x="1786" y="9847"/>
                        </a:cubicBezTo>
                        <a:cubicBezTo>
                          <a:pt x="1679" y="9823"/>
                          <a:pt x="1584" y="9823"/>
                          <a:pt x="1488" y="9823"/>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 name="Google Shape;218;p25">
                    <a:extLst>
                      <a:ext uri="{FF2B5EF4-FFF2-40B4-BE49-F238E27FC236}">
                        <a16:creationId xmlns:a16="http://schemas.microsoft.com/office/drawing/2014/main" id="{5A85EC9E-C712-43B7-950C-BB6894BA47AC}"/>
                      </a:ext>
                    </a:extLst>
                  </p:cNvPr>
                  <p:cNvSpPr/>
                  <p:nvPr/>
                </p:nvSpPr>
                <p:spPr>
                  <a:xfrm>
                    <a:off x="6821075" y="2405775"/>
                    <a:ext cx="136350" cy="354250"/>
                  </a:xfrm>
                  <a:custGeom>
                    <a:avLst/>
                    <a:gdLst/>
                    <a:ahLst/>
                    <a:cxnLst/>
                    <a:rect l="l" t="t" r="r" b="b"/>
                    <a:pathLst>
                      <a:path w="5454" h="14170" extrusionOk="0">
                        <a:moveTo>
                          <a:pt x="5061" y="4478"/>
                        </a:moveTo>
                        <a:cubicBezTo>
                          <a:pt x="4823" y="3287"/>
                          <a:pt x="4454" y="2275"/>
                          <a:pt x="3930" y="1346"/>
                        </a:cubicBezTo>
                        <a:cubicBezTo>
                          <a:pt x="3620" y="799"/>
                          <a:pt x="3156" y="429"/>
                          <a:pt x="2739" y="144"/>
                        </a:cubicBezTo>
                        <a:cubicBezTo>
                          <a:pt x="2596" y="37"/>
                          <a:pt x="2465" y="1"/>
                          <a:pt x="2322" y="1"/>
                        </a:cubicBezTo>
                        <a:cubicBezTo>
                          <a:pt x="2191" y="1"/>
                          <a:pt x="2072" y="60"/>
                          <a:pt x="1965" y="144"/>
                        </a:cubicBezTo>
                        <a:cubicBezTo>
                          <a:pt x="1822" y="310"/>
                          <a:pt x="1644" y="453"/>
                          <a:pt x="1489" y="608"/>
                        </a:cubicBezTo>
                        <a:cubicBezTo>
                          <a:pt x="1001" y="1072"/>
                          <a:pt x="501" y="1549"/>
                          <a:pt x="144" y="2168"/>
                        </a:cubicBezTo>
                        <a:cubicBezTo>
                          <a:pt x="48" y="2323"/>
                          <a:pt x="1" y="2561"/>
                          <a:pt x="84" y="2715"/>
                        </a:cubicBezTo>
                        <a:cubicBezTo>
                          <a:pt x="179" y="2954"/>
                          <a:pt x="286" y="3192"/>
                          <a:pt x="405" y="3418"/>
                        </a:cubicBezTo>
                        <a:cubicBezTo>
                          <a:pt x="513" y="3632"/>
                          <a:pt x="620" y="3835"/>
                          <a:pt x="703" y="4049"/>
                        </a:cubicBezTo>
                        <a:cubicBezTo>
                          <a:pt x="1156" y="5097"/>
                          <a:pt x="1370" y="6013"/>
                          <a:pt x="1417" y="6883"/>
                        </a:cubicBezTo>
                        <a:cubicBezTo>
                          <a:pt x="1453" y="7537"/>
                          <a:pt x="1453" y="8216"/>
                          <a:pt x="1453" y="8847"/>
                        </a:cubicBezTo>
                        <a:lnTo>
                          <a:pt x="1453" y="9121"/>
                        </a:lnTo>
                        <a:cubicBezTo>
                          <a:pt x="1453" y="10264"/>
                          <a:pt x="1108" y="11276"/>
                          <a:pt x="417" y="12121"/>
                        </a:cubicBezTo>
                        <a:cubicBezTo>
                          <a:pt x="322" y="12264"/>
                          <a:pt x="215" y="12407"/>
                          <a:pt x="227" y="12574"/>
                        </a:cubicBezTo>
                        <a:cubicBezTo>
                          <a:pt x="239" y="12717"/>
                          <a:pt x="358" y="12836"/>
                          <a:pt x="477" y="12919"/>
                        </a:cubicBezTo>
                        <a:cubicBezTo>
                          <a:pt x="1179" y="13431"/>
                          <a:pt x="1941" y="13836"/>
                          <a:pt x="2799" y="14133"/>
                        </a:cubicBezTo>
                        <a:lnTo>
                          <a:pt x="2894" y="14169"/>
                        </a:lnTo>
                        <a:lnTo>
                          <a:pt x="2953" y="14086"/>
                        </a:lnTo>
                        <a:cubicBezTo>
                          <a:pt x="3989" y="12895"/>
                          <a:pt x="4692" y="11586"/>
                          <a:pt x="5001" y="10193"/>
                        </a:cubicBezTo>
                        <a:cubicBezTo>
                          <a:pt x="5418" y="8299"/>
                          <a:pt x="5454" y="6383"/>
                          <a:pt x="5061" y="4478"/>
                        </a:cubicBezTo>
                        <a:close/>
                        <a:moveTo>
                          <a:pt x="2537" y="13157"/>
                        </a:moveTo>
                        <a:lnTo>
                          <a:pt x="2477" y="13121"/>
                        </a:lnTo>
                        <a:cubicBezTo>
                          <a:pt x="2001" y="12955"/>
                          <a:pt x="1548" y="12800"/>
                          <a:pt x="1215" y="12395"/>
                        </a:cubicBezTo>
                        <a:lnTo>
                          <a:pt x="1239" y="12336"/>
                        </a:lnTo>
                        <a:cubicBezTo>
                          <a:pt x="1298" y="12217"/>
                          <a:pt x="1370" y="12109"/>
                          <a:pt x="1429" y="11990"/>
                        </a:cubicBezTo>
                        <a:cubicBezTo>
                          <a:pt x="1834" y="11336"/>
                          <a:pt x="2060" y="10633"/>
                          <a:pt x="2108" y="9943"/>
                        </a:cubicBezTo>
                        <a:cubicBezTo>
                          <a:pt x="2203" y="8252"/>
                          <a:pt x="2251" y="6740"/>
                          <a:pt x="1870" y="5216"/>
                        </a:cubicBezTo>
                        <a:cubicBezTo>
                          <a:pt x="1656" y="4418"/>
                          <a:pt x="1334" y="3668"/>
                          <a:pt x="1001" y="2894"/>
                        </a:cubicBezTo>
                        <a:cubicBezTo>
                          <a:pt x="834" y="2525"/>
                          <a:pt x="870" y="2323"/>
                          <a:pt x="1120" y="2084"/>
                        </a:cubicBezTo>
                        <a:cubicBezTo>
                          <a:pt x="1406" y="1811"/>
                          <a:pt x="1668" y="1525"/>
                          <a:pt x="1941" y="1263"/>
                        </a:cubicBezTo>
                        <a:lnTo>
                          <a:pt x="2120" y="1084"/>
                        </a:lnTo>
                        <a:cubicBezTo>
                          <a:pt x="2227" y="977"/>
                          <a:pt x="2287" y="977"/>
                          <a:pt x="2322" y="977"/>
                        </a:cubicBezTo>
                        <a:cubicBezTo>
                          <a:pt x="2406" y="977"/>
                          <a:pt x="2489" y="1025"/>
                          <a:pt x="2596" y="1096"/>
                        </a:cubicBezTo>
                        <a:cubicBezTo>
                          <a:pt x="3299" y="1608"/>
                          <a:pt x="3632" y="2358"/>
                          <a:pt x="3870" y="3049"/>
                        </a:cubicBezTo>
                        <a:cubicBezTo>
                          <a:pt x="4513" y="4882"/>
                          <a:pt x="4727" y="6811"/>
                          <a:pt x="4501" y="8823"/>
                        </a:cubicBezTo>
                        <a:cubicBezTo>
                          <a:pt x="4370" y="10026"/>
                          <a:pt x="4037" y="11097"/>
                          <a:pt x="3477" y="12098"/>
                        </a:cubicBezTo>
                        <a:cubicBezTo>
                          <a:pt x="3299" y="12407"/>
                          <a:pt x="3037" y="12705"/>
                          <a:pt x="2799" y="12990"/>
                        </a:cubicBezTo>
                        <a:lnTo>
                          <a:pt x="2715" y="13098"/>
                        </a:lnTo>
                        <a:cubicBezTo>
                          <a:pt x="2703" y="13110"/>
                          <a:pt x="2608" y="13157"/>
                          <a:pt x="2537" y="13157"/>
                        </a:cubicBezTo>
                        <a:lnTo>
                          <a:pt x="2537" y="13157"/>
                        </a:ln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219;p25">
                    <a:extLst>
                      <a:ext uri="{FF2B5EF4-FFF2-40B4-BE49-F238E27FC236}">
                        <a16:creationId xmlns:a16="http://schemas.microsoft.com/office/drawing/2014/main" id="{4D710DBE-C860-4492-9932-A27D3B88BF0E}"/>
                      </a:ext>
                    </a:extLst>
                  </p:cNvPr>
                  <p:cNvSpPr/>
                  <p:nvPr/>
                </p:nvSpPr>
                <p:spPr>
                  <a:xfrm>
                    <a:off x="6747550" y="2489125"/>
                    <a:ext cx="89325" cy="228325"/>
                  </a:xfrm>
                  <a:custGeom>
                    <a:avLst/>
                    <a:gdLst/>
                    <a:ahLst/>
                    <a:cxnLst/>
                    <a:rect l="l" t="t" r="r" b="b"/>
                    <a:pathLst>
                      <a:path w="3573" h="9133" extrusionOk="0">
                        <a:moveTo>
                          <a:pt x="3358" y="3013"/>
                        </a:moveTo>
                        <a:cubicBezTo>
                          <a:pt x="3275" y="2346"/>
                          <a:pt x="3025" y="1703"/>
                          <a:pt x="2763" y="1084"/>
                        </a:cubicBezTo>
                        <a:cubicBezTo>
                          <a:pt x="2644" y="774"/>
                          <a:pt x="2406" y="501"/>
                          <a:pt x="2180" y="251"/>
                        </a:cubicBezTo>
                        <a:lnTo>
                          <a:pt x="2144" y="191"/>
                        </a:lnTo>
                        <a:cubicBezTo>
                          <a:pt x="2037" y="72"/>
                          <a:pt x="1906" y="1"/>
                          <a:pt x="1751" y="1"/>
                        </a:cubicBezTo>
                        <a:cubicBezTo>
                          <a:pt x="1608" y="1"/>
                          <a:pt x="1477" y="48"/>
                          <a:pt x="1358" y="191"/>
                        </a:cubicBezTo>
                        <a:cubicBezTo>
                          <a:pt x="941" y="620"/>
                          <a:pt x="548" y="1024"/>
                          <a:pt x="191" y="1441"/>
                        </a:cubicBezTo>
                        <a:cubicBezTo>
                          <a:pt x="72" y="1584"/>
                          <a:pt x="1" y="1822"/>
                          <a:pt x="25" y="2037"/>
                        </a:cubicBezTo>
                        <a:cubicBezTo>
                          <a:pt x="60" y="2310"/>
                          <a:pt x="120" y="2584"/>
                          <a:pt x="167" y="2858"/>
                        </a:cubicBezTo>
                        <a:cubicBezTo>
                          <a:pt x="203" y="3096"/>
                          <a:pt x="251" y="3346"/>
                          <a:pt x="287" y="3596"/>
                        </a:cubicBezTo>
                        <a:lnTo>
                          <a:pt x="298" y="3715"/>
                        </a:lnTo>
                        <a:cubicBezTo>
                          <a:pt x="382" y="4430"/>
                          <a:pt x="489" y="5156"/>
                          <a:pt x="370" y="5894"/>
                        </a:cubicBezTo>
                        <a:cubicBezTo>
                          <a:pt x="322" y="6132"/>
                          <a:pt x="310" y="6370"/>
                          <a:pt x="298" y="6585"/>
                        </a:cubicBezTo>
                        <a:cubicBezTo>
                          <a:pt x="287" y="6728"/>
                          <a:pt x="263" y="6870"/>
                          <a:pt x="251" y="7001"/>
                        </a:cubicBezTo>
                        <a:cubicBezTo>
                          <a:pt x="191" y="7513"/>
                          <a:pt x="358" y="7882"/>
                          <a:pt x="763" y="8109"/>
                        </a:cubicBezTo>
                        <a:lnTo>
                          <a:pt x="2549" y="9133"/>
                        </a:lnTo>
                        <a:lnTo>
                          <a:pt x="2620" y="9002"/>
                        </a:lnTo>
                        <a:cubicBezTo>
                          <a:pt x="2668" y="8930"/>
                          <a:pt x="2704" y="8871"/>
                          <a:pt x="2739" y="8811"/>
                        </a:cubicBezTo>
                        <a:cubicBezTo>
                          <a:pt x="2823" y="8680"/>
                          <a:pt x="2882" y="8561"/>
                          <a:pt x="2930" y="8454"/>
                        </a:cubicBezTo>
                        <a:cubicBezTo>
                          <a:pt x="2989" y="8240"/>
                          <a:pt x="3049" y="8013"/>
                          <a:pt x="3108" y="7811"/>
                        </a:cubicBezTo>
                        <a:cubicBezTo>
                          <a:pt x="3287" y="7216"/>
                          <a:pt x="3466" y="6597"/>
                          <a:pt x="3513" y="5977"/>
                        </a:cubicBezTo>
                        <a:cubicBezTo>
                          <a:pt x="3573" y="5132"/>
                          <a:pt x="3525" y="4192"/>
                          <a:pt x="3358" y="3013"/>
                        </a:cubicBezTo>
                        <a:close/>
                        <a:moveTo>
                          <a:pt x="1037" y="7347"/>
                        </a:moveTo>
                        <a:cubicBezTo>
                          <a:pt x="882" y="7204"/>
                          <a:pt x="894" y="7025"/>
                          <a:pt x="953" y="6728"/>
                        </a:cubicBezTo>
                        <a:cubicBezTo>
                          <a:pt x="965" y="6680"/>
                          <a:pt x="965" y="6632"/>
                          <a:pt x="977" y="6585"/>
                        </a:cubicBezTo>
                        <a:cubicBezTo>
                          <a:pt x="1132" y="5596"/>
                          <a:pt x="1132" y="4680"/>
                          <a:pt x="977" y="3787"/>
                        </a:cubicBezTo>
                        <a:cubicBezTo>
                          <a:pt x="953" y="3608"/>
                          <a:pt x="941" y="3430"/>
                          <a:pt x="906" y="3251"/>
                        </a:cubicBezTo>
                        <a:cubicBezTo>
                          <a:pt x="882" y="2977"/>
                          <a:pt x="834" y="2679"/>
                          <a:pt x="775" y="2394"/>
                        </a:cubicBezTo>
                        <a:cubicBezTo>
                          <a:pt x="703" y="2060"/>
                          <a:pt x="775" y="1810"/>
                          <a:pt x="1025" y="1584"/>
                        </a:cubicBezTo>
                        <a:cubicBezTo>
                          <a:pt x="1203" y="1429"/>
                          <a:pt x="1382" y="1275"/>
                          <a:pt x="1572" y="1108"/>
                        </a:cubicBezTo>
                        <a:cubicBezTo>
                          <a:pt x="1632" y="1072"/>
                          <a:pt x="1680" y="1024"/>
                          <a:pt x="1739" y="977"/>
                        </a:cubicBezTo>
                        <a:cubicBezTo>
                          <a:pt x="2882" y="2227"/>
                          <a:pt x="3215" y="6561"/>
                          <a:pt x="2251" y="8037"/>
                        </a:cubicBezTo>
                        <a:cubicBezTo>
                          <a:pt x="1751" y="7942"/>
                          <a:pt x="1370" y="7632"/>
                          <a:pt x="1037" y="7347"/>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5" name="Google Shape;491;p33">
                  <a:extLst>
                    <a:ext uri="{FF2B5EF4-FFF2-40B4-BE49-F238E27FC236}">
                      <a16:creationId xmlns:a16="http://schemas.microsoft.com/office/drawing/2014/main" id="{3A8E9650-EF2C-4C47-8B44-C0499D3C51D6}"/>
                    </a:ext>
                  </a:extLst>
                </p:cNvPr>
                <p:cNvGrpSpPr/>
                <p:nvPr/>
              </p:nvGrpSpPr>
              <p:grpSpPr>
                <a:xfrm>
                  <a:off x="-3231929" y="3084851"/>
                  <a:ext cx="613895" cy="521910"/>
                  <a:chOff x="1168000" y="1750950"/>
                  <a:chExt cx="405425" cy="344700"/>
                </a:xfrm>
              </p:grpSpPr>
              <p:sp>
                <p:nvSpPr>
                  <p:cNvPr id="20" name="Google Shape;492;p33">
                    <a:extLst>
                      <a:ext uri="{FF2B5EF4-FFF2-40B4-BE49-F238E27FC236}">
                        <a16:creationId xmlns:a16="http://schemas.microsoft.com/office/drawing/2014/main" id="{4FB7EABA-9DD2-47A4-98CD-0188ACB3FAD8}"/>
                      </a:ext>
                    </a:extLst>
                  </p:cNvPr>
                  <p:cNvSpPr/>
                  <p:nvPr/>
                </p:nvSpPr>
                <p:spPr>
                  <a:xfrm>
                    <a:off x="1364750" y="1767600"/>
                    <a:ext cx="190525" cy="258100"/>
                  </a:xfrm>
                  <a:custGeom>
                    <a:avLst/>
                    <a:gdLst/>
                    <a:ahLst/>
                    <a:cxnLst/>
                    <a:rect l="l" t="t" r="r" b="b"/>
                    <a:pathLst>
                      <a:path w="7621" h="10324" extrusionOk="0">
                        <a:moveTo>
                          <a:pt x="5239" y="1"/>
                        </a:moveTo>
                        <a:cubicBezTo>
                          <a:pt x="5025" y="1"/>
                          <a:pt x="4810" y="60"/>
                          <a:pt x="4596" y="84"/>
                        </a:cubicBezTo>
                        <a:cubicBezTo>
                          <a:pt x="4251" y="132"/>
                          <a:pt x="3917" y="191"/>
                          <a:pt x="3572" y="239"/>
                        </a:cubicBezTo>
                        <a:cubicBezTo>
                          <a:pt x="3346" y="263"/>
                          <a:pt x="3120" y="334"/>
                          <a:pt x="2905" y="394"/>
                        </a:cubicBezTo>
                        <a:cubicBezTo>
                          <a:pt x="2489" y="513"/>
                          <a:pt x="2084" y="668"/>
                          <a:pt x="1691" y="858"/>
                        </a:cubicBezTo>
                        <a:cubicBezTo>
                          <a:pt x="1619" y="906"/>
                          <a:pt x="1536" y="906"/>
                          <a:pt x="1441" y="918"/>
                        </a:cubicBezTo>
                        <a:cubicBezTo>
                          <a:pt x="1238" y="953"/>
                          <a:pt x="1060" y="1049"/>
                          <a:pt x="905" y="1191"/>
                        </a:cubicBezTo>
                        <a:cubicBezTo>
                          <a:pt x="595" y="1501"/>
                          <a:pt x="238" y="1787"/>
                          <a:pt x="84" y="2227"/>
                        </a:cubicBezTo>
                        <a:cubicBezTo>
                          <a:pt x="72" y="2287"/>
                          <a:pt x="24" y="2323"/>
                          <a:pt x="0" y="2358"/>
                        </a:cubicBezTo>
                        <a:cubicBezTo>
                          <a:pt x="131" y="3227"/>
                          <a:pt x="262" y="4025"/>
                          <a:pt x="405" y="4835"/>
                        </a:cubicBezTo>
                        <a:cubicBezTo>
                          <a:pt x="441" y="5121"/>
                          <a:pt x="524" y="5406"/>
                          <a:pt x="595" y="5668"/>
                        </a:cubicBezTo>
                        <a:cubicBezTo>
                          <a:pt x="703" y="6037"/>
                          <a:pt x="786" y="6418"/>
                          <a:pt x="846" y="6799"/>
                        </a:cubicBezTo>
                        <a:cubicBezTo>
                          <a:pt x="893" y="7097"/>
                          <a:pt x="941" y="7395"/>
                          <a:pt x="1012" y="7692"/>
                        </a:cubicBezTo>
                        <a:cubicBezTo>
                          <a:pt x="1238" y="8514"/>
                          <a:pt x="1500" y="9312"/>
                          <a:pt x="1596" y="10169"/>
                        </a:cubicBezTo>
                        <a:cubicBezTo>
                          <a:pt x="1608" y="10240"/>
                          <a:pt x="1608" y="10312"/>
                          <a:pt x="1727" y="10324"/>
                        </a:cubicBezTo>
                        <a:cubicBezTo>
                          <a:pt x="2036" y="10085"/>
                          <a:pt x="2393" y="9907"/>
                          <a:pt x="2631" y="9573"/>
                        </a:cubicBezTo>
                        <a:cubicBezTo>
                          <a:pt x="2739" y="9419"/>
                          <a:pt x="2917" y="9312"/>
                          <a:pt x="3096" y="9276"/>
                        </a:cubicBezTo>
                        <a:cubicBezTo>
                          <a:pt x="3441" y="9181"/>
                          <a:pt x="3763" y="9050"/>
                          <a:pt x="4096" y="8883"/>
                        </a:cubicBezTo>
                        <a:cubicBezTo>
                          <a:pt x="4191" y="8835"/>
                          <a:pt x="4310" y="8811"/>
                          <a:pt x="4417" y="8800"/>
                        </a:cubicBezTo>
                        <a:cubicBezTo>
                          <a:pt x="5072" y="8692"/>
                          <a:pt x="5727" y="8597"/>
                          <a:pt x="6382" y="8514"/>
                        </a:cubicBezTo>
                        <a:cubicBezTo>
                          <a:pt x="6463" y="8506"/>
                          <a:pt x="6545" y="8486"/>
                          <a:pt x="6622" y="8486"/>
                        </a:cubicBezTo>
                        <a:cubicBezTo>
                          <a:pt x="6658" y="8486"/>
                          <a:pt x="6693" y="8491"/>
                          <a:pt x="6727" y="8502"/>
                        </a:cubicBezTo>
                        <a:cubicBezTo>
                          <a:pt x="6989" y="8573"/>
                          <a:pt x="7263" y="8526"/>
                          <a:pt x="7525" y="8585"/>
                        </a:cubicBezTo>
                        <a:cubicBezTo>
                          <a:pt x="7549" y="8585"/>
                          <a:pt x="7573" y="8561"/>
                          <a:pt x="7620" y="8526"/>
                        </a:cubicBezTo>
                        <a:cubicBezTo>
                          <a:pt x="7489" y="8180"/>
                          <a:pt x="7442" y="7788"/>
                          <a:pt x="7382" y="7383"/>
                        </a:cubicBezTo>
                        <a:cubicBezTo>
                          <a:pt x="7323" y="7026"/>
                          <a:pt x="7275" y="6668"/>
                          <a:pt x="7215" y="6311"/>
                        </a:cubicBezTo>
                        <a:cubicBezTo>
                          <a:pt x="7203" y="6156"/>
                          <a:pt x="7192" y="6014"/>
                          <a:pt x="7132" y="5894"/>
                        </a:cubicBezTo>
                        <a:cubicBezTo>
                          <a:pt x="6930" y="5406"/>
                          <a:pt x="6894" y="4882"/>
                          <a:pt x="6811" y="4370"/>
                        </a:cubicBezTo>
                        <a:cubicBezTo>
                          <a:pt x="6787" y="4228"/>
                          <a:pt x="6775" y="4061"/>
                          <a:pt x="6715" y="3918"/>
                        </a:cubicBezTo>
                        <a:cubicBezTo>
                          <a:pt x="6596" y="3597"/>
                          <a:pt x="6537" y="3275"/>
                          <a:pt x="6489" y="2942"/>
                        </a:cubicBezTo>
                        <a:lnTo>
                          <a:pt x="6358" y="1965"/>
                        </a:lnTo>
                        <a:cubicBezTo>
                          <a:pt x="6322" y="1811"/>
                          <a:pt x="6299" y="1644"/>
                          <a:pt x="6239" y="1501"/>
                        </a:cubicBezTo>
                        <a:cubicBezTo>
                          <a:pt x="6144" y="1311"/>
                          <a:pt x="6096" y="1096"/>
                          <a:pt x="6072" y="870"/>
                        </a:cubicBezTo>
                        <a:cubicBezTo>
                          <a:pt x="6060" y="703"/>
                          <a:pt x="6025" y="501"/>
                          <a:pt x="6001" y="322"/>
                        </a:cubicBezTo>
                        <a:cubicBezTo>
                          <a:pt x="5977" y="239"/>
                          <a:pt x="5941" y="144"/>
                          <a:pt x="5906" y="60"/>
                        </a:cubicBezTo>
                        <a:cubicBezTo>
                          <a:pt x="5668" y="25"/>
                          <a:pt x="5465" y="1"/>
                          <a:pt x="5239"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493;p33">
                    <a:extLst>
                      <a:ext uri="{FF2B5EF4-FFF2-40B4-BE49-F238E27FC236}">
                        <a16:creationId xmlns:a16="http://schemas.microsoft.com/office/drawing/2014/main" id="{C561AA36-AF21-4D59-9F3D-943D6B1D1F71}"/>
                      </a:ext>
                    </a:extLst>
                  </p:cNvPr>
                  <p:cNvSpPr/>
                  <p:nvPr/>
                </p:nvSpPr>
                <p:spPr>
                  <a:xfrm>
                    <a:off x="1182875" y="1809700"/>
                    <a:ext cx="204525" cy="245175"/>
                  </a:xfrm>
                  <a:custGeom>
                    <a:avLst/>
                    <a:gdLst/>
                    <a:ahLst/>
                    <a:cxnLst/>
                    <a:rect l="l" t="t" r="r" b="b"/>
                    <a:pathLst>
                      <a:path w="8181" h="9807" extrusionOk="0">
                        <a:moveTo>
                          <a:pt x="4383" y="1"/>
                        </a:moveTo>
                        <a:cubicBezTo>
                          <a:pt x="3995" y="1"/>
                          <a:pt x="3611" y="79"/>
                          <a:pt x="3227" y="139"/>
                        </a:cubicBezTo>
                        <a:cubicBezTo>
                          <a:pt x="2286" y="317"/>
                          <a:pt x="1382" y="615"/>
                          <a:pt x="501" y="948"/>
                        </a:cubicBezTo>
                        <a:cubicBezTo>
                          <a:pt x="322" y="1008"/>
                          <a:pt x="179" y="1115"/>
                          <a:pt x="0" y="1198"/>
                        </a:cubicBezTo>
                        <a:cubicBezTo>
                          <a:pt x="72" y="1317"/>
                          <a:pt x="108" y="1412"/>
                          <a:pt x="179" y="1484"/>
                        </a:cubicBezTo>
                        <a:cubicBezTo>
                          <a:pt x="322" y="1663"/>
                          <a:pt x="405" y="1853"/>
                          <a:pt x="417" y="2079"/>
                        </a:cubicBezTo>
                        <a:cubicBezTo>
                          <a:pt x="441" y="2341"/>
                          <a:pt x="524" y="2579"/>
                          <a:pt x="643" y="2817"/>
                        </a:cubicBezTo>
                        <a:cubicBezTo>
                          <a:pt x="679" y="2901"/>
                          <a:pt x="703" y="2984"/>
                          <a:pt x="715" y="3079"/>
                        </a:cubicBezTo>
                        <a:cubicBezTo>
                          <a:pt x="846" y="3627"/>
                          <a:pt x="977" y="4163"/>
                          <a:pt x="1096" y="4711"/>
                        </a:cubicBezTo>
                        <a:cubicBezTo>
                          <a:pt x="1239" y="5342"/>
                          <a:pt x="1370" y="5973"/>
                          <a:pt x="1501" y="6616"/>
                        </a:cubicBezTo>
                        <a:cubicBezTo>
                          <a:pt x="1536" y="6746"/>
                          <a:pt x="1560" y="6866"/>
                          <a:pt x="1596" y="6985"/>
                        </a:cubicBezTo>
                        <a:cubicBezTo>
                          <a:pt x="1751" y="7568"/>
                          <a:pt x="1905" y="8163"/>
                          <a:pt x="1965" y="8759"/>
                        </a:cubicBezTo>
                        <a:cubicBezTo>
                          <a:pt x="1977" y="8937"/>
                          <a:pt x="2013" y="9104"/>
                          <a:pt x="2036" y="9271"/>
                        </a:cubicBezTo>
                        <a:cubicBezTo>
                          <a:pt x="2072" y="9473"/>
                          <a:pt x="2191" y="9652"/>
                          <a:pt x="2286" y="9806"/>
                        </a:cubicBezTo>
                        <a:cubicBezTo>
                          <a:pt x="2584" y="9592"/>
                          <a:pt x="2846" y="9390"/>
                          <a:pt x="3120" y="9211"/>
                        </a:cubicBezTo>
                        <a:cubicBezTo>
                          <a:pt x="3763" y="8818"/>
                          <a:pt x="4453" y="8509"/>
                          <a:pt x="5203" y="8413"/>
                        </a:cubicBezTo>
                        <a:cubicBezTo>
                          <a:pt x="5584" y="8378"/>
                          <a:pt x="5954" y="8330"/>
                          <a:pt x="6323" y="8259"/>
                        </a:cubicBezTo>
                        <a:cubicBezTo>
                          <a:pt x="6453" y="8230"/>
                          <a:pt x="6581" y="8217"/>
                          <a:pt x="6707" y="8217"/>
                        </a:cubicBezTo>
                        <a:cubicBezTo>
                          <a:pt x="7108" y="8217"/>
                          <a:pt x="7487" y="8348"/>
                          <a:pt x="7859" y="8520"/>
                        </a:cubicBezTo>
                        <a:cubicBezTo>
                          <a:pt x="7930" y="8552"/>
                          <a:pt x="7996" y="8595"/>
                          <a:pt x="8068" y="8595"/>
                        </a:cubicBezTo>
                        <a:cubicBezTo>
                          <a:pt x="8103" y="8595"/>
                          <a:pt x="8140" y="8584"/>
                          <a:pt x="8180" y="8556"/>
                        </a:cubicBezTo>
                        <a:cubicBezTo>
                          <a:pt x="8180" y="8497"/>
                          <a:pt x="8180" y="8413"/>
                          <a:pt x="8168" y="8342"/>
                        </a:cubicBezTo>
                        <a:cubicBezTo>
                          <a:pt x="8121" y="7925"/>
                          <a:pt x="7990" y="7508"/>
                          <a:pt x="7870" y="7092"/>
                        </a:cubicBezTo>
                        <a:cubicBezTo>
                          <a:pt x="7680" y="6413"/>
                          <a:pt x="7489" y="5734"/>
                          <a:pt x="7406" y="5032"/>
                        </a:cubicBezTo>
                        <a:cubicBezTo>
                          <a:pt x="7394" y="4818"/>
                          <a:pt x="7335" y="4615"/>
                          <a:pt x="7275" y="4401"/>
                        </a:cubicBezTo>
                        <a:cubicBezTo>
                          <a:pt x="7156" y="3972"/>
                          <a:pt x="7049" y="3544"/>
                          <a:pt x="7013" y="3091"/>
                        </a:cubicBezTo>
                        <a:cubicBezTo>
                          <a:pt x="6918" y="2317"/>
                          <a:pt x="6835" y="1543"/>
                          <a:pt x="6751" y="770"/>
                        </a:cubicBezTo>
                        <a:cubicBezTo>
                          <a:pt x="6739" y="662"/>
                          <a:pt x="6716" y="543"/>
                          <a:pt x="6692" y="460"/>
                        </a:cubicBezTo>
                        <a:cubicBezTo>
                          <a:pt x="6561" y="424"/>
                          <a:pt x="6442" y="412"/>
                          <a:pt x="6335" y="365"/>
                        </a:cubicBezTo>
                        <a:cubicBezTo>
                          <a:pt x="5932" y="163"/>
                          <a:pt x="5510" y="37"/>
                          <a:pt x="5061" y="37"/>
                        </a:cubicBezTo>
                        <a:cubicBezTo>
                          <a:pt x="5006" y="37"/>
                          <a:pt x="4950" y="39"/>
                          <a:pt x="4894" y="43"/>
                        </a:cubicBezTo>
                        <a:lnTo>
                          <a:pt x="4846" y="43"/>
                        </a:lnTo>
                        <a:cubicBezTo>
                          <a:pt x="4691" y="13"/>
                          <a:pt x="4537" y="1"/>
                          <a:pt x="4383" y="1"/>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494;p33">
                    <a:extLst>
                      <a:ext uri="{FF2B5EF4-FFF2-40B4-BE49-F238E27FC236}">
                        <a16:creationId xmlns:a16="http://schemas.microsoft.com/office/drawing/2014/main" id="{DAA65BAB-E5E0-4BFB-86C9-695B18B24DB0}"/>
                      </a:ext>
                    </a:extLst>
                  </p:cNvPr>
                  <p:cNvSpPr/>
                  <p:nvPr/>
                </p:nvSpPr>
                <p:spPr>
                  <a:xfrm>
                    <a:off x="1247475" y="2032225"/>
                    <a:ext cx="127700" cy="44675"/>
                  </a:xfrm>
                  <a:custGeom>
                    <a:avLst/>
                    <a:gdLst/>
                    <a:ahLst/>
                    <a:cxnLst/>
                    <a:rect l="l" t="t" r="r" b="b"/>
                    <a:pathLst>
                      <a:path w="5108" h="1787" extrusionOk="0">
                        <a:moveTo>
                          <a:pt x="3977" y="0"/>
                        </a:moveTo>
                        <a:cubicBezTo>
                          <a:pt x="3608" y="36"/>
                          <a:pt x="3239" y="120"/>
                          <a:pt x="2858" y="143"/>
                        </a:cubicBezTo>
                        <a:cubicBezTo>
                          <a:pt x="2227" y="203"/>
                          <a:pt x="1631" y="429"/>
                          <a:pt x="1072" y="739"/>
                        </a:cubicBezTo>
                        <a:cubicBezTo>
                          <a:pt x="691" y="965"/>
                          <a:pt x="310" y="1203"/>
                          <a:pt x="0" y="1572"/>
                        </a:cubicBezTo>
                        <a:cubicBezTo>
                          <a:pt x="60" y="1644"/>
                          <a:pt x="119" y="1727"/>
                          <a:pt x="167" y="1786"/>
                        </a:cubicBezTo>
                        <a:cubicBezTo>
                          <a:pt x="333" y="1679"/>
                          <a:pt x="464" y="1548"/>
                          <a:pt x="631" y="1501"/>
                        </a:cubicBezTo>
                        <a:cubicBezTo>
                          <a:pt x="869" y="1429"/>
                          <a:pt x="1072" y="1310"/>
                          <a:pt x="1298" y="1203"/>
                        </a:cubicBezTo>
                        <a:cubicBezTo>
                          <a:pt x="1869" y="905"/>
                          <a:pt x="2477" y="739"/>
                          <a:pt x="3096" y="655"/>
                        </a:cubicBezTo>
                        <a:cubicBezTo>
                          <a:pt x="3215" y="632"/>
                          <a:pt x="3334" y="620"/>
                          <a:pt x="3429" y="572"/>
                        </a:cubicBezTo>
                        <a:cubicBezTo>
                          <a:pt x="3596" y="477"/>
                          <a:pt x="3786" y="453"/>
                          <a:pt x="3965" y="417"/>
                        </a:cubicBezTo>
                        <a:cubicBezTo>
                          <a:pt x="4322" y="358"/>
                          <a:pt x="4667" y="274"/>
                          <a:pt x="5108" y="203"/>
                        </a:cubicBezTo>
                        <a:cubicBezTo>
                          <a:pt x="4763" y="120"/>
                          <a:pt x="4524" y="60"/>
                          <a:pt x="4310" y="12"/>
                        </a:cubicBezTo>
                        <a:cubicBezTo>
                          <a:pt x="4203" y="0"/>
                          <a:pt x="4084" y="0"/>
                          <a:pt x="3977"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495;p33">
                    <a:extLst>
                      <a:ext uri="{FF2B5EF4-FFF2-40B4-BE49-F238E27FC236}">
                        <a16:creationId xmlns:a16="http://schemas.microsoft.com/office/drawing/2014/main" id="{6CB3EC37-7D60-4D95-8540-8702D10D2064}"/>
                      </a:ext>
                    </a:extLst>
                  </p:cNvPr>
                  <p:cNvSpPr/>
                  <p:nvPr/>
                </p:nvSpPr>
                <p:spPr>
                  <a:xfrm>
                    <a:off x="1416825" y="1995825"/>
                    <a:ext cx="136350" cy="43425"/>
                  </a:xfrm>
                  <a:custGeom>
                    <a:avLst/>
                    <a:gdLst/>
                    <a:ahLst/>
                    <a:cxnLst/>
                    <a:rect l="l" t="t" r="r" b="b"/>
                    <a:pathLst>
                      <a:path w="5454" h="1737" extrusionOk="0">
                        <a:moveTo>
                          <a:pt x="4423" y="0"/>
                        </a:moveTo>
                        <a:cubicBezTo>
                          <a:pt x="4303" y="0"/>
                          <a:pt x="4183" y="12"/>
                          <a:pt x="4061" y="40"/>
                        </a:cubicBezTo>
                        <a:cubicBezTo>
                          <a:pt x="3870" y="87"/>
                          <a:pt x="3668" y="99"/>
                          <a:pt x="3465" y="123"/>
                        </a:cubicBezTo>
                        <a:cubicBezTo>
                          <a:pt x="2787" y="206"/>
                          <a:pt x="2096" y="325"/>
                          <a:pt x="1477" y="647"/>
                        </a:cubicBezTo>
                        <a:cubicBezTo>
                          <a:pt x="1441" y="659"/>
                          <a:pt x="1418" y="683"/>
                          <a:pt x="1406" y="683"/>
                        </a:cubicBezTo>
                        <a:cubicBezTo>
                          <a:pt x="1025" y="778"/>
                          <a:pt x="703" y="1004"/>
                          <a:pt x="370" y="1218"/>
                        </a:cubicBezTo>
                        <a:cubicBezTo>
                          <a:pt x="191" y="1337"/>
                          <a:pt x="60" y="1492"/>
                          <a:pt x="1" y="1707"/>
                        </a:cubicBezTo>
                        <a:cubicBezTo>
                          <a:pt x="46" y="1727"/>
                          <a:pt x="86" y="1736"/>
                          <a:pt x="123" y="1736"/>
                        </a:cubicBezTo>
                        <a:cubicBezTo>
                          <a:pt x="211" y="1736"/>
                          <a:pt x="279" y="1686"/>
                          <a:pt x="346" y="1635"/>
                        </a:cubicBezTo>
                        <a:cubicBezTo>
                          <a:pt x="632" y="1421"/>
                          <a:pt x="941" y="1302"/>
                          <a:pt x="1263" y="1183"/>
                        </a:cubicBezTo>
                        <a:lnTo>
                          <a:pt x="1715" y="1052"/>
                        </a:lnTo>
                        <a:cubicBezTo>
                          <a:pt x="1787" y="1016"/>
                          <a:pt x="1894" y="1016"/>
                          <a:pt x="1953" y="980"/>
                        </a:cubicBezTo>
                        <a:cubicBezTo>
                          <a:pt x="2120" y="825"/>
                          <a:pt x="2311" y="814"/>
                          <a:pt x="2513" y="778"/>
                        </a:cubicBezTo>
                        <a:cubicBezTo>
                          <a:pt x="2739" y="754"/>
                          <a:pt x="2977" y="718"/>
                          <a:pt x="3204" y="683"/>
                        </a:cubicBezTo>
                        <a:cubicBezTo>
                          <a:pt x="3311" y="659"/>
                          <a:pt x="3406" y="659"/>
                          <a:pt x="3489" y="599"/>
                        </a:cubicBezTo>
                        <a:cubicBezTo>
                          <a:pt x="3680" y="456"/>
                          <a:pt x="3918" y="444"/>
                          <a:pt x="4144" y="409"/>
                        </a:cubicBezTo>
                        <a:cubicBezTo>
                          <a:pt x="4573" y="337"/>
                          <a:pt x="5001" y="266"/>
                          <a:pt x="5454" y="206"/>
                        </a:cubicBezTo>
                        <a:cubicBezTo>
                          <a:pt x="5108" y="100"/>
                          <a:pt x="4770" y="0"/>
                          <a:pt x="4423"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4" name="Google Shape;496;p33">
                    <a:extLst>
                      <a:ext uri="{FF2B5EF4-FFF2-40B4-BE49-F238E27FC236}">
                        <a16:creationId xmlns:a16="http://schemas.microsoft.com/office/drawing/2014/main" id="{CF31EFA3-B652-4D43-9774-F3F0ABAC780C}"/>
                      </a:ext>
                    </a:extLst>
                  </p:cNvPr>
                  <p:cNvSpPr/>
                  <p:nvPr/>
                </p:nvSpPr>
                <p:spPr>
                  <a:xfrm>
                    <a:off x="1168000" y="1750950"/>
                    <a:ext cx="405425" cy="344700"/>
                  </a:xfrm>
                  <a:custGeom>
                    <a:avLst/>
                    <a:gdLst/>
                    <a:ahLst/>
                    <a:cxnLst/>
                    <a:rect l="l" t="t" r="r" b="b"/>
                    <a:pathLst>
                      <a:path w="16217" h="13788" extrusionOk="0">
                        <a:moveTo>
                          <a:pt x="2739" y="13133"/>
                        </a:moveTo>
                        <a:cubicBezTo>
                          <a:pt x="2679" y="13121"/>
                          <a:pt x="2631" y="13097"/>
                          <a:pt x="2584" y="13097"/>
                        </a:cubicBezTo>
                        <a:cubicBezTo>
                          <a:pt x="2322" y="13061"/>
                          <a:pt x="2215" y="12895"/>
                          <a:pt x="2167" y="12656"/>
                        </a:cubicBezTo>
                        <a:cubicBezTo>
                          <a:pt x="2143" y="12478"/>
                          <a:pt x="2108" y="12287"/>
                          <a:pt x="1988" y="12144"/>
                        </a:cubicBezTo>
                        <a:cubicBezTo>
                          <a:pt x="1953" y="12061"/>
                          <a:pt x="1953" y="11978"/>
                          <a:pt x="1929" y="11883"/>
                        </a:cubicBezTo>
                        <a:cubicBezTo>
                          <a:pt x="1905" y="11704"/>
                          <a:pt x="1869" y="11513"/>
                          <a:pt x="1858" y="11335"/>
                        </a:cubicBezTo>
                        <a:cubicBezTo>
                          <a:pt x="1786" y="10835"/>
                          <a:pt x="1715" y="10311"/>
                          <a:pt x="1572" y="9799"/>
                        </a:cubicBezTo>
                        <a:cubicBezTo>
                          <a:pt x="1477" y="9418"/>
                          <a:pt x="1417" y="9013"/>
                          <a:pt x="1322" y="8632"/>
                        </a:cubicBezTo>
                        <a:cubicBezTo>
                          <a:pt x="1203" y="8061"/>
                          <a:pt x="1072" y="7501"/>
                          <a:pt x="941" y="6941"/>
                        </a:cubicBezTo>
                        <a:cubicBezTo>
                          <a:pt x="857" y="6608"/>
                          <a:pt x="774" y="6275"/>
                          <a:pt x="703" y="5929"/>
                        </a:cubicBezTo>
                        <a:cubicBezTo>
                          <a:pt x="667" y="5810"/>
                          <a:pt x="643" y="5679"/>
                          <a:pt x="595" y="5560"/>
                        </a:cubicBezTo>
                        <a:cubicBezTo>
                          <a:pt x="476" y="5239"/>
                          <a:pt x="381" y="4905"/>
                          <a:pt x="345" y="4560"/>
                        </a:cubicBezTo>
                        <a:cubicBezTo>
                          <a:pt x="322" y="4465"/>
                          <a:pt x="310" y="4358"/>
                          <a:pt x="250" y="4286"/>
                        </a:cubicBezTo>
                        <a:cubicBezTo>
                          <a:pt x="107" y="4024"/>
                          <a:pt x="83" y="3727"/>
                          <a:pt x="0" y="3465"/>
                        </a:cubicBezTo>
                        <a:cubicBezTo>
                          <a:pt x="238" y="3179"/>
                          <a:pt x="500" y="2989"/>
                          <a:pt x="834" y="2858"/>
                        </a:cubicBezTo>
                        <a:cubicBezTo>
                          <a:pt x="2036" y="2346"/>
                          <a:pt x="3262" y="1965"/>
                          <a:pt x="4548" y="1786"/>
                        </a:cubicBezTo>
                        <a:cubicBezTo>
                          <a:pt x="4632" y="1762"/>
                          <a:pt x="4703" y="1750"/>
                          <a:pt x="4763" y="1750"/>
                        </a:cubicBezTo>
                        <a:cubicBezTo>
                          <a:pt x="5287" y="1762"/>
                          <a:pt x="5798" y="1750"/>
                          <a:pt x="6310" y="1822"/>
                        </a:cubicBezTo>
                        <a:cubicBezTo>
                          <a:pt x="6668" y="1881"/>
                          <a:pt x="7037" y="1988"/>
                          <a:pt x="7346" y="2215"/>
                        </a:cubicBezTo>
                        <a:cubicBezTo>
                          <a:pt x="7430" y="2274"/>
                          <a:pt x="7525" y="2274"/>
                          <a:pt x="7620" y="2298"/>
                        </a:cubicBezTo>
                        <a:cubicBezTo>
                          <a:pt x="7930" y="1881"/>
                          <a:pt x="8275" y="1512"/>
                          <a:pt x="8680" y="1215"/>
                        </a:cubicBezTo>
                        <a:cubicBezTo>
                          <a:pt x="8811" y="1107"/>
                          <a:pt x="8977" y="1036"/>
                          <a:pt x="9156" y="1012"/>
                        </a:cubicBezTo>
                        <a:cubicBezTo>
                          <a:pt x="9275" y="988"/>
                          <a:pt x="9406" y="929"/>
                          <a:pt x="9525" y="893"/>
                        </a:cubicBezTo>
                        <a:cubicBezTo>
                          <a:pt x="9811" y="750"/>
                          <a:pt x="10073" y="595"/>
                          <a:pt x="10418" y="560"/>
                        </a:cubicBezTo>
                        <a:cubicBezTo>
                          <a:pt x="10430" y="560"/>
                          <a:pt x="10442" y="560"/>
                          <a:pt x="10466" y="548"/>
                        </a:cubicBezTo>
                        <a:cubicBezTo>
                          <a:pt x="10942" y="274"/>
                          <a:pt x="11490" y="274"/>
                          <a:pt x="12014" y="191"/>
                        </a:cubicBezTo>
                        <a:cubicBezTo>
                          <a:pt x="12264" y="143"/>
                          <a:pt x="12526" y="119"/>
                          <a:pt x="12787" y="72"/>
                        </a:cubicBezTo>
                        <a:cubicBezTo>
                          <a:pt x="13026" y="24"/>
                          <a:pt x="13264" y="0"/>
                          <a:pt x="13514" y="72"/>
                        </a:cubicBezTo>
                        <a:cubicBezTo>
                          <a:pt x="13597" y="95"/>
                          <a:pt x="13704" y="72"/>
                          <a:pt x="13811" y="72"/>
                        </a:cubicBezTo>
                        <a:cubicBezTo>
                          <a:pt x="14121" y="72"/>
                          <a:pt x="14335" y="238"/>
                          <a:pt x="14371" y="548"/>
                        </a:cubicBezTo>
                        <a:cubicBezTo>
                          <a:pt x="14419" y="786"/>
                          <a:pt x="14454" y="1036"/>
                          <a:pt x="14478" y="1274"/>
                        </a:cubicBezTo>
                        <a:cubicBezTo>
                          <a:pt x="14526" y="1548"/>
                          <a:pt x="14550" y="1810"/>
                          <a:pt x="14692" y="2060"/>
                        </a:cubicBezTo>
                        <a:cubicBezTo>
                          <a:pt x="14752" y="2179"/>
                          <a:pt x="14776" y="2334"/>
                          <a:pt x="14788" y="2477"/>
                        </a:cubicBezTo>
                        <a:cubicBezTo>
                          <a:pt x="14847" y="2810"/>
                          <a:pt x="14895" y="3131"/>
                          <a:pt x="14942" y="3465"/>
                        </a:cubicBezTo>
                        <a:cubicBezTo>
                          <a:pt x="14990" y="3786"/>
                          <a:pt x="15062" y="4120"/>
                          <a:pt x="15169" y="4429"/>
                        </a:cubicBezTo>
                        <a:cubicBezTo>
                          <a:pt x="15240" y="4655"/>
                          <a:pt x="15264" y="4905"/>
                          <a:pt x="15300" y="5144"/>
                        </a:cubicBezTo>
                        <a:cubicBezTo>
                          <a:pt x="15359" y="5572"/>
                          <a:pt x="15443" y="5989"/>
                          <a:pt x="15585" y="6406"/>
                        </a:cubicBezTo>
                        <a:cubicBezTo>
                          <a:pt x="15681" y="6691"/>
                          <a:pt x="15704" y="7001"/>
                          <a:pt x="15740" y="7299"/>
                        </a:cubicBezTo>
                        <a:cubicBezTo>
                          <a:pt x="15776" y="7501"/>
                          <a:pt x="15824" y="7692"/>
                          <a:pt x="15907" y="7882"/>
                        </a:cubicBezTo>
                        <a:cubicBezTo>
                          <a:pt x="16026" y="8168"/>
                          <a:pt x="16121" y="8477"/>
                          <a:pt x="16181" y="8787"/>
                        </a:cubicBezTo>
                        <a:cubicBezTo>
                          <a:pt x="16216" y="9061"/>
                          <a:pt x="16193" y="9323"/>
                          <a:pt x="16157" y="9608"/>
                        </a:cubicBezTo>
                        <a:cubicBezTo>
                          <a:pt x="16145" y="9704"/>
                          <a:pt x="16062" y="9775"/>
                          <a:pt x="16002" y="9882"/>
                        </a:cubicBezTo>
                        <a:cubicBezTo>
                          <a:pt x="16050" y="10132"/>
                          <a:pt x="16181" y="10382"/>
                          <a:pt x="16074" y="10656"/>
                        </a:cubicBezTo>
                        <a:cubicBezTo>
                          <a:pt x="15883" y="10740"/>
                          <a:pt x="15704" y="10740"/>
                          <a:pt x="15526" y="10668"/>
                        </a:cubicBezTo>
                        <a:cubicBezTo>
                          <a:pt x="15300" y="10573"/>
                          <a:pt x="15073" y="10561"/>
                          <a:pt x="14847" y="10620"/>
                        </a:cubicBezTo>
                        <a:cubicBezTo>
                          <a:pt x="14633" y="10668"/>
                          <a:pt x="14395" y="10680"/>
                          <a:pt x="14169" y="10728"/>
                        </a:cubicBezTo>
                        <a:cubicBezTo>
                          <a:pt x="14002" y="10751"/>
                          <a:pt x="13823" y="10775"/>
                          <a:pt x="13669" y="10870"/>
                        </a:cubicBezTo>
                        <a:cubicBezTo>
                          <a:pt x="13585" y="10930"/>
                          <a:pt x="13466" y="10954"/>
                          <a:pt x="13347" y="10966"/>
                        </a:cubicBezTo>
                        <a:cubicBezTo>
                          <a:pt x="13121" y="11013"/>
                          <a:pt x="12883" y="11025"/>
                          <a:pt x="12656" y="11073"/>
                        </a:cubicBezTo>
                        <a:cubicBezTo>
                          <a:pt x="12478" y="11097"/>
                          <a:pt x="12287" y="11097"/>
                          <a:pt x="12121" y="11228"/>
                        </a:cubicBezTo>
                        <a:cubicBezTo>
                          <a:pt x="12085" y="11263"/>
                          <a:pt x="12025" y="11287"/>
                          <a:pt x="11966" y="11287"/>
                        </a:cubicBezTo>
                        <a:cubicBezTo>
                          <a:pt x="11573" y="11287"/>
                          <a:pt x="11228" y="11466"/>
                          <a:pt x="10871" y="11561"/>
                        </a:cubicBezTo>
                        <a:cubicBezTo>
                          <a:pt x="10597" y="11632"/>
                          <a:pt x="10311" y="11763"/>
                          <a:pt x="10073" y="11966"/>
                        </a:cubicBezTo>
                        <a:cubicBezTo>
                          <a:pt x="9918" y="12085"/>
                          <a:pt x="9787" y="12121"/>
                          <a:pt x="9597" y="12049"/>
                        </a:cubicBezTo>
                        <a:cubicBezTo>
                          <a:pt x="9418" y="11978"/>
                          <a:pt x="9204" y="11918"/>
                          <a:pt x="9013" y="11966"/>
                        </a:cubicBezTo>
                        <a:cubicBezTo>
                          <a:pt x="8406" y="11799"/>
                          <a:pt x="7823" y="11990"/>
                          <a:pt x="7227" y="12121"/>
                        </a:cubicBezTo>
                        <a:cubicBezTo>
                          <a:pt x="6941" y="12180"/>
                          <a:pt x="6668" y="12264"/>
                          <a:pt x="6382" y="12299"/>
                        </a:cubicBezTo>
                        <a:cubicBezTo>
                          <a:pt x="5668" y="12442"/>
                          <a:pt x="5001" y="12692"/>
                          <a:pt x="4382" y="13073"/>
                        </a:cubicBezTo>
                        <a:cubicBezTo>
                          <a:pt x="4370" y="13097"/>
                          <a:pt x="4358" y="13097"/>
                          <a:pt x="4358" y="13109"/>
                        </a:cubicBezTo>
                        <a:cubicBezTo>
                          <a:pt x="4060" y="13240"/>
                          <a:pt x="3763" y="13359"/>
                          <a:pt x="3560" y="13645"/>
                        </a:cubicBezTo>
                        <a:cubicBezTo>
                          <a:pt x="3501" y="13716"/>
                          <a:pt x="3346" y="13752"/>
                          <a:pt x="3239" y="13764"/>
                        </a:cubicBezTo>
                        <a:cubicBezTo>
                          <a:pt x="3108" y="13788"/>
                          <a:pt x="2989" y="13716"/>
                          <a:pt x="2917" y="13597"/>
                        </a:cubicBezTo>
                        <a:cubicBezTo>
                          <a:pt x="2881" y="13407"/>
                          <a:pt x="2810" y="13276"/>
                          <a:pt x="2739" y="13133"/>
                        </a:cubicBezTo>
                        <a:close/>
                        <a:moveTo>
                          <a:pt x="7882" y="3024"/>
                        </a:moveTo>
                        <a:cubicBezTo>
                          <a:pt x="8013" y="3893"/>
                          <a:pt x="8156" y="4691"/>
                          <a:pt x="8287" y="5501"/>
                        </a:cubicBezTo>
                        <a:cubicBezTo>
                          <a:pt x="8335" y="5787"/>
                          <a:pt x="8406" y="6072"/>
                          <a:pt x="8477" y="6334"/>
                        </a:cubicBezTo>
                        <a:cubicBezTo>
                          <a:pt x="8585" y="6703"/>
                          <a:pt x="8680" y="7084"/>
                          <a:pt x="8727" y="7465"/>
                        </a:cubicBezTo>
                        <a:cubicBezTo>
                          <a:pt x="8775" y="7763"/>
                          <a:pt x="8823" y="8061"/>
                          <a:pt x="8894" y="8358"/>
                        </a:cubicBezTo>
                        <a:cubicBezTo>
                          <a:pt x="9120" y="9180"/>
                          <a:pt x="9394" y="9978"/>
                          <a:pt x="9478" y="10835"/>
                        </a:cubicBezTo>
                        <a:cubicBezTo>
                          <a:pt x="9489" y="10906"/>
                          <a:pt x="9489" y="10978"/>
                          <a:pt x="9608" y="10990"/>
                        </a:cubicBezTo>
                        <a:cubicBezTo>
                          <a:pt x="9918" y="10751"/>
                          <a:pt x="10275" y="10573"/>
                          <a:pt x="10513" y="10239"/>
                        </a:cubicBezTo>
                        <a:cubicBezTo>
                          <a:pt x="10621" y="10085"/>
                          <a:pt x="10799" y="9978"/>
                          <a:pt x="10978" y="9942"/>
                        </a:cubicBezTo>
                        <a:cubicBezTo>
                          <a:pt x="11323" y="9847"/>
                          <a:pt x="11656" y="9716"/>
                          <a:pt x="11978" y="9549"/>
                        </a:cubicBezTo>
                        <a:cubicBezTo>
                          <a:pt x="12085" y="9501"/>
                          <a:pt x="12204" y="9477"/>
                          <a:pt x="12311" y="9466"/>
                        </a:cubicBezTo>
                        <a:cubicBezTo>
                          <a:pt x="12954" y="9358"/>
                          <a:pt x="13621" y="9263"/>
                          <a:pt x="14264" y="9180"/>
                        </a:cubicBezTo>
                        <a:cubicBezTo>
                          <a:pt x="14395" y="9168"/>
                          <a:pt x="14514" y="9132"/>
                          <a:pt x="14609" y="9168"/>
                        </a:cubicBezTo>
                        <a:cubicBezTo>
                          <a:pt x="14883" y="9239"/>
                          <a:pt x="15145" y="9192"/>
                          <a:pt x="15419" y="9251"/>
                        </a:cubicBezTo>
                        <a:cubicBezTo>
                          <a:pt x="15431" y="9251"/>
                          <a:pt x="15454" y="9227"/>
                          <a:pt x="15502" y="9192"/>
                        </a:cubicBezTo>
                        <a:cubicBezTo>
                          <a:pt x="15335" y="8835"/>
                          <a:pt x="15300" y="8430"/>
                          <a:pt x="15240" y="8037"/>
                        </a:cubicBezTo>
                        <a:cubicBezTo>
                          <a:pt x="15181" y="7680"/>
                          <a:pt x="15133" y="7322"/>
                          <a:pt x="15073" y="6965"/>
                        </a:cubicBezTo>
                        <a:cubicBezTo>
                          <a:pt x="15062" y="6810"/>
                          <a:pt x="15038" y="6668"/>
                          <a:pt x="14978" y="6549"/>
                        </a:cubicBezTo>
                        <a:cubicBezTo>
                          <a:pt x="14788" y="6048"/>
                          <a:pt x="14740" y="5537"/>
                          <a:pt x="14669" y="5025"/>
                        </a:cubicBezTo>
                        <a:cubicBezTo>
                          <a:pt x="14645" y="4882"/>
                          <a:pt x="14621" y="4715"/>
                          <a:pt x="14561" y="4560"/>
                        </a:cubicBezTo>
                        <a:cubicBezTo>
                          <a:pt x="14442" y="4251"/>
                          <a:pt x="14383" y="3929"/>
                          <a:pt x="14347" y="3596"/>
                        </a:cubicBezTo>
                        <a:lnTo>
                          <a:pt x="14204" y="2619"/>
                        </a:lnTo>
                        <a:cubicBezTo>
                          <a:pt x="14180" y="2465"/>
                          <a:pt x="14145" y="2298"/>
                          <a:pt x="14085" y="2155"/>
                        </a:cubicBezTo>
                        <a:cubicBezTo>
                          <a:pt x="14002" y="1965"/>
                          <a:pt x="13954" y="1750"/>
                          <a:pt x="13930" y="1524"/>
                        </a:cubicBezTo>
                        <a:cubicBezTo>
                          <a:pt x="13907" y="1346"/>
                          <a:pt x="13883" y="1155"/>
                          <a:pt x="13847" y="976"/>
                        </a:cubicBezTo>
                        <a:cubicBezTo>
                          <a:pt x="13835" y="893"/>
                          <a:pt x="13788" y="798"/>
                          <a:pt x="13764" y="714"/>
                        </a:cubicBezTo>
                        <a:cubicBezTo>
                          <a:pt x="13526" y="679"/>
                          <a:pt x="13311" y="655"/>
                          <a:pt x="13097" y="655"/>
                        </a:cubicBezTo>
                        <a:cubicBezTo>
                          <a:pt x="12883" y="655"/>
                          <a:pt x="12656" y="714"/>
                          <a:pt x="12454" y="738"/>
                        </a:cubicBezTo>
                        <a:cubicBezTo>
                          <a:pt x="12109" y="786"/>
                          <a:pt x="11764" y="845"/>
                          <a:pt x="11430" y="893"/>
                        </a:cubicBezTo>
                        <a:cubicBezTo>
                          <a:pt x="11204" y="917"/>
                          <a:pt x="10978" y="988"/>
                          <a:pt x="10751" y="1048"/>
                        </a:cubicBezTo>
                        <a:cubicBezTo>
                          <a:pt x="10335" y="1167"/>
                          <a:pt x="9942" y="1322"/>
                          <a:pt x="9549" y="1512"/>
                        </a:cubicBezTo>
                        <a:cubicBezTo>
                          <a:pt x="9478" y="1560"/>
                          <a:pt x="9382" y="1560"/>
                          <a:pt x="9299" y="1572"/>
                        </a:cubicBezTo>
                        <a:cubicBezTo>
                          <a:pt x="9085" y="1607"/>
                          <a:pt x="8906" y="1703"/>
                          <a:pt x="8763" y="1846"/>
                        </a:cubicBezTo>
                        <a:cubicBezTo>
                          <a:pt x="8454" y="2155"/>
                          <a:pt x="8096" y="2429"/>
                          <a:pt x="7942" y="2881"/>
                        </a:cubicBezTo>
                        <a:cubicBezTo>
                          <a:pt x="7954" y="2953"/>
                          <a:pt x="7918" y="3000"/>
                          <a:pt x="7882" y="3024"/>
                        </a:cubicBezTo>
                        <a:close/>
                        <a:moveTo>
                          <a:pt x="584" y="3572"/>
                        </a:moveTo>
                        <a:cubicBezTo>
                          <a:pt x="655" y="3691"/>
                          <a:pt x="679" y="3774"/>
                          <a:pt x="762" y="3846"/>
                        </a:cubicBezTo>
                        <a:cubicBezTo>
                          <a:pt x="905" y="4024"/>
                          <a:pt x="976" y="4215"/>
                          <a:pt x="1000" y="4441"/>
                        </a:cubicBezTo>
                        <a:cubicBezTo>
                          <a:pt x="1024" y="4715"/>
                          <a:pt x="1096" y="4953"/>
                          <a:pt x="1215" y="5191"/>
                        </a:cubicBezTo>
                        <a:cubicBezTo>
                          <a:pt x="1262" y="5263"/>
                          <a:pt x="1274" y="5358"/>
                          <a:pt x="1298" y="5441"/>
                        </a:cubicBezTo>
                        <a:cubicBezTo>
                          <a:pt x="1429" y="5989"/>
                          <a:pt x="1560" y="6525"/>
                          <a:pt x="1679" y="7072"/>
                        </a:cubicBezTo>
                        <a:cubicBezTo>
                          <a:pt x="1810" y="7703"/>
                          <a:pt x="1953" y="8346"/>
                          <a:pt x="2084" y="8977"/>
                        </a:cubicBezTo>
                        <a:cubicBezTo>
                          <a:pt x="2108" y="9120"/>
                          <a:pt x="2143" y="9239"/>
                          <a:pt x="2167" y="9358"/>
                        </a:cubicBezTo>
                        <a:cubicBezTo>
                          <a:pt x="2334" y="9930"/>
                          <a:pt x="2489" y="10525"/>
                          <a:pt x="2548" y="11121"/>
                        </a:cubicBezTo>
                        <a:cubicBezTo>
                          <a:pt x="2560" y="11299"/>
                          <a:pt x="2584" y="11466"/>
                          <a:pt x="2620" y="11632"/>
                        </a:cubicBezTo>
                        <a:cubicBezTo>
                          <a:pt x="2643" y="11835"/>
                          <a:pt x="2762" y="12013"/>
                          <a:pt x="2870" y="12168"/>
                        </a:cubicBezTo>
                        <a:cubicBezTo>
                          <a:pt x="3167" y="11954"/>
                          <a:pt x="3417" y="11752"/>
                          <a:pt x="3703" y="11573"/>
                        </a:cubicBezTo>
                        <a:cubicBezTo>
                          <a:pt x="4346" y="11180"/>
                          <a:pt x="5025" y="10870"/>
                          <a:pt x="5787" y="10787"/>
                        </a:cubicBezTo>
                        <a:cubicBezTo>
                          <a:pt x="6156" y="10740"/>
                          <a:pt x="6537" y="10692"/>
                          <a:pt x="6906" y="10620"/>
                        </a:cubicBezTo>
                        <a:cubicBezTo>
                          <a:pt x="7453" y="10501"/>
                          <a:pt x="7942" y="10668"/>
                          <a:pt x="8442" y="10882"/>
                        </a:cubicBezTo>
                        <a:cubicBezTo>
                          <a:pt x="8537" y="10930"/>
                          <a:pt x="8644" y="11001"/>
                          <a:pt x="8763" y="10918"/>
                        </a:cubicBezTo>
                        <a:cubicBezTo>
                          <a:pt x="8763" y="10859"/>
                          <a:pt x="8763" y="10787"/>
                          <a:pt x="8751" y="10704"/>
                        </a:cubicBezTo>
                        <a:cubicBezTo>
                          <a:pt x="8704" y="10275"/>
                          <a:pt x="8585" y="9858"/>
                          <a:pt x="8465" y="9442"/>
                        </a:cubicBezTo>
                        <a:cubicBezTo>
                          <a:pt x="8275" y="8763"/>
                          <a:pt x="8084" y="8084"/>
                          <a:pt x="8001" y="7370"/>
                        </a:cubicBezTo>
                        <a:cubicBezTo>
                          <a:pt x="7989" y="7168"/>
                          <a:pt x="7930" y="6953"/>
                          <a:pt x="7870" y="6751"/>
                        </a:cubicBezTo>
                        <a:cubicBezTo>
                          <a:pt x="7751" y="6322"/>
                          <a:pt x="7644" y="5882"/>
                          <a:pt x="7608" y="5441"/>
                        </a:cubicBezTo>
                        <a:cubicBezTo>
                          <a:pt x="7513" y="4667"/>
                          <a:pt x="7430" y="3893"/>
                          <a:pt x="7346" y="3120"/>
                        </a:cubicBezTo>
                        <a:cubicBezTo>
                          <a:pt x="7334" y="3012"/>
                          <a:pt x="7311" y="2893"/>
                          <a:pt x="7287" y="2810"/>
                        </a:cubicBezTo>
                        <a:cubicBezTo>
                          <a:pt x="7156" y="2774"/>
                          <a:pt x="7037" y="2762"/>
                          <a:pt x="6930" y="2715"/>
                        </a:cubicBezTo>
                        <a:cubicBezTo>
                          <a:pt x="6477" y="2489"/>
                          <a:pt x="6001" y="2358"/>
                          <a:pt x="5489" y="2393"/>
                        </a:cubicBezTo>
                        <a:lnTo>
                          <a:pt x="5441" y="2393"/>
                        </a:lnTo>
                        <a:cubicBezTo>
                          <a:pt x="4894" y="2286"/>
                          <a:pt x="4358" y="2405"/>
                          <a:pt x="3822" y="2489"/>
                        </a:cubicBezTo>
                        <a:cubicBezTo>
                          <a:pt x="2881" y="2667"/>
                          <a:pt x="1977" y="2965"/>
                          <a:pt x="1096" y="3298"/>
                        </a:cubicBezTo>
                        <a:cubicBezTo>
                          <a:pt x="905" y="3370"/>
                          <a:pt x="762" y="3477"/>
                          <a:pt x="584" y="3572"/>
                        </a:cubicBezTo>
                        <a:close/>
                        <a:moveTo>
                          <a:pt x="8299" y="11454"/>
                        </a:moveTo>
                        <a:cubicBezTo>
                          <a:pt x="7954" y="11359"/>
                          <a:pt x="7727" y="11311"/>
                          <a:pt x="7501" y="11263"/>
                        </a:cubicBezTo>
                        <a:cubicBezTo>
                          <a:pt x="7394" y="11240"/>
                          <a:pt x="7275" y="11228"/>
                          <a:pt x="7156" y="11240"/>
                        </a:cubicBezTo>
                        <a:cubicBezTo>
                          <a:pt x="6787" y="11287"/>
                          <a:pt x="6418" y="11359"/>
                          <a:pt x="6037" y="11394"/>
                        </a:cubicBezTo>
                        <a:cubicBezTo>
                          <a:pt x="5406" y="11454"/>
                          <a:pt x="4810" y="11680"/>
                          <a:pt x="4251" y="11990"/>
                        </a:cubicBezTo>
                        <a:cubicBezTo>
                          <a:pt x="3870" y="12216"/>
                          <a:pt x="3489" y="12454"/>
                          <a:pt x="3179" y="12823"/>
                        </a:cubicBezTo>
                        <a:cubicBezTo>
                          <a:pt x="3239" y="12895"/>
                          <a:pt x="3298" y="12978"/>
                          <a:pt x="3346" y="13037"/>
                        </a:cubicBezTo>
                        <a:cubicBezTo>
                          <a:pt x="3512" y="12930"/>
                          <a:pt x="3643" y="12787"/>
                          <a:pt x="3810" y="12752"/>
                        </a:cubicBezTo>
                        <a:cubicBezTo>
                          <a:pt x="4048" y="12680"/>
                          <a:pt x="4251" y="12549"/>
                          <a:pt x="4477" y="12454"/>
                        </a:cubicBezTo>
                        <a:cubicBezTo>
                          <a:pt x="5048" y="12156"/>
                          <a:pt x="5656" y="11990"/>
                          <a:pt x="6275" y="11906"/>
                        </a:cubicBezTo>
                        <a:cubicBezTo>
                          <a:pt x="6394" y="11883"/>
                          <a:pt x="6513" y="11871"/>
                          <a:pt x="6608" y="11823"/>
                        </a:cubicBezTo>
                        <a:cubicBezTo>
                          <a:pt x="6775" y="11728"/>
                          <a:pt x="6965" y="11704"/>
                          <a:pt x="7144" y="11656"/>
                        </a:cubicBezTo>
                        <a:cubicBezTo>
                          <a:pt x="7501" y="11609"/>
                          <a:pt x="7858" y="11549"/>
                          <a:pt x="8299" y="11454"/>
                        </a:cubicBezTo>
                        <a:close/>
                        <a:moveTo>
                          <a:pt x="15383" y="9978"/>
                        </a:moveTo>
                        <a:cubicBezTo>
                          <a:pt x="14931" y="9858"/>
                          <a:pt x="14478" y="9727"/>
                          <a:pt x="14002" y="9835"/>
                        </a:cubicBezTo>
                        <a:cubicBezTo>
                          <a:pt x="13811" y="9882"/>
                          <a:pt x="13597" y="9894"/>
                          <a:pt x="13407" y="9918"/>
                        </a:cubicBezTo>
                        <a:cubicBezTo>
                          <a:pt x="12728" y="10001"/>
                          <a:pt x="12037" y="10120"/>
                          <a:pt x="11418" y="10442"/>
                        </a:cubicBezTo>
                        <a:cubicBezTo>
                          <a:pt x="11383" y="10454"/>
                          <a:pt x="11359" y="10478"/>
                          <a:pt x="11335" y="10478"/>
                        </a:cubicBezTo>
                        <a:cubicBezTo>
                          <a:pt x="10966" y="10573"/>
                          <a:pt x="10644" y="10799"/>
                          <a:pt x="10311" y="11013"/>
                        </a:cubicBezTo>
                        <a:cubicBezTo>
                          <a:pt x="10132" y="11132"/>
                          <a:pt x="10001" y="11287"/>
                          <a:pt x="9942" y="11502"/>
                        </a:cubicBezTo>
                        <a:cubicBezTo>
                          <a:pt x="10085" y="11573"/>
                          <a:pt x="10192" y="11502"/>
                          <a:pt x="10287" y="11430"/>
                        </a:cubicBezTo>
                        <a:cubicBezTo>
                          <a:pt x="10561" y="11216"/>
                          <a:pt x="10882" y="11097"/>
                          <a:pt x="11204" y="10978"/>
                        </a:cubicBezTo>
                        <a:lnTo>
                          <a:pt x="11656" y="10847"/>
                        </a:lnTo>
                        <a:cubicBezTo>
                          <a:pt x="11728" y="10811"/>
                          <a:pt x="11835" y="10811"/>
                          <a:pt x="11894" y="10775"/>
                        </a:cubicBezTo>
                        <a:cubicBezTo>
                          <a:pt x="12049" y="10620"/>
                          <a:pt x="12252" y="10609"/>
                          <a:pt x="12454" y="10573"/>
                        </a:cubicBezTo>
                        <a:cubicBezTo>
                          <a:pt x="12680" y="10549"/>
                          <a:pt x="12918" y="10513"/>
                          <a:pt x="13145" y="10478"/>
                        </a:cubicBezTo>
                        <a:cubicBezTo>
                          <a:pt x="13240" y="10454"/>
                          <a:pt x="13347" y="10454"/>
                          <a:pt x="13418" y="10394"/>
                        </a:cubicBezTo>
                        <a:cubicBezTo>
                          <a:pt x="13621" y="10251"/>
                          <a:pt x="13859" y="10239"/>
                          <a:pt x="14073" y="10204"/>
                        </a:cubicBezTo>
                        <a:cubicBezTo>
                          <a:pt x="14526" y="10132"/>
                          <a:pt x="14954" y="10061"/>
                          <a:pt x="15383" y="9978"/>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5" name="Google Shape;497;p33">
                    <a:extLst>
                      <a:ext uri="{FF2B5EF4-FFF2-40B4-BE49-F238E27FC236}">
                        <a16:creationId xmlns:a16="http://schemas.microsoft.com/office/drawing/2014/main" id="{2A72BAFC-243E-45C2-BD17-63E5B6772418}"/>
                      </a:ext>
                    </a:extLst>
                  </p:cNvPr>
                  <p:cNvSpPr/>
                  <p:nvPr/>
                </p:nvSpPr>
                <p:spPr>
                  <a:xfrm>
                    <a:off x="1404625" y="1833700"/>
                    <a:ext cx="89925" cy="110150"/>
                  </a:xfrm>
                  <a:custGeom>
                    <a:avLst/>
                    <a:gdLst/>
                    <a:ahLst/>
                    <a:cxnLst/>
                    <a:rect l="l" t="t" r="r" b="b"/>
                    <a:pathLst>
                      <a:path w="3597" h="4406" extrusionOk="0">
                        <a:moveTo>
                          <a:pt x="1679" y="1834"/>
                        </a:moveTo>
                        <a:cubicBezTo>
                          <a:pt x="1846" y="1488"/>
                          <a:pt x="2025" y="1167"/>
                          <a:pt x="2037" y="762"/>
                        </a:cubicBezTo>
                        <a:cubicBezTo>
                          <a:pt x="1906" y="762"/>
                          <a:pt x="1798" y="774"/>
                          <a:pt x="1679" y="774"/>
                        </a:cubicBezTo>
                        <a:cubicBezTo>
                          <a:pt x="1310" y="822"/>
                          <a:pt x="941" y="869"/>
                          <a:pt x="560" y="893"/>
                        </a:cubicBezTo>
                        <a:cubicBezTo>
                          <a:pt x="441" y="917"/>
                          <a:pt x="346" y="917"/>
                          <a:pt x="227" y="893"/>
                        </a:cubicBezTo>
                        <a:cubicBezTo>
                          <a:pt x="108" y="881"/>
                          <a:pt x="13" y="774"/>
                          <a:pt x="1" y="655"/>
                        </a:cubicBezTo>
                        <a:cubicBezTo>
                          <a:pt x="1" y="560"/>
                          <a:pt x="48" y="452"/>
                          <a:pt x="143" y="417"/>
                        </a:cubicBezTo>
                        <a:cubicBezTo>
                          <a:pt x="274" y="381"/>
                          <a:pt x="417" y="322"/>
                          <a:pt x="560" y="298"/>
                        </a:cubicBezTo>
                        <a:cubicBezTo>
                          <a:pt x="1072" y="214"/>
                          <a:pt x="1596" y="119"/>
                          <a:pt x="2096" y="60"/>
                        </a:cubicBezTo>
                        <a:cubicBezTo>
                          <a:pt x="2572" y="0"/>
                          <a:pt x="2906" y="357"/>
                          <a:pt x="2787" y="833"/>
                        </a:cubicBezTo>
                        <a:cubicBezTo>
                          <a:pt x="2703" y="1119"/>
                          <a:pt x="2608" y="1381"/>
                          <a:pt x="2501" y="1655"/>
                        </a:cubicBezTo>
                        <a:lnTo>
                          <a:pt x="2322" y="2096"/>
                        </a:lnTo>
                        <a:cubicBezTo>
                          <a:pt x="2394" y="2179"/>
                          <a:pt x="2465" y="2227"/>
                          <a:pt x="2513" y="2274"/>
                        </a:cubicBezTo>
                        <a:cubicBezTo>
                          <a:pt x="2644" y="2441"/>
                          <a:pt x="2584" y="2667"/>
                          <a:pt x="2394" y="2727"/>
                        </a:cubicBezTo>
                        <a:cubicBezTo>
                          <a:pt x="2287" y="2750"/>
                          <a:pt x="2168" y="2774"/>
                          <a:pt x="2048" y="2798"/>
                        </a:cubicBezTo>
                        <a:cubicBezTo>
                          <a:pt x="1977" y="3012"/>
                          <a:pt x="1810" y="3203"/>
                          <a:pt x="1906" y="3441"/>
                        </a:cubicBezTo>
                        <a:cubicBezTo>
                          <a:pt x="2037" y="3500"/>
                          <a:pt x="2144" y="3453"/>
                          <a:pt x="2227" y="3393"/>
                        </a:cubicBezTo>
                        <a:cubicBezTo>
                          <a:pt x="2549" y="3215"/>
                          <a:pt x="2906" y="3215"/>
                          <a:pt x="3239" y="3203"/>
                        </a:cubicBezTo>
                        <a:cubicBezTo>
                          <a:pt x="3418" y="3191"/>
                          <a:pt x="3572" y="3322"/>
                          <a:pt x="3584" y="3465"/>
                        </a:cubicBezTo>
                        <a:cubicBezTo>
                          <a:pt x="3596" y="3620"/>
                          <a:pt x="3513" y="3762"/>
                          <a:pt x="3334" y="3822"/>
                        </a:cubicBezTo>
                        <a:cubicBezTo>
                          <a:pt x="3275" y="3846"/>
                          <a:pt x="3227" y="3858"/>
                          <a:pt x="3168" y="3870"/>
                        </a:cubicBezTo>
                        <a:cubicBezTo>
                          <a:pt x="2727" y="3917"/>
                          <a:pt x="2322" y="4120"/>
                          <a:pt x="1906" y="4286"/>
                        </a:cubicBezTo>
                        <a:cubicBezTo>
                          <a:pt x="1727" y="4358"/>
                          <a:pt x="1513" y="4393"/>
                          <a:pt x="1310" y="4393"/>
                        </a:cubicBezTo>
                        <a:cubicBezTo>
                          <a:pt x="1060" y="4405"/>
                          <a:pt x="894" y="4215"/>
                          <a:pt x="953" y="3977"/>
                        </a:cubicBezTo>
                        <a:cubicBezTo>
                          <a:pt x="1001" y="3762"/>
                          <a:pt x="977" y="3548"/>
                          <a:pt x="1156" y="3381"/>
                        </a:cubicBezTo>
                        <a:cubicBezTo>
                          <a:pt x="1179" y="3370"/>
                          <a:pt x="1191" y="3322"/>
                          <a:pt x="1191" y="3310"/>
                        </a:cubicBezTo>
                        <a:cubicBezTo>
                          <a:pt x="1156" y="3084"/>
                          <a:pt x="1298" y="2893"/>
                          <a:pt x="1370" y="2691"/>
                        </a:cubicBezTo>
                        <a:cubicBezTo>
                          <a:pt x="1394" y="2631"/>
                          <a:pt x="1394" y="2560"/>
                          <a:pt x="1429" y="2477"/>
                        </a:cubicBezTo>
                        <a:cubicBezTo>
                          <a:pt x="1298" y="2417"/>
                          <a:pt x="1191" y="2369"/>
                          <a:pt x="1072" y="2310"/>
                        </a:cubicBezTo>
                        <a:cubicBezTo>
                          <a:pt x="1001" y="2274"/>
                          <a:pt x="905" y="2250"/>
                          <a:pt x="834" y="2203"/>
                        </a:cubicBezTo>
                        <a:cubicBezTo>
                          <a:pt x="727" y="2143"/>
                          <a:pt x="715" y="2000"/>
                          <a:pt x="786" y="1905"/>
                        </a:cubicBezTo>
                        <a:cubicBezTo>
                          <a:pt x="894" y="1774"/>
                          <a:pt x="1036" y="1715"/>
                          <a:pt x="1203" y="1762"/>
                        </a:cubicBezTo>
                        <a:cubicBezTo>
                          <a:pt x="1370" y="1762"/>
                          <a:pt x="1513" y="1786"/>
                          <a:pt x="1679" y="1834"/>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498;p33">
                    <a:extLst>
                      <a:ext uri="{FF2B5EF4-FFF2-40B4-BE49-F238E27FC236}">
                        <a16:creationId xmlns:a16="http://schemas.microsoft.com/office/drawing/2014/main" id="{42E335DA-7BAF-4778-B49E-7B36825ADD01}"/>
                      </a:ext>
                    </a:extLst>
                  </p:cNvPr>
                  <p:cNvSpPr/>
                  <p:nvPr/>
                </p:nvSpPr>
                <p:spPr>
                  <a:xfrm>
                    <a:off x="1254025" y="1863150"/>
                    <a:ext cx="75025" cy="122375"/>
                  </a:xfrm>
                  <a:custGeom>
                    <a:avLst/>
                    <a:gdLst/>
                    <a:ahLst/>
                    <a:cxnLst/>
                    <a:rect l="l" t="t" r="r" b="b"/>
                    <a:pathLst>
                      <a:path w="3001" h="4895" extrusionOk="0">
                        <a:moveTo>
                          <a:pt x="1786" y="2977"/>
                        </a:moveTo>
                        <a:cubicBezTo>
                          <a:pt x="1584" y="3037"/>
                          <a:pt x="1405" y="3096"/>
                          <a:pt x="1226" y="3144"/>
                        </a:cubicBezTo>
                        <a:cubicBezTo>
                          <a:pt x="1072" y="3192"/>
                          <a:pt x="893" y="3192"/>
                          <a:pt x="691" y="3215"/>
                        </a:cubicBezTo>
                        <a:cubicBezTo>
                          <a:pt x="679" y="3513"/>
                          <a:pt x="595" y="3799"/>
                          <a:pt x="631" y="4097"/>
                        </a:cubicBezTo>
                        <a:cubicBezTo>
                          <a:pt x="667" y="4323"/>
                          <a:pt x="679" y="4561"/>
                          <a:pt x="572" y="4775"/>
                        </a:cubicBezTo>
                        <a:cubicBezTo>
                          <a:pt x="536" y="4882"/>
                          <a:pt x="393" y="4894"/>
                          <a:pt x="333" y="4811"/>
                        </a:cubicBezTo>
                        <a:cubicBezTo>
                          <a:pt x="274" y="4739"/>
                          <a:pt x="214" y="4644"/>
                          <a:pt x="191" y="4561"/>
                        </a:cubicBezTo>
                        <a:cubicBezTo>
                          <a:pt x="83" y="4239"/>
                          <a:pt x="0" y="3930"/>
                          <a:pt x="71" y="3585"/>
                        </a:cubicBezTo>
                        <a:cubicBezTo>
                          <a:pt x="83" y="3501"/>
                          <a:pt x="83" y="3394"/>
                          <a:pt x="83" y="3287"/>
                        </a:cubicBezTo>
                        <a:lnTo>
                          <a:pt x="83" y="2775"/>
                        </a:lnTo>
                        <a:cubicBezTo>
                          <a:pt x="83" y="2668"/>
                          <a:pt x="95" y="2561"/>
                          <a:pt x="83" y="2477"/>
                        </a:cubicBezTo>
                        <a:cubicBezTo>
                          <a:pt x="12" y="1918"/>
                          <a:pt x="71" y="1382"/>
                          <a:pt x="95" y="834"/>
                        </a:cubicBezTo>
                        <a:cubicBezTo>
                          <a:pt x="119" y="596"/>
                          <a:pt x="191" y="394"/>
                          <a:pt x="333" y="191"/>
                        </a:cubicBezTo>
                        <a:cubicBezTo>
                          <a:pt x="488" y="1"/>
                          <a:pt x="691" y="1"/>
                          <a:pt x="857" y="167"/>
                        </a:cubicBezTo>
                        <a:cubicBezTo>
                          <a:pt x="929" y="239"/>
                          <a:pt x="976" y="334"/>
                          <a:pt x="1036" y="406"/>
                        </a:cubicBezTo>
                        <a:cubicBezTo>
                          <a:pt x="1453" y="989"/>
                          <a:pt x="1869" y="1584"/>
                          <a:pt x="2179" y="2239"/>
                        </a:cubicBezTo>
                        <a:cubicBezTo>
                          <a:pt x="2417" y="2727"/>
                          <a:pt x="2655" y="3215"/>
                          <a:pt x="2941" y="3680"/>
                        </a:cubicBezTo>
                        <a:cubicBezTo>
                          <a:pt x="3000" y="3763"/>
                          <a:pt x="3000" y="3906"/>
                          <a:pt x="3000" y="4001"/>
                        </a:cubicBezTo>
                        <a:cubicBezTo>
                          <a:pt x="3000" y="4168"/>
                          <a:pt x="2893" y="4287"/>
                          <a:pt x="2762" y="4335"/>
                        </a:cubicBezTo>
                        <a:cubicBezTo>
                          <a:pt x="2643" y="4358"/>
                          <a:pt x="2512" y="4299"/>
                          <a:pt x="2441" y="4180"/>
                        </a:cubicBezTo>
                        <a:cubicBezTo>
                          <a:pt x="2346" y="4025"/>
                          <a:pt x="2262" y="3858"/>
                          <a:pt x="2179" y="3692"/>
                        </a:cubicBezTo>
                        <a:cubicBezTo>
                          <a:pt x="2084" y="3430"/>
                          <a:pt x="1941" y="3192"/>
                          <a:pt x="1786" y="2977"/>
                        </a:cubicBezTo>
                        <a:close/>
                        <a:moveTo>
                          <a:pt x="738" y="2620"/>
                        </a:moveTo>
                        <a:cubicBezTo>
                          <a:pt x="1036" y="2608"/>
                          <a:pt x="1286" y="2549"/>
                          <a:pt x="1500" y="2322"/>
                        </a:cubicBezTo>
                        <a:cubicBezTo>
                          <a:pt x="1250" y="1906"/>
                          <a:pt x="1084" y="1465"/>
                          <a:pt x="714" y="1108"/>
                        </a:cubicBezTo>
                        <a:cubicBezTo>
                          <a:pt x="607" y="1584"/>
                          <a:pt x="619" y="2144"/>
                          <a:pt x="738" y="262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6" name="Google Shape;603;p35">
                  <a:extLst>
                    <a:ext uri="{FF2B5EF4-FFF2-40B4-BE49-F238E27FC236}">
                      <a16:creationId xmlns:a16="http://schemas.microsoft.com/office/drawing/2014/main" id="{51306362-9D8D-4F66-8A6B-3A0E8B111ECA}"/>
                    </a:ext>
                  </a:extLst>
                </p:cNvPr>
                <p:cNvGrpSpPr/>
                <p:nvPr/>
              </p:nvGrpSpPr>
              <p:grpSpPr>
                <a:xfrm>
                  <a:off x="-2211960" y="3059607"/>
                  <a:ext cx="1056044" cy="547154"/>
                  <a:chOff x="1223650" y="2936500"/>
                  <a:chExt cx="625100" cy="323875"/>
                </a:xfrm>
              </p:grpSpPr>
              <p:sp>
                <p:nvSpPr>
                  <p:cNvPr id="14" name="Google Shape;604;p35">
                    <a:extLst>
                      <a:ext uri="{FF2B5EF4-FFF2-40B4-BE49-F238E27FC236}">
                        <a16:creationId xmlns:a16="http://schemas.microsoft.com/office/drawing/2014/main" id="{E37E1F26-882F-4FC4-966C-CFA5A90BCDEF}"/>
                      </a:ext>
                    </a:extLst>
                  </p:cNvPr>
                  <p:cNvSpPr/>
                  <p:nvPr/>
                </p:nvSpPr>
                <p:spPr>
                  <a:xfrm>
                    <a:off x="1404625" y="2944250"/>
                    <a:ext cx="256300" cy="291425"/>
                  </a:xfrm>
                  <a:custGeom>
                    <a:avLst/>
                    <a:gdLst/>
                    <a:ahLst/>
                    <a:cxnLst/>
                    <a:rect l="l" t="t" r="r" b="b"/>
                    <a:pathLst>
                      <a:path w="10252" h="11657" extrusionOk="0">
                        <a:moveTo>
                          <a:pt x="6013" y="381"/>
                        </a:moveTo>
                        <a:lnTo>
                          <a:pt x="6513" y="381"/>
                        </a:lnTo>
                        <a:cubicBezTo>
                          <a:pt x="8514" y="453"/>
                          <a:pt x="9919" y="1762"/>
                          <a:pt x="10109" y="3739"/>
                        </a:cubicBezTo>
                        <a:cubicBezTo>
                          <a:pt x="10180" y="4560"/>
                          <a:pt x="10252" y="5382"/>
                          <a:pt x="10240" y="6179"/>
                        </a:cubicBezTo>
                        <a:cubicBezTo>
                          <a:pt x="10216" y="7715"/>
                          <a:pt x="9526" y="9013"/>
                          <a:pt x="8645" y="10204"/>
                        </a:cubicBezTo>
                        <a:cubicBezTo>
                          <a:pt x="7847" y="11275"/>
                          <a:pt x="6549" y="11478"/>
                          <a:pt x="5347" y="11585"/>
                        </a:cubicBezTo>
                        <a:cubicBezTo>
                          <a:pt x="4489" y="11656"/>
                          <a:pt x="3584" y="11656"/>
                          <a:pt x="2751" y="11240"/>
                        </a:cubicBezTo>
                        <a:cubicBezTo>
                          <a:pt x="1977" y="10871"/>
                          <a:pt x="1382" y="10370"/>
                          <a:pt x="1025" y="9573"/>
                        </a:cubicBezTo>
                        <a:cubicBezTo>
                          <a:pt x="358" y="8096"/>
                          <a:pt x="1" y="6584"/>
                          <a:pt x="179" y="4965"/>
                        </a:cubicBezTo>
                        <a:cubicBezTo>
                          <a:pt x="477" y="2179"/>
                          <a:pt x="3453" y="0"/>
                          <a:pt x="6013" y="381"/>
                        </a:cubicBezTo>
                        <a:close/>
                        <a:moveTo>
                          <a:pt x="6263" y="8716"/>
                        </a:moveTo>
                        <a:cubicBezTo>
                          <a:pt x="6859" y="8537"/>
                          <a:pt x="6847" y="8239"/>
                          <a:pt x="6751" y="7894"/>
                        </a:cubicBezTo>
                        <a:cubicBezTo>
                          <a:pt x="6632" y="7442"/>
                          <a:pt x="6561" y="6989"/>
                          <a:pt x="6418" y="6537"/>
                        </a:cubicBezTo>
                        <a:cubicBezTo>
                          <a:pt x="6085" y="5477"/>
                          <a:pt x="5847" y="4382"/>
                          <a:pt x="5025" y="3548"/>
                        </a:cubicBezTo>
                        <a:cubicBezTo>
                          <a:pt x="4596" y="3120"/>
                          <a:pt x="4299" y="3155"/>
                          <a:pt x="4073" y="3739"/>
                        </a:cubicBezTo>
                        <a:cubicBezTo>
                          <a:pt x="3882" y="4263"/>
                          <a:pt x="3703" y="4786"/>
                          <a:pt x="3525" y="5322"/>
                        </a:cubicBezTo>
                        <a:cubicBezTo>
                          <a:pt x="3239" y="6156"/>
                          <a:pt x="2965" y="6989"/>
                          <a:pt x="2727" y="7823"/>
                        </a:cubicBezTo>
                        <a:cubicBezTo>
                          <a:pt x="2632" y="8096"/>
                          <a:pt x="2489" y="8442"/>
                          <a:pt x="2858" y="8656"/>
                        </a:cubicBezTo>
                        <a:cubicBezTo>
                          <a:pt x="2930" y="8620"/>
                          <a:pt x="3025" y="8620"/>
                          <a:pt x="3037" y="8573"/>
                        </a:cubicBezTo>
                        <a:cubicBezTo>
                          <a:pt x="3108" y="8454"/>
                          <a:pt x="3203" y="8335"/>
                          <a:pt x="3239" y="8204"/>
                        </a:cubicBezTo>
                        <a:cubicBezTo>
                          <a:pt x="3656" y="6965"/>
                          <a:pt x="3656" y="6965"/>
                          <a:pt x="4966" y="7049"/>
                        </a:cubicBezTo>
                        <a:lnTo>
                          <a:pt x="5144" y="7049"/>
                        </a:lnTo>
                        <a:cubicBezTo>
                          <a:pt x="5597" y="7049"/>
                          <a:pt x="5847" y="7287"/>
                          <a:pt x="5954" y="7703"/>
                        </a:cubicBezTo>
                        <a:cubicBezTo>
                          <a:pt x="6037" y="8025"/>
                          <a:pt x="6156" y="8335"/>
                          <a:pt x="6263" y="8716"/>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605;p35">
                    <a:extLst>
                      <a:ext uri="{FF2B5EF4-FFF2-40B4-BE49-F238E27FC236}">
                        <a16:creationId xmlns:a16="http://schemas.microsoft.com/office/drawing/2014/main" id="{4D00EA38-66E9-4486-A875-77DEDDB1273B}"/>
                      </a:ext>
                    </a:extLst>
                  </p:cNvPr>
                  <p:cNvSpPr/>
                  <p:nvPr/>
                </p:nvSpPr>
                <p:spPr>
                  <a:xfrm>
                    <a:off x="1248950" y="2967150"/>
                    <a:ext cx="206900" cy="261975"/>
                  </a:xfrm>
                  <a:custGeom>
                    <a:avLst/>
                    <a:gdLst/>
                    <a:ahLst/>
                    <a:cxnLst/>
                    <a:rect l="l" t="t" r="r" b="b"/>
                    <a:pathLst>
                      <a:path w="8276" h="10479" extrusionOk="0">
                        <a:moveTo>
                          <a:pt x="1" y="4609"/>
                        </a:moveTo>
                        <a:cubicBezTo>
                          <a:pt x="1882" y="2585"/>
                          <a:pt x="6156" y="72"/>
                          <a:pt x="8275" y="1"/>
                        </a:cubicBezTo>
                        <a:cubicBezTo>
                          <a:pt x="7311" y="953"/>
                          <a:pt x="6394" y="1846"/>
                          <a:pt x="6109" y="3168"/>
                        </a:cubicBezTo>
                        <a:cubicBezTo>
                          <a:pt x="5835" y="4418"/>
                          <a:pt x="5739" y="5656"/>
                          <a:pt x="6001" y="6918"/>
                        </a:cubicBezTo>
                        <a:cubicBezTo>
                          <a:pt x="6275" y="8181"/>
                          <a:pt x="6728" y="9371"/>
                          <a:pt x="7549" y="10431"/>
                        </a:cubicBezTo>
                        <a:cubicBezTo>
                          <a:pt x="5561" y="10478"/>
                          <a:pt x="977" y="6811"/>
                          <a:pt x="1" y="4609"/>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606;p35">
                    <a:extLst>
                      <a:ext uri="{FF2B5EF4-FFF2-40B4-BE49-F238E27FC236}">
                        <a16:creationId xmlns:a16="http://schemas.microsoft.com/office/drawing/2014/main" id="{FE8219F4-E4A3-4BA7-BC8A-8521B3AB395E}"/>
                      </a:ext>
                    </a:extLst>
                  </p:cNvPr>
                  <p:cNvSpPr/>
                  <p:nvPr/>
                </p:nvSpPr>
                <p:spPr>
                  <a:xfrm>
                    <a:off x="1638000" y="2982650"/>
                    <a:ext cx="190800" cy="233075"/>
                  </a:xfrm>
                  <a:custGeom>
                    <a:avLst/>
                    <a:gdLst/>
                    <a:ahLst/>
                    <a:cxnLst/>
                    <a:rect l="l" t="t" r="r" b="b"/>
                    <a:pathLst>
                      <a:path w="7632" h="9323" extrusionOk="0">
                        <a:moveTo>
                          <a:pt x="1107" y="0"/>
                        </a:moveTo>
                        <a:cubicBezTo>
                          <a:pt x="1691" y="286"/>
                          <a:pt x="2286" y="524"/>
                          <a:pt x="2834" y="857"/>
                        </a:cubicBezTo>
                        <a:cubicBezTo>
                          <a:pt x="3989" y="1548"/>
                          <a:pt x="5179" y="2227"/>
                          <a:pt x="6215" y="3060"/>
                        </a:cubicBezTo>
                        <a:cubicBezTo>
                          <a:pt x="7442" y="4036"/>
                          <a:pt x="7632" y="4036"/>
                          <a:pt x="6406" y="5382"/>
                        </a:cubicBezTo>
                        <a:cubicBezTo>
                          <a:pt x="5715" y="6156"/>
                          <a:pt x="4834" y="6787"/>
                          <a:pt x="3953" y="7358"/>
                        </a:cubicBezTo>
                        <a:cubicBezTo>
                          <a:pt x="2870" y="8037"/>
                          <a:pt x="1691" y="8573"/>
                          <a:pt x="560" y="9168"/>
                        </a:cubicBezTo>
                        <a:cubicBezTo>
                          <a:pt x="441" y="9227"/>
                          <a:pt x="298" y="9251"/>
                          <a:pt x="0" y="9323"/>
                        </a:cubicBezTo>
                        <a:cubicBezTo>
                          <a:pt x="476" y="8275"/>
                          <a:pt x="1036" y="7382"/>
                          <a:pt x="1286" y="6406"/>
                        </a:cubicBezTo>
                        <a:cubicBezTo>
                          <a:pt x="1560" y="5382"/>
                          <a:pt x="1572" y="4262"/>
                          <a:pt x="1607" y="3191"/>
                        </a:cubicBezTo>
                        <a:cubicBezTo>
                          <a:pt x="1631" y="2143"/>
                          <a:pt x="1441" y="1107"/>
                          <a:pt x="976" y="143"/>
                        </a:cubicBezTo>
                        <a:cubicBezTo>
                          <a:pt x="1012" y="83"/>
                          <a:pt x="1048" y="48"/>
                          <a:pt x="1107" y="0"/>
                        </a:cubicBezTo>
                        <a:close/>
                      </a:path>
                    </a:pathLst>
                  </a:custGeom>
                  <a:solidFill>
                    <a:schemeClr val="lt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607;p35">
                    <a:extLst>
                      <a:ext uri="{FF2B5EF4-FFF2-40B4-BE49-F238E27FC236}">
                        <a16:creationId xmlns:a16="http://schemas.microsoft.com/office/drawing/2014/main" id="{A6C235AA-7CE5-431A-8CFC-4F420098FEC0}"/>
                      </a:ext>
                    </a:extLst>
                  </p:cNvPr>
                  <p:cNvSpPr/>
                  <p:nvPr/>
                </p:nvSpPr>
                <p:spPr>
                  <a:xfrm>
                    <a:off x="1467125" y="3022225"/>
                    <a:ext cx="108975" cy="139925"/>
                  </a:xfrm>
                  <a:custGeom>
                    <a:avLst/>
                    <a:gdLst/>
                    <a:ahLst/>
                    <a:cxnLst/>
                    <a:rect l="l" t="t" r="r" b="b"/>
                    <a:pathLst>
                      <a:path w="4359" h="5597" extrusionOk="0">
                        <a:moveTo>
                          <a:pt x="3763" y="5597"/>
                        </a:moveTo>
                        <a:cubicBezTo>
                          <a:pt x="3656" y="5216"/>
                          <a:pt x="3537" y="4906"/>
                          <a:pt x="3466" y="4584"/>
                        </a:cubicBezTo>
                        <a:cubicBezTo>
                          <a:pt x="3358" y="4168"/>
                          <a:pt x="3108" y="3930"/>
                          <a:pt x="2668" y="3930"/>
                        </a:cubicBezTo>
                        <a:lnTo>
                          <a:pt x="2489" y="3930"/>
                        </a:lnTo>
                        <a:cubicBezTo>
                          <a:pt x="1180" y="3858"/>
                          <a:pt x="1180" y="3858"/>
                          <a:pt x="763" y="5085"/>
                        </a:cubicBezTo>
                        <a:cubicBezTo>
                          <a:pt x="715" y="5216"/>
                          <a:pt x="644" y="5346"/>
                          <a:pt x="549" y="5466"/>
                        </a:cubicBezTo>
                        <a:cubicBezTo>
                          <a:pt x="525" y="5501"/>
                          <a:pt x="441" y="5501"/>
                          <a:pt x="370" y="5537"/>
                        </a:cubicBezTo>
                        <a:cubicBezTo>
                          <a:pt x="1" y="5311"/>
                          <a:pt x="168" y="4977"/>
                          <a:pt x="239" y="4704"/>
                        </a:cubicBezTo>
                        <a:cubicBezTo>
                          <a:pt x="489" y="3870"/>
                          <a:pt x="775" y="3037"/>
                          <a:pt x="1037" y="2203"/>
                        </a:cubicBezTo>
                        <a:cubicBezTo>
                          <a:pt x="1215" y="1679"/>
                          <a:pt x="1394" y="1144"/>
                          <a:pt x="1596" y="620"/>
                        </a:cubicBezTo>
                        <a:cubicBezTo>
                          <a:pt x="1811" y="48"/>
                          <a:pt x="2108" y="1"/>
                          <a:pt x="2549" y="429"/>
                        </a:cubicBezTo>
                        <a:cubicBezTo>
                          <a:pt x="3382" y="1263"/>
                          <a:pt x="3620" y="2370"/>
                          <a:pt x="3930" y="3418"/>
                        </a:cubicBezTo>
                        <a:cubicBezTo>
                          <a:pt x="4061" y="3870"/>
                          <a:pt x="4156" y="4334"/>
                          <a:pt x="4275" y="4775"/>
                        </a:cubicBezTo>
                        <a:cubicBezTo>
                          <a:pt x="4359" y="5120"/>
                          <a:pt x="4359" y="5418"/>
                          <a:pt x="3763" y="5597"/>
                        </a:cubicBezTo>
                        <a:close/>
                        <a:moveTo>
                          <a:pt x="2977" y="3096"/>
                        </a:moveTo>
                        <a:cubicBezTo>
                          <a:pt x="2870" y="2275"/>
                          <a:pt x="2751" y="1715"/>
                          <a:pt x="2096" y="1322"/>
                        </a:cubicBezTo>
                        <a:cubicBezTo>
                          <a:pt x="1739" y="1810"/>
                          <a:pt x="1561" y="2334"/>
                          <a:pt x="1489" y="3037"/>
                        </a:cubicBezTo>
                        <a:cubicBezTo>
                          <a:pt x="1989" y="3049"/>
                          <a:pt x="2430" y="3084"/>
                          <a:pt x="2977" y="3096"/>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608;p35">
                    <a:extLst>
                      <a:ext uri="{FF2B5EF4-FFF2-40B4-BE49-F238E27FC236}">
                        <a16:creationId xmlns:a16="http://schemas.microsoft.com/office/drawing/2014/main" id="{94690EA6-047B-48A5-9774-51DD9CBB63AE}"/>
                      </a:ext>
                    </a:extLst>
                  </p:cNvPr>
                  <p:cNvSpPr/>
                  <p:nvPr/>
                </p:nvSpPr>
                <p:spPr>
                  <a:xfrm>
                    <a:off x="1504650" y="3055275"/>
                    <a:ext cx="36925" cy="44375"/>
                  </a:xfrm>
                  <a:custGeom>
                    <a:avLst/>
                    <a:gdLst/>
                    <a:ahLst/>
                    <a:cxnLst/>
                    <a:rect l="l" t="t" r="r" b="b"/>
                    <a:pathLst>
                      <a:path w="1477" h="1775" extrusionOk="0">
                        <a:moveTo>
                          <a:pt x="1476" y="1774"/>
                        </a:moveTo>
                        <a:cubicBezTo>
                          <a:pt x="929" y="1738"/>
                          <a:pt x="488" y="1727"/>
                          <a:pt x="0" y="1715"/>
                        </a:cubicBezTo>
                        <a:cubicBezTo>
                          <a:pt x="72" y="1000"/>
                          <a:pt x="250" y="488"/>
                          <a:pt x="607" y="0"/>
                        </a:cubicBezTo>
                        <a:cubicBezTo>
                          <a:pt x="1250" y="393"/>
                          <a:pt x="1369" y="965"/>
                          <a:pt x="1476" y="1774"/>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609;p35">
                    <a:extLst>
                      <a:ext uri="{FF2B5EF4-FFF2-40B4-BE49-F238E27FC236}">
                        <a16:creationId xmlns:a16="http://schemas.microsoft.com/office/drawing/2014/main" id="{AED71176-0918-4BC2-BC64-80CD6983D584}"/>
                      </a:ext>
                    </a:extLst>
                  </p:cNvPr>
                  <p:cNvSpPr/>
                  <p:nvPr/>
                </p:nvSpPr>
                <p:spPr>
                  <a:xfrm>
                    <a:off x="1223650" y="2936500"/>
                    <a:ext cx="625100" cy="323875"/>
                  </a:xfrm>
                  <a:custGeom>
                    <a:avLst/>
                    <a:gdLst/>
                    <a:ahLst/>
                    <a:cxnLst/>
                    <a:rect l="l" t="t" r="r" b="b"/>
                    <a:pathLst>
                      <a:path w="25004" h="12955" extrusionOk="0">
                        <a:moveTo>
                          <a:pt x="24932" y="5763"/>
                        </a:moveTo>
                        <a:cubicBezTo>
                          <a:pt x="24837" y="5668"/>
                          <a:pt x="24754" y="5585"/>
                          <a:pt x="24670" y="5513"/>
                        </a:cubicBezTo>
                        <a:cubicBezTo>
                          <a:pt x="24492" y="5335"/>
                          <a:pt x="24313" y="5180"/>
                          <a:pt x="24123" y="5025"/>
                        </a:cubicBezTo>
                        <a:cubicBezTo>
                          <a:pt x="22480" y="3620"/>
                          <a:pt x="20634" y="2418"/>
                          <a:pt x="18646" y="1477"/>
                        </a:cubicBezTo>
                        <a:cubicBezTo>
                          <a:pt x="18467" y="1394"/>
                          <a:pt x="18277" y="1298"/>
                          <a:pt x="18098" y="1215"/>
                        </a:cubicBezTo>
                        <a:cubicBezTo>
                          <a:pt x="16884" y="620"/>
                          <a:pt x="15634" y="1"/>
                          <a:pt x="14181" y="1"/>
                        </a:cubicBezTo>
                        <a:lnTo>
                          <a:pt x="14050" y="1"/>
                        </a:lnTo>
                        <a:cubicBezTo>
                          <a:pt x="13824" y="1"/>
                          <a:pt x="13586" y="24"/>
                          <a:pt x="13288" y="24"/>
                        </a:cubicBezTo>
                        <a:lnTo>
                          <a:pt x="12490" y="24"/>
                        </a:lnTo>
                        <a:cubicBezTo>
                          <a:pt x="11728" y="24"/>
                          <a:pt x="10847" y="36"/>
                          <a:pt x="10002" y="179"/>
                        </a:cubicBezTo>
                        <a:cubicBezTo>
                          <a:pt x="6728" y="798"/>
                          <a:pt x="3727" y="2429"/>
                          <a:pt x="536" y="5299"/>
                        </a:cubicBezTo>
                        <a:cubicBezTo>
                          <a:pt x="13" y="5775"/>
                          <a:pt x="1" y="6061"/>
                          <a:pt x="477" y="6632"/>
                        </a:cubicBezTo>
                        <a:cubicBezTo>
                          <a:pt x="894" y="7121"/>
                          <a:pt x="1346" y="7609"/>
                          <a:pt x="1775" y="8073"/>
                        </a:cubicBezTo>
                        <a:cubicBezTo>
                          <a:pt x="2013" y="8323"/>
                          <a:pt x="2251" y="8573"/>
                          <a:pt x="2477" y="8847"/>
                        </a:cubicBezTo>
                        <a:cubicBezTo>
                          <a:pt x="3763" y="10276"/>
                          <a:pt x="5430" y="11216"/>
                          <a:pt x="7025" y="12026"/>
                        </a:cubicBezTo>
                        <a:cubicBezTo>
                          <a:pt x="7490" y="12264"/>
                          <a:pt x="8014" y="12466"/>
                          <a:pt x="8549" y="12585"/>
                        </a:cubicBezTo>
                        <a:cubicBezTo>
                          <a:pt x="9609" y="12836"/>
                          <a:pt x="10681" y="12955"/>
                          <a:pt x="11728" y="12955"/>
                        </a:cubicBezTo>
                        <a:cubicBezTo>
                          <a:pt x="13086" y="12955"/>
                          <a:pt x="14467" y="12740"/>
                          <a:pt x="15824" y="12359"/>
                        </a:cubicBezTo>
                        <a:cubicBezTo>
                          <a:pt x="17991" y="11716"/>
                          <a:pt x="20122" y="10621"/>
                          <a:pt x="22313" y="8978"/>
                        </a:cubicBezTo>
                        <a:cubicBezTo>
                          <a:pt x="23182" y="8323"/>
                          <a:pt x="24266" y="7406"/>
                          <a:pt x="24968" y="5954"/>
                        </a:cubicBezTo>
                        <a:lnTo>
                          <a:pt x="25004" y="5858"/>
                        </a:lnTo>
                        <a:close/>
                        <a:moveTo>
                          <a:pt x="12550" y="11752"/>
                        </a:moveTo>
                        <a:cubicBezTo>
                          <a:pt x="12264" y="11776"/>
                          <a:pt x="12026" y="11788"/>
                          <a:pt x="11812" y="11788"/>
                        </a:cubicBezTo>
                        <a:lnTo>
                          <a:pt x="11812" y="11788"/>
                        </a:lnTo>
                        <a:cubicBezTo>
                          <a:pt x="11121" y="11788"/>
                          <a:pt x="10538" y="11669"/>
                          <a:pt x="10049" y="11431"/>
                        </a:cubicBezTo>
                        <a:cubicBezTo>
                          <a:pt x="9228" y="11026"/>
                          <a:pt x="8704" y="10526"/>
                          <a:pt x="8395" y="9835"/>
                        </a:cubicBezTo>
                        <a:cubicBezTo>
                          <a:pt x="7680" y="8264"/>
                          <a:pt x="7394" y="6787"/>
                          <a:pt x="7561" y="5299"/>
                        </a:cubicBezTo>
                        <a:cubicBezTo>
                          <a:pt x="7835" y="2906"/>
                          <a:pt x="10216" y="798"/>
                          <a:pt x="12681" y="798"/>
                        </a:cubicBezTo>
                        <a:cubicBezTo>
                          <a:pt x="12871" y="798"/>
                          <a:pt x="13050" y="810"/>
                          <a:pt x="13252" y="834"/>
                        </a:cubicBezTo>
                        <a:lnTo>
                          <a:pt x="13264" y="834"/>
                        </a:lnTo>
                        <a:lnTo>
                          <a:pt x="13371" y="834"/>
                        </a:lnTo>
                        <a:lnTo>
                          <a:pt x="13550" y="834"/>
                        </a:lnTo>
                        <a:lnTo>
                          <a:pt x="13764" y="834"/>
                        </a:lnTo>
                        <a:cubicBezTo>
                          <a:pt x="15693" y="905"/>
                          <a:pt x="17038" y="2179"/>
                          <a:pt x="17217" y="4073"/>
                        </a:cubicBezTo>
                        <a:cubicBezTo>
                          <a:pt x="17300" y="4799"/>
                          <a:pt x="17372" y="5656"/>
                          <a:pt x="17360" y="6489"/>
                        </a:cubicBezTo>
                        <a:cubicBezTo>
                          <a:pt x="17336" y="8109"/>
                          <a:pt x="16503" y="9442"/>
                          <a:pt x="15788" y="10419"/>
                        </a:cubicBezTo>
                        <a:cubicBezTo>
                          <a:pt x="15002" y="11454"/>
                          <a:pt x="13752" y="11645"/>
                          <a:pt x="12550" y="11752"/>
                        </a:cubicBezTo>
                        <a:close/>
                        <a:moveTo>
                          <a:pt x="8895" y="1417"/>
                        </a:moveTo>
                        <a:cubicBezTo>
                          <a:pt x="8025" y="2287"/>
                          <a:pt x="7240" y="3144"/>
                          <a:pt x="6966" y="4370"/>
                        </a:cubicBezTo>
                        <a:cubicBezTo>
                          <a:pt x="6656" y="5835"/>
                          <a:pt x="6632" y="7049"/>
                          <a:pt x="6871" y="8180"/>
                        </a:cubicBezTo>
                        <a:cubicBezTo>
                          <a:pt x="7132" y="9466"/>
                          <a:pt x="7597" y="10561"/>
                          <a:pt x="8252" y="11490"/>
                        </a:cubicBezTo>
                        <a:cubicBezTo>
                          <a:pt x="6251" y="11216"/>
                          <a:pt x="2203" y="8025"/>
                          <a:pt x="1179" y="5870"/>
                        </a:cubicBezTo>
                        <a:cubicBezTo>
                          <a:pt x="2894" y="4073"/>
                          <a:pt x="6704" y="1751"/>
                          <a:pt x="8895" y="1417"/>
                        </a:cubicBezTo>
                        <a:close/>
                        <a:moveTo>
                          <a:pt x="18003" y="10395"/>
                        </a:moveTo>
                        <a:cubicBezTo>
                          <a:pt x="17681" y="10561"/>
                          <a:pt x="17360" y="10716"/>
                          <a:pt x="17050" y="10883"/>
                        </a:cubicBezTo>
                        <a:cubicBezTo>
                          <a:pt x="16991" y="10919"/>
                          <a:pt x="16931" y="10931"/>
                          <a:pt x="16824" y="10942"/>
                        </a:cubicBezTo>
                        <a:cubicBezTo>
                          <a:pt x="16931" y="10716"/>
                          <a:pt x="17050" y="10490"/>
                          <a:pt x="17146" y="10276"/>
                        </a:cubicBezTo>
                        <a:cubicBezTo>
                          <a:pt x="17491" y="9597"/>
                          <a:pt x="17824" y="8966"/>
                          <a:pt x="18003" y="8275"/>
                        </a:cubicBezTo>
                        <a:cubicBezTo>
                          <a:pt x="18265" y="7240"/>
                          <a:pt x="18301" y="6120"/>
                          <a:pt x="18312" y="5037"/>
                        </a:cubicBezTo>
                        <a:cubicBezTo>
                          <a:pt x="18336" y="3953"/>
                          <a:pt x="18134" y="2953"/>
                          <a:pt x="17729" y="2025"/>
                        </a:cubicBezTo>
                        <a:cubicBezTo>
                          <a:pt x="17884" y="2096"/>
                          <a:pt x="18027" y="2156"/>
                          <a:pt x="18181" y="2239"/>
                        </a:cubicBezTo>
                        <a:cubicBezTo>
                          <a:pt x="18562" y="2418"/>
                          <a:pt x="18967" y="2596"/>
                          <a:pt x="19336" y="2810"/>
                        </a:cubicBezTo>
                        <a:cubicBezTo>
                          <a:pt x="19551" y="2930"/>
                          <a:pt x="19753" y="3072"/>
                          <a:pt x="19967" y="3191"/>
                        </a:cubicBezTo>
                        <a:cubicBezTo>
                          <a:pt x="20896" y="3751"/>
                          <a:pt x="21849" y="4334"/>
                          <a:pt x="22706" y="5001"/>
                        </a:cubicBezTo>
                        <a:lnTo>
                          <a:pt x="22908" y="5168"/>
                        </a:lnTo>
                        <a:cubicBezTo>
                          <a:pt x="23373" y="5537"/>
                          <a:pt x="23658" y="5751"/>
                          <a:pt x="23670" y="5954"/>
                        </a:cubicBezTo>
                        <a:cubicBezTo>
                          <a:pt x="23682" y="6180"/>
                          <a:pt x="23432" y="6513"/>
                          <a:pt x="22884" y="7109"/>
                        </a:cubicBezTo>
                        <a:cubicBezTo>
                          <a:pt x="22265" y="7775"/>
                          <a:pt x="21479" y="8406"/>
                          <a:pt x="20456" y="9049"/>
                        </a:cubicBezTo>
                        <a:cubicBezTo>
                          <a:pt x="19646" y="9561"/>
                          <a:pt x="18812" y="9978"/>
                          <a:pt x="18003" y="10395"/>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7" name="Oval 6">
                  <a:extLst>
                    <a:ext uri="{FF2B5EF4-FFF2-40B4-BE49-F238E27FC236}">
                      <a16:creationId xmlns:a16="http://schemas.microsoft.com/office/drawing/2014/main" id="{289E332A-302F-47BE-B818-993D2000556D}"/>
                    </a:ext>
                  </a:extLst>
                </p:cNvPr>
                <p:cNvSpPr/>
                <p:nvPr/>
              </p:nvSpPr>
              <p:spPr>
                <a:xfrm>
                  <a:off x="-3602297" y="1528382"/>
                  <a:ext cx="3184284" cy="3183652"/>
                </a:xfrm>
                <a:prstGeom prst="ellipse">
                  <a:avLst/>
                </a:prstGeom>
                <a:solidFill>
                  <a:srgbClr val="00A651"/>
                </a:solidFill>
                <a:ln>
                  <a:solidFill>
                    <a:srgbClr val="1A8C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Arial"/>
                    <a:sym typeface="Arial"/>
                  </a:endParaRPr>
                </a:p>
              </p:txBody>
            </p:sp>
            <p:sp>
              <p:nvSpPr>
                <p:cNvPr id="8" name="Freeform 7">
                  <a:extLst>
                    <a:ext uri="{FF2B5EF4-FFF2-40B4-BE49-F238E27FC236}">
                      <a16:creationId xmlns:a16="http://schemas.microsoft.com/office/drawing/2014/main" id="{4F9C27DB-9E24-429F-AEA8-02BA7405A8EA}"/>
                    </a:ext>
                  </a:extLst>
                </p:cNvPr>
                <p:cNvSpPr/>
                <p:nvPr/>
              </p:nvSpPr>
              <p:spPr>
                <a:xfrm>
                  <a:off x="-3333384" y="1978510"/>
                  <a:ext cx="2714625" cy="2130425"/>
                </a:xfrm>
                <a:custGeom>
                  <a:avLst/>
                  <a:gdLst>
                    <a:gd name="connsiteX0" fmla="*/ 85725 w 2714625"/>
                    <a:gd name="connsiteY0" fmla="*/ 1038225 h 2124075"/>
                    <a:gd name="connsiteX1" fmla="*/ 1166812 w 2714625"/>
                    <a:gd name="connsiteY1" fmla="*/ 190500 h 2124075"/>
                    <a:gd name="connsiteX2" fmla="*/ 1700212 w 2714625"/>
                    <a:gd name="connsiteY2" fmla="*/ 466725 h 2124075"/>
                    <a:gd name="connsiteX3" fmla="*/ 1700212 w 2714625"/>
                    <a:gd name="connsiteY3" fmla="*/ 219075 h 2124075"/>
                    <a:gd name="connsiteX4" fmla="*/ 1909762 w 2714625"/>
                    <a:gd name="connsiteY4" fmla="*/ 219075 h 2124075"/>
                    <a:gd name="connsiteX5" fmla="*/ 1909762 w 2714625"/>
                    <a:gd name="connsiteY5" fmla="*/ 633413 h 2124075"/>
                    <a:gd name="connsiteX6" fmla="*/ 2357437 w 2714625"/>
                    <a:gd name="connsiteY6" fmla="*/ 1081088 h 2124075"/>
                    <a:gd name="connsiteX7" fmla="*/ 2176462 w 2714625"/>
                    <a:gd name="connsiteY7" fmla="*/ 1162050 h 2124075"/>
                    <a:gd name="connsiteX8" fmla="*/ 2176462 w 2714625"/>
                    <a:gd name="connsiteY8" fmla="*/ 1924050 h 2124075"/>
                    <a:gd name="connsiteX9" fmla="*/ 1857375 w 2714625"/>
                    <a:gd name="connsiteY9" fmla="*/ 1924050 h 2124075"/>
                    <a:gd name="connsiteX10" fmla="*/ 1857375 w 2714625"/>
                    <a:gd name="connsiteY10" fmla="*/ 1385888 h 2124075"/>
                    <a:gd name="connsiteX11" fmla="*/ 1390650 w 2714625"/>
                    <a:gd name="connsiteY11" fmla="*/ 1385888 h 2124075"/>
                    <a:gd name="connsiteX12" fmla="*/ 1390650 w 2714625"/>
                    <a:gd name="connsiteY12" fmla="*/ 1905000 h 2124075"/>
                    <a:gd name="connsiteX13" fmla="*/ 1066800 w 2714625"/>
                    <a:gd name="connsiteY13" fmla="*/ 1581150 h 2124075"/>
                    <a:gd name="connsiteX14" fmla="*/ 52387 w 2714625"/>
                    <a:gd name="connsiteY14" fmla="*/ 1181100 h 2124075"/>
                    <a:gd name="connsiteX15" fmla="*/ 52387 w 2714625"/>
                    <a:gd name="connsiteY15" fmla="*/ 1371600 h 2124075"/>
                    <a:gd name="connsiteX16" fmla="*/ 847725 w 2714625"/>
                    <a:gd name="connsiteY16" fmla="*/ 1666875 h 2124075"/>
                    <a:gd name="connsiteX17" fmla="*/ 738187 w 2714625"/>
                    <a:gd name="connsiteY17" fmla="*/ 1757363 h 2124075"/>
                    <a:gd name="connsiteX18" fmla="*/ 138112 w 2714625"/>
                    <a:gd name="connsiteY18" fmla="*/ 1543050 h 2124075"/>
                    <a:gd name="connsiteX19" fmla="*/ 138112 w 2714625"/>
                    <a:gd name="connsiteY19" fmla="*/ 1695450 h 2124075"/>
                    <a:gd name="connsiteX20" fmla="*/ 776287 w 2714625"/>
                    <a:gd name="connsiteY20" fmla="*/ 1924050 h 2124075"/>
                    <a:gd name="connsiteX21" fmla="*/ 757237 w 2714625"/>
                    <a:gd name="connsiteY21" fmla="*/ 1947863 h 2124075"/>
                    <a:gd name="connsiteX22" fmla="*/ 219075 w 2714625"/>
                    <a:gd name="connsiteY22" fmla="*/ 1747838 h 2124075"/>
                    <a:gd name="connsiteX23" fmla="*/ 176212 w 2714625"/>
                    <a:gd name="connsiteY23" fmla="*/ 1862138 h 2124075"/>
                    <a:gd name="connsiteX24" fmla="*/ 776287 w 2714625"/>
                    <a:gd name="connsiteY24" fmla="*/ 2100263 h 2124075"/>
                    <a:gd name="connsiteX25" fmla="*/ 1162050 w 2714625"/>
                    <a:gd name="connsiteY25" fmla="*/ 2124075 h 2124075"/>
                    <a:gd name="connsiteX26" fmla="*/ 1162050 w 2714625"/>
                    <a:gd name="connsiteY26" fmla="*/ 2066925 h 2124075"/>
                    <a:gd name="connsiteX27" fmla="*/ 1576387 w 2714625"/>
                    <a:gd name="connsiteY27" fmla="*/ 2066925 h 2124075"/>
                    <a:gd name="connsiteX28" fmla="*/ 1576387 w 2714625"/>
                    <a:gd name="connsiteY28" fmla="*/ 1743075 h 2124075"/>
                    <a:gd name="connsiteX29" fmla="*/ 1538287 w 2714625"/>
                    <a:gd name="connsiteY29" fmla="*/ 1743075 h 2124075"/>
                    <a:gd name="connsiteX30" fmla="*/ 1538287 w 2714625"/>
                    <a:gd name="connsiteY30" fmla="*/ 1519238 h 2124075"/>
                    <a:gd name="connsiteX31" fmla="*/ 1695450 w 2714625"/>
                    <a:gd name="connsiteY31" fmla="*/ 1519238 h 2124075"/>
                    <a:gd name="connsiteX32" fmla="*/ 1695450 w 2714625"/>
                    <a:gd name="connsiteY32" fmla="*/ 2124075 h 2124075"/>
                    <a:gd name="connsiteX33" fmla="*/ 1871662 w 2714625"/>
                    <a:gd name="connsiteY33" fmla="*/ 2124075 h 2124075"/>
                    <a:gd name="connsiteX34" fmla="*/ 1871662 w 2714625"/>
                    <a:gd name="connsiteY34" fmla="*/ 2066925 h 2124075"/>
                    <a:gd name="connsiteX35" fmla="*/ 2352675 w 2714625"/>
                    <a:gd name="connsiteY35" fmla="*/ 2066925 h 2124075"/>
                    <a:gd name="connsiteX36" fmla="*/ 2352675 w 2714625"/>
                    <a:gd name="connsiteY36" fmla="*/ 1766888 h 2124075"/>
                    <a:gd name="connsiteX37" fmla="*/ 2400300 w 2714625"/>
                    <a:gd name="connsiteY37" fmla="*/ 1766888 h 2124075"/>
                    <a:gd name="connsiteX38" fmla="*/ 2400300 w 2714625"/>
                    <a:gd name="connsiteY38" fmla="*/ 1266825 h 2124075"/>
                    <a:gd name="connsiteX39" fmla="*/ 2447925 w 2714625"/>
                    <a:gd name="connsiteY39" fmla="*/ 1266825 h 2124075"/>
                    <a:gd name="connsiteX40" fmla="*/ 2447925 w 2714625"/>
                    <a:gd name="connsiteY40" fmla="*/ 1223963 h 2124075"/>
                    <a:gd name="connsiteX41" fmla="*/ 2714625 w 2714625"/>
                    <a:gd name="connsiteY41" fmla="*/ 1223963 h 2124075"/>
                    <a:gd name="connsiteX42" fmla="*/ 2714625 w 2714625"/>
                    <a:gd name="connsiteY42" fmla="*/ 1138238 h 2124075"/>
                    <a:gd name="connsiteX43" fmla="*/ 2686050 w 2714625"/>
                    <a:gd name="connsiteY43" fmla="*/ 1138238 h 2124075"/>
                    <a:gd name="connsiteX44" fmla="*/ 2686050 w 2714625"/>
                    <a:gd name="connsiteY44" fmla="*/ 1085850 h 2124075"/>
                    <a:gd name="connsiteX45" fmla="*/ 2595562 w 2714625"/>
                    <a:gd name="connsiteY45" fmla="*/ 1085850 h 2124075"/>
                    <a:gd name="connsiteX46" fmla="*/ 2043112 w 2714625"/>
                    <a:gd name="connsiteY46" fmla="*/ 533400 h 2124075"/>
                    <a:gd name="connsiteX47" fmla="*/ 2043112 w 2714625"/>
                    <a:gd name="connsiteY47" fmla="*/ 95250 h 2124075"/>
                    <a:gd name="connsiteX48" fmla="*/ 1562100 w 2714625"/>
                    <a:gd name="connsiteY48" fmla="*/ 95250 h 2124075"/>
                    <a:gd name="connsiteX49" fmla="*/ 1562100 w 2714625"/>
                    <a:gd name="connsiteY49" fmla="*/ 223838 h 2124075"/>
                    <a:gd name="connsiteX50" fmla="*/ 1166812 w 2714625"/>
                    <a:gd name="connsiteY50" fmla="*/ 0 h 2124075"/>
                    <a:gd name="connsiteX51" fmla="*/ 0 w 2714625"/>
                    <a:gd name="connsiteY51" fmla="*/ 890588 h 2124075"/>
                    <a:gd name="connsiteX52" fmla="*/ 85725 w 2714625"/>
                    <a:gd name="connsiteY52" fmla="*/ 1038225 h 2124075"/>
                    <a:gd name="connsiteX0" fmla="*/ 85725 w 2714625"/>
                    <a:gd name="connsiteY0" fmla="*/ 1044575 h 2130425"/>
                    <a:gd name="connsiteX1" fmla="*/ 1166812 w 2714625"/>
                    <a:gd name="connsiteY1" fmla="*/ 196850 h 2130425"/>
                    <a:gd name="connsiteX2" fmla="*/ 1700212 w 2714625"/>
                    <a:gd name="connsiteY2" fmla="*/ 473075 h 2130425"/>
                    <a:gd name="connsiteX3" fmla="*/ 1700212 w 2714625"/>
                    <a:gd name="connsiteY3" fmla="*/ 225425 h 2130425"/>
                    <a:gd name="connsiteX4" fmla="*/ 1909762 w 2714625"/>
                    <a:gd name="connsiteY4" fmla="*/ 225425 h 2130425"/>
                    <a:gd name="connsiteX5" fmla="*/ 1909762 w 2714625"/>
                    <a:gd name="connsiteY5" fmla="*/ 639763 h 2130425"/>
                    <a:gd name="connsiteX6" fmla="*/ 2357437 w 2714625"/>
                    <a:gd name="connsiteY6" fmla="*/ 1087438 h 2130425"/>
                    <a:gd name="connsiteX7" fmla="*/ 2176462 w 2714625"/>
                    <a:gd name="connsiteY7" fmla="*/ 1168400 h 2130425"/>
                    <a:gd name="connsiteX8" fmla="*/ 2176462 w 2714625"/>
                    <a:gd name="connsiteY8" fmla="*/ 1930400 h 2130425"/>
                    <a:gd name="connsiteX9" fmla="*/ 1857375 w 2714625"/>
                    <a:gd name="connsiteY9" fmla="*/ 1930400 h 2130425"/>
                    <a:gd name="connsiteX10" fmla="*/ 1857375 w 2714625"/>
                    <a:gd name="connsiteY10" fmla="*/ 1392238 h 2130425"/>
                    <a:gd name="connsiteX11" fmla="*/ 1390650 w 2714625"/>
                    <a:gd name="connsiteY11" fmla="*/ 1392238 h 2130425"/>
                    <a:gd name="connsiteX12" fmla="*/ 1390650 w 2714625"/>
                    <a:gd name="connsiteY12" fmla="*/ 1911350 h 2130425"/>
                    <a:gd name="connsiteX13" fmla="*/ 1066800 w 2714625"/>
                    <a:gd name="connsiteY13" fmla="*/ 1587500 h 2130425"/>
                    <a:gd name="connsiteX14" fmla="*/ 52387 w 2714625"/>
                    <a:gd name="connsiteY14" fmla="*/ 1187450 h 2130425"/>
                    <a:gd name="connsiteX15" fmla="*/ 52387 w 2714625"/>
                    <a:gd name="connsiteY15" fmla="*/ 1377950 h 2130425"/>
                    <a:gd name="connsiteX16" fmla="*/ 847725 w 2714625"/>
                    <a:gd name="connsiteY16" fmla="*/ 1673225 h 2130425"/>
                    <a:gd name="connsiteX17" fmla="*/ 738187 w 2714625"/>
                    <a:gd name="connsiteY17" fmla="*/ 1763713 h 2130425"/>
                    <a:gd name="connsiteX18" fmla="*/ 138112 w 2714625"/>
                    <a:gd name="connsiteY18" fmla="*/ 1549400 h 2130425"/>
                    <a:gd name="connsiteX19" fmla="*/ 138112 w 2714625"/>
                    <a:gd name="connsiteY19" fmla="*/ 1701800 h 2130425"/>
                    <a:gd name="connsiteX20" fmla="*/ 776287 w 2714625"/>
                    <a:gd name="connsiteY20" fmla="*/ 1930400 h 2130425"/>
                    <a:gd name="connsiteX21" fmla="*/ 757237 w 2714625"/>
                    <a:gd name="connsiteY21" fmla="*/ 1954213 h 2130425"/>
                    <a:gd name="connsiteX22" fmla="*/ 219075 w 2714625"/>
                    <a:gd name="connsiteY22" fmla="*/ 1754188 h 2130425"/>
                    <a:gd name="connsiteX23" fmla="*/ 176212 w 2714625"/>
                    <a:gd name="connsiteY23" fmla="*/ 1868488 h 2130425"/>
                    <a:gd name="connsiteX24" fmla="*/ 776287 w 2714625"/>
                    <a:gd name="connsiteY24" fmla="*/ 2106613 h 2130425"/>
                    <a:gd name="connsiteX25" fmla="*/ 1162050 w 2714625"/>
                    <a:gd name="connsiteY25" fmla="*/ 2130425 h 2130425"/>
                    <a:gd name="connsiteX26" fmla="*/ 1162050 w 2714625"/>
                    <a:gd name="connsiteY26" fmla="*/ 2073275 h 2130425"/>
                    <a:gd name="connsiteX27" fmla="*/ 1576387 w 2714625"/>
                    <a:gd name="connsiteY27" fmla="*/ 2073275 h 2130425"/>
                    <a:gd name="connsiteX28" fmla="*/ 1576387 w 2714625"/>
                    <a:gd name="connsiteY28" fmla="*/ 1749425 h 2130425"/>
                    <a:gd name="connsiteX29" fmla="*/ 1538287 w 2714625"/>
                    <a:gd name="connsiteY29" fmla="*/ 1749425 h 2130425"/>
                    <a:gd name="connsiteX30" fmla="*/ 1538287 w 2714625"/>
                    <a:gd name="connsiteY30" fmla="*/ 1525588 h 2130425"/>
                    <a:gd name="connsiteX31" fmla="*/ 1695450 w 2714625"/>
                    <a:gd name="connsiteY31" fmla="*/ 1525588 h 2130425"/>
                    <a:gd name="connsiteX32" fmla="*/ 1695450 w 2714625"/>
                    <a:gd name="connsiteY32" fmla="*/ 2130425 h 2130425"/>
                    <a:gd name="connsiteX33" fmla="*/ 1871662 w 2714625"/>
                    <a:gd name="connsiteY33" fmla="*/ 2130425 h 2130425"/>
                    <a:gd name="connsiteX34" fmla="*/ 1871662 w 2714625"/>
                    <a:gd name="connsiteY34" fmla="*/ 2073275 h 2130425"/>
                    <a:gd name="connsiteX35" fmla="*/ 2352675 w 2714625"/>
                    <a:gd name="connsiteY35" fmla="*/ 2073275 h 2130425"/>
                    <a:gd name="connsiteX36" fmla="*/ 2352675 w 2714625"/>
                    <a:gd name="connsiteY36" fmla="*/ 1773238 h 2130425"/>
                    <a:gd name="connsiteX37" fmla="*/ 2400300 w 2714625"/>
                    <a:gd name="connsiteY37" fmla="*/ 1773238 h 2130425"/>
                    <a:gd name="connsiteX38" fmla="*/ 2400300 w 2714625"/>
                    <a:gd name="connsiteY38" fmla="*/ 1273175 h 2130425"/>
                    <a:gd name="connsiteX39" fmla="*/ 2447925 w 2714625"/>
                    <a:gd name="connsiteY39" fmla="*/ 1273175 h 2130425"/>
                    <a:gd name="connsiteX40" fmla="*/ 2447925 w 2714625"/>
                    <a:gd name="connsiteY40" fmla="*/ 1230313 h 2130425"/>
                    <a:gd name="connsiteX41" fmla="*/ 2714625 w 2714625"/>
                    <a:gd name="connsiteY41" fmla="*/ 1230313 h 2130425"/>
                    <a:gd name="connsiteX42" fmla="*/ 2714625 w 2714625"/>
                    <a:gd name="connsiteY42" fmla="*/ 1144588 h 2130425"/>
                    <a:gd name="connsiteX43" fmla="*/ 2686050 w 2714625"/>
                    <a:gd name="connsiteY43" fmla="*/ 1144588 h 2130425"/>
                    <a:gd name="connsiteX44" fmla="*/ 2686050 w 2714625"/>
                    <a:gd name="connsiteY44" fmla="*/ 1092200 h 2130425"/>
                    <a:gd name="connsiteX45" fmla="*/ 2595562 w 2714625"/>
                    <a:gd name="connsiteY45" fmla="*/ 1092200 h 2130425"/>
                    <a:gd name="connsiteX46" fmla="*/ 2043112 w 2714625"/>
                    <a:gd name="connsiteY46" fmla="*/ 539750 h 2130425"/>
                    <a:gd name="connsiteX47" fmla="*/ 2043112 w 2714625"/>
                    <a:gd name="connsiteY47" fmla="*/ 101600 h 2130425"/>
                    <a:gd name="connsiteX48" fmla="*/ 1562100 w 2714625"/>
                    <a:gd name="connsiteY48" fmla="*/ 101600 h 2130425"/>
                    <a:gd name="connsiteX49" fmla="*/ 1562100 w 2714625"/>
                    <a:gd name="connsiteY49" fmla="*/ 230188 h 2130425"/>
                    <a:gd name="connsiteX50" fmla="*/ 1135062 w 2714625"/>
                    <a:gd name="connsiteY50" fmla="*/ 0 h 2130425"/>
                    <a:gd name="connsiteX51" fmla="*/ 0 w 2714625"/>
                    <a:gd name="connsiteY51" fmla="*/ 896938 h 2130425"/>
                    <a:gd name="connsiteX52" fmla="*/ 85725 w 2714625"/>
                    <a:gd name="connsiteY52" fmla="*/ 1044575 h 2130425"/>
                    <a:gd name="connsiteX0" fmla="*/ 85725 w 2714625"/>
                    <a:gd name="connsiteY0" fmla="*/ 1044575 h 2130425"/>
                    <a:gd name="connsiteX1" fmla="*/ 1166812 w 2714625"/>
                    <a:gd name="connsiteY1" fmla="*/ 196850 h 2130425"/>
                    <a:gd name="connsiteX2" fmla="*/ 1700212 w 2714625"/>
                    <a:gd name="connsiteY2" fmla="*/ 473075 h 2130425"/>
                    <a:gd name="connsiteX3" fmla="*/ 1700212 w 2714625"/>
                    <a:gd name="connsiteY3" fmla="*/ 225425 h 2130425"/>
                    <a:gd name="connsiteX4" fmla="*/ 1909762 w 2714625"/>
                    <a:gd name="connsiteY4" fmla="*/ 225425 h 2130425"/>
                    <a:gd name="connsiteX5" fmla="*/ 1909762 w 2714625"/>
                    <a:gd name="connsiteY5" fmla="*/ 639763 h 2130425"/>
                    <a:gd name="connsiteX6" fmla="*/ 2357437 w 2714625"/>
                    <a:gd name="connsiteY6" fmla="*/ 1087438 h 2130425"/>
                    <a:gd name="connsiteX7" fmla="*/ 2176462 w 2714625"/>
                    <a:gd name="connsiteY7" fmla="*/ 1168400 h 2130425"/>
                    <a:gd name="connsiteX8" fmla="*/ 2176462 w 2714625"/>
                    <a:gd name="connsiteY8" fmla="*/ 1930400 h 2130425"/>
                    <a:gd name="connsiteX9" fmla="*/ 1857375 w 2714625"/>
                    <a:gd name="connsiteY9" fmla="*/ 1930400 h 2130425"/>
                    <a:gd name="connsiteX10" fmla="*/ 1857375 w 2714625"/>
                    <a:gd name="connsiteY10" fmla="*/ 1392238 h 2130425"/>
                    <a:gd name="connsiteX11" fmla="*/ 1390650 w 2714625"/>
                    <a:gd name="connsiteY11" fmla="*/ 1392238 h 2130425"/>
                    <a:gd name="connsiteX12" fmla="*/ 1390650 w 2714625"/>
                    <a:gd name="connsiteY12" fmla="*/ 1911350 h 2130425"/>
                    <a:gd name="connsiteX13" fmla="*/ 1066800 w 2714625"/>
                    <a:gd name="connsiteY13" fmla="*/ 1587500 h 2130425"/>
                    <a:gd name="connsiteX14" fmla="*/ 52387 w 2714625"/>
                    <a:gd name="connsiteY14" fmla="*/ 1187450 h 2130425"/>
                    <a:gd name="connsiteX15" fmla="*/ 52387 w 2714625"/>
                    <a:gd name="connsiteY15" fmla="*/ 1377950 h 2130425"/>
                    <a:gd name="connsiteX16" fmla="*/ 847725 w 2714625"/>
                    <a:gd name="connsiteY16" fmla="*/ 1673225 h 2130425"/>
                    <a:gd name="connsiteX17" fmla="*/ 738187 w 2714625"/>
                    <a:gd name="connsiteY17" fmla="*/ 1763713 h 2130425"/>
                    <a:gd name="connsiteX18" fmla="*/ 138112 w 2714625"/>
                    <a:gd name="connsiteY18" fmla="*/ 1549400 h 2130425"/>
                    <a:gd name="connsiteX19" fmla="*/ 138112 w 2714625"/>
                    <a:gd name="connsiteY19" fmla="*/ 1701800 h 2130425"/>
                    <a:gd name="connsiteX20" fmla="*/ 776287 w 2714625"/>
                    <a:gd name="connsiteY20" fmla="*/ 1930400 h 2130425"/>
                    <a:gd name="connsiteX21" fmla="*/ 764381 w 2714625"/>
                    <a:gd name="connsiteY21" fmla="*/ 1947070 h 2130425"/>
                    <a:gd name="connsiteX22" fmla="*/ 219075 w 2714625"/>
                    <a:gd name="connsiteY22" fmla="*/ 1754188 h 2130425"/>
                    <a:gd name="connsiteX23" fmla="*/ 176212 w 2714625"/>
                    <a:gd name="connsiteY23" fmla="*/ 1868488 h 2130425"/>
                    <a:gd name="connsiteX24" fmla="*/ 776287 w 2714625"/>
                    <a:gd name="connsiteY24" fmla="*/ 2106613 h 2130425"/>
                    <a:gd name="connsiteX25" fmla="*/ 1162050 w 2714625"/>
                    <a:gd name="connsiteY25" fmla="*/ 2130425 h 2130425"/>
                    <a:gd name="connsiteX26" fmla="*/ 1162050 w 2714625"/>
                    <a:gd name="connsiteY26" fmla="*/ 2073275 h 2130425"/>
                    <a:gd name="connsiteX27" fmla="*/ 1576387 w 2714625"/>
                    <a:gd name="connsiteY27" fmla="*/ 2073275 h 2130425"/>
                    <a:gd name="connsiteX28" fmla="*/ 1576387 w 2714625"/>
                    <a:gd name="connsiteY28" fmla="*/ 1749425 h 2130425"/>
                    <a:gd name="connsiteX29" fmla="*/ 1538287 w 2714625"/>
                    <a:gd name="connsiteY29" fmla="*/ 1749425 h 2130425"/>
                    <a:gd name="connsiteX30" fmla="*/ 1538287 w 2714625"/>
                    <a:gd name="connsiteY30" fmla="*/ 1525588 h 2130425"/>
                    <a:gd name="connsiteX31" fmla="*/ 1695450 w 2714625"/>
                    <a:gd name="connsiteY31" fmla="*/ 1525588 h 2130425"/>
                    <a:gd name="connsiteX32" fmla="*/ 1695450 w 2714625"/>
                    <a:gd name="connsiteY32" fmla="*/ 2130425 h 2130425"/>
                    <a:gd name="connsiteX33" fmla="*/ 1871662 w 2714625"/>
                    <a:gd name="connsiteY33" fmla="*/ 2130425 h 2130425"/>
                    <a:gd name="connsiteX34" fmla="*/ 1871662 w 2714625"/>
                    <a:gd name="connsiteY34" fmla="*/ 2073275 h 2130425"/>
                    <a:gd name="connsiteX35" fmla="*/ 2352675 w 2714625"/>
                    <a:gd name="connsiteY35" fmla="*/ 2073275 h 2130425"/>
                    <a:gd name="connsiteX36" fmla="*/ 2352675 w 2714625"/>
                    <a:gd name="connsiteY36" fmla="*/ 1773238 h 2130425"/>
                    <a:gd name="connsiteX37" fmla="*/ 2400300 w 2714625"/>
                    <a:gd name="connsiteY37" fmla="*/ 1773238 h 2130425"/>
                    <a:gd name="connsiteX38" fmla="*/ 2400300 w 2714625"/>
                    <a:gd name="connsiteY38" fmla="*/ 1273175 h 2130425"/>
                    <a:gd name="connsiteX39" fmla="*/ 2447925 w 2714625"/>
                    <a:gd name="connsiteY39" fmla="*/ 1273175 h 2130425"/>
                    <a:gd name="connsiteX40" fmla="*/ 2447925 w 2714625"/>
                    <a:gd name="connsiteY40" fmla="*/ 1230313 h 2130425"/>
                    <a:gd name="connsiteX41" fmla="*/ 2714625 w 2714625"/>
                    <a:gd name="connsiteY41" fmla="*/ 1230313 h 2130425"/>
                    <a:gd name="connsiteX42" fmla="*/ 2714625 w 2714625"/>
                    <a:gd name="connsiteY42" fmla="*/ 1144588 h 2130425"/>
                    <a:gd name="connsiteX43" fmla="*/ 2686050 w 2714625"/>
                    <a:gd name="connsiteY43" fmla="*/ 1144588 h 2130425"/>
                    <a:gd name="connsiteX44" fmla="*/ 2686050 w 2714625"/>
                    <a:gd name="connsiteY44" fmla="*/ 1092200 h 2130425"/>
                    <a:gd name="connsiteX45" fmla="*/ 2595562 w 2714625"/>
                    <a:gd name="connsiteY45" fmla="*/ 1092200 h 2130425"/>
                    <a:gd name="connsiteX46" fmla="*/ 2043112 w 2714625"/>
                    <a:gd name="connsiteY46" fmla="*/ 539750 h 2130425"/>
                    <a:gd name="connsiteX47" fmla="*/ 2043112 w 2714625"/>
                    <a:gd name="connsiteY47" fmla="*/ 101600 h 2130425"/>
                    <a:gd name="connsiteX48" fmla="*/ 1562100 w 2714625"/>
                    <a:gd name="connsiteY48" fmla="*/ 101600 h 2130425"/>
                    <a:gd name="connsiteX49" fmla="*/ 1562100 w 2714625"/>
                    <a:gd name="connsiteY49" fmla="*/ 230188 h 2130425"/>
                    <a:gd name="connsiteX50" fmla="*/ 1135062 w 2714625"/>
                    <a:gd name="connsiteY50" fmla="*/ 0 h 2130425"/>
                    <a:gd name="connsiteX51" fmla="*/ 0 w 2714625"/>
                    <a:gd name="connsiteY51" fmla="*/ 896938 h 2130425"/>
                    <a:gd name="connsiteX52" fmla="*/ 85725 w 2714625"/>
                    <a:gd name="connsiteY52" fmla="*/ 1044575 h 213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714625" h="2130425">
                      <a:moveTo>
                        <a:pt x="85725" y="1044575"/>
                      </a:moveTo>
                      <a:lnTo>
                        <a:pt x="1166812" y="196850"/>
                      </a:lnTo>
                      <a:lnTo>
                        <a:pt x="1700212" y="473075"/>
                      </a:lnTo>
                      <a:lnTo>
                        <a:pt x="1700212" y="225425"/>
                      </a:lnTo>
                      <a:lnTo>
                        <a:pt x="1909762" y="225425"/>
                      </a:lnTo>
                      <a:lnTo>
                        <a:pt x="1909762" y="639763"/>
                      </a:lnTo>
                      <a:lnTo>
                        <a:pt x="2357437" y="1087438"/>
                      </a:lnTo>
                      <a:lnTo>
                        <a:pt x="2176462" y="1168400"/>
                      </a:lnTo>
                      <a:lnTo>
                        <a:pt x="2176462" y="1930400"/>
                      </a:lnTo>
                      <a:lnTo>
                        <a:pt x="1857375" y="1930400"/>
                      </a:lnTo>
                      <a:lnTo>
                        <a:pt x="1857375" y="1392238"/>
                      </a:lnTo>
                      <a:lnTo>
                        <a:pt x="1390650" y="1392238"/>
                      </a:lnTo>
                      <a:lnTo>
                        <a:pt x="1390650" y="1911350"/>
                      </a:lnTo>
                      <a:lnTo>
                        <a:pt x="1066800" y="1587500"/>
                      </a:lnTo>
                      <a:lnTo>
                        <a:pt x="52387" y="1187450"/>
                      </a:lnTo>
                      <a:lnTo>
                        <a:pt x="52387" y="1377950"/>
                      </a:lnTo>
                      <a:lnTo>
                        <a:pt x="847725" y="1673225"/>
                      </a:lnTo>
                      <a:lnTo>
                        <a:pt x="738187" y="1763713"/>
                      </a:lnTo>
                      <a:lnTo>
                        <a:pt x="138112" y="1549400"/>
                      </a:lnTo>
                      <a:lnTo>
                        <a:pt x="138112" y="1701800"/>
                      </a:lnTo>
                      <a:lnTo>
                        <a:pt x="776287" y="1930400"/>
                      </a:lnTo>
                      <a:lnTo>
                        <a:pt x="764381" y="1947070"/>
                      </a:lnTo>
                      <a:lnTo>
                        <a:pt x="219075" y="1754188"/>
                      </a:lnTo>
                      <a:lnTo>
                        <a:pt x="176212" y="1868488"/>
                      </a:lnTo>
                      <a:lnTo>
                        <a:pt x="776287" y="2106613"/>
                      </a:lnTo>
                      <a:lnTo>
                        <a:pt x="1162050" y="2130425"/>
                      </a:lnTo>
                      <a:lnTo>
                        <a:pt x="1162050" y="2073275"/>
                      </a:lnTo>
                      <a:lnTo>
                        <a:pt x="1576387" y="2073275"/>
                      </a:lnTo>
                      <a:lnTo>
                        <a:pt x="1576387" y="1749425"/>
                      </a:lnTo>
                      <a:lnTo>
                        <a:pt x="1538287" y="1749425"/>
                      </a:lnTo>
                      <a:lnTo>
                        <a:pt x="1538287" y="1525588"/>
                      </a:lnTo>
                      <a:lnTo>
                        <a:pt x="1695450" y="1525588"/>
                      </a:lnTo>
                      <a:lnTo>
                        <a:pt x="1695450" y="2130425"/>
                      </a:lnTo>
                      <a:lnTo>
                        <a:pt x="1871662" y="2130425"/>
                      </a:lnTo>
                      <a:lnTo>
                        <a:pt x="1871662" y="2073275"/>
                      </a:lnTo>
                      <a:lnTo>
                        <a:pt x="2352675" y="2073275"/>
                      </a:lnTo>
                      <a:lnTo>
                        <a:pt x="2352675" y="1773238"/>
                      </a:lnTo>
                      <a:lnTo>
                        <a:pt x="2400300" y="1773238"/>
                      </a:lnTo>
                      <a:lnTo>
                        <a:pt x="2400300" y="1273175"/>
                      </a:lnTo>
                      <a:lnTo>
                        <a:pt x="2447925" y="1273175"/>
                      </a:lnTo>
                      <a:lnTo>
                        <a:pt x="2447925" y="1230313"/>
                      </a:lnTo>
                      <a:lnTo>
                        <a:pt x="2714625" y="1230313"/>
                      </a:lnTo>
                      <a:lnTo>
                        <a:pt x="2714625" y="1144588"/>
                      </a:lnTo>
                      <a:lnTo>
                        <a:pt x="2686050" y="1144588"/>
                      </a:lnTo>
                      <a:lnTo>
                        <a:pt x="2686050" y="1092200"/>
                      </a:lnTo>
                      <a:lnTo>
                        <a:pt x="2595562" y="1092200"/>
                      </a:lnTo>
                      <a:lnTo>
                        <a:pt x="2043112" y="539750"/>
                      </a:lnTo>
                      <a:lnTo>
                        <a:pt x="2043112" y="101600"/>
                      </a:lnTo>
                      <a:lnTo>
                        <a:pt x="1562100" y="101600"/>
                      </a:lnTo>
                      <a:lnTo>
                        <a:pt x="1562100" y="230188"/>
                      </a:lnTo>
                      <a:lnTo>
                        <a:pt x="1135062" y="0"/>
                      </a:lnTo>
                      <a:lnTo>
                        <a:pt x="0" y="896938"/>
                      </a:lnTo>
                      <a:lnTo>
                        <a:pt x="85725" y="10445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9" name="Freeform 8">
                  <a:extLst>
                    <a:ext uri="{FF2B5EF4-FFF2-40B4-BE49-F238E27FC236}">
                      <a16:creationId xmlns:a16="http://schemas.microsoft.com/office/drawing/2014/main" id="{0ECDB8B9-79DC-41E9-A52E-1F6FBDAECA56}"/>
                    </a:ext>
                  </a:extLst>
                </p:cNvPr>
                <p:cNvSpPr/>
                <p:nvPr/>
              </p:nvSpPr>
              <p:spPr>
                <a:xfrm>
                  <a:off x="-1228478" y="2113506"/>
                  <a:ext cx="427928" cy="492474"/>
                </a:xfrm>
                <a:custGeom>
                  <a:avLst/>
                  <a:gdLst>
                    <a:gd name="connsiteX0" fmla="*/ 155609 w 427928"/>
                    <a:gd name="connsiteY0" fmla="*/ 70 h 492474"/>
                    <a:gd name="connsiteX1" fmla="*/ 57184 w 427928"/>
                    <a:gd name="connsiteY1" fmla="*/ 111195 h 492474"/>
                    <a:gd name="connsiteX2" fmla="*/ 34 w 427928"/>
                    <a:gd name="connsiteY2" fmla="*/ 235020 h 492474"/>
                    <a:gd name="connsiteX3" fmla="*/ 50834 w 427928"/>
                    <a:gd name="connsiteY3" fmla="*/ 393770 h 492474"/>
                    <a:gd name="connsiteX4" fmla="*/ 171484 w 427928"/>
                    <a:gd name="connsiteY4" fmla="*/ 469970 h 492474"/>
                    <a:gd name="connsiteX5" fmla="*/ 292134 w 427928"/>
                    <a:gd name="connsiteY5" fmla="*/ 492195 h 492474"/>
                    <a:gd name="connsiteX6" fmla="*/ 349284 w 427928"/>
                    <a:gd name="connsiteY6" fmla="*/ 479495 h 492474"/>
                    <a:gd name="connsiteX7" fmla="*/ 412784 w 427928"/>
                    <a:gd name="connsiteY7" fmla="*/ 438220 h 492474"/>
                    <a:gd name="connsiteX8" fmla="*/ 406434 w 427928"/>
                    <a:gd name="connsiteY8" fmla="*/ 422345 h 492474"/>
                    <a:gd name="connsiteX9" fmla="*/ 184184 w 427928"/>
                    <a:gd name="connsiteY9" fmla="*/ 215970 h 492474"/>
                    <a:gd name="connsiteX10" fmla="*/ 168309 w 427928"/>
                    <a:gd name="connsiteY10" fmla="*/ 171520 h 492474"/>
                    <a:gd name="connsiteX11" fmla="*/ 165134 w 427928"/>
                    <a:gd name="connsiteY11" fmla="*/ 95320 h 492474"/>
                    <a:gd name="connsiteX12" fmla="*/ 155609 w 427928"/>
                    <a:gd name="connsiteY12" fmla="*/ 70 h 49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7928" h="492474">
                      <a:moveTo>
                        <a:pt x="155609" y="70"/>
                      </a:moveTo>
                      <a:cubicBezTo>
                        <a:pt x="137617" y="2716"/>
                        <a:pt x="83113" y="72037"/>
                        <a:pt x="57184" y="111195"/>
                      </a:cubicBezTo>
                      <a:cubicBezTo>
                        <a:pt x="31255" y="150353"/>
                        <a:pt x="1092" y="187924"/>
                        <a:pt x="34" y="235020"/>
                      </a:cubicBezTo>
                      <a:cubicBezTo>
                        <a:pt x="-1024" y="282116"/>
                        <a:pt x="22259" y="354612"/>
                        <a:pt x="50834" y="393770"/>
                      </a:cubicBezTo>
                      <a:cubicBezTo>
                        <a:pt x="79409" y="432928"/>
                        <a:pt x="131267" y="453566"/>
                        <a:pt x="171484" y="469970"/>
                      </a:cubicBezTo>
                      <a:cubicBezTo>
                        <a:pt x="211701" y="486374"/>
                        <a:pt x="262501" y="490608"/>
                        <a:pt x="292134" y="492195"/>
                      </a:cubicBezTo>
                      <a:cubicBezTo>
                        <a:pt x="321767" y="493782"/>
                        <a:pt x="329176" y="488491"/>
                        <a:pt x="349284" y="479495"/>
                      </a:cubicBezTo>
                      <a:cubicBezTo>
                        <a:pt x="369392" y="470499"/>
                        <a:pt x="403259" y="447745"/>
                        <a:pt x="412784" y="438220"/>
                      </a:cubicBezTo>
                      <a:cubicBezTo>
                        <a:pt x="422309" y="428695"/>
                        <a:pt x="444534" y="459387"/>
                        <a:pt x="406434" y="422345"/>
                      </a:cubicBezTo>
                      <a:cubicBezTo>
                        <a:pt x="368334" y="385303"/>
                        <a:pt x="223872" y="257774"/>
                        <a:pt x="184184" y="215970"/>
                      </a:cubicBezTo>
                      <a:cubicBezTo>
                        <a:pt x="144496" y="174166"/>
                        <a:pt x="171484" y="191628"/>
                        <a:pt x="168309" y="171520"/>
                      </a:cubicBezTo>
                      <a:cubicBezTo>
                        <a:pt x="165134" y="151412"/>
                        <a:pt x="165663" y="120720"/>
                        <a:pt x="165134" y="95320"/>
                      </a:cubicBezTo>
                      <a:cubicBezTo>
                        <a:pt x="164605" y="69920"/>
                        <a:pt x="173601" y="-2576"/>
                        <a:pt x="155609" y="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grpSp>
              <p:nvGrpSpPr>
                <p:cNvPr id="10" name="Group 9">
                  <a:extLst>
                    <a:ext uri="{FF2B5EF4-FFF2-40B4-BE49-F238E27FC236}">
                      <a16:creationId xmlns:a16="http://schemas.microsoft.com/office/drawing/2014/main" id="{8C0461CC-9843-4EDA-ACCA-A7F27C01F31C}"/>
                    </a:ext>
                  </a:extLst>
                </p:cNvPr>
                <p:cNvGrpSpPr/>
                <p:nvPr/>
              </p:nvGrpSpPr>
              <p:grpSpPr>
                <a:xfrm>
                  <a:off x="-2373102" y="2524096"/>
                  <a:ext cx="492747" cy="482717"/>
                  <a:chOff x="4307387" y="2033964"/>
                  <a:chExt cx="492747" cy="482717"/>
                </a:xfrm>
              </p:grpSpPr>
              <p:sp>
                <p:nvSpPr>
                  <p:cNvPr id="12" name="Rectangle 11">
                    <a:extLst>
                      <a:ext uri="{FF2B5EF4-FFF2-40B4-BE49-F238E27FC236}">
                        <a16:creationId xmlns:a16="http://schemas.microsoft.com/office/drawing/2014/main" id="{35432669-A392-47A7-85E2-D50F4C46659B}"/>
                      </a:ext>
                    </a:extLst>
                  </p:cNvPr>
                  <p:cNvSpPr/>
                  <p:nvPr/>
                </p:nvSpPr>
                <p:spPr>
                  <a:xfrm>
                    <a:off x="4307387" y="2033964"/>
                    <a:ext cx="492747" cy="4827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3" name="Rectangle 12">
                    <a:extLst>
                      <a:ext uri="{FF2B5EF4-FFF2-40B4-BE49-F238E27FC236}">
                        <a16:creationId xmlns:a16="http://schemas.microsoft.com/office/drawing/2014/main" id="{0BDE146E-76DD-4DEB-83BC-0EA8FF3F3063}"/>
                      </a:ext>
                    </a:extLst>
                  </p:cNvPr>
                  <p:cNvSpPr/>
                  <p:nvPr/>
                </p:nvSpPr>
                <p:spPr>
                  <a:xfrm>
                    <a:off x="4451323" y="2173759"/>
                    <a:ext cx="209434" cy="204240"/>
                  </a:xfrm>
                  <a:prstGeom prst="rect">
                    <a:avLst/>
                  </a:prstGeom>
                  <a:solidFill>
                    <a:srgbClr val="00A6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Arial"/>
                      <a:sym typeface="Arial"/>
                    </a:endParaRPr>
                  </a:p>
                </p:txBody>
              </p:sp>
            </p:grpSp>
            <p:sp>
              <p:nvSpPr>
                <p:cNvPr id="11" name="Freeform 10">
                  <a:extLst>
                    <a:ext uri="{FF2B5EF4-FFF2-40B4-BE49-F238E27FC236}">
                      <a16:creationId xmlns:a16="http://schemas.microsoft.com/office/drawing/2014/main" id="{C47E22E3-082C-46BC-BEA0-E1B46C7812E4}"/>
                    </a:ext>
                  </a:extLst>
                </p:cNvPr>
                <p:cNvSpPr/>
                <p:nvPr/>
              </p:nvSpPr>
              <p:spPr>
                <a:xfrm>
                  <a:off x="-2466288" y="3666203"/>
                  <a:ext cx="266700" cy="311944"/>
                </a:xfrm>
                <a:custGeom>
                  <a:avLst/>
                  <a:gdLst>
                    <a:gd name="connsiteX0" fmla="*/ 266700 w 266700"/>
                    <a:gd name="connsiteY0" fmla="*/ 97631 h 311944"/>
                    <a:gd name="connsiteX1" fmla="*/ 266700 w 266700"/>
                    <a:gd name="connsiteY1" fmla="*/ 311944 h 311944"/>
                    <a:gd name="connsiteX2" fmla="*/ 85725 w 266700"/>
                    <a:gd name="connsiteY2" fmla="*/ 311944 h 311944"/>
                    <a:gd name="connsiteX3" fmla="*/ 85725 w 266700"/>
                    <a:gd name="connsiteY3" fmla="*/ 276225 h 311944"/>
                    <a:gd name="connsiteX4" fmla="*/ 190500 w 266700"/>
                    <a:gd name="connsiteY4" fmla="*/ 276225 h 311944"/>
                    <a:gd name="connsiteX5" fmla="*/ 104775 w 266700"/>
                    <a:gd name="connsiteY5" fmla="*/ 190500 h 311944"/>
                    <a:gd name="connsiteX6" fmla="*/ 0 w 266700"/>
                    <a:gd name="connsiteY6" fmla="*/ 190500 h 311944"/>
                    <a:gd name="connsiteX7" fmla="*/ 0 w 266700"/>
                    <a:gd name="connsiteY7" fmla="*/ 140494 h 311944"/>
                    <a:gd name="connsiteX8" fmla="*/ 69056 w 266700"/>
                    <a:gd name="connsiteY8" fmla="*/ 140494 h 311944"/>
                    <a:gd name="connsiteX9" fmla="*/ 69056 w 266700"/>
                    <a:gd name="connsiteY9" fmla="*/ 104775 h 311944"/>
                    <a:gd name="connsiteX10" fmla="*/ 130969 w 266700"/>
                    <a:gd name="connsiteY10" fmla="*/ 104775 h 311944"/>
                    <a:gd name="connsiteX11" fmla="*/ 130969 w 266700"/>
                    <a:gd name="connsiteY11" fmla="*/ 64294 h 311944"/>
                    <a:gd name="connsiteX12" fmla="*/ 83344 w 266700"/>
                    <a:gd name="connsiteY12" fmla="*/ 64294 h 311944"/>
                    <a:gd name="connsiteX13" fmla="*/ 83344 w 266700"/>
                    <a:gd name="connsiteY13" fmla="*/ 0 h 311944"/>
                    <a:gd name="connsiteX14" fmla="*/ 154781 w 266700"/>
                    <a:gd name="connsiteY14" fmla="*/ 0 h 311944"/>
                    <a:gd name="connsiteX15" fmla="*/ 266700 w 266700"/>
                    <a:gd name="connsiteY15" fmla="*/ 97631 h 311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6700" h="311944">
                      <a:moveTo>
                        <a:pt x="266700" y="97631"/>
                      </a:moveTo>
                      <a:lnTo>
                        <a:pt x="266700" y="311944"/>
                      </a:lnTo>
                      <a:lnTo>
                        <a:pt x="85725" y="311944"/>
                      </a:lnTo>
                      <a:lnTo>
                        <a:pt x="85725" y="276225"/>
                      </a:lnTo>
                      <a:lnTo>
                        <a:pt x="190500" y="276225"/>
                      </a:lnTo>
                      <a:lnTo>
                        <a:pt x="104775" y="190500"/>
                      </a:lnTo>
                      <a:lnTo>
                        <a:pt x="0" y="190500"/>
                      </a:lnTo>
                      <a:lnTo>
                        <a:pt x="0" y="140494"/>
                      </a:lnTo>
                      <a:lnTo>
                        <a:pt x="69056" y="140494"/>
                      </a:lnTo>
                      <a:lnTo>
                        <a:pt x="69056" y="104775"/>
                      </a:lnTo>
                      <a:lnTo>
                        <a:pt x="130969" y="104775"/>
                      </a:lnTo>
                      <a:lnTo>
                        <a:pt x="130969" y="64294"/>
                      </a:lnTo>
                      <a:lnTo>
                        <a:pt x="83344" y="64294"/>
                      </a:lnTo>
                      <a:lnTo>
                        <a:pt x="83344" y="0"/>
                      </a:lnTo>
                      <a:lnTo>
                        <a:pt x="154781" y="0"/>
                      </a:lnTo>
                      <a:lnTo>
                        <a:pt x="266700" y="97631"/>
                      </a:lnTo>
                      <a:close/>
                    </a:path>
                  </a:pathLst>
                </a:custGeom>
                <a:solidFill>
                  <a:srgbClr val="00A6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grpSp>
          <p:sp>
            <p:nvSpPr>
              <p:cNvPr id="34" name="Rectangle 33">
                <a:extLst>
                  <a:ext uri="{FF2B5EF4-FFF2-40B4-BE49-F238E27FC236}">
                    <a16:creationId xmlns:a16="http://schemas.microsoft.com/office/drawing/2014/main" id="{54EEC395-BD3E-46C9-91D5-843BF564C4F6}"/>
                  </a:ext>
                </a:extLst>
              </p:cNvPr>
              <p:cNvSpPr/>
              <p:nvPr/>
            </p:nvSpPr>
            <p:spPr>
              <a:xfrm>
                <a:off x="1436527" y="571236"/>
                <a:ext cx="3479559" cy="554816"/>
              </a:xfrm>
              <a:prstGeom prst="rect">
                <a:avLst/>
              </a:prstGeom>
            </p:spPr>
            <p:txBody>
              <a:bodyPr wrap="none">
                <a:spAutoFit/>
              </a:bodyPr>
              <a:lstStyle/>
              <a:p>
                <a:pPr defTabSz="1219170">
                  <a:lnSpc>
                    <a:spcPct val="150000"/>
                  </a:lnSpc>
                  <a:buClr>
                    <a:srgbClr val="000000"/>
                  </a:buClr>
                </a:pPr>
                <a:r>
                  <a:rPr lang="en-US" sz="3200" b="1" kern="0" dirty="0" err="1">
                    <a:solidFill>
                      <a:srgbClr val="00A651"/>
                    </a:solidFill>
                    <a:latin typeface="Arial"/>
                    <a:cs typeface="Arial"/>
                    <a:sym typeface="Arial"/>
                  </a:rPr>
                  <a:t>Hoạt</a:t>
                </a:r>
                <a:r>
                  <a:rPr lang="en-US" sz="3200" b="1" kern="0" dirty="0">
                    <a:solidFill>
                      <a:srgbClr val="00A651"/>
                    </a:solidFill>
                    <a:latin typeface="Arial"/>
                    <a:cs typeface="Arial"/>
                    <a:sym typeface="Arial"/>
                  </a:rPr>
                  <a:t> </a:t>
                </a:r>
                <a:r>
                  <a:rPr lang="en-US" sz="3200" b="1" kern="0" dirty="0" err="1">
                    <a:solidFill>
                      <a:srgbClr val="00A651"/>
                    </a:solidFill>
                    <a:latin typeface="Arial"/>
                    <a:cs typeface="Arial"/>
                    <a:sym typeface="Arial"/>
                  </a:rPr>
                  <a:t>động</a:t>
                </a:r>
                <a:r>
                  <a:rPr lang="en-US" sz="3200" b="1" kern="0" dirty="0">
                    <a:solidFill>
                      <a:srgbClr val="00A651"/>
                    </a:solidFill>
                    <a:latin typeface="Arial"/>
                    <a:cs typeface="Arial"/>
                    <a:sym typeface="Arial"/>
                  </a:rPr>
                  <a:t> </a:t>
                </a:r>
                <a:r>
                  <a:rPr lang="en-US" sz="3200" b="1" kern="0" dirty="0" err="1">
                    <a:solidFill>
                      <a:srgbClr val="00A651"/>
                    </a:solidFill>
                    <a:latin typeface="Arial"/>
                    <a:cs typeface="Arial"/>
                    <a:sym typeface="Arial"/>
                  </a:rPr>
                  <a:t>sau</a:t>
                </a:r>
                <a:r>
                  <a:rPr lang="en-US" sz="3200" b="1" kern="0" dirty="0">
                    <a:solidFill>
                      <a:srgbClr val="00A651"/>
                    </a:solidFill>
                    <a:latin typeface="Arial"/>
                    <a:cs typeface="Arial"/>
                    <a:sym typeface="Arial"/>
                  </a:rPr>
                  <a:t> </a:t>
                </a:r>
                <a:r>
                  <a:rPr lang="en-US" sz="3200" b="1" kern="0" dirty="0" err="1">
                    <a:solidFill>
                      <a:srgbClr val="00A651"/>
                    </a:solidFill>
                    <a:latin typeface="Arial"/>
                    <a:cs typeface="Arial"/>
                    <a:sym typeface="Arial"/>
                  </a:rPr>
                  <a:t>giờ</a:t>
                </a:r>
                <a:r>
                  <a:rPr lang="en-US" sz="3200" b="1" kern="0" dirty="0">
                    <a:solidFill>
                      <a:srgbClr val="00A651"/>
                    </a:solidFill>
                    <a:latin typeface="Arial"/>
                    <a:cs typeface="Arial"/>
                    <a:sym typeface="Arial"/>
                  </a:rPr>
                  <a:t> </a:t>
                </a:r>
                <a:r>
                  <a:rPr lang="en-US" sz="3200" b="1" kern="0" dirty="0" err="1">
                    <a:solidFill>
                      <a:srgbClr val="00A651"/>
                    </a:solidFill>
                    <a:latin typeface="Arial"/>
                    <a:cs typeface="Arial"/>
                    <a:sym typeface="Arial"/>
                  </a:rPr>
                  <a:t>học</a:t>
                </a:r>
                <a:endParaRPr lang="en-US" sz="3200" b="1" kern="0" dirty="0">
                  <a:solidFill>
                    <a:srgbClr val="00A651"/>
                  </a:solidFill>
                  <a:latin typeface="Arial"/>
                  <a:cs typeface="Arial"/>
                  <a:sym typeface="Arial"/>
                </a:endParaRPr>
              </a:p>
            </p:txBody>
          </p:sp>
        </p:grpSp>
        <p:sp>
          <p:nvSpPr>
            <p:cNvPr id="36" name="TextBox 35">
              <a:extLst>
                <a:ext uri="{FF2B5EF4-FFF2-40B4-BE49-F238E27FC236}">
                  <a16:creationId xmlns:a16="http://schemas.microsoft.com/office/drawing/2014/main" id="{5F9BACBD-7E6D-47DD-90A1-D6EFC17CEBF7}"/>
                </a:ext>
              </a:extLst>
            </p:cNvPr>
            <p:cNvSpPr txBox="1"/>
            <p:nvPr/>
          </p:nvSpPr>
          <p:spPr>
            <a:xfrm>
              <a:off x="792337" y="1216840"/>
              <a:ext cx="7900907" cy="438581"/>
            </a:xfrm>
            <a:prstGeom prst="rect">
              <a:avLst/>
            </a:prstGeom>
            <a:noFill/>
          </p:spPr>
          <p:txBody>
            <a:bodyPr wrap="square" rtlCol="0">
              <a:spAutoFit/>
            </a:bodyPr>
            <a:lstStyle/>
            <a:p>
              <a:pPr defTabSz="1219170">
                <a:buClr>
                  <a:srgbClr val="000000"/>
                </a:buClr>
              </a:pPr>
              <a:r>
                <a:rPr lang="vi-VN" sz="3200" kern="0" dirty="0">
                  <a:solidFill>
                    <a:srgbClr val="000000"/>
                  </a:solidFill>
                  <a:latin typeface="Arial"/>
                  <a:cs typeface="Arial"/>
                  <a:sym typeface="Arial"/>
                </a:rPr>
                <a:t>Về nhà, tự phục vụ bản thân với các công việc phù hợp.</a:t>
              </a:r>
            </a:p>
          </p:txBody>
        </p:sp>
      </p:grpSp>
    </p:spTree>
    <p:extLst>
      <p:ext uri="{BB962C8B-B14F-4D97-AF65-F5344CB8AC3E}">
        <p14:creationId xmlns:p14="http://schemas.microsoft.com/office/powerpoint/2010/main" val="2327666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28"/>
                                        </p:tgtEl>
                                        <p:attrNameLst>
                                          <p:attrName>style.visibility</p:attrName>
                                        </p:attrNameLst>
                                      </p:cBhvr>
                                      <p:to>
                                        <p:strVal val="visible"/>
                                      </p:to>
                                    </p:set>
                                    <p:animEffect transition="in" filter="fade">
                                      <p:cBhvr>
                                        <p:cTn id="19" dur="1000"/>
                                        <p:tgtEl>
                                          <p:spTgt spid="1028"/>
                                        </p:tgtEl>
                                      </p:cBhvr>
                                    </p:animEffect>
                                    <p:anim calcmode="lin" valueType="num">
                                      <p:cBhvr>
                                        <p:cTn id="20" dur="1000" fill="hold"/>
                                        <p:tgtEl>
                                          <p:spTgt spid="1028"/>
                                        </p:tgtEl>
                                        <p:attrNameLst>
                                          <p:attrName>ppt_x</p:attrName>
                                        </p:attrNameLst>
                                      </p:cBhvr>
                                      <p:tavLst>
                                        <p:tav tm="0">
                                          <p:val>
                                            <p:strVal val="#ppt_x"/>
                                          </p:val>
                                        </p:tav>
                                        <p:tav tm="100000">
                                          <p:val>
                                            <p:strVal val="#ppt_x"/>
                                          </p:val>
                                        </p:tav>
                                      </p:tavLst>
                                    </p:anim>
                                    <p:anim calcmode="lin" valueType="num">
                                      <p:cBhvr>
                                        <p:cTn id="21" dur="1000" fill="hold"/>
                                        <p:tgtEl>
                                          <p:spTgt spid="1028"/>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32"/>
                                        </p:tgtEl>
                                        <p:attrNameLst>
                                          <p:attrName>style.visibility</p:attrName>
                                        </p:attrNameLst>
                                      </p:cBhvr>
                                      <p:to>
                                        <p:strVal val="visible"/>
                                      </p:to>
                                    </p:set>
                                    <p:animEffect transition="in" filter="fade">
                                      <p:cBhvr>
                                        <p:cTn id="24" dur="1000"/>
                                        <p:tgtEl>
                                          <p:spTgt spid="1032"/>
                                        </p:tgtEl>
                                      </p:cBhvr>
                                    </p:animEffect>
                                    <p:anim calcmode="lin" valueType="num">
                                      <p:cBhvr>
                                        <p:cTn id="25" dur="1000" fill="hold"/>
                                        <p:tgtEl>
                                          <p:spTgt spid="1032"/>
                                        </p:tgtEl>
                                        <p:attrNameLst>
                                          <p:attrName>ppt_x</p:attrName>
                                        </p:attrNameLst>
                                      </p:cBhvr>
                                      <p:tavLst>
                                        <p:tav tm="0">
                                          <p:val>
                                            <p:strVal val="#ppt_x"/>
                                          </p:val>
                                        </p:tav>
                                        <p:tav tm="100000">
                                          <p:val>
                                            <p:strVal val="#ppt_x"/>
                                          </p:val>
                                        </p:tav>
                                      </p:tavLst>
                                    </p:anim>
                                    <p:anim calcmode="lin" valueType="num">
                                      <p:cBhvr>
                                        <p:cTn id="26" dur="1000" fill="hold"/>
                                        <p:tgtEl>
                                          <p:spTgt spid="1032"/>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030"/>
                                        </p:tgtEl>
                                        <p:attrNameLst>
                                          <p:attrName>style.visibility</p:attrName>
                                        </p:attrNameLst>
                                      </p:cBhvr>
                                      <p:to>
                                        <p:strVal val="visible"/>
                                      </p:to>
                                    </p:set>
                                    <p:animEffect transition="in" filter="fade">
                                      <p:cBhvr>
                                        <p:cTn id="29" dur="1000"/>
                                        <p:tgtEl>
                                          <p:spTgt spid="1030"/>
                                        </p:tgtEl>
                                      </p:cBhvr>
                                    </p:animEffect>
                                    <p:anim calcmode="lin" valueType="num">
                                      <p:cBhvr>
                                        <p:cTn id="30" dur="1000" fill="hold"/>
                                        <p:tgtEl>
                                          <p:spTgt spid="1030"/>
                                        </p:tgtEl>
                                        <p:attrNameLst>
                                          <p:attrName>ppt_x</p:attrName>
                                        </p:attrNameLst>
                                      </p:cBhvr>
                                      <p:tavLst>
                                        <p:tav tm="0">
                                          <p:val>
                                            <p:strVal val="#ppt_x"/>
                                          </p:val>
                                        </p:tav>
                                        <p:tav tm="100000">
                                          <p:val>
                                            <p:strVal val="#ppt_x"/>
                                          </p:val>
                                        </p:tav>
                                      </p:tavLst>
                                    </p:anim>
                                    <p:anim calcmode="lin" valueType="num">
                                      <p:cBhvr>
                                        <p:cTn id="31"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4B49901-C736-4A54-A636-69ED6CE8C113}"/>
              </a:ext>
            </a:extLst>
          </p:cNvPr>
          <p:cNvGrpSpPr/>
          <p:nvPr/>
        </p:nvGrpSpPr>
        <p:grpSpPr>
          <a:xfrm>
            <a:off x="714438" y="343325"/>
            <a:ext cx="4232076" cy="1317935"/>
            <a:chOff x="535828" y="257493"/>
            <a:chExt cx="3174057" cy="988451"/>
          </a:xfrm>
        </p:grpSpPr>
        <p:pic>
          <p:nvPicPr>
            <p:cNvPr id="2" name="Picture 1">
              <a:extLst>
                <a:ext uri="{FF2B5EF4-FFF2-40B4-BE49-F238E27FC236}">
                  <a16:creationId xmlns:a16="http://schemas.microsoft.com/office/drawing/2014/main" id="{1C80324B-3CD5-4D50-9C33-550A108A3AE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535828" y="257493"/>
              <a:ext cx="1059055" cy="988451"/>
            </a:xfrm>
            <a:prstGeom prst="rect">
              <a:avLst/>
            </a:prstGeom>
          </p:spPr>
        </p:pic>
        <p:sp>
          <p:nvSpPr>
            <p:cNvPr id="3" name="Rectangle 2">
              <a:extLst>
                <a:ext uri="{FF2B5EF4-FFF2-40B4-BE49-F238E27FC236}">
                  <a16:creationId xmlns:a16="http://schemas.microsoft.com/office/drawing/2014/main" id="{41B362B8-F93C-4D48-94BF-2E31F0B78BF0}"/>
                </a:ext>
              </a:extLst>
            </p:cNvPr>
            <p:cNvSpPr/>
            <p:nvPr/>
          </p:nvSpPr>
          <p:spPr>
            <a:xfrm>
              <a:off x="1594883" y="369218"/>
              <a:ext cx="2115002" cy="554815"/>
            </a:xfrm>
            <a:prstGeom prst="rect">
              <a:avLst/>
            </a:prstGeom>
          </p:spPr>
          <p:txBody>
            <a:bodyPr wrap="none">
              <a:spAutoFit/>
            </a:bodyPr>
            <a:lstStyle/>
            <a:p>
              <a:pPr defTabSz="1219170">
                <a:lnSpc>
                  <a:spcPct val="150000"/>
                </a:lnSpc>
                <a:buClr>
                  <a:srgbClr val="000000"/>
                </a:buClr>
              </a:pPr>
              <a:r>
                <a:rPr lang="en-US" sz="3200" b="1" kern="0" dirty="0" err="1">
                  <a:solidFill>
                    <a:srgbClr val="0070C0"/>
                  </a:solidFill>
                  <a:latin typeface="Arial"/>
                  <a:cs typeface="Arial"/>
                  <a:sym typeface="Arial"/>
                </a:rPr>
                <a:t>Sinh</a:t>
              </a:r>
              <a:r>
                <a:rPr lang="en-US" sz="3200" b="1" kern="0" dirty="0">
                  <a:solidFill>
                    <a:srgbClr val="0070C0"/>
                  </a:solidFill>
                  <a:latin typeface="Arial"/>
                  <a:cs typeface="Arial"/>
                  <a:sym typeface="Arial"/>
                </a:rPr>
                <a:t> </a:t>
              </a:r>
              <a:r>
                <a:rPr lang="vi-VN" sz="3200" b="1" kern="0" dirty="0">
                  <a:solidFill>
                    <a:srgbClr val="0070C0"/>
                  </a:solidFill>
                  <a:latin typeface="Arial"/>
                  <a:cs typeface="Arial"/>
                  <a:sym typeface="Arial"/>
                </a:rPr>
                <a:t>hoạt lớp</a:t>
              </a:r>
              <a:endParaRPr lang="en-US" sz="3200" b="1" kern="0" dirty="0">
                <a:solidFill>
                  <a:srgbClr val="0070C0"/>
                </a:solidFill>
                <a:latin typeface="Arial"/>
                <a:cs typeface="Arial"/>
                <a:sym typeface="Arial"/>
              </a:endParaRPr>
            </a:p>
          </p:txBody>
        </p:sp>
      </p:grpSp>
      <p:sp>
        <p:nvSpPr>
          <p:cNvPr id="6" name="TextBox 5">
            <a:extLst>
              <a:ext uri="{FF2B5EF4-FFF2-40B4-BE49-F238E27FC236}">
                <a16:creationId xmlns:a16="http://schemas.microsoft.com/office/drawing/2014/main" id="{3410FDD5-782C-4979-9D02-E86211DC1FF7}"/>
              </a:ext>
            </a:extLst>
          </p:cNvPr>
          <p:cNvSpPr txBox="1"/>
          <p:nvPr/>
        </p:nvSpPr>
        <p:spPr>
          <a:xfrm>
            <a:off x="1907629" y="1262758"/>
            <a:ext cx="10507779" cy="1569660"/>
          </a:xfrm>
          <a:prstGeom prst="rect">
            <a:avLst/>
          </a:prstGeom>
          <a:noFill/>
        </p:spPr>
        <p:txBody>
          <a:bodyPr wrap="square" rtlCol="0">
            <a:spAutoFit/>
          </a:bodyPr>
          <a:lstStyle/>
          <a:p>
            <a:pPr defTabSz="1219170">
              <a:buClr>
                <a:srgbClr val="000000"/>
              </a:buClr>
            </a:pPr>
            <a:r>
              <a:rPr lang="vi-VN" sz="3200" kern="0" dirty="0">
                <a:solidFill>
                  <a:srgbClr val="000000"/>
                </a:solidFill>
                <a:latin typeface="Arial"/>
                <a:cs typeface="Arial"/>
                <a:sym typeface="Arial"/>
              </a:rPr>
              <a:t>Chơi trò </a:t>
            </a:r>
            <a:r>
              <a:rPr lang="vi-VN" sz="3200" i="1" kern="0" dirty="0">
                <a:solidFill>
                  <a:srgbClr val="000000"/>
                </a:solidFill>
                <a:latin typeface="Arial"/>
                <a:cs typeface="Arial"/>
                <a:sym typeface="Arial"/>
              </a:rPr>
              <a:t>Quanh mâm cơm.</a:t>
            </a:r>
          </a:p>
          <a:p>
            <a:pPr marL="457189" indent="-457189" defTabSz="1219170">
              <a:buClr>
                <a:srgbClr val="000000"/>
              </a:buClr>
              <a:buFontTx/>
              <a:buChar char="-"/>
            </a:pPr>
            <a:r>
              <a:rPr lang="vi-VN" sz="3200" kern="0" dirty="0">
                <a:solidFill>
                  <a:srgbClr val="000000"/>
                </a:solidFill>
                <a:latin typeface="Arial"/>
                <a:cs typeface="Arial"/>
                <a:sym typeface="Arial"/>
              </a:rPr>
              <a:t>Chuẩn bị một mâm cơm với các món ăn bằng giấy.</a:t>
            </a:r>
          </a:p>
          <a:p>
            <a:pPr marL="457189" indent="-457189" defTabSz="1219170">
              <a:buClr>
                <a:srgbClr val="000000"/>
              </a:buClr>
              <a:buFontTx/>
              <a:buChar char="-"/>
            </a:pPr>
            <a:r>
              <a:rPr lang="vi-VN" sz="3200" kern="0" dirty="0">
                <a:solidFill>
                  <a:srgbClr val="000000"/>
                </a:solidFill>
                <a:latin typeface="Arial"/>
                <a:cs typeface="Arial"/>
                <a:sym typeface="Arial"/>
              </a:rPr>
              <a:t>Sắm vai tự phục vụ trong bữa ăn.</a:t>
            </a:r>
          </a:p>
        </p:txBody>
      </p:sp>
      <p:pic>
        <p:nvPicPr>
          <p:cNvPr id="7" name="Picture 6">
            <a:extLst>
              <a:ext uri="{FF2B5EF4-FFF2-40B4-BE49-F238E27FC236}">
                <a16:creationId xmlns:a16="http://schemas.microsoft.com/office/drawing/2014/main" id="{EA11D10C-122F-4908-938E-B072B0AE54EF}"/>
              </a:ext>
            </a:extLst>
          </p:cNvPr>
          <p:cNvPicPr>
            <a:picLocks noChangeAspect="1"/>
          </p:cNvPicPr>
          <p:nvPr/>
        </p:nvPicPr>
        <p:blipFill>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1184616" y="2750103"/>
            <a:ext cx="10284371" cy="3637285"/>
          </a:xfrm>
          <a:prstGeom prst="rect">
            <a:avLst/>
          </a:prstGeom>
        </p:spPr>
      </p:pic>
    </p:spTree>
    <p:extLst>
      <p:ext uri="{BB962C8B-B14F-4D97-AF65-F5344CB8AC3E}">
        <p14:creationId xmlns:p14="http://schemas.microsoft.com/office/powerpoint/2010/main" val="914998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1000"/>
                                        <p:tgtEl>
                                          <p:spTgt spid="7"/>
                                        </p:tgtEl>
                                      </p:cBhvr>
                                    </p:animEffect>
                                    <p:anim calcmode="lin" valueType="num">
                                      <p:cBhvr>
                                        <p:cTn id="18" dur="1000" fill="hold"/>
                                        <p:tgtEl>
                                          <p:spTgt spid="7"/>
                                        </p:tgtEl>
                                        <p:attrNameLst>
                                          <p:attrName>ppt_x</p:attrName>
                                        </p:attrNameLst>
                                      </p:cBhvr>
                                      <p:tavLst>
                                        <p:tav tm="0">
                                          <p:val>
                                            <p:strVal val="#ppt_x"/>
                                          </p:val>
                                        </p:tav>
                                        <p:tav tm="100000">
                                          <p:val>
                                            <p:strVal val="#ppt_x"/>
                                          </p:val>
                                        </p:tav>
                                      </p:tavLst>
                                    </p:anim>
                                    <p:anim calcmode="lin" valueType="num">
                                      <p:cBhvr>
                                        <p:cTn id="1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DF3840-2DD1-F541-975E-54861D117A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148916"/>
            <a:ext cx="4255686" cy="3709084"/>
          </a:xfrm>
          <a:prstGeom prst="rect">
            <a:avLst/>
          </a:prstGeom>
        </p:spPr>
      </p:pic>
      <p:sp>
        <p:nvSpPr>
          <p:cNvPr id="6" name="Speech Bubble: Oval 4">
            <a:extLst>
              <a:ext uri="{FF2B5EF4-FFF2-40B4-BE49-F238E27FC236}">
                <a16:creationId xmlns:a16="http://schemas.microsoft.com/office/drawing/2014/main" id="{BD2A1E17-226D-1D48-9276-E1593989FA44}"/>
              </a:ext>
            </a:extLst>
          </p:cNvPr>
          <p:cNvSpPr/>
          <p:nvPr/>
        </p:nvSpPr>
        <p:spPr>
          <a:xfrm>
            <a:off x="2127843" y="225083"/>
            <a:ext cx="9393869" cy="3829329"/>
          </a:xfrm>
          <a:prstGeom prst="wedgeEllipseCallout">
            <a:avLst>
              <a:gd name="adj1" fmla="val -47724"/>
              <a:gd name="adj2" fmla="val 368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dirty="0">
                <a:solidFill>
                  <a:prstClr val="white"/>
                </a:solidFill>
                <a:latin typeface="Calibri" panose="020F0502020204030204" pitchFamily="34" charset="0"/>
                <a:cs typeface="Calibri" panose="020F0502020204030204" pitchFamily="34" charset="0"/>
              </a:rPr>
              <a:t>B</a:t>
            </a:r>
            <a:r>
              <a:rPr lang="vi-VN" sz="3600" dirty="0">
                <a:solidFill>
                  <a:prstClr val="white"/>
                </a:solidFill>
                <a:latin typeface="Calibri" panose="020F0502020204030204" pitchFamily="34" charset="0"/>
                <a:cs typeface="Calibri" panose="020F0502020204030204" pitchFamily="34" charset="0"/>
              </a:rPr>
              <a:t>àn với bố mẹ để lựa chọn một việc em muốn được tự làm nhưng chưa</a:t>
            </a:r>
            <a:r>
              <a:rPr lang="en-US" sz="3600" dirty="0">
                <a:solidFill>
                  <a:prstClr val="white"/>
                </a:solidFill>
                <a:latin typeface="Calibri" panose="020F0502020204030204" pitchFamily="34" charset="0"/>
                <a:cs typeface="Calibri" panose="020F0502020204030204" pitchFamily="34" charset="0"/>
              </a:rPr>
              <a:t> </a:t>
            </a:r>
            <a:r>
              <a:rPr lang="vi-VN" sz="3600" dirty="0">
                <a:solidFill>
                  <a:prstClr val="white"/>
                </a:solidFill>
                <a:latin typeface="Calibri" panose="020F0502020204030204" pitchFamily="34" charset="0"/>
                <a:cs typeface="Calibri" panose="020F0502020204030204" pitchFamily="34" charset="0"/>
              </a:rPr>
              <a:t>biết cách</a:t>
            </a:r>
            <a:r>
              <a:rPr lang="en-US" sz="3600" dirty="0">
                <a:solidFill>
                  <a:prstClr val="white"/>
                </a:solidFill>
                <a:latin typeface="Calibri" panose="020F0502020204030204" pitchFamily="34" charset="0"/>
                <a:cs typeface="Calibri" panose="020F0502020204030204" pitchFamily="34" charset="0"/>
              </a:rPr>
              <a:t> (</a:t>
            </a:r>
            <a:r>
              <a:rPr lang="en-US" sz="3600" dirty="0" err="1">
                <a:solidFill>
                  <a:prstClr val="white"/>
                </a:solidFill>
                <a:latin typeface="Calibri" panose="020F0502020204030204" pitchFamily="34" charset="0"/>
                <a:cs typeface="Calibri" panose="020F0502020204030204" pitchFamily="34" charset="0"/>
              </a:rPr>
              <a:t>tự</a:t>
            </a:r>
            <a:r>
              <a:rPr lang="en-US" sz="3600" dirty="0">
                <a:solidFill>
                  <a:prstClr val="white"/>
                </a:solidFill>
                <a:latin typeface="Calibri" panose="020F0502020204030204" pitchFamily="34" charset="0"/>
                <a:cs typeface="Calibri" panose="020F0502020204030204" pitchFamily="34" charset="0"/>
              </a:rPr>
              <a:t> </a:t>
            </a:r>
            <a:r>
              <a:rPr lang="en-US" sz="3600" dirty="0" err="1">
                <a:solidFill>
                  <a:prstClr val="white"/>
                </a:solidFill>
                <a:latin typeface="Calibri" panose="020F0502020204030204" pitchFamily="34" charset="0"/>
                <a:cs typeface="Calibri" panose="020F0502020204030204" pitchFamily="34" charset="0"/>
              </a:rPr>
              <a:t>gấp</a:t>
            </a:r>
            <a:r>
              <a:rPr lang="en-US" sz="3600" dirty="0">
                <a:solidFill>
                  <a:prstClr val="white"/>
                </a:solidFill>
                <a:latin typeface="Calibri" panose="020F0502020204030204" pitchFamily="34" charset="0"/>
                <a:cs typeface="Calibri" panose="020F0502020204030204" pitchFamily="34" charset="0"/>
              </a:rPr>
              <a:t> </a:t>
            </a:r>
            <a:r>
              <a:rPr lang="en-US" sz="3600" dirty="0" err="1">
                <a:solidFill>
                  <a:prstClr val="white"/>
                </a:solidFill>
                <a:latin typeface="Calibri" panose="020F0502020204030204" pitchFamily="34" charset="0"/>
                <a:cs typeface="Calibri" panose="020F0502020204030204" pitchFamily="34" charset="0"/>
              </a:rPr>
              <a:t>quần</a:t>
            </a:r>
            <a:r>
              <a:rPr lang="en-US" sz="3600" dirty="0">
                <a:solidFill>
                  <a:prstClr val="white"/>
                </a:solidFill>
                <a:latin typeface="Calibri" panose="020F0502020204030204" pitchFamily="34" charset="0"/>
                <a:cs typeface="Calibri" panose="020F0502020204030204" pitchFamily="34" charset="0"/>
              </a:rPr>
              <a:t> </a:t>
            </a:r>
            <a:r>
              <a:rPr lang="en-US" sz="3600" dirty="0" err="1">
                <a:solidFill>
                  <a:prstClr val="white"/>
                </a:solidFill>
                <a:latin typeface="Calibri" panose="020F0502020204030204" pitchFamily="34" charset="0"/>
                <a:cs typeface="Calibri" panose="020F0502020204030204" pitchFamily="34" charset="0"/>
              </a:rPr>
              <a:t>áo</a:t>
            </a:r>
            <a:r>
              <a:rPr lang="en-US" sz="3600" dirty="0">
                <a:solidFill>
                  <a:prstClr val="white"/>
                </a:solidFill>
                <a:latin typeface="Calibri" panose="020F0502020204030204" pitchFamily="34" charset="0"/>
                <a:cs typeface="Calibri" panose="020F0502020204030204" pitchFamily="34" charset="0"/>
              </a:rPr>
              <a:t>, </a:t>
            </a:r>
            <a:r>
              <a:rPr lang="en-US" sz="3600" dirty="0" err="1">
                <a:solidFill>
                  <a:prstClr val="white"/>
                </a:solidFill>
                <a:latin typeface="Calibri" panose="020F0502020204030204" pitchFamily="34" charset="0"/>
                <a:cs typeface="Calibri" panose="020F0502020204030204" pitchFamily="34" charset="0"/>
              </a:rPr>
              <a:t>quét</a:t>
            </a:r>
            <a:r>
              <a:rPr lang="en-US" sz="3600" dirty="0">
                <a:solidFill>
                  <a:prstClr val="white"/>
                </a:solidFill>
                <a:latin typeface="Calibri" panose="020F0502020204030204" pitchFamily="34" charset="0"/>
                <a:cs typeface="Calibri" panose="020F0502020204030204" pitchFamily="34" charset="0"/>
              </a:rPr>
              <a:t> </a:t>
            </a:r>
            <a:r>
              <a:rPr lang="en-US" sz="3600" dirty="0" err="1">
                <a:solidFill>
                  <a:prstClr val="white"/>
                </a:solidFill>
                <a:latin typeface="Calibri" panose="020F0502020204030204" pitchFamily="34" charset="0"/>
                <a:cs typeface="Calibri" panose="020F0502020204030204" pitchFamily="34" charset="0"/>
              </a:rPr>
              <a:t>nhà</a:t>
            </a:r>
            <a:r>
              <a:rPr lang="en-US" sz="3600" dirty="0">
                <a:solidFill>
                  <a:prstClr val="white"/>
                </a:solidFill>
                <a:latin typeface="Calibri" panose="020F0502020204030204" pitchFamily="34" charset="0"/>
                <a:cs typeface="Calibri" panose="020F0502020204030204" pitchFamily="34" charset="0"/>
              </a:rPr>
              <a:t>…)</a:t>
            </a:r>
            <a:r>
              <a:rPr lang="vi-VN" sz="3600" dirty="0">
                <a:solidFill>
                  <a:prstClr val="white"/>
                </a:solidFill>
                <a:latin typeface="Calibri" panose="020F0502020204030204" pitchFamily="34" charset="0"/>
                <a:cs typeface="Calibri" panose="020F0502020204030204" pitchFamily="34" charset="0"/>
              </a:rPr>
              <a:t> và </a:t>
            </a:r>
            <a:r>
              <a:rPr lang="en-US" sz="3600" dirty="0" err="1">
                <a:solidFill>
                  <a:prstClr val="white"/>
                </a:solidFill>
                <a:latin typeface="Calibri" panose="020F0502020204030204" pitchFamily="34" charset="0"/>
                <a:cs typeface="Calibri" panose="020F0502020204030204" pitchFamily="34" charset="0"/>
              </a:rPr>
              <a:t>nhờ</a:t>
            </a:r>
            <a:r>
              <a:rPr lang="en-US" sz="3600" dirty="0">
                <a:solidFill>
                  <a:prstClr val="white"/>
                </a:solidFill>
                <a:latin typeface="Calibri" panose="020F0502020204030204" pitchFamily="34" charset="0"/>
                <a:cs typeface="Calibri" panose="020F0502020204030204" pitchFamily="34" charset="0"/>
              </a:rPr>
              <a:t> </a:t>
            </a:r>
            <a:r>
              <a:rPr lang="vi-VN" sz="3600" dirty="0">
                <a:solidFill>
                  <a:prstClr val="white"/>
                </a:solidFill>
                <a:latin typeface="Calibri" panose="020F0502020204030204" pitchFamily="34" charset="0"/>
                <a:cs typeface="Calibri" panose="020F0502020204030204" pitchFamily="34" charset="0"/>
              </a:rPr>
              <a:t>bố mẹ hướng dẫn cách thực hiện công việc đó.</a:t>
            </a:r>
            <a:endParaRPr kumimoji="0" lang="en-US" sz="3600" b="0"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24370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B2FF9607-6D8D-4B98-A5EB-A2B0C8D2F53C}"/>
              </a:ext>
            </a:extLst>
          </p:cNvPr>
          <p:cNvGrpSpPr/>
          <p:nvPr/>
        </p:nvGrpSpPr>
        <p:grpSpPr>
          <a:xfrm>
            <a:off x="651934" y="460962"/>
            <a:ext cx="10888133" cy="3111633"/>
            <a:chOff x="488950" y="345721"/>
            <a:chExt cx="8166100" cy="2333725"/>
          </a:xfrm>
        </p:grpSpPr>
        <p:pic>
          <p:nvPicPr>
            <p:cNvPr id="2" name="Picture 1">
              <a:extLst>
                <a:ext uri="{FF2B5EF4-FFF2-40B4-BE49-F238E27FC236}">
                  <a16:creationId xmlns:a16="http://schemas.microsoft.com/office/drawing/2014/main" id="{90B970D3-415C-4E02-B66F-FFD0FD224E92}"/>
                </a:ext>
              </a:extLst>
            </p:cNvPr>
            <p:cNvPicPr>
              <a:picLocks noChangeAspect="1"/>
            </p:cNvPicPr>
            <p:nvPr/>
          </p:nvPicPr>
          <p:blipFill rotWithShape="1">
            <a:blip r:embed="rId3">
              <a:clrChange>
                <a:clrFrom>
                  <a:srgbClr val="FFFFFF"/>
                </a:clrFrom>
                <a:clrTo>
                  <a:srgbClr val="FFFFFF">
                    <a:alpha val="0"/>
                  </a:srgbClr>
                </a:clrTo>
              </a:clrChange>
            </a:blip>
            <a:srcRect t="31866"/>
            <a:stretch/>
          </p:blipFill>
          <p:spPr>
            <a:xfrm>
              <a:off x="488950" y="368830"/>
              <a:ext cx="8166100" cy="2310616"/>
            </a:xfrm>
            <a:prstGeom prst="rect">
              <a:avLst/>
            </a:prstGeom>
          </p:spPr>
        </p:pic>
        <p:sp>
          <p:nvSpPr>
            <p:cNvPr id="34" name="Rectangle 33">
              <a:extLst>
                <a:ext uri="{FF2B5EF4-FFF2-40B4-BE49-F238E27FC236}">
                  <a16:creationId xmlns:a16="http://schemas.microsoft.com/office/drawing/2014/main" id="{54EEC395-BD3E-46C9-91D5-843BF564C4F6}"/>
                </a:ext>
              </a:extLst>
            </p:cNvPr>
            <p:cNvSpPr/>
            <p:nvPr/>
          </p:nvSpPr>
          <p:spPr>
            <a:xfrm>
              <a:off x="1532384" y="345721"/>
              <a:ext cx="4038605" cy="635703"/>
            </a:xfrm>
            <a:prstGeom prst="rect">
              <a:avLst/>
            </a:prstGeom>
          </p:spPr>
          <p:txBody>
            <a:bodyPr wrap="none">
              <a:spAutoFit/>
            </a:bodyPr>
            <a:lstStyle/>
            <a:p>
              <a:pPr defTabSz="1219170">
                <a:lnSpc>
                  <a:spcPct val="150000"/>
                </a:lnSpc>
                <a:buClr>
                  <a:srgbClr val="000000"/>
                </a:buClr>
              </a:pPr>
              <a:r>
                <a:rPr lang="en-US" sz="3733" b="1" kern="0" dirty="0" err="1">
                  <a:solidFill>
                    <a:srgbClr val="00A651"/>
                  </a:solidFill>
                  <a:latin typeface="Arial"/>
                  <a:cs typeface="Arial"/>
                  <a:sym typeface="Arial"/>
                </a:rPr>
                <a:t>Hoạt</a:t>
              </a:r>
              <a:r>
                <a:rPr lang="en-US" sz="3733" b="1" kern="0" dirty="0">
                  <a:solidFill>
                    <a:srgbClr val="00A651"/>
                  </a:solidFill>
                  <a:latin typeface="Arial"/>
                  <a:cs typeface="Arial"/>
                  <a:sym typeface="Arial"/>
                </a:rPr>
                <a:t> </a:t>
              </a:r>
              <a:r>
                <a:rPr lang="en-US" sz="3733" b="1" kern="0" dirty="0" err="1">
                  <a:solidFill>
                    <a:srgbClr val="00A651"/>
                  </a:solidFill>
                  <a:latin typeface="Arial"/>
                  <a:cs typeface="Arial"/>
                  <a:sym typeface="Arial"/>
                </a:rPr>
                <a:t>động</a:t>
              </a:r>
              <a:r>
                <a:rPr lang="en-US" sz="3733" b="1" kern="0" dirty="0">
                  <a:solidFill>
                    <a:srgbClr val="00A651"/>
                  </a:solidFill>
                  <a:latin typeface="Arial"/>
                  <a:cs typeface="Arial"/>
                  <a:sym typeface="Arial"/>
                </a:rPr>
                <a:t> </a:t>
              </a:r>
              <a:r>
                <a:rPr lang="en-US" sz="3733" b="1" kern="0" dirty="0" err="1">
                  <a:solidFill>
                    <a:srgbClr val="00A651"/>
                  </a:solidFill>
                  <a:latin typeface="Arial"/>
                  <a:cs typeface="Arial"/>
                  <a:sym typeface="Arial"/>
                </a:rPr>
                <a:t>sau</a:t>
              </a:r>
              <a:r>
                <a:rPr lang="en-US" sz="3733" b="1" kern="0" dirty="0">
                  <a:solidFill>
                    <a:srgbClr val="00A651"/>
                  </a:solidFill>
                  <a:latin typeface="Arial"/>
                  <a:cs typeface="Arial"/>
                  <a:sym typeface="Arial"/>
                </a:rPr>
                <a:t> </a:t>
              </a:r>
              <a:r>
                <a:rPr lang="en-US" sz="3733" b="1" kern="0" dirty="0" err="1">
                  <a:solidFill>
                    <a:srgbClr val="00A651"/>
                  </a:solidFill>
                  <a:latin typeface="Arial"/>
                  <a:cs typeface="Arial"/>
                  <a:sym typeface="Arial"/>
                </a:rPr>
                <a:t>giờ</a:t>
              </a:r>
              <a:r>
                <a:rPr lang="en-US" sz="3733" b="1" kern="0" dirty="0">
                  <a:solidFill>
                    <a:srgbClr val="00A651"/>
                  </a:solidFill>
                  <a:latin typeface="Arial"/>
                  <a:cs typeface="Arial"/>
                  <a:sym typeface="Arial"/>
                </a:rPr>
                <a:t> </a:t>
              </a:r>
              <a:r>
                <a:rPr lang="en-US" sz="3733" b="1" kern="0" dirty="0" err="1">
                  <a:solidFill>
                    <a:srgbClr val="00A651"/>
                  </a:solidFill>
                  <a:latin typeface="Arial"/>
                  <a:cs typeface="Arial"/>
                  <a:sym typeface="Arial"/>
                </a:rPr>
                <a:t>học</a:t>
              </a:r>
              <a:endParaRPr lang="en-US" sz="3733" b="1" kern="0" dirty="0">
                <a:solidFill>
                  <a:srgbClr val="00A651"/>
                </a:solidFill>
                <a:latin typeface="Arial"/>
                <a:cs typeface="Arial"/>
                <a:sym typeface="Arial"/>
              </a:endParaRPr>
            </a:p>
          </p:txBody>
        </p:sp>
        <p:sp>
          <p:nvSpPr>
            <p:cNvPr id="36" name="TextBox 35">
              <a:extLst>
                <a:ext uri="{FF2B5EF4-FFF2-40B4-BE49-F238E27FC236}">
                  <a16:creationId xmlns:a16="http://schemas.microsoft.com/office/drawing/2014/main" id="{5F9BACBD-7E6D-47DD-90A1-D6EFC17CEBF7}"/>
                </a:ext>
              </a:extLst>
            </p:cNvPr>
            <p:cNvSpPr txBox="1"/>
            <p:nvPr/>
          </p:nvSpPr>
          <p:spPr>
            <a:xfrm>
              <a:off x="754143" y="1089249"/>
              <a:ext cx="7900907" cy="1177245"/>
            </a:xfrm>
            <a:prstGeom prst="rect">
              <a:avLst/>
            </a:prstGeom>
            <a:noFill/>
          </p:spPr>
          <p:txBody>
            <a:bodyPr wrap="square" rtlCol="0">
              <a:spAutoFit/>
            </a:bodyPr>
            <a:lstStyle/>
            <a:p>
              <a:pPr defTabSz="1219170">
                <a:buClr>
                  <a:srgbClr val="000000"/>
                </a:buClr>
              </a:pPr>
              <a:r>
                <a:rPr lang="vi-VN" sz="3200" kern="0" dirty="0">
                  <a:solidFill>
                    <a:srgbClr val="000000"/>
                  </a:solidFill>
                  <a:latin typeface="Arial"/>
                  <a:cs typeface="Arial"/>
                  <a:sym typeface="Arial"/>
                </a:rPr>
                <a:t>Xin mẹ một chiếc lọ và những hạt đậu. Mỗi lần làm được một việc tự phục vụ bản thân, em hãy cho một hạt đậu vào lọ để ghi nhớ.</a:t>
              </a:r>
            </a:p>
          </p:txBody>
        </p:sp>
        <p:sp>
          <p:nvSpPr>
            <p:cNvPr id="43" name="Oval 42">
              <a:extLst>
                <a:ext uri="{FF2B5EF4-FFF2-40B4-BE49-F238E27FC236}">
                  <a16:creationId xmlns:a16="http://schemas.microsoft.com/office/drawing/2014/main" id="{11EE77CE-B078-4762-9AE2-5C7211CA853C}"/>
                </a:ext>
              </a:extLst>
            </p:cNvPr>
            <p:cNvSpPr/>
            <p:nvPr/>
          </p:nvSpPr>
          <p:spPr>
            <a:xfrm>
              <a:off x="627538" y="345721"/>
              <a:ext cx="766258" cy="766106"/>
            </a:xfrm>
            <a:prstGeom prst="ellipse">
              <a:avLst/>
            </a:prstGeom>
            <a:solidFill>
              <a:srgbClr val="00A651"/>
            </a:solidFill>
            <a:ln>
              <a:solidFill>
                <a:srgbClr val="1A8C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Arial"/>
                <a:sym typeface="Arial"/>
              </a:endParaRPr>
            </a:p>
          </p:txBody>
        </p:sp>
        <p:sp>
          <p:nvSpPr>
            <p:cNvPr id="44" name="Freeform 7">
              <a:extLst>
                <a:ext uri="{FF2B5EF4-FFF2-40B4-BE49-F238E27FC236}">
                  <a16:creationId xmlns:a16="http://schemas.microsoft.com/office/drawing/2014/main" id="{DE3C670E-8440-45B9-BD08-3106088D3E94}"/>
                </a:ext>
              </a:extLst>
            </p:cNvPr>
            <p:cNvSpPr/>
            <p:nvPr/>
          </p:nvSpPr>
          <p:spPr>
            <a:xfrm>
              <a:off x="692249" y="454039"/>
              <a:ext cx="653240" cy="512660"/>
            </a:xfrm>
            <a:custGeom>
              <a:avLst/>
              <a:gdLst>
                <a:gd name="connsiteX0" fmla="*/ 85725 w 2714625"/>
                <a:gd name="connsiteY0" fmla="*/ 1038225 h 2124075"/>
                <a:gd name="connsiteX1" fmla="*/ 1166812 w 2714625"/>
                <a:gd name="connsiteY1" fmla="*/ 190500 h 2124075"/>
                <a:gd name="connsiteX2" fmla="*/ 1700212 w 2714625"/>
                <a:gd name="connsiteY2" fmla="*/ 466725 h 2124075"/>
                <a:gd name="connsiteX3" fmla="*/ 1700212 w 2714625"/>
                <a:gd name="connsiteY3" fmla="*/ 219075 h 2124075"/>
                <a:gd name="connsiteX4" fmla="*/ 1909762 w 2714625"/>
                <a:gd name="connsiteY4" fmla="*/ 219075 h 2124075"/>
                <a:gd name="connsiteX5" fmla="*/ 1909762 w 2714625"/>
                <a:gd name="connsiteY5" fmla="*/ 633413 h 2124075"/>
                <a:gd name="connsiteX6" fmla="*/ 2357437 w 2714625"/>
                <a:gd name="connsiteY6" fmla="*/ 1081088 h 2124075"/>
                <a:gd name="connsiteX7" fmla="*/ 2176462 w 2714625"/>
                <a:gd name="connsiteY7" fmla="*/ 1162050 h 2124075"/>
                <a:gd name="connsiteX8" fmla="*/ 2176462 w 2714625"/>
                <a:gd name="connsiteY8" fmla="*/ 1924050 h 2124075"/>
                <a:gd name="connsiteX9" fmla="*/ 1857375 w 2714625"/>
                <a:gd name="connsiteY9" fmla="*/ 1924050 h 2124075"/>
                <a:gd name="connsiteX10" fmla="*/ 1857375 w 2714625"/>
                <a:gd name="connsiteY10" fmla="*/ 1385888 h 2124075"/>
                <a:gd name="connsiteX11" fmla="*/ 1390650 w 2714625"/>
                <a:gd name="connsiteY11" fmla="*/ 1385888 h 2124075"/>
                <a:gd name="connsiteX12" fmla="*/ 1390650 w 2714625"/>
                <a:gd name="connsiteY12" fmla="*/ 1905000 h 2124075"/>
                <a:gd name="connsiteX13" fmla="*/ 1066800 w 2714625"/>
                <a:gd name="connsiteY13" fmla="*/ 1581150 h 2124075"/>
                <a:gd name="connsiteX14" fmla="*/ 52387 w 2714625"/>
                <a:gd name="connsiteY14" fmla="*/ 1181100 h 2124075"/>
                <a:gd name="connsiteX15" fmla="*/ 52387 w 2714625"/>
                <a:gd name="connsiteY15" fmla="*/ 1371600 h 2124075"/>
                <a:gd name="connsiteX16" fmla="*/ 847725 w 2714625"/>
                <a:gd name="connsiteY16" fmla="*/ 1666875 h 2124075"/>
                <a:gd name="connsiteX17" fmla="*/ 738187 w 2714625"/>
                <a:gd name="connsiteY17" fmla="*/ 1757363 h 2124075"/>
                <a:gd name="connsiteX18" fmla="*/ 138112 w 2714625"/>
                <a:gd name="connsiteY18" fmla="*/ 1543050 h 2124075"/>
                <a:gd name="connsiteX19" fmla="*/ 138112 w 2714625"/>
                <a:gd name="connsiteY19" fmla="*/ 1695450 h 2124075"/>
                <a:gd name="connsiteX20" fmla="*/ 776287 w 2714625"/>
                <a:gd name="connsiteY20" fmla="*/ 1924050 h 2124075"/>
                <a:gd name="connsiteX21" fmla="*/ 757237 w 2714625"/>
                <a:gd name="connsiteY21" fmla="*/ 1947863 h 2124075"/>
                <a:gd name="connsiteX22" fmla="*/ 219075 w 2714625"/>
                <a:gd name="connsiteY22" fmla="*/ 1747838 h 2124075"/>
                <a:gd name="connsiteX23" fmla="*/ 176212 w 2714625"/>
                <a:gd name="connsiteY23" fmla="*/ 1862138 h 2124075"/>
                <a:gd name="connsiteX24" fmla="*/ 776287 w 2714625"/>
                <a:gd name="connsiteY24" fmla="*/ 2100263 h 2124075"/>
                <a:gd name="connsiteX25" fmla="*/ 1162050 w 2714625"/>
                <a:gd name="connsiteY25" fmla="*/ 2124075 h 2124075"/>
                <a:gd name="connsiteX26" fmla="*/ 1162050 w 2714625"/>
                <a:gd name="connsiteY26" fmla="*/ 2066925 h 2124075"/>
                <a:gd name="connsiteX27" fmla="*/ 1576387 w 2714625"/>
                <a:gd name="connsiteY27" fmla="*/ 2066925 h 2124075"/>
                <a:gd name="connsiteX28" fmla="*/ 1576387 w 2714625"/>
                <a:gd name="connsiteY28" fmla="*/ 1743075 h 2124075"/>
                <a:gd name="connsiteX29" fmla="*/ 1538287 w 2714625"/>
                <a:gd name="connsiteY29" fmla="*/ 1743075 h 2124075"/>
                <a:gd name="connsiteX30" fmla="*/ 1538287 w 2714625"/>
                <a:gd name="connsiteY30" fmla="*/ 1519238 h 2124075"/>
                <a:gd name="connsiteX31" fmla="*/ 1695450 w 2714625"/>
                <a:gd name="connsiteY31" fmla="*/ 1519238 h 2124075"/>
                <a:gd name="connsiteX32" fmla="*/ 1695450 w 2714625"/>
                <a:gd name="connsiteY32" fmla="*/ 2124075 h 2124075"/>
                <a:gd name="connsiteX33" fmla="*/ 1871662 w 2714625"/>
                <a:gd name="connsiteY33" fmla="*/ 2124075 h 2124075"/>
                <a:gd name="connsiteX34" fmla="*/ 1871662 w 2714625"/>
                <a:gd name="connsiteY34" fmla="*/ 2066925 h 2124075"/>
                <a:gd name="connsiteX35" fmla="*/ 2352675 w 2714625"/>
                <a:gd name="connsiteY35" fmla="*/ 2066925 h 2124075"/>
                <a:gd name="connsiteX36" fmla="*/ 2352675 w 2714625"/>
                <a:gd name="connsiteY36" fmla="*/ 1766888 h 2124075"/>
                <a:gd name="connsiteX37" fmla="*/ 2400300 w 2714625"/>
                <a:gd name="connsiteY37" fmla="*/ 1766888 h 2124075"/>
                <a:gd name="connsiteX38" fmla="*/ 2400300 w 2714625"/>
                <a:gd name="connsiteY38" fmla="*/ 1266825 h 2124075"/>
                <a:gd name="connsiteX39" fmla="*/ 2447925 w 2714625"/>
                <a:gd name="connsiteY39" fmla="*/ 1266825 h 2124075"/>
                <a:gd name="connsiteX40" fmla="*/ 2447925 w 2714625"/>
                <a:gd name="connsiteY40" fmla="*/ 1223963 h 2124075"/>
                <a:gd name="connsiteX41" fmla="*/ 2714625 w 2714625"/>
                <a:gd name="connsiteY41" fmla="*/ 1223963 h 2124075"/>
                <a:gd name="connsiteX42" fmla="*/ 2714625 w 2714625"/>
                <a:gd name="connsiteY42" fmla="*/ 1138238 h 2124075"/>
                <a:gd name="connsiteX43" fmla="*/ 2686050 w 2714625"/>
                <a:gd name="connsiteY43" fmla="*/ 1138238 h 2124075"/>
                <a:gd name="connsiteX44" fmla="*/ 2686050 w 2714625"/>
                <a:gd name="connsiteY44" fmla="*/ 1085850 h 2124075"/>
                <a:gd name="connsiteX45" fmla="*/ 2595562 w 2714625"/>
                <a:gd name="connsiteY45" fmla="*/ 1085850 h 2124075"/>
                <a:gd name="connsiteX46" fmla="*/ 2043112 w 2714625"/>
                <a:gd name="connsiteY46" fmla="*/ 533400 h 2124075"/>
                <a:gd name="connsiteX47" fmla="*/ 2043112 w 2714625"/>
                <a:gd name="connsiteY47" fmla="*/ 95250 h 2124075"/>
                <a:gd name="connsiteX48" fmla="*/ 1562100 w 2714625"/>
                <a:gd name="connsiteY48" fmla="*/ 95250 h 2124075"/>
                <a:gd name="connsiteX49" fmla="*/ 1562100 w 2714625"/>
                <a:gd name="connsiteY49" fmla="*/ 223838 h 2124075"/>
                <a:gd name="connsiteX50" fmla="*/ 1166812 w 2714625"/>
                <a:gd name="connsiteY50" fmla="*/ 0 h 2124075"/>
                <a:gd name="connsiteX51" fmla="*/ 0 w 2714625"/>
                <a:gd name="connsiteY51" fmla="*/ 890588 h 2124075"/>
                <a:gd name="connsiteX52" fmla="*/ 85725 w 2714625"/>
                <a:gd name="connsiteY52" fmla="*/ 1038225 h 2124075"/>
                <a:gd name="connsiteX0" fmla="*/ 85725 w 2714625"/>
                <a:gd name="connsiteY0" fmla="*/ 1044575 h 2130425"/>
                <a:gd name="connsiteX1" fmla="*/ 1166812 w 2714625"/>
                <a:gd name="connsiteY1" fmla="*/ 196850 h 2130425"/>
                <a:gd name="connsiteX2" fmla="*/ 1700212 w 2714625"/>
                <a:gd name="connsiteY2" fmla="*/ 473075 h 2130425"/>
                <a:gd name="connsiteX3" fmla="*/ 1700212 w 2714625"/>
                <a:gd name="connsiteY3" fmla="*/ 225425 h 2130425"/>
                <a:gd name="connsiteX4" fmla="*/ 1909762 w 2714625"/>
                <a:gd name="connsiteY4" fmla="*/ 225425 h 2130425"/>
                <a:gd name="connsiteX5" fmla="*/ 1909762 w 2714625"/>
                <a:gd name="connsiteY5" fmla="*/ 639763 h 2130425"/>
                <a:gd name="connsiteX6" fmla="*/ 2357437 w 2714625"/>
                <a:gd name="connsiteY6" fmla="*/ 1087438 h 2130425"/>
                <a:gd name="connsiteX7" fmla="*/ 2176462 w 2714625"/>
                <a:gd name="connsiteY7" fmla="*/ 1168400 h 2130425"/>
                <a:gd name="connsiteX8" fmla="*/ 2176462 w 2714625"/>
                <a:gd name="connsiteY8" fmla="*/ 1930400 h 2130425"/>
                <a:gd name="connsiteX9" fmla="*/ 1857375 w 2714625"/>
                <a:gd name="connsiteY9" fmla="*/ 1930400 h 2130425"/>
                <a:gd name="connsiteX10" fmla="*/ 1857375 w 2714625"/>
                <a:gd name="connsiteY10" fmla="*/ 1392238 h 2130425"/>
                <a:gd name="connsiteX11" fmla="*/ 1390650 w 2714625"/>
                <a:gd name="connsiteY11" fmla="*/ 1392238 h 2130425"/>
                <a:gd name="connsiteX12" fmla="*/ 1390650 w 2714625"/>
                <a:gd name="connsiteY12" fmla="*/ 1911350 h 2130425"/>
                <a:gd name="connsiteX13" fmla="*/ 1066800 w 2714625"/>
                <a:gd name="connsiteY13" fmla="*/ 1587500 h 2130425"/>
                <a:gd name="connsiteX14" fmla="*/ 52387 w 2714625"/>
                <a:gd name="connsiteY14" fmla="*/ 1187450 h 2130425"/>
                <a:gd name="connsiteX15" fmla="*/ 52387 w 2714625"/>
                <a:gd name="connsiteY15" fmla="*/ 1377950 h 2130425"/>
                <a:gd name="connsiteX16" fmla="*/ 847725 w 2714625"/>
                <a:gd name="connsiteY16" fmla="*/ 1673225 h 2130425"/>
                <a:gd name="connsiteX17" fmla="*/ 738187 w 2714625"/>
                <a:gd name="connsiteY17" fmla="*/ 1763713 h 2130425"/>
                <a:gd name="connsiteX18" fmla="*/ 138112 w 2714625"/>
                <a:gd name="connsiteY18" fmla="*/ 1549400 h 2130425"/>
                <a:gd name="connsiteX19" fmla="*/ 138112 w 2714625"/>
                <a:gd name="connsiteY19" fmla="*/ 1701800 h 2130425"/>
                <a:gd name="connsiteX20" fmla="*/ 776287 w 2714625"/>
                <a:gd name="connsiteY20" fmla="*/ 1930400 h 2130425"/>
                <a:gd name="connsiteX21" fmla="*/ 757237 w 2714625"/>
                <a:gd name="connsiteY21" fmla="*/ 1954213 h 2130425"/>
                <a:gd name="connsiteX22" fmla="*/ 219075 w 2714625"/>
                <a:gd name="connsiteY22" fmla="*/ 1754188 h 2130425"/>
                <a:gd name="connsiteX23" fmla="*/ 176212 w 2714625"/>
                <a:gd name="connsiteY23" fmla="*/ 1868488 h 2130425"/>
                <a:gd name="connsiteX24" fmla="*/ 776287 w 2714625"/>
                <a:gd name="connsiteY24" fmla="*/ 2106613 h 2130425"/>
                <a:gd name="connsiteX25" fmla="*/ 1162050 w 2714625"/>
                <a:gd name="connsiteY25" fmla="*/ 2130425 h 2130425"/>
                <a:gd name="connsiteX26" fmla="*/ 1162050 w 2714625"/>
                <a:gd name="connsiteY26" fmla="*/ 2073275 h 2130425"/>
                <a:gd name="connsiteX27" fmla="*/ 1576387 w 2714625"/>
                <a:gd name="connsiteY27" fmla="*/ 2073275 h 2130425"/>
                <a:gd name="connsiteX28" fmla="*/ 1576387 w 2714625"/>
                <a:gd name="connsiteY28" fmla="*/ 1749425 h 2130425"/>
                <a:gd name="connsiteX29" fmla="*/ 1538287 w 2714625"/>
                <a:gd name="connsiteY29" fmla="*/ 1749425 h 2130425"/>
                <a:gd name="connsiteX30" fmla="*/ 1538287 w 2714625"/>
                <a:gd name="connsiteY30" fmla="*/ 1525588 h 2130425"/>
                <a:gd name="connsiteX31" fmla="*/ 1695450 w 2714625"/>
                <a:gd name="connsiteY31" fmla="*/ 1525588 h 2130425"/>
                <a:gd name="connsiteX32" fmla="*/ 1695450 w 2714625"/>
                <a:gd name="connsiteY32" fmla="*/ 2130425 h 2130425"/>
                <a:gd name="connsiteX33" fmla="*/ 1871662 w 2714625"/>
                <a:gd name="connsiteY33" fmla="*/ 2130425 h 2130425"/>
                <a:gd name="connsiteX34" fmla="*/ 1871662 w 2714625"/>
                <a:gd name="connsiteY34" fmla="*/ 2073275 h 2130425"/>
                <a:gd name="connsiteX35" fmla="*/ 2352675 w 2714625"/>
                <a:gd name="connsiteY35" fmla="*/ 2073275 h 2130425"/>
                <a:gd name="connsiteX36" fmla="*/ 2352675 w 2714625"/>
                <a:gd name="connsiteY36" fmla="*/ 1773238 h 2130425"/>
                <a:gd name="connsiteX37" fmla="*/ 2400300 w 2714625"/>
                <a:gd name="connsiteY37" fmla="*/ 1773238 h 2130425"/>
                <a:gd name="connsiteX38" fmla="*/ 2400300 w 2714625"/>
                <a:gd name="connsiteY38" fmla="*/ 1273175 h 2130425"/>
                <a:gd name="connsiteX39" fmla="*/ 2447925 w 2714625"/>
                <a:gd name="connsiteY39" fmla="*/ 1273175 h 2130425"/>
                <a:gd name="connsiteX40" fmla="*/ 2447925 w 2714625"/>
                <a:gd name="connsiteY40" fmla="*/ 1230313 h 2130425"/>
                <a:gd name="connsiteX41" fmla="*/ 2714625 w 2714625"/>
                <a:gd name="connsiteY41" fmla="*/ 1230313 h 2130425"/>
                <a:gd name="connsiteX42" fmla="*/ 2714625 w 2714625"/>
                <a:gd name="connsiteY42" fmla="*/ 1144588 h 2130425"/>
                <a:gd name="connsiteX43" fmla="*/ 2686050 w 2714625"/>
                <a:gd name="connsiteY43" fmla="*/ 1144588 h 2130425"/>
                <a:gd name="connsiteX44" fmla="*/ 2686050 w 2714625"/>
                <a:gd name="connsiteY44" fmla="*/ 1092200 h 2130425"/>
                <a:gd name="connsiteX45" fmla="*/ 2595562 w 2714625"/>
                <a:gd name="connsiteY45" fmla="*/ 1092200 h 2130425"/>
                <a:gd name="connsiteX46" fmla="*/ 2043112 w 2714625"/>
                <a:gd name="connsiteY46" fmla="*/ 539750 h 2130425"/>
                <a:gd name="connsiteX47" fmla="*/ 2043112 w 2714625"/>
                <a:gd name="connsiteY47" fmla="*/ 101600 h 2130425"/>
                <a:gd name="connsiteX48" fmla="*/ 1562100 w 2714625"/>
                <a:gd name="connsiteY48" fmla="*/ 101600 h 2130425"/>
                <a:gd name="connsiteX49" fmla="*/ 1562100 w 2714625"/>
                <a:gd name="connsiteY49" fmla="*/ 230188 h 2130425"/>
                <a:gd name="connsiteX50" fmla="*/ 1135062 w 2714625"/>
                <a:gd name="connsiteY50" fmla="*/ 0 h 2130425"/>
                <a:gd name="connsiteX51" fmla="*/ 0 w 2714625"/>
                <a:gd name="connsiteY51" fmla="*/ 896938 h 2130425"/>
                <a:gd name="connsiteX52" fmla="*/ 85725 w 2714625"/>
                <a:gd name="connsiteY52" fmla="*/ 1044575 h 2130425"/>
                <a:gd name="connsiteX0" fmla="*/ 85725 w 2714625"/>
                <a:gd name="connsiteY0" fmla="*/ 1044575 h 2130425"/>
                <a:gd name="connsiteX1" fmla="*/ 1166812 w 2714625"/>
                <a:gd name="connsiteY1" fmla="*/ 196850 h 2130425"/>
                <a:gd name="connsiteX2" fmla="*/ 1700212 w 2714625"/>
                <a:gd name="connsiteY2" fmla="*/ 473075 h 2130425"/>
                <a:gd name="connsiteX3" fmla="*/ 1700212 w 2714625"/>
                <a:gd name="connsiteY3" fmla="*/ 225425 h 2130425"/>
                <a:gd name="connsiteX4" fmla="*/ 1909762 w 2714625"/>
                <a:gd name="connsiteY4" fmla="*/ 225425 h 2130425"/>
                <a:gd name="connsiteX5" fmla="*/ 1909762 w 2714625"/>
                <a:gd name="connsiteY5" fmla="*/ 639763 h 2130425"/>
                <a:gd name="connsiteX6" fmla="*/ 2357437 w 2714625"/>
                <a:gd name="connsiteY6" fmla="*/ 1087438 h 2130425"/>
                <a:gd name="connsiteX7" fmla="*/ 2176462 w 2714625"/>
                <a:gd name="connsiteY7" fmla="*/ 1168400 h 2130425"/>
                <a:gd name="connsiteX8" fmla="*/ 2176462 w 2714625"/>
                <a:gd name="connsiteY8" fmla="*/ 1930400 h 2130425"/>
                <a:gd name="connsiteX9" fmla="*/ 1857375 w 2714625"/>
                <a:gd name="connsiteY9" fmla="*/ 1930400 h 2130425"/>
                <a:gd name="connsiteX10" fmla="*/ 1857375 w 2714625"/>
                <a:gd name="connsiteY10" fmla="*/ 1392238 h 2130425"/>
                <a:gd name="connsiteX11" fmla="*/ 1390650 w 2714625"/>
                <a:gd name="connsiteY11" fmla="*/ 1392238 h 2130425"/>
                <a:gd name="connsiteX12" fmla="*/ 1390650 w 2714625"/>
                <a:gd name="connsiteY12" fmla="*/ 1911350 h 2130425"/>
                <a:gd name="connsiteX13" fmla="*/ 1066800 w 2714625"/>
                <a:gd name="connsiteY13" fmla="*/ 1587500 h 2130425"/>
                <a:gd name="connsiteX14" fmla="*/ 52387 w 2714625"/>
                <a:gd name="connsiteY14" fmla="*/ 1187450 h 2130425"/>
                <a:gd name="connsiteX15" fmla="*/ 52387 w 2714625"/>
                <a:gd name="connsiteY15" fmla="*/ 1377950 h 2130425"/>
                <a:gd name="connsiteX16" fmla="*/ 847725 w 2714625"/>
                <a:gd name="connsiteY16" fmla="*/ 1673225 h 2130425"/>
                <a:gd name="connsiteX17" fmla="*/ 738187 w 2714625"/>
                <a:gd name="connsiteY17" fmla="*/ 1763713 h 2130425"/>
                <a:gd name="connsiteX18" fmla="*/ 138112 w 2714625"/>
                <a:gd name="connsiteY18" fmla="*/ 1549400 h 2130425"/>
                <a:gd name="connsiteX19" fmla="*/ 138112 w 2714625"/>
                <a:gd name="connsiteY19" fmla="*/ 1701800 h 2130425"/>
                <a:gd name="connsiteX20" fmla="*/ 776287 w 2714625"/>
                <a:gd name="connsiteY20" fmla="*/ 1930400 h 2130425"/>
                <a:gd name="connsiteX21" fmla="*/ 764381 w 2714625"/>
                <a:gd name="connsiteY21" fmla="*/ 1947070 h 2130425"/>
                <a:gd name="connsiteX22" fmla="*/ 219075 w 2714625"/>
                <a:gd name="connsiteY22" fmla="*/ 1754188 h 2130425"/>
                <a:gd name="connsiteX23" fmla="*/ 176212 w 2714625"/>
                <a:gd name="connsiteY23" fmla="*/ 1868488 h 2130425"/>
                <a:gd name="connsiteX24" fmla="*/ 776287 w 2714625"/>
                <a:gd name="connsiteY24" fmla="*/ 2106613 h 2130425"/>
                <a:gd name="connsiteX25" fmla="*/ 1162050 w 2714625"/>
                <a:gd name="connsiteY25" fmla="*/ 2130425 h 2130425"/>
                <a:gd name="connsiteX26" fmla="*/ 1162050 w 2714625"/>
                <a:gd name="connsiteY26" fmla="*/ 2073275 h 2130425"/>
                <a:gd name="connsiteX27" fmla="*/ 1576387 w 2714625"/>
                <a:gd name="connsiteY27" fmla="*/ 2073275 h 2130425"/>
                <a:gd name="connsiteX28" fmla="*/ 1576387 w 2714625"/>
                <a:gd name="connsiteY28" fmla="*/ 1749425 h 2130425"/>
                <a:gd name="connsiteX29" fmla="*/ 1538287 w 2714625"/>
                <a:gd name="connsiteY29" fmla="*/ 1749425 h 2130425"/>
                <a:gd name="connsiteX30" fmla="*/ 1538287 w 2714625"/>
                <a:gd name="connsiteY30" fmla="*/ 1525588 h 2130425"/>
                <a:gd name="connsiteX31" fmla="*/ 1695450 w 2714625"/>
                <a:gd name="connsiteY31" fmla="*/ 1525588 h 2130425"/>
                <a:gd name="connsiteX32" fmla="*/ 1695450 w 2714625"/>
                <a:gd name="connsiteY32" fmla="*/ 2130425 h 2130425"/>
                <a:gd name="connsiteX33" fmla="*/ 1871662 w 2714625"/>
                <a:gd name="connsiteY33" fmla="*/ 2130425 h 2130425"/>
                <a:gd name="connsiteX34" fmla="*/ 1871662 w 2714625"/>
                <a:gd name="connsiteY34" fmla="*/ 2073275 h 2130425"/>
                <a:gd name="connsiteX35" fmla="*/ 2352675 w 2714625"/>
                <a:gd name="connsiteY35" fmla="*/ 2073275 h 2130425"/>
                <a:gd name="connsiteX36" fmla="*/ 2352675 w 2714625"/>
                <a:gd name="connsiteY36" fmla="*/ 1773238 h 2130425"/>
                <a:gd name="connsiteX37" fmla="*/ 2400300 w 2714625"/>
                <a:gd name="connsiteY37" fmla="*/ 1773238 h 2130425"/>
                <a:gd name="connsiteX38" fmla="*/ 2400300 w 2714625"/>
                <a:gd name="connsiteY38" fmla="*/ 1273175 h 2130425"/>
                <a:gd name="connsiteX39" fmla="*/ 2447925 w 2714625"/>
                <a:gd name="connsiteY39" fmla="*/ 1273175 h 2130425"/>
                <a:gd name="connsiteX40" fmla="*/ 2447925 w 2714625"/>
                <a:gd name="connsiteY40" fmla="*/ 1230313 h 2130425"/>
                <a:gd name="connsiteX41" fmla="*/ 2714625 w 2714625"/>
                <a:gd name="connsiteY41" fmla="*/ 1230313 h 2130425"/>
                <a:gd name="connsiteX42" fmla="*/ 2714625 w 2714625"/>
                <a:gd name="connsiteY42" fmla="*/ 1144588 h 2130425"/>
                <a:gd name="connsiteX43" fmla="*/ 2686050 w 2714625"/>
                <a:gd name="connsiteY43" fmla="*/ 1144588 h 2130425"/>
                <a:gd name="connsiteX44" fmla="*/ 2686050 w 2714625"/>
                <a:gd name="connsiteY44" fmla="*/ 1092200 h 2130425"/>
                <a:gd name="connsiteX45" fmla="*/ 2595562 w 2714625"/>
                <a:gd name="connsiteY45" fmla="*/ 1092200 h 2130425"/>
                <a:gd name="connsiteX46" fmla="*/ 2043112 w 2714625"/>
                <a:gd name="connsiteY46" fmla="*/ 539750 h 2130425"/>
                <a:gd name="connsiteX47" fmla="*/ 2043112 w 2714625"/>
                <a:gd name="connsiteY47" fmla="*/ 101600 h 2130425"/>
                <a:gd name="connsiteX48" fmla="*/ 1562100 w 2714625"/>
                <a:gd name="connsiteY48" fmla="*/ 101600 h 2130425"/>
                <a:gd name="connsiteX49" fmla="*/ 1562100 w 2714625"/>
                <a:gd name="connsiteY49" fmla="*/ 230188 h 2130425"/>
                <a:gd name="connsiteX50" fmla="*/ 1135062 w 2714625"/>
                <a:gd name="connsiteY50" fmla="*/ 0 h 2130425"/>
                <a:gd name="connsiteX51" fmla="*/ 0 w 2714625"/>
                <a:gd name="connsiteY51" fmla="*/ 896938 h 2130425"/>
                <a:gd name="connsiteX52" fmla="*/ 85725 w 2714625"/>
                <a:gd name="connsiteY52" fmla="*/ 1044575 h 2130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714625" h="2130425">
                  <a:moveTo>
                    <a:pt x="85725" y="1044575"/>
                  </a:moveTo>
                  <a:lnTo>
                    <a:pt x="1166812" y="196850"/>
                  </a:lnTo>
                  <a:lnTo>
                    <a:pt x="1700212" y="473075"/>
                  </a:lnTo>
                  <a:lnTo>
                    <a:pt x="1700212" y="225425"/>
                  </a:lnTo>
                  <a:lnTo>
                    <a:pt x="1909762" y="225425"/>
                  </a:lnTo>
                  <a:lnTo>
                    <a:pt x="1909762" y="639763"/>
                  </a:lnTo>
                  <a:lnTo>
                    <a:pt x="2357437" y="1087438"/>
                  </a:lnTo>
                  <a:lnTo>
                    <a:pt x="2176462" y="1168400"/>
                  </a:lnTo>
                  <a:lnTo>
                    <a:pt x="2176462" y="1930400"/>
                  </a:lnTo>
                  <a:lnTo>
                    <a:pt x="1857375" y="1930400"/>
                  </a:lnTo>
                  <a:lnTo>
                    <a:pt x="1857375" y="1392238"/>
                  </a:lnTo>
                  <a:lnTo>
                    <a:pt x="1390650" y="1392238"/>
                  </a:lnTo>
                  <a:lnTo>
                    <a:pt x="1390650" y="1911350"/>
                  </a:lnTo>
                  <a:lnTo>
                    <a:pt x="1066800" y="1587500"/>
                  </a:lnTo>
                  <a:lnTo>
                    <a:pt x="52387" y="1187450"/>
                  </a:lnTo>
                  <a:lnTo>
                    <a:pt x="52387" y="1377950"/>
                  </a:lnTo>
                  <a:lnTo>
                    <a:pt x="847725" y="1673225"/>
                  </a:lnTo>
                  <a:lnTo>
                    <a:pt x="738187" y="1763713"/>
                  </a:lnTo>
                  <a:lnTo>
                    <a:pt x="138112" y="1549400"/>
                  </a:lnTo>
                  <a:lnTo>
                    <a:pt x="138112" y="1701800"/>
                  </a:lnTo>
                  <a:lnTo>
                    <a:pt x="776287" y="1930400"/>
                  </a:lnTo>
                  <a:lnTo>
                    <a:pt x="764381" y="1947070"/>
                  </a:lnTo>
                  <a:lnTo>
                    <a:pt x="219075" y="1754188"/>
                  </a:lnTo>
                  <a:lnTo>
                    <a:pt x="176212" y="1868488"/>
                  </a:lnTo>
                  <a:lnTo>
                    <a:pt x="776287" y="2106613"/>
                  </a:lnTo>
                  <a:lnTo>
                    <a:pt x="1162050" y="2130425"/>
                  </a:lnTo>
                  <a:lnTo>
                    <a:pt x="1162050" y="2073275"/>
                  </a:lnTo>
                  <a:lnTo>
                    <a:pt x="1576387" y="2073275"/>
                  </a:lnTo>
                  <a:lnTo>
                    <a:pt x="1576387" y="1749425"/>
                  </a:lnTo>
                  <a:lnTo>
                    <a:pt x="1538287" y="1749425"/>
                  </a:lnTo>
                  <a:lnTo>
                    <a:pt x="1538287" y="1525588"/>
                  </a:lnTo>
                  <a:lnTo>
                    <a:pt x="1695450" y="1525588"/>
                  </a:lnTo>
                  <a:lnTo>
                    <a:pt x="1695450" y="2130425"/>
                  </a:lnTo>
                  <a:lnTo>
                    <a:pt x="1871662" y="2130425"/>
                  </a:lnTo>
                  <a:lnTo>
                    <a:pt x="1871662" y="2073275"/>
                  </a:lnTo>
                  <a:lnTo>
                    <a:pt x="2352675" y="2073275"/>
                  </a:lnTo>
                  <a:lnTo>
                    <a:pt x="2352675" y="1773238"/>
                  </a:lnTo>
                  <a:lnTo>
                    <a:pt x="2400300" y="1773238"/>
                  </a:lnTo>
                  <a:lnTo>
                    <a:pt x="2400300" y="1273175"/>
                  </a:lnTo>
                  <a:lnTo>
                    <a:pt x="2447925" y="1273175"/>
                  </a:lnTo>
                  <a:lnTo>
                    <a:pt x="2447925" y="1230313"/>
                  </a:lnTo>
                  <a:lnTo>
                    <a:pt x="2714625" y="1230313"/>
                  </a:lnTo>
                  <a:lnTo>
                    <a:pt x="2714625" y="1144588"/>
                  </a:lnTo>
                  <a:lnTo>
                    <a:pt x="2686050" y="1144588"/>
                  </a:lnTo>
                  <a:lnTo>
                    <a:pt x="2686050" y="1092200"/>
                  </a:lnTo>
                  <a:lnTo>
                    <a:pt x="2595562" y="1092200"/>
                  </a:lnTo>
                  <a:lnTo>
                    <a:pt x="2043112" y="539750"/>
                  </a:lnTo>
                  <a:lnTo>
                    <a:pt x="2043112" y="101600"/>
                  </a:lnTo>
                  <a:lnTo>
                    <a:pt x="1562100" y="101600"/>
                  </a:lnTo>
                  <a:lnTo>
                    <a:pt x="1562100" y="230188"/>
                  </a:lnTo>
                  <a:lnTo>
                    <a:pt x="1135062" y="0"/>
                  </a:lnTo>
                  <a:lnTo>
                    <a:pt x="0" y="896938"/>
                  </a:lnTo>
                  <a:lnTo>
                    <a:pt x="85725" y="104457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45" name="Freeform 8">
              <a:extLst>
                <a:ext uri="{FF2B5EF4-FFF2-40B4-BE49-F238E27FC236}">
                  <a16:creationId xmlns:a16="http://schemas.microsoft.com/office/drawing/2014/main" id="{06D8A0B4-06C3-4AC7-9B9F-E0EC2372E202}"/>
                </a:ext>
              </a:extLst>
            </p:cNvPr>
            <p:cNvSpPr/>
            <p:nvPr/>
          </p:nvSpPr>
          <p:spPr>
            <a:xfrm>
              <a:off x="1198768" y="486524"/>
              <a:ext cx="102976" cy="118508"/>
            </a:xfrm>
            <a:custGeom>
              <a:avLst/>
              <a:gdLst>
                <a:gd name="connsiteX0" fmla="*/ 155609 w 427928"/>
                <a:gd name="connsiteY0" fmla="*/ 70 h 492474"/>
                <a:gd name="connsiteX1" fmla="*/ 57184 w 427928"/>
                <a:gd name="connsiteY1" fmla="*/ 111195 h 492474"/>
                <a:gd name="connsiteX2" fmla="*/ 34 w 427928"/>
                <a:gd name="connsiteY2" fmla="*/ 235020 h 492474"/>
                <a:gd name="connsiteX3" fmla="*/ 50834 w 427928"/>
                <a:gd name="connsiteY3" fmla="*/ 393770 h 492474"/>
                <a:gd name="connsiteX4" fmla="*/ 171484 w 427928"/>
                <a:gd name="connsiteY4" fmla="*/ 469970 h 492474"/>
                <a:gd name="connsiteX5" fmla="*/ 292134 w 427928"/>
                <a:gd name="connsiteY5" fmla="*/ 492195 h 492474"/>
                <a:gd name="connsiteX6" fmla="*/ 349284 w 427928"/>
                <a:gd name="connsiteY6" fmla="*/ 479495 h 492474"/>
                <a:gd name="connsiteX7" fmla="*/ 412784 w 427928"/>
                <a:gd name="connsiteY7" fmla="*/ 438220 h 492474"/>
                <a:gd name="connsiteX8" fmla="*/ 406434 w 427928"/>
                <a:gd name="connsiteY8" fmla="*/ 422345 h 492474"/>
                <a:gd name="connsiteX9" fmla="*/ 184184 w 427928"/>
                <a:gd name="connsiteY9" fmla="*/ 215970 h 492474"/>
                <a:gd name="connsiteX10" fmla="*/ 168309 w 427928"/>
                <a:gd name="connsiteY10" fmla="*/ 171520 h 492474"/>
                <a:gd name="connsiteX11" fmla="*/ 165134 w 427928"/>
                <a:gd name="connsiteY11" fmla="*/ 95320 h 492474"/>
                <a:gd name="connsiteX12" fmla="*/ 155609 w 427928"/>
                <a:gd name="connsiteY12" fmla="*/ 70 h 49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7928" h="492474">
                  <a:moveTo>
                    <a:pt x="155609" y="70"/>
                  </a:moveTo>
                  <a:cubicBezTo>
                    <a:pt x="137617" y="2716"/>
                    <a:pt x="83113" y="72037"/>
                    <a:pt x="57184" y="111195"/>
                  </a:cubicBezTo>
                  <a:cubicBezTo>
                    <a:pt x="31255" y="150353"/>
                    <a:pt x="1092" y="187924"/>
                    <a:pt x="34" y="235020"/>
                  </a:cubicBezTo>
                  <a:cubicBezTo>
                    <a:pt x="-1024" y="282116"/>
                    <a:pt x="22259" y="354612"/>
                    <a:pt x="50834" y="393770"/>
                  </a:cubicBezTo>
                  <a:cubicBezTo>
                    <a:pt x="79409" y="432928"/>
                    <a:pt x="131267" y="453566"/>
                    <a:pt x="171484" y="469970"/>
                  </a:cubicBezTo>
                  <a:cubicBezTo>
                    <a:pt x="211701" y="486374"/>
                    <a:pt x="262501" y="490608"/>
                    <a:pt x="292134" y="492195"/>
                  </a:cubicBezTo>
                  <a:cubicBezTo>
                    <a:pt x="321767" y="493782"/>
                    <a:pt x="329176" y="488491"/>
                    <a:pt x="349284" y="479495"/>
                  </a:cubicBezTo>
                  <a:cubicBezTo>
                    <a:pt x="369392" y="470499"/>
                    <a:pt x="403259" y="447745"/>
                    <a:pt x="412784" y="438220"/>
                  </a:cubicBezTo>
                  <a:cubicBezTo>
                    <a:pt x="422309" y="428695"/>
                    <a:pt x="444534" y="459387"/>
                    <a:pt x="406434" y="422345"/>
                  </a:cubicBezTo>
                  <a:cubicBezTo>
                    <a:pt x="368334" y="385303"/>
                    <a:pt x="223872" y="257774"/>
                    <a:pt x="184184" y="215970"/>
                  </a:cubicBezTo>
                  <a:cubicBezTo>
                    <a:pt x="144496" y="174166"/>
                    <a:pt x="171484" y="191628"/>
                    <a:pt x="168309" y="171520"/>
                  </a:cubicBezTo>
                  <a:cubicBezTo>
                    <a:pt x="165134" y="151412"/>
                    <a:pt x="165663" y="120720"/>
                    <a:pt x="165134" y="95320"/>
                  </a:cubicBezTo>
                  <a:cubicBezTo>
                    <a:pt x="164605" y="69920"/>
                    <a:pt x="173601" y="-2576"/>
                    <a:pt x="155609" y="7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46" name="Rectangle 45">
              <a:extLst>
                <a:ext uri="{FF2B5EF4-FFF2-40B4-BE49-F238E27FC236}">
                  <a16:creationId xmlns:a16="http://schemas.microsoft.com/office/drawing/2014/main" id="{80B358FF-4610-4CAF-A6AE-91BE30924F15}"/>
                </a:ext>
              </a:extLst>
            </p:cNvPr>
            <p:cNvSpPr/>
            <p:nvPr/>
          </p:nvSpPr>
          <p:spPr>
            <a:xfrm>
              <a:off x="923328" y="585327"/>
              <a:ext cx="118573" cy="116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49" name="Rectangle 48">
              <a:extLst>
                <a:ext uri="{FF2B5EF4-FFF2-40B4-BE49-F238E27FC236}">
                  <a16:creationId xmlns:a16="http://schemas.microsoft.com/office/drawing/2014/main" id="{7BB118B4-5882-4BD1-8D6F-6EB143197783}"/>
                </a:ext>
              </a:extLst>
            </p:cNvPr>
            <p:cNvSpPr/>
            <p:nvPr/>
          </p:nvSpPr>
          <p:spPr>
            <a:xfrm>
              <a:off x="957964" y="618967"/>
              <a:ext cx="50398" cy="49148"/>
            </a:xfrm>
            <a:prstGeom prst="rect">
              <a:avLst/>
            </a:prstGeom>
            <a:solidFill>
              <a:srgbClr val="00A6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dirty="0">
                <a:solidFill>
                  <a:srgbClr val="FFFFFF"/>
                </a:solidFill>
                <a:latin typeface="Arial"/>
                <a:sym typeface="Arial"/>
              </a:endParaRPr>
            </a:p>
          </p:txBody>
        </p:sp>
        <p:sp>
          <p:nvSpPr>
            <p:cNvPr id="50" name="Freeform 10">
              <a:extLst>
                <a:ext uri="{FF2B5EF4-FFF2-40B4-BE49-F238E27FC236}">
                  <a16:creationId xmlns:a16="http://schemas.microsoft.com/office/drawing/2014/main" id="{FB67C750-8051-46CC-9E23-84511BBDF0B5}"/>
                </a:ext>
              </a:extLst>
            </p:cNvPr>
            <p:cNvSpPr/>
            <p:nvPr/>
          </p:nvSpPr>
          <p:spPr>
            <a:xfrm>
              <a:off x="900904" y="860161"/>
              <a:ext cx="64178" cy="75065"/>
            </a:xfrm>
            <a:custGeom>
              <a:avLst/>
              <a:gdLst>
                <a:gd name="connsiteX0" fmla="*/ 266700 w 266700"/>
                <a:gd name="connsiteY0" fmla="*/ 97631 h 311944"/>
                <a:gd name="connsiteX1" fmla="*/ 266700 w 266700"/>
                <a:gd name="connsiteY1" fmla="*/ 311944 h 311944"/>
                <a:gd name="connsiteX2" fmla="*/ 85725 w 266700"/>
                <a:gd name="connsiteY2" fmla="*/ 311944 h 311944"/>
                <a:gd name="connsiteX3" fmla="*/ 85725 w 266700"/>
                <a:gd name="connsiteY3" fmla="*/ 276225 h 311944"/>
                <a:gd name="connsiteX4" fmla="*/ 190500 w 266700"/>
                <a:gd name="connsiteY4" fmla="*/ 276225 h 311944"/>
                <a:gd name="connsiteX5" fmla="*/ 104775 w 266700"/>
                <a:gd name="connsiteY5" fmla="*/ 190500 h 311944"/>
                <a:gd name="connsiteX6" fmla="*/ 0 w 266700"/>
                <a:gd name="connsiteY6" fmla="*/ 190500 h 311944"/>
                <a:gd name="connsiteX7" fmla="*/ 0 w 266700"/>
                <a:gd name="connsiteY7" fmla="*/ 140494 h 311944"/>
                <a:gd name="connsiteX8" fmla="*/ 69056 w 266700"/>
                <a:gd name="connsiteY8" fmla="*/ 140494 h 311944"/>
                <a:gd name="connsiteX9" fmla="*/ 69056 w 266700"/>
                <a:gd name="connsiteY9" fmla="*/ 104775 h 311944"/>
                <a:gd name="connsiteX10" fmla="*/ 130969 w 266700"/>
                <a:gd name="connsiteY10" fmla="*/ 104775 h 311944"/>
                <a:gd name="connsiteX11" fmla="*/ 130969 w 266700"/>
                <a:gd name="connsiteY11" fmla="*/ 64294 h 311944"/>
                <a:gd name="connsiteX12" fmla="*/ 83344 w 266700"/>
                <a:gd name="connsiteY12" fmla="*/ 64294 h 311944"/>
                <a:gd name="connsiteX13" fmla="*/ 83344 w 266700"/>
                <a:gd name="connsiteY13" fmla="*/ 0 h 311944"/>
                <a:gd name="connsiteX14" fmla="*/ 154781 w 266700"/>
                <a:gd name="connsiteY14" fmla="*/ 0 h 311944"/>
                <a:gd name="connsiteX15" fmla="*/ 266700 w 266700"/>
                <a:gd name="connsiteY15" fmla="*/ 97631 h 311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66700" h="311944">
                  <a:moveTo>
                    <a:pt x="266700" y="97631"/>
                  </a:moveTo>
                  <a:lnTo>
                    <a:pt x="266700" y="311944"/>
                  </a:lnTo>
                  <a:lnTo>
                    <a:pt x="85725" y="311944"/>
                  </a:lnTo>
                  <a:lnTo>
                    <a:pt x="85725" y="276225"/>
                  </a:lnTo>
                  <a:lnTo>
                    <a:pt x="190500" y="276225"/>
                  </a:lnTo>
                  <a:lnTo>
                    <a:pt x="104775" y="190500"/>
                  </a:lnTo>
                  <a:lnTo>
                    <a:pt x="0" y="190500"/>
                  </a:lnTo>
                  <a:lnTo>
                    <a:pt x="0" y="140494"/>
                  </a:lnTo>
                  <a:lnTo>
                    <a:pt x="69056" y="140494"/>
                  </a:lnTo>
                  <a:lnTo>
                    <a:pt x="69056" y="104775"/>
                  </a:lnTo>
                  <a:lnTo>
                    <a:pt x="130969" y="104775"/>
                  </a:lnTo>
                  <a:lnTo>
                    <a:pt x="130969" y="64294"/>
                  </a:lnTo>
                  <a:lnTo>
                    <a:pt x="83344" y="64294"/>
                  </a:lnTo>
                  <a:lnTo>
                    <a:pt x="83344" y="0"/>
                  </a:lnTo>
                  <a:lnTo>
                    <a:pt x="154781" y="0"/>
                  </a:lnTo>
                  <a:lnTo>
                    <a:pt x="266700" y="97631"/>
                  </a:lnTo>
                  <a:close/>
                </a:path>
              </a:pathLst>
            </a:custGeom>
            <a:solidFill>
              <a:srgbClr val="00A6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grpSp>
      <p:pic>
        <p:nvPicPr>
          <p:cNvPr id="38" name="Picture 37">
            <a:extLst>
              <a:ext uri="{FF2B5EF4-FFF2-40B4-BE49-F238E27FC236}">
                <a16:creationId xmlns:a16="http://schemas.microsoft.com/office/drawing/2014/main" id="{5CBE64F2-2E69-4B4C-894B-55E3C5DD13AC}"/>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tretch>
            <a:fillRect/>
          </a:stretch>
        </p:blipFill>
        <p:spPr>
          <a:xfrm>
            <a:off x="5160434" y="2545604"/>
            <a:ext cx="4947332" cy="3601197"/>
          </a:xfrm>
          <a:prstGeom prst="roundRect">
            <a:avLst/>
          </a:prstGeom>
        </p:spPr>
      </p:pic>
    </p:spTree>
    <p:extLst>
      <p:ext uri="{BB962C8B-B14F-4D97-AF65-F5344CB8AC3E}">
        <p14:creationId xmlns:p14="http://schemas.microsoft.com/office/powerpoint/2010/main" val="1949876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8"/>
                                        </p:tgtEl>
                                        <p:attrNameLst>
                                          <p:attrName>style.visibility</p:attrName>
                                        </p:attrNameLst>
                                      </p:cBhvr>
                                      <p:to>
                                        <p:strVal val="visible"/>
                                      </p:to>
                                    </p:set>
                                    <p:anim calcmode="lin" valueType="num">
                                      <p:cBhvr>
                                        <p:cTn id="12" dur="500" fill="hold"/>
                                        <p:tgtEl>
                                          <p:spTgt spid="38"/>
                                        </p:tgtEl>
                                        <p:attrNameLst>
                                          <p:attrName>ppt_w</p:attrName>
                                        </p:attrNameLst>
                                      </p:cBhvr>
                                      <p:tavLst>
                                        <p:tav tm="0">
                                          <p:val>
                                            <p:fltVal val="0"/>
                                          </p:val>
                                        </p:tav>
                                        <p:tav tm="100000">
                                          <p:val>
                                            <p:strVal val="#ppt_w"/>
                                          </p:val>
                                        </p:tav>
                                      </p:tavLst>
                                    </p:anim>
                                    <p:anim calcmode="lin" valueType="num">
                                      <p:cBhvr>
                                        <p:cTn id="13" dur="500" fill="hold"/>
                                        <p:tgtEl>
                                          <p:spTgt spid="38"/>
                                        </p:tgtEl>
                                        <p:attrNameLst>
                                          <p:attrName>ppt_h</p:attrName>
                                        </p:attrNameLst>
                                      </p:cBhvr>
                                      <p:tavLst>
                                        <p:tav tm="0">
                                          <p:val>
                                            <p:fltVal val="0"/>
                                          </p:val>
                                        </p:tav>
                                        <p:tav tm="100000">
                                          <p:val>
                                            <p:strVal val="#ppt_h"/>
                                          </p:val>
                                        </p:tav>
                                      </p:tavLst>
                                    </p:anim>
                                    <p:animEffect transition="in" filter="fade">
                                      <p:cBhvr>
                                        <p:cTn id="1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lt1"/>
        </a:solidFill>
        <a:effectLst/>
      </p:bgPr>
    </p:bg>
    <p:spTree>
      <p:nvGrpSpPr>
        <p:cNvPr id="1" name=""/>
        <p:cNvGrpSpPr/>
        <p:nvPr/>
      </p:nvGrpSpPr>
      <p:grpSpPr>
        <a:xfrm>
          <a:off x="0" y="0"/>
          <a:ext cx="0" cy="0"/>
          <a:chOff x="0" y="0"/>
          <a:chExt cx="0" cy="0"/>
        </a:xfrm>
      </p:grpSpPr>
      <p:pic>
        <p:nvPicPr>
          <p:cNvPr id="3" name="Video bài 13">
            <a:hlinkClick r:id="" action="ppaction://media"/>
            <a:extLst>
              <a:ext uri="{FF2B5EF4-FFF2-40B4-BE49-F238E27FC236}">
                <a16:creationId xmlns:a16="http://schemas.microsoft.com/office/drawing/2014/main" id="{0C106C6F-C811-4D43-86D2-0A0AEFF33C0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7999"/>
          </a:xfrm>
          <a:prstGeom prst="rect">
            <a:avLst/>
          </a:prstGeom>
          <a:ln>
            <a:noFill/>
          </a:ln>
          <a:effectLst/>
          <a:scene3d>
            <a:camera prst="orthographicFront"/>
            <a:lightRig rig="balanced" dir="t"/>
          </a:scene3d>
          <a:sp3d prstMaterial="softEdge">
            <a:bevelT w="203200" h="101600" prst="cross"/>
            <a:contourClr>
              <a:srgbClr val="FFFFFF"/>
            </a:contourClr>
          </a:sp3d>
        </p:spPr>
      </p:pic>
    </p:spTree>
    <p:extLst>
      <p:ext uri="{BB962C8B-B14F-4D97-AF65-F5344CB8AC3E}">
        <p14:creationId xmlns:p14="http://schemas.microsoft.com/office/powerpoint/2010/main" val="157559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fill="hold" display="0">
                  <p:stCondLst>
                    <p:cond delay="indefinite"/>
                  </p:stCondLst>
                </p:cTn>
                <p:tgtEl>
                  <p:spTgt spid="3"/>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panose="020F0502020204030204"/>
                <a:ea typeface="+mn-ea"/>
                <a:cs typeface="Times New Roman"/>
              </a:rPr>
              <a:t>CỦNG CỐ BÀI HỌC</a:t>
            </a:r>
          </a:p>
        </p:txBody>
      </p:sp>
      <p:pic>
        <p:nvPicPr>
          <p:cNvPr id="18" name="Picture 2" descr="Kết nối tri thức với cuộc sống">
            <a:extLst>
              <a:ext uri="{FF2B5EF4-FFF2-40B4-BE49-F238E27FC236}">
                <a16:creationId xmlns:a16="http://schemas.microsoft.com/office/drawing/2014/main" id="{26C202A0-271C-47F3-B6F5-7E62753C34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5" name="18">
            <a:extLst>
              <a:ext uri="{FF2B5EF4-FFF2-40B4-BE49-F238E27FC236}">
                <a16:creationId xmlns:a16="http://schemas.microsoft.com/office/drawing/2014/main" id="{E197C50A-5293-4975-8C45-BE86E80C60F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714797" y="3429000"/>
            <a:ext cx="2263295" cy="3827929"/>
          </a:xfrm>
          <a:prstGeom prst="rect">
            <a:avLst/>
          </a:prstGeom>
        </p:spPr>
      </p:pic>
    </p:spTree>
    <p:extLst>
      <p:ext uri="{BB962C8B-B14F-4D97-AF65-F5344CB8AC3E}">
        <p14:creationId xmlns:p14="http://schemas.microsoft.com/office/powerpoint/2010/main" val="36964521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8"/>
            <a:ext cx="12192000" cy="6903157"/>
          </a:xfrm>
          <a:prstGeom prst="rect">
            <a:avLst/>
          </a:prstGeom>
        </p:spPr>
      </p:pic>
      <p:sp>
        <p:nvSpPr>
          <p:cNvPr id="2" name="矩形 1"/>
          <p:cNvSpPr/>
          <p:nvPr/>
        </p:nvSpPr>
        <p:spPr>
          <a:xfrm>
            <a:off x="3444537" y="97654"/>
            <a:ext cx="5825714" cy="875259"/>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66943" fontAlgn="base">
              <a:spcBef>
                <a:spcPct val="0"/>
              </a:spcBef>
              <a:spcAft>
                <a:spcPct val="0"/>
              </a:spcAft>
            </a:pPr>
            <a:r>
              <a:rPr lang="en-US" altLang="zh-CN" sz="3600" dirty="0" err="1">
                <a:solidFill>
                  <a:prstClr val="white"/>
                </a:solidFill>
                <a:latin typeface="Calibri" panose="020F0502020204030204" pitchFamily="34" charset="0"/>
                <a:ea typeface="微软雅黑"/>
                <a:cs typeface="Calibri" panose="020F0502020204030204" pitchFamily="34" charset="0"/>
                <a:sym typeface="+mn-lt"/>
              </a:rPr>
              <a:t>Chủ</a:t>
            </a:r>
            <a:r>
              <a:rPr lang="en-US" altLang="zh-CN" sz="3600" dirty="0">
                <a:solidFill>
                  <a:prstClr val="white"/>
                </a:solidFill>
                <a:latin typeface="Calibri" panose="020F0502020204030204" pitchFamily="34" charset="0"/>
                <a:ea typeface="微软雅黑"/>
                <a:cs typeface="Calibri" panose="020F0502020204030204" pitchFamily="34" charset="0"/>
                <a:sym typeface="+mn-lt"/>
              </a:rPr>
              <a:t> </a:t>
            </a:r>
            <a:r>
              <a:rPr lang="en-US" altLang="zh-CN" sz="3600" dirty="0" err="1">
                <a:solidFill>
                  <a:prstClr val="white"/>
                </a:solidFill>
                <a:latin typeface="Calibri" panose="020F0502020204030204" pitchFamily="34" charset="0"/>
                <a:ea typeface="微软雅黑"/>
                <a:cs typeface="Calibri" panose="020F0502020204030204" pitchFamily="34" charset="0"/>
                <a:sym typeface="+mn-lt"/>
              </a:rPr>
              <a:t>đề</a:t>
            </a:r>
            <a:r>
              <a:rPr lang="en-US" altLang="zh-CN" sz="3600" dirty="0">
                <a:solidFill>
                  <a:prstClr val="white"/>
                </a:solidFill>
                <a:latin typeface="Calibri" panose="020F0502020204030204" pitchFamily="34" charset="0"/>
                <a:ea typeface="微软雅黑"/>
                <a:cs typeface="Calibri" panose="020F0502020204030204" pitchFamily="34" charset="0"/>
                <a:sym typeface="+mn-lt"/>
              </a:rPr>
              <a:t>: </a:t>
            </a:r>
            <a:r>
              <a:rPr lang="en-US" altLang="zh-CN" sz="3600" dirty="0" err="1">
                <a:solidFill>
                  <a:prstClr val="white"/>
                </a:solidFill>
                <a:latin typeface="Calibri" panose="020F0502020204030204" pitchFamily="34" charset="0"/>
                <a:ea typeface="微软雅黑"/>
                <a:cs typeface="Calibri" panose="020F0502020204030204" pitchFamily="34" charset="0"/>
                <a:sym typeface="+mn-lt"/>
              </a:rPr>
              <a:t>Tự</a:t>
            </a:r>
            <a:r>
              <a:rPr lang="en-US" altLang="zh-CN" sz="3600" dirty="0">
                <a:solidFill>
                  <a:prstClr val="white"/>
                </a:solidFill>
                <a:latin typeface="Calibri" panose="020F0502020204030204" pitchFamily="34" charset="0"/>
                <a:ea typeface="微软雅黑"/>
                <a:cs typeface="Calibri" panose="020F0502020204030204" pitchFamily="34" charset="0"/>
                <a:sym typeface="+mn-lt"/>
              </a:rPr>
              <a:t> </a:t>
            </a:r>
            <a:r>
              <a:rPr lang="en-US" altLang="zh-CN" sz="3600" dirty="0" err="1">
                <a:solidFill>
                  <a:prstClr val="white"/>
                </a:solidFill>
                <a:latin typeface="Calibri" panose="020F0502020204030204" pitchFamily="34" charset="0"/>
                <a:ea typeface="微软雅黑"/>
                <a:cs typeface="Calibri" panose="020F0502020204030204" pitchFamily="34" charset="0"/>
                <a:sym typeface="+mn-lt"/>
              </a:rPr>
              <a:t>phục</a:t>
            </a:r>
            <a:r>
              <a:rPr lang="en-US" altLang="zh-CN" sz="3600" dirty="0">
                <a:solidFill>
                  <a:prstClr val="white"/>
                </a:solidFill>
                <a:latin typeface="Calibri" panose="020F0502020204030204" pitchFamily="34" charset="0"/>
                <a:ea typeface="微软雅黑"/>
                <a:cs typeface="Calibri" panose="020F0502020204030204" pitchFamily="34" charset="0"/>
                <a:sym typeface="+mn-lt"/>
              </a:rPr>
              <a:t> </a:t>
            </a:r>
            <a:r>
              <a:rPr lang="en-US" altLang="zh-CN" sz="3600" dirty="0" err="1">
                <a:solidFill>
                  <a:prstClr val="white"/>
                </a:solidFill>
                <a:latin typeface="Calibri" panose="020F0502020204030204" pitchFamily="34" charset="0"/>
                <a:ea typeface="微软雅黑"/>
                <a:cs typeface="Calibri" panose="020F0502020204030204" pitchFamily="34" charset="0"/>
                <a:sym typeface="+mn-lt"/>
              </a:rPr>
              <a:t>vụ</a:t>
            </a:r>
            <a:r>
              <a:rPr lang="en-US" altLang="zh-CN" sz="3600" dirty="0">
                <a:solidFill>
                  <a:prstClr val="white"/>
                </a:solidFill>
                <a:latin typeface="Calibri" panose="020F0502020204030204" pitchFamily="34" charset="0"/>
                <a:ea typeface="微软雅黑"/>
                <a:cs typeface="Calibri" panose="020F0502020204030204" pitchFamily="34" charset="0"/>
                <a:sym typeface="+mn-lt"/>
              </a:rPr>
              <a:t> </a:t>
            </a:r>
            <a:r>
              <a:rPr lang="en-US" altLang="zh-CN" sz="3600" dirty="0" err="1">
                <a:solidFill>
                  <a:prstClr val="white"/>
                </a:solidFill>
                <a:latin typeface="Calibri" panose="020F0502020204030204" pitchFamily="34" charset="0"/>
                <a:ea typeface="微软雅黑"/>
                <a:cs typeface="Calibri" panose="020F0502020204030204" pitchFamily="34" charset="0"/>
                <a:sym typeface="+mn-lt"/>
              </a:rPr>
              <a:t>bản</a:t>
            </a:r>
            <a:r>
              <a:rPr lang="en-US" altLang="zh-CN" sz="3600" dirty="0">
                <a:solidFill>
                  <a:prstClr val="white"/>
                </a:solidFill>
                <a:latin typeface="Calibri" panose="020F0502020204030204" pitchFamily="34" charset="0"/>
                <a:ea typeface="微软雅黑"/>
                <a:cs typeface="Calibri" panose="020F0502020204030204" pitchFamily="34" charset="0"/>
                <a:sym typeface="+mn-lt"/>
              </a:rPr>
              <a:t> </a:t>
            </a:r>
            <a:r>
              <a:rPr lang="en-US" altLang="zh-CN" sz="3600" dirty="0" err="1">
                <a:solidFill>
                  <a:prstClr val="white"/>
                </a:solidFill>
                <a:latin typeface="Calibri" panose="020F0502020204030204" pitchFamily="34" charset="0"/>
                <a:ea typeface="微软雅黑"/>
                <a:cs typeface="Calibri" panose="020F0502020204030204" pitchFamily="34" charset="0"/>
                <a:sym typeface="+mn-lt"/>
              </a:rPr>
              <a:t>thân</a:t>
            </a:r>
            <a:endParaRPr lang="zh-CN" altLang="en-US" sz="3600" dirty="0">
              <a:solidFill>
                <a:prstClr val="white"/>
              </a:solidFill>
              <a:latin typeface="Calibri" panose="020F0502020204030204" pitchFamily="34" charset="0"/>
              <a:ea typeface="微软雅黑"/>
              <a:cs typeface="Calibri" panose="020F0502020204030204" pitchFamily="34" charset="0"/>
              <a:sym typeface="+mn-lt"/>
            </a:endParaRPr>
          </a:p>
        </p:txBody>
      </p:sp>
      <p:sp>
        <p:nvSpPr>
          <p:cNvPr id="3" name="TextBox 2">
            <a:extLst>
              <a:ext uri="{FF2B5EF4-FFF2-40B4-BE49-F238E27FC236}">
                <a16:creationId xmlns:a16="http://schemas.microsoft.com/office/drawing/2014/main" id="{3A2140F4-5040-43D1-A685-C54D3B6FFD7B}"/>
              </a:ext>
            </a:extLst>
          </p:cNvPr>
          <p:cNvSpPr txBox="1"/>
          <p:nvPr/>
        </p:nvSpPr>
        <p:spPr>
          <a:xfrm>
            <a:off x="1935332" y="1384917"/>
            <a:ext cx="8389398" cy="1938992"/>
          </a:xfrm>
          <a:prstGeom prst="rect">
            <a:avLst/>
          </a:prstGeom>
          <a:noFill/>
        </p:spPr>
        <p:txBody>
          <a:bodyPr wrap="square" rtlCol="0">
            <a:spAutoFit/>
          </a:bodyPr>
          <a:lstStyle/>
          <a:p>
            <a:pPr algn="ctr"/>
            <a:r>
              <a:rPr lang="en-US" sz="6000" dirty="0" err="1">
                <a:solidFill>
                  <a:srgbClr val="FF0000"/>
                </a:solidFill>
                <a:latin typeface="Calibri" panose="020F0502020204030204" pitchFamily="34" charset="0"/>
                <a:cs typeface="Calibri" panose="020F0502020204030204" pitchFamily="34" charset="0"/>
              </a:rPr>
              <a:t>Bài</a:t>
            </a:r>
            <a:r>
              <a:rPr lang="en-US" sz="6000" dirty="0">
                <a:solidFill>
                  <a:srgbClr val="FF0000"/>
                </a:solidFill>
                <a:latin typeface="Calibri" panose="020F0502020204030204" pitchFamily="34" charset="0"/>
                <a:cs typeface="Calibri" panose="020F0502020204030204" pitchFamily="34" charset="0"/>
              </a:rPr>
              <a:t> 13: </a:t>
            </a:r>
            <a:r>
              <a:rPr lang="en-US" sz="6000" dirty="0" err="1">
                <a:solidFill>
                  <a:srgbClr val="FF0000"/>
                </a:solidFill>
                <a:latin typeface="Calibri" panose="020F0502020204030204" pitchFamily="34" charset="0"/>
                <a:cs typeface="Calibri" panose="020F0502020204030204" pitchFamily="34" charset="0"/>
              </a:rPr>
              <a:t>Em</a:t>
            </a:r>
            <a:r>
              <a:rPr lang="en-US" sz="6000" dirty="0">
                <a:solidFill>
                  <a:srgbClr val="FF0000"/>
                </a:solidFill>
                <a:latin typeface="Calibri" panose="020F0502020204030204" pitchFamily="34" charset="0"/>
                <a:cs typeface="Calibri" panose="020F0502020204030204" pitchFamily="34" charset="0"/>
              </a:rPr>
              <a:t> </a:t>
            </a:r>
            <a:r>
              <a:rPr lang="en-US" sz="6000" dirty="0" err="1">
                <a:solidFill>
                  <a:srgbClr val="FF0000"/>
                </a:solidFill>
                <a:latin typeface="Calibri" panose="020F0502020204030204" pitchFamily="34" charset="0"/>
                <a:cs typeface="Calibri" panose="020F0502020204030204" pitchFamily="34" charset="0"/>
              </a:rPr>
              <a:t>tự</a:t>
            </a:r>
            <a:r>
              <a:rPr lang="en-US" sz="6000" dirty="0">
                <a:solidFill>
                  <a:srgbClr val="FF0000"/>
                </a:solidFill>
                <a:latin typeface="Calibri" panose="020F0502020204030204" pitchFamily="34" charset="0"/>
                <a:cs typeface="Calibri" panose="020F0502020204030204" pitchFamily="34" charset="0"/>
              </a:rPr>
              <a:t> </a:t>
            </a:r>
            <a:r>
              <a:rPr lang="en-US" sz="6000" dirty="0" err="1">
                <a:solidFill>
                  <a:srgbClr val="FF0000"/>
                </a:solidFill>
                <a:latin typeface="Calibri" panose="020F0502020204030204" pitchFamily="34" charset="0"/>
                <a:cs typeface="Calibri" panose="020F0502020204030204" pitchFamily="34" charset="0"/>
              </a:rPr>
              <a:t>làm</a:t>
            </a:r>
            <a:r>
              <a:rPr lang="en-US" sz="6000" dirty="0">
                <a:solidFill>
                  <a:srgbClr val="FF0000"/>
                </a:solidFill>
                <a:latin typeface="Calibri" panose="020F0502020204030204" pitchFamily="34" charset="0"/>
                <a:cs typeface="Calibri" panose="020F0502020204030204" pitchFamily="34" charset="0"/>
              </a:rPr>
              <a:t> </a:t>
            </a:r>
            <a:r>
              <a:rPr lang="en-US" sz="6000" dirty="0" err="1">
                <a:solidFill>
                  <a:srgbClr val="FF0000"/>
                </a:solidFill>
                <a:latin typeface="Calibri" panose="020F0502020204030204" pitchFamily="34" charset="0"/>
                <a:cs typeface="Calibri" panose="020F0502020204030204" pitchFamily="34" charset="0"/>
              </a:rPr>
              <a:t>lấy</a:t>
            </a:r>
            <a:r>
              <a:rPr lang="en-US" sz="6000" dirty="0">
                <a:solidFill>
                  <a:srgbClr val="FF0000"/>
                </a:solidFill>
                <a:latin typeface="Calibri" panose="020F0502020204030204" pitchFamily="34" charset="0"/>
                <a:cs typeface="Calibri" panose="020F0502020204030204" pitchFamily="34" charset="0"/>
              </a:rPr>
              <a:t> </a:t>
            </a:r>
            <a:r>
              <a:rPr lang="en-US" sz="6000" dirty="0" err="1">
                <a:solidFill>
                  <a:srgbClr val="FF0000"/>
                </a:solidFill>
                <a:latin typeface="Calibri" panose="020F0502020204030204" pitchFamily="34" charset="0"/>
                <a:cs typeface="Calibri" panose="020F0502020204030204" pitchFamily="34" charset="0"/>
              </a:rPr>
              <a:t>việc</a:t>
            </a:r>
            <a:r>
              <a:rPr lang="en-US" sz="6000" dirty="0">
                <a:solidFill>
                  <a:srgbClr val="FF0000"/>
                </a:solidFill>
                <a:latin typeface="Calibri" panose="020F0502020204030204" pitchFamily="34" charset="0"/>
                <a:cs typeface="Calibri" panose="020F0502020204030204" pitchFamily="34" charset="0"/>
              </a:rPr>
              <a:t> </a:t>
            </a:r>
            <a:r>
              <a:rPr lang="en-US" sz="6000" dirty="0" err="1">
                <a:solidFill>
                  <a:srgbClr val="FF0000"/>
                </a:solidFill>
                <a:latin typeface="Calibri" panose="020F0502020204030204" pitchFamily="34" charset="0"/>
                <a:cs typeface="Calibri" panose="020F0502020204030204" pitchFamily="34" charset="0"/>
              </a:rPr>
              <a:t>của</a:t>
            </a:r>
            <a:r>
              <a:rPr lang="en-US" sz="6000" dirty="0">
                <a:solidFill>
                  <a:srgbClr val="FF0000"/>
                </a:solidFill>
                <a:latin typeface="Calibri" panose="020F0502020204030204" pitchFamily="34" charset="0"/>
                <a:cs typeface="Calibri" panose="020F0502020204030204" pitchFamily="34" charset="0"/>
              </a:rPr>
              <a:t> </a:t>
            </a:r>
            <a:r>
              <a:rPr lang="en-US" sz="6000" dirty="0" err="1">
                <a:solidFill>
                  <a:srgbClr val="FF0000"/>
                </a:solidFill>
                <a:latin typeface="Calibri" panose="020F0502020204030204" pitchFamily="34" charset="0"/>
                <a:cs typeface="Calibri" panose="020F0502020204030204" pitchFamily="34" charset="0"/>
              </a:rPr>
              <a:t>mình</a:t>
            </a:r>
            <a:endParaRPr lang="en-US" sz="6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00067870"/>
      </p:ext>
    </p:extLst>
  </p:cSld>
  <p:clrMapOvr>
    <a:masterClrMapping/>
  </p:clrMapOvr>
  <mc:AlternateContent xmlns:mc="http://schemas.openxmlformats.org/markup-compatibility/2006" xmlns:p14="http://schemas.microsoft.com/office/powerpoint/2010/main">
    <mc:Choice Requires="p14">
      <p:transition spd="slow" p14:dur="1600" advClick="0" advTm="3000">
        <p14:gallery dir="l"/>
      </p:transition>
    </mc:Choice>
    <mc:Fallback xmlns="">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hongle\Downloads\HÌNH NỀN BẢNG LỚP-20210924T101920Z-001\HÌNH NỀN BẢNG LỚP\m4.jpg"/>
          <p:cNvPicPr>
            <a:picLocks noGrp="1" noChangeAspect="1" noChangeArrowheads="1"/>
          </p:cNvPicPr>
          <p:nvPr>
            <p:ph idx="1"/>
          </p:nvPr>
        </p:nvPicPr>
        <p:blipFill>
          <a:blip r:embed="rId2"/>
          <a:srcRect/>
          <a:stretch>
            <a:fillRect/>
          </a:stretch>
        </p:blipFill>
        <p:spPr bwMode="auto">
          <a:xfrm>
            <a:off x="1310640" y="0"/>
            <a:ext cx="10881360" cy="6858000"/>
          </a:xfrm>
          <a:prstGeom prst="rect">
            <a:avLst/>
          </a:prstGeom>
          <a:noFill/>
        </p:spPr>
      </p:pic>
      <p:sp>
        <p:nvSpPr>
          <p:cNvPr id="5" name="TextBox 4"/>
          <p:cNvSpPr txBox="1"/>
          <p:nvPr/>
        </p:nvSpPr>
        <p:spPr>
          <a:xfrm>
            <a:off x="1898136" y="710412"/>
            <a:ext cx="1005839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err="1">
                <a:ln>
                  <a:noFill/>
                </a:ln>
                <a:solidFill>
                  <a:srgbClr val="FCFAF8"/>
                </a:solidFill>
                <a:effectLst/>
                <a:uLnTx/>
                <a:uFillTx/>
                <a:latin typeface="HP001 4 hàng" pitchFamily="34" charset="0"/>
                <a:ea typeface="+mn-ea"/>
                <a:cs typeface="+mn-cs"/>
              </a:rPr>
              <a:t>Thứ</a:t>
            </a:r>
            <a:r>
              <a:rPr kumimoji="0" lang="en-US" sz="3400" b="1" i="0" u="none" strike="noStrike" kern="1200" cap="none" spc="0" normalizeH="0" baseline="0" noProof="0">
                <a:ln>
                  <a:noFill/>
                </a:ln>
                <a:solidFill>
                  <a:srgbClr val="FCFAF8"/>
                </a:solidFill>
                <a:effectLst/>
                <a:uLnTx/>
                <a:uFillTx/>
                <a:latin typeface="HP001 4 hàng" pitchFamily="34" charset="0"/>
                <a:ea typeface="+mn-ea"/>
                <a:cs typeface="+mn-cs"/>
              </a:rPr>
              <a:t> </a:t>
            </a:r>
            <a:r>
              <a:rPr lang="en-US" sz="3400" b="1">
                <a:solidFill>
                  <a:srgbClr val="FCFAF8"/>
                </a:solidFill>
                <a:latin typeface="HP001 4 hàng" pitchFamily="34" charset="0"/>
              </a:rPr>
              <a:t>Tư</a:t>
            </a:r>
            <a:r>
              <a:rPr kumimoji="0" lang="en-US" sz="3400" b="1" i="0" u="none" strike="noStrike" kern="1200" cap="none" spc="0" normalizeH="0" baseline="0" noProof="0">
                <a:ln>
                  <a:noFill/>
                </a:ln>
                <a:solidFill>
                  <a:srgbClr val="FCFAF8"/>
                </a:solidFill>
                <a:effectLst/>
                <a:uLnTx/>
                <a:uFillTx/>
                <a:latin typeface="HP001 4 hàng" pitchFamily="34" charset="0"/>
                <a:ea typeface="+mn-ea"/>
                <a:cs typeface="+mn-cs"/>
              </a:rPr>
              <a:t> ngày </a:t>
            </a:r>
            <a:r>
              <a:rPr lang="en-US" sz="3400" b="1">
                <a:solidFill>
                  <a:srgbClr val="FCFAF8"/>
                </a:solidFill>
                <a:latin typeface="HP001 4 hàng" pitchFamily="34" charset="0"/>
              </a:rPr>
              <a:t>1</a:t>
            </a:r>
            <a:r>
              <a:rPr kumimoji="0" lang="en-US" sz="3400" b="1" i="0" u="none" strike="noStrike" kern="1200" cap="none" spc="0" normalizeH="0" baseline="0" noProof="0">
                <a:ln>
                  <a:noFill/>
                </a:ln>
                <a:solidFill>
                  <a:srgbClr val="FCFAF8"/>
                </a:solidFill>
                <a:effectLst/>
                <a:uLnTx/>
                <a:uFillTx/>
                <a:latin typeface="HP001 4 hàng" pitchFamily="34" charset="0"/>
                <a:ea typeface="+mn-ea"/>
                <a:cs typeface="+mn-cs"/>
              </a:rPr>
              <a:t> </a:t>
            </a:r>
            <a:r>
              <a:rPr kumimoji="0" lang="en-US" sz="3400" b="1" i="0" u="none" strike="noStrike" kern="1200" cap="none" spc="0" normalizeH="0" baseline="0" noProof="0" err="1">
                <a:ln>
                  <a:noFill/>
                </a:ln>
                <a:solidFill>
                  <a:srgbClr val="FCFAF8"/>
                </a:solidFill>
                <a:effectLst/>
                <a:uLnTx/>
                <a:uFillTx/>
                <a:latin typeface="HP001 4 hàng" pitchFamily="34" charset="0"/>
                <a:ea typeface="+mn-ea"/>
                <a:cs typeface="+mn-cs"/>
              </a:rPr>
              <a:t>tháng</a:t>
            </a:r>
            <a:r>
              <a:rPr kumimoji="0" lang="en-US" sz="3400" b="1" i="0" u="none" strike="noStrike" kern="1200" cap="none" spc="0" normalizeH="0" baseline="0" noProof="0">
                <a:ln>
                  <a:noFill/>
                </a:ln>
                <a:solidFill>
                  <a:srgbClr val="FCFAF8"/>
                </a:solidFill>
                <a:effectLst/>
                <a:uLnTx/>
                <a:uFillTx/>
                <a:latin typeface="HP001 4 hàng" pitchFamily="34" charset="0"/>
                <a:ea typeface="+mn-ea"/>
                <a:cs typeface="+mn-cs"/>
              </a:rPr>
              <a:t> 12 </a:t>
            </a:r>
            <a:r>
              <a:rPr kumimoji="0" lang="en-US" sz="3400" b="1" i="0" u="none" strike="noStrike" kern="1200" cap="none" spc="0" normalizeH="0" baseline="0" noProof="0" dirty="0" err="1">
                <a:ln>
                  <a:noFill/>
                </a:ln>
                <a:solidFill>
                  <a:srgbClr val="FCFAF8"/>
                </a:solidFill>
                <a:effectLst/>
                <a:uLnTx/>
                <a:uFillTx/>
                <a:latin typeface="HP001 4 hàng" pitchFamily="34" charset="0"/>
                <a:ea typeface="+mn-ea"/>
                <a:cs typeface="+mn-cs"/>
              </a:rPr>
              <a:t>năm</a:t>
            </a:r>
            <a:r>
              <a:rPr kumimoji="0" lang="en-US" sz="3400" b="1" i="0" u="none" strike="noStrike" kern="1200" cap="none" spc="0" normalizeH="0" baseline="0" noProof="0" dirty="0">
                <a:ln>
                  <a:noFill/>
                </a:ln>
                <a:solidFill>
                  <a:srgbClr val="FCFAF8"/>
                </a:solidFill>
                <a:effectLst/>
                <a:uLnTx/>
                <a:uFillTx/>
                <a:latin typeface="HP001 4 hàng" pitchFamily="34" charset="0"/>
                <a:ea typeface="+mn-ea"/>
                <a:cs typeface="+mn-cs"/>
              </a:rPr>
              <a:t> 2021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TextBox 5"/>
          <p:cNvSpPr txBox="1"/>
          <p:nvPr/>
        </p:nvSpPr>
        <p:spPr>
          <a:xfrm>
            <a:off x="4016356" y="1365035"/>
            <a:ext cx="5564966" cy="8925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400" b="1">
                <a:solidFill>
                  <a:srgbClr val="FCFAF8"/>
                </a:solidFill>
                <a:latin typeface="HP001 4 hàng" pitchFamily="34" charset="0"/>
              </a:rPr>
              <a:t>Hoạt động trải nghiệm</a:t>
            </a:r>
            <a:endParaRPr kumimoji="0" lang="en-US" sz="3400" b="1" i="0" u="none" strike="noStrike" kern="1200" cap="none" spc="0" normalizeH="0" baseline="0" noProof="0" dirty="0">
              <a:ln>
                <a:noFill/>
              </a:ln>
              <a:solidFill>
                <a:srgbClr val="FCFAF8"/>
              </a:solidFill>
              <a:effectLst/>
              <a:uLnTx/>
              <a:uFillTx/>
              <a:latin typeface="HP001 4 hàng"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TextBox 6"/>
          <p:cNvSpPr txBox="1"/>
          <p:nvPr/>
        </p:nvSpPr>
        <p:spPr>
          <a:xfrm>
            <a:off x="2610678" y="2024766"/>
            <a:ext cx="8116196"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err="1">
                <a:ln>
                  <a:noFill/>
                </a:ln>
                <a:solidFill>
                  <a:srgbClr val="FFFF00"/>
                </a:solidFill>
                <a:effectLst/>
                <a:uLnTx/>
                <a:uFillTx/>
                <a:latin typeface="HP001 4 hàng" pitchFamily="34" charset="0"/>
                <a:ea typeface="+mn-ea"/>
                <a:cs typeface="+mn-cs"/>
              </a:rPr>
              <a:t>Bài</a:t>
            </a:r>
            <a:r>
              <a:rPr kumimoji="0" lang="en-US" sz="3400" b="1" i="0" u="none" strike="noStrike" kern="1200" cap="none" spc="0" normalizeH="0" baseline="0" noProof="0" dirty="0">
                <a:ln>
                  <a:noFill/>
                </a:ln>
                <a:solidFill>
                  <a:srgbClr val="FFFF00"/>
                </a:solidFill>
                <a:effectLst/>
                <a:uLnTx/>
                <a:uFillTx/>
                <a:latin typeface="HP001 4 hàng" pitchFamily="34" charset="0"/>
                <a:ea typeface="+mn-ea"/>
                <a:cs typeface="+mn-cs"/>
              </a:rPr>
              <a:t> 13</a:t>
            </a:r>
            <a:r>
              <a:rPr kumimoji="0" lang="en-US" sz="3400" b="1" i="0" u="none" strike="noStrike" kern="1200" cap="none" spc="0" normalizeH="0" baseline="0" noProof="0">
                <a:ln>
                  <a:noFill/>
                </a:ln>
                <a:solidFill>
                  <a:srgbClr val="FFFF00"/>
                </a:solidFill>
                <a:effectLst/>
                <a:uLnTx/>
                <a:uFillTx/>
                <a:latin typeface="HP001 4 hàng" pitchFamily="34" charset="0"/>
                <a:ea typeface="+mn-ea"/>
                <a:cs typeface="+mn-cs"/>
              </a:rPr>
              <a:t>: </a:t>
            </a:r>
            <a:r>
              <a:rPr lang="en-US" sz="3400" b="1">
                <a:solidFill>
                  <a:srgbClr val="FFFF00"/>
                </a:solidFill>
                <a:latin typeface="HP001 4 hàng" pitchFamily="34" charset="0"/>
              </a:rPr>
              <a:t>Em tự làm lấy việc của mình.</a:t>
            </a:r>
            <a:endParaRPr kumimoji="0" lang="en-US" sz="3400" b="1" i="0" u="none" strike="noStrike" kern="1200" cap="none" spc="0" normalizeH="0" baseline="0" noProof="0" dirty="0">
              <a:ln>
                <a:noFill/>
              </a:ln>
              <a:solidFill>
                <a:srgbClr val="FFFF00"/>
              </a:solidFill>
              <a:effectLst/>
              <a:uLnTx/>
              <a:uFillTx/>
              <a:latin typeface="HP001 4 hàng" pitchFamily="34" charset="0"/>
              <a:ea typeface="+mn-ea"/>
              <a:cs typeface="+mn-cs"/>
            </a:endParaRPr>
          </a:p>
        </p:txBody>
      </p:sp>
      <p:sp>
        <p:nvSpPr>
          <p:cNvPr id="8" name="TextBox 7"/>
          <p:cNvSpPr txBox="1"/>
          <p:nvPr/>
        </p:nvSpPr>
        <p:spPr>
          <a:xfrm>
            <a:off x="0" y="1155560"/>
            <a:ext cx="1358153" cy="400110"/>
          </a:xfrm>
          <a:prstGeom prst="rect">
            <a:avLst/>
          </a:prstGeom>
          <a:solidFill>
            <a:srgbClr val="00B0F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Calibri"/>
                <a:ea typeface="+mn-ea"/>
                <a:cs typeface="+mn-cs"/>
              </a:rPr>
              <a:t>Vở</a:t>
            </a:r>
            <a:r>
              <a:rPr kumimoji="0" lang="en-US" sz="2000" b="0" i="0" u="none" strike="noStrike" kern="1200" cap="none" spc="0" normalizeH="0" baseline="0" noProof="0" dirty="0">
                <a:ln>
                  <a:noFill/>
                </a:ln>
                <a:solidFill>
                  <a:prstClr val="black"/>
                </a:solidFill>
                <a:effectLst/>
                <a:uLnTx/>
                <a:uFillTx/>
                <a:latin typeface="Calibri"/>
                <a:ea typeface="+mn-ea"/>
                <a:cs typeface="+mn-cs"/>
              </a:rPr>
              <a:t> </a:t>
            </a:r>
            <a:r>
              <a:rPr kumimoji="0" lang="en-US" sz="2000" b="0" i="0" u="none" strike="noStrike" kern="1200" cap="none" spc="0" normalizeH="0" baseline="0" noProof="0" err="1">
                <a:ln>
                  <a:noFill/>
                </a:ln>
                <a:solidFill>
                  <a:prstClr val="black"/>
                </a:solidFill>
                <a:effectLst/>
                <a:uLnTx/>
                <a:uFillTx/>
                <a:latin typeface="Calibri"/>
                <a:ea typeface="+mn-ea"/>
                <a:cs typeface="+mn-cs"/>
              </a:rPr>
              <a:t>Ghi</a:t>
            </a:r>
            <a:r>
              <a:rPr kumimoji="0" lang="en-US" sz="2000" b="0" i="0" u="none" strike="noStrike" kern="1200" cap="none" spc="0" normalizeH="0" baseline="0" noProof="0">
                <a:ln>
                  <a:noFill/>
                </a:ln>
                <a:solidFill>
                  <a:prstClr val="black"/>
                </a:solidFill>
                <a:effectLst/>
                <a:uLnTx/>
                <a:uFillTx/>
                <a:latin typeface="Calibri"/>
                <a:ea typeface="+mn-ea"/>
                <a:cs typeface="+mn-cs"/>
              </a:rPr>
              <a:t> bài</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2" name="Straight Connector 11">
            <a:extLst>
              <a:ext uri="{FF2B5EF4-FFF2-40B4-BE49-F238E27FC236}">
                <a16:creationId xmlns:a16="http://schemas.microsoft.com/office/drawing/2014/main" id="{F9E96A77-6624-4A8B-8262-4AFD8AFD4EDE}"/>
              </a:ext>
            </a:extLst>
          </p:cNvPr>
          <p:cNvCxnSpPr>
            <a:cxnSpLocks/>
          </p:cNvCxnSpPr>
          <p:nvPr/>
        </p:nvCxnSpPr>
        <p:spPr>
          <a:xfrm>
            <a:off x="1906894" y="3025603"/>
            <a:ext cx="9755717"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2168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94CFF77-BAFD-498D-83ED-1509D2CA22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2932" y="320015"/>
            <a:ext cx="1092352" cy="1206668"/>
          </a:xfrm>
          <a:prstGeom prst="rect">
            <a:avLst/>
          </a:prstGeom>
        </p:spPr>
      </p:pic>
      <p:sp>
        <p:nvSpPr>
          <p:cNvPr id="3" name="TextBox 2">
            <a:extLst>
              <a:ext uri="{FF2B5EF4-FFF2-40B4-BE49-F238E27FC236}">
                <a16:creationId xmlns:a16="http://schemas.microsoft.com/office/drawing/2014/main" id="{2C60BB4B-C1C6-4CBB-801E-3669789B156E}"/>
              </a:ext>
            </a:extLst>
          </p:cNvPr>
          <p:cNvSpPr txBox="1"/>
          <p:nvPr/>
        </p:nvSpPr>
        <p:spPr>
          <a:xfrm>
            <a:off x="525193" y="751624"/>
            <a:ext cx="11666807" cy="2709524"/>
          </a:xfrm>
          <a:prstGeom prst="rect">
            <a:avLst/>
          </a:prstGeom>
          <a:noFill/>
        </p:spPr>
        <p:txBody>
          <a:bodyPr wrap="square" rtlCol="0">
            <a:spAutoFit/>
          </a:bodyPr>
          <a:lstStyle/>
          <a:p>
            <a:pPr defTabSz="1219170">
              <a:buClr>
                <a:srgbClr val="000000"/>
              </a:buClr>
            </a:pPr>
            <a:r>
              <a:rPr lang="en-US" sz="3200" b="1" kern="0" dirty="0">
                <a:solidFill>
                  <a:srgbClr val="FF7C0A"/>
                </a:solidFill>
                <a:latin typeface="Arial"/>
                <a:cs typeface="Arial"/>
                <a:sym typeface="Arial"/>
              </a:rPr>
              <a:t>            </a:t>
            </a:r>
            <a:r>
              <a:rPr lang="en-US" sz="3200" b="1" kern="0" dirty="0" err="1">
                <a:solidFill>
                  <a:srgbClr val="FF7C0A"/>
                </a:solidFill>
                <a:latin typeface="Arial"/>
                <a:cs typeface="Arial"/>
                <a:sym typeface="Arial"/>
              </a:rPr>
              <a:t>Hoạt</a:t>
            </a:r>
            <a:r>
              <a:rPr lang="en-US" sz="3200" b="1" kern="0" dirty="0">
                <a:solidFill>
                  <a:srgbClr val="FF7C0A"/>
                </a:solidFill>
                <a:latin typeface="Arial"/>
                <a:cs typeface="Arial"/>
                <a:sym typeface="Arial"/>
              </a:rPr>
              <a:t> </a:t>
            </a:r>
            <a:r>
              <a:rPr lang="en-US" sz="3200" b="1" kern="0" dirty="0" err="1">
                <a:solidFill>
                  <a:srgbClr val="FF7C0A"/>
                </a:solidFill>
                <a:latin typeface="Arial"/>
                <a:cs typeface="Arial"/>
                <a:sym typeface="Arial"/>
              </a:rPr>
              <a:t>động</a:t>
            </a:r>
            <a:r>
              <a:rPr lang="en-US" sz="3200" b="1" kern="0" dirty="0">
                <a:solidFill>
                  <a:srgbClr val="FF7C0A"/>
                </a:solidFill>
                <a:latin typeface="Arial"/>
                <a:cs typeface="Arial"/>
                <a:sym typeface="Arial"/>
              </a:rPr>
              <a:t> </a:t>
            </a:r>
            <a:r>
              <a:rPr lang="en-US" sz="3200" b="1" kern="0" dirty="0" err="1">
                <a:solidFill>
                  <a:srgbClr val="FF7C0A"/>
                </a:solidFill>
                <a:latin typeface="Arial"/>
                <a:cs typeface="Arial"/>
                <a:sym typeface="Arial"/>
              </a:rPr>
              <a:t>giáo</a:t>
            </a:r>
            <a:r>
              <a:rPr lang="en-US" sz="3200" b="1" kern="0" dirty="0">
                <a:solidFill>
                  <a:srgbClr val="FF7C0A"/>
                </a:solidFill>
                <a:latin typeface="Arial"/>
                <a:cs typeface="Arial"/>
                <a:sym typeface="Arial"/>
              </a:rPr>
              <a:t> </a:t>
            </a:r>
            <a:r>
              <a:rPr lang="en-US" sz="3200" b="1" kern="0" dirty="0" err="1">
                <a:solidFill>
                  <a:srgbClr val="FF7C0A"/>
                </a:solidFill>
                <a:latin typeface="Arial"/>
                <a:cs typeface="Arial"/>
                <a:sym typeface="Arial"/>
              </a:rPr>
              <a:t>dục</a:t>
            </a:r>
            <a:r>
              <a:rPr lang="en-US" sz="3200" b="1" kern="0" dirty="0">
                <a:solidFill>
                  <a:srgbClr val="FF7C0A"/>
                </a:solidFill>
                <a:latin typeface="Arial"/>
                <a:cs typeface="Arial"/>
                <a:sym typeface="Arial"/>
              </a:rPr>
              <a:t> </a:t>
            </a:r>
            <a:r>
              <a:rPr lang="en-US" sz="3200" b="1" kern="0" dirty="0" err="1">
                <a:solidFill>
                  <a:srgbClr val="FF7C0A"/>
                </a:solidFill>
                <a:latin typeface="Arial"/>
                <a:cs typeface="Arial"/>
                <a:sym typeface="Arial"/>
              </a:rPr>
              <a:t>theo</a:t>
            </a:r>
            <a:r>
              <a:rPr lang="en-US" sz="3200" b="1" kern="0" dirty="0">
                <a:solidFill>
                  <a:srgbClr val="FF7C0A"/>
                </a:solidFill>
                <a:latin typeface="Arial"/>
                <a:cs typeface="Arial"/>
                <a:sym typeface="Arial"/>
              </a:rPr>
              <a:t> </a:t>
            </a:r>
            <a:r>
              <a:rPr lang="en-US" sz="3200" b="1" kern="0" dirty="0" err="1">
                <a:solidFill>
                  <a:srgbClr val="FF7C0A"/>
                </a:solidFill>
                <a:latin typeface="Arial"/>
                <a:cs typeface="Arial"/>
                <a:sym typeface="Arial"/>
              </a:rPr>
              <a:t>chủ</a:t>
            </a:r>
            <a:r>
              <a:rPr lang="en-US" sz="3200" b="1" kern="0" dirty="0">
                <a:solidFill>
                  <a:srgbClr val="FF7C0A"/>
                </a:solidFill>
                <a:latin typeface="Arial"/>
                <a:cs typeface="Arial"/>
                <a:sym typeface="Arial"/>
              </a:rPr>
              <a:t> </a:t>
            </a:r>
            <a:r>
              <a:rPr lang="en-US" sz="3200" b="1" kern="0" dirty="0" err="1">
                <a:solidFill>
                  <a:srgbClr val="FF7C0A"/>
                </a:solidFill>
                <a:latin typeface="Arial"/>
                <a:cs typeface="Arial"/>
                <a:sym typeface="Arial"/>
              </a:rPr>
              <a:t>đề</a:t>
            </a:r>
            <a:endParaRPr lang="en-US" sz="3200" b="1" kern="0" dirty="0">
              <a:solidFill>
                <a:srgbClr val="FF7C0A"/>
              </a:solidFill>
              <a:latin typeface="Arial"/>
              <a:cs typeface="Arial"/>
              <a:sym typeface="Arial"/>
            </a:endParaRPr>
          </a:p>
          <a:p>
            <a:pPr defTabSz="1219170">
              <a:lnSpc>
                <a:spcPct val="150000"/>
              </a:lnSpc>
              <a:buClr>
                <a:srgbClr val="000000"/>
              </a:buClr>
            </a:pPr>
            <a:r>
              <a:rPr lang="en-US" sz="3200" kern="0" dirty="0">
                <a:solidFill>
                  <a:srgbClr val="E3E7EA">
                    <a:lumMod val="10000"/>
                  </a:srgbClr>
                </a:solidFill>
                <a:latin typeface="Arial"/>
                <a:cs typeface="Arial"/>
                <a:sym typeface="Arial"/>
              </a:rPr>
              <a:t>1. Nghe </a:t>
            </a:r>
            <a:r>
              <a:rPr lang="vi-VN" sz="3200" kern="0" dirty="0">
                <a:solidFill>
                  <a:srgbClr val="E3E7EA">
                    <a:lumMod val="10000"/>
                  </a:srgbClr>
                </a:solidFill>
                <a:latin typeface="Arial"/>
                <a:cs typeface="Arial"/>
                <a:sym typeface="Arial"/>
              </a:rPr>
              <a:t>và thảo luận về câu chuyện </a:t>
            </a:r>
            <a:r>
              <a:rPr lang="vi-VN" sz="3200" i="1" kern="0" dirty="0">
                <a:solidFill>
                  <a:srgbClr val="E3E7EA">
                    <a:lumMod val="10000"/>
                  </a:srgbClr>
                </a:solidFill>
                <a:latin typeface="Arial"/>
                <a:cs typeface="Arial"/>
                <a:sym typeface="Arial"/>
              </a:rPr>
              <a:t>Bạn nhỏ hay gọi “Mẹ ơi!”.</a:t>
            </a:r>
          </a:p>
          <a:p>
            <a:pPr marL="457189" indent="-457189" defTabSz="1219170">
              <a:lnSpc>
                <a:spcPct val="150000"/>
              </a:lnSpc>
              <a:buClr>
                <a:srgbClr val="000000"/>
              </a:buClr>
              <a:buFontTx/>
              <a:buChar char="-"/>
            </a:pPr>
            <a:r>
              <a:rPr lang="vi-VN" sz="3200" kern="0" dirty="0">
                <a:solidFill>
                  <a:srgbClr val="E3E7EA">
                    <a:lumMod val="10000"/>
                  </a:srgbClr>
                </a:solidFill>
                <a:latin typeface="Arial"/>
                <a:cs typeface="Arial"/>
                <a:sym typeface="Arial"/>
              </a:rPr>
              <a:t>Nghe kể chuyện.</a:t>
            </a:r>
          </a:p>
          <a:p>
            <a:pPr defTabSz="1219170">
              <a:lnSpc>
                <a:spcPct val="150000"/>
              </a:lnSpc>
              <a:buClr>
                <a:srgbClr val="000000"/>
              </a:buClr>
            </a:pPr>
            <a:endParaRPr lang="vi-VN" sz="3200" kern="0" dirty="0">
              <a:solidFill>
                <a:srgbClr val="E3E7EA">
                  <a:lumMod val="10000"/>
                </a:srgbClr>
              </a:solidFill>
              <a:latin typeface="Arial"/>
              <a:cs typeface="Arial"/>
              <a:sym typeface="Arial"/>
            </a:endParaRPr>
          </a:p>
        </p:txBody>
      </p:sp>
      <p:pic>
        <p:nvPicPr>
          <p:cNvPr id="4" name="Picture 3">
            <a:extLst>
              <a:ext uri="{FF2B5EF4-FFF2-40B4-BE49-F238E27FC236}">
                <a16:creationId xmlns:a16="http://schemas.microsoft.com/office/drawing/2014/main" id="{32414616-F0D1-446A-82F2-996EB772F098}"/>
              </a:ext>
            </a:extLst>
          </p:cNvPr>
          <p:cNvPicPr>
            <a:picLocks noChangeAspect="1"/>
          </p:cNvPicPr>
          <p:nvPr/>
        </p:nvPicPr>
        <p:blipFill rotWithShape="1">
          <a:blip r:embed="rId5">
            <a:clrChange>
              <a:clrFrom>
                <a:srgbClr val="FFFFFF"/>
              </a:clrFrom>
              <a:clrTo>
                <a:srgbClr val="FFFFFF">
                  <a:alpha val="0"/>
                </a:srgbClr>
              </a:clrTo>
            </a:clrChange>
            <a:extLst>
              <a:ext uri="{BEBA8EAE-BF5A-486C-A8C5-ECC9F3942E4B}">
                <a14:imgProps xmlns:a14="http://schemas.microsoft.com/office/drawing/2010/main">
                  <a14:imgLayer r:embed="rId6">
                    <a14:imgEffect>
                      <a14:backgroundRemoval t="485" b="97573" l="41288" r="64394"/>
                    </a14:imgEffect>
                    <a14:imgEffect>
                      <a14:sharpenSoften amount="25000"/>
                    </a14:imgEffect>
                    <a14:imgEffect>
                      <a14:saturation sat="200000"/>
                    </a14:imgEffect>
                  </a14:imgLayer>
                </a14:imgProps>
              </a:ext>
            </a:extLst>
          </a:blip>
          <a:srcRect l="41635" r="35091" b="3430"/>
          <a:stretch/>
        </p:blipFill>
        <p:spPr>
          <a:xfrm>
            <a:off x="5237018" y="2878794"/>
            <a:ext cx="2389909" cy="2996525"/>
          </a:xfrm>
          <a:prstGeom prst="rect">
            <a:avLst/>
          </a:prstGeom>
        </p:spPr>
      </p:pic>
      <p:pic>
        <p:nvPicPr>
          <p:cNvPr id="5" name="Picture 4">
            <a:extLst>
              <a:ext uri="{FF2B5EF4-FFF2-40B4-BE49-F238E27FC236}">
                <a16:creationId xmlns:a16="http://schemas.microsoft.com/office/drawing/2014/main" id="{5AA39CA0-718B-4AFD-864E-94782FE49590}"/>
              </a:ext>
            </a:extLst>
          </p:cNvPr>
          <p:cNvPicPr>
            <a:picLocks noChangeAspect="1"/>
          </p:cNvPicPr>
          <p:nvPr/>
        </p:nvPicPr>
        <p:blipFill rotWithShape="1">
          <a:blip r:embed="rId7">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rcRect l="61582" b="44582"/>
          <a:stretch/>
        </p:blipFill>
        <p:spPr>
          <a:xfrm>
            <a:off x="7277793" y="2976306"/>
            <a:ext cx="3944942" cy="1480142"/>
          </a:xfrm>
          <a:prstGeom prst="rect">
            <a:avLst/>
          </a:prstGeom>
        </p:spPr>
      </p:pic>
      <p:pic>
        <p:nvPicPr>
          <p:cNvPr id="6" name="Picture 5">
            <a:extLst>
              <a:ext uri="{FF2B5EF4-FFF2-40B4-BE49-F238E27FC236}">
                <a16:creationId xmlns:a16="http://schemas.microsoft.com/office/drawing/2014/main" id="{97FA1951-4FAC-4AF5-8E64-0807E372ABE7}"/>
              </a:ext>
            </a:extLst>
          </p:cNvPr>
          <p:cNvPicPr>
            <a:picLocks noChangeAspect="1"/>
          </p:cNvPicPr>
          <p:nvPr/>
        </p:nvPicPr>
        <p:blipFill rotWithShape="1">
          <a:blip r:embed="rId7">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rcRect t="35967" r="58798" b="15014"/>
          <a:stretch/>
        </p:blipFill>
        <p:spPr>
          <a:xfrm>
            <a:off x="1352465" y="4566064"/>
            <a:ext cx="4230889" cy="1309255"/>
          </a:xfrm>
          <a:prstGeom prst="rect">
            <a:avLst/>
          </a:prstGeom>
        </p:spPr>
      </p:pic>
      <p:pic>
        <p:nvPicPr>
          <p:cNvPr id="7" name="Picture 6">
            <a:extLst>
              <a:ext uri="{FF2B5EF4-FFF2-40B4-BE49-F238E27FC236}">
                <a16:creationId xmlns:a16="http://schemas.microsoft.com/office/drawing/2014/main" id="{CE78A1B1-AC64-40C5-A57F-2ECFCD57259B}"/>
              </a:ext>
            </a:extLst>
          </p:cNvPr>
          <p:cNvPicPr>
            <a:picLocks noChangeAspect="1"/>
          </p:cNvPicPr>
          <p:nvPr/>
        </p:nvPicPr>
        <p:blipFill rotWithShape="1">
          <a:blip r:embed="rId7">
            <a:clrChange>
              <a:clrFrom>
                <a:srgbClr val="FFFFFF"/>
              </a:clrFrom>
              <a:clrTo>
                <a:srgbClr val="FFFFFF">
                  <a:alpha val="0"/>
                </a:srgbClr>
              </a:clrTo>
            </a:clrChange>
            <a:extLst>
              <a:ext uri="{BEBA8EAE-BF5A-486C-A8C5-ECC9F3942E4B}">
                <a14:imgProps xmlns:a14="http://schemas.microsoft.com/office/drawing/2010/main">
                  <a14:imgLayer r:embed="rId6">
                    <a14:imgEffect>
                      <a14:sharpenSoften amount="25000"/>
                    </a14:imgEffect>
                    <a14:imgEffect>
                      <a14:saturation sat="200000"/>
                    </a14:imgEffect>
                  </a14:imgLayer>
                </a14:imgProps>
              </a:ext>
            </a:extLst>
          </a:blip>
          <a:srcRect l="8060" r="54683" b="61763"/>
          <a:stretch/>
        </p:blipFill>
        <p:spPr>
          <a:xfrm>
            <a:off x="1905284" y="2802841"/>
            <a:ext cx="3825715" cy="1021261"/>
          </a:xfrm>
          <a:prstGeom prst="rect">
            <a:avLst/>
          </a:prstGeom>
        </p:spPr>
      </p:pic>
    </p:spTree>
    <p:extLst>
      <p:ext uri="{BB962C8B-B14F-4D97-AF65-F5344CB8AC3E}">
        <p14:creationId xmlns:p14="http://schemas.microsoft.com/office/powerpoint/2010/main" val="2520814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left)">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left)">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subTnLst>
                                    <p:audio>
                                      <p:cMediaNode>
                                        <p:cTn display="0" masterRel="sameClick">
                                          <p:stCondLst>
                                            <p:cond evt="begin" delay="0">
                                              <p:tn val="30"/>
                                            </p:cond>
                                          </p:stCondLst>
                                          <p:endCondLst>
                                            <p:cond evt="onStopAudio" delay="0">
                                              <p:tgtEl>
                                                <p:sldTgt/>
                                              </p:tgtEl>
                                            </p:cond>
                                          </p:endCondLst>
                                        </p:cTn>
                                        <p:tgtEl>
                                          <p:sndTgt r:embed="rId3" name="click.wav"/>
                                        </p:tgtEl>
                                      </p:cMediaNode>
                                    </p:audio>
                                  </p:sub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arn(inVertical)">
                                      <p:cBhvr>
                                        <p:cTn id="37" dur="500"/>
                                        <p:tgtEl>
                                          <p:spTgt spid="6"/>
                                        </p:tgtEl>
                                      </p:cBhvr>
                                    </p:animEffect>
                                  </p:childTnLst>
                                  <p:subTnLst>
                                    <p:audio>
                                      <p:cMediaNode>
                                        <p:cTn display="0" masterRel="sameClick">
                                          <p:stCondLst>
                                            <p:cond evt="begin" delay="0">
                                              <p:tn val="35"/>
                                            </p:cond>
                                          </p:stCondLst>
                                          <p:endCondLst>
                                            <p:cond evt="onStopAudio" delay="0">
                                              <p:tgtEl>
                                                <p:sldTgt/>
                                              </p:tgtEl>
                                            </p:cond>
                                          </p:endCondLst>
                                        </p:cTn>
                                        <p:tgtEl>
                                          <p:sndTgt r:embed="rId3" name="click.wav"/>
                                        </p:tgtEl>
                                      </p:cMediaNode>
                                    </p:audio>
                                  </p:sub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barn(inVertical)">
                                      <p:cBhvr>
                                        <p:cTn id="42" dur="500"/>
                                        <p:tgtEl>
                                          <p:spTgt spid="5"/>
                                        </p:tgtEl>
                                      </p:cBhvr>
                                    </p:animEffect>
                                  </p:childTnLst>
                                  <p:subTnLst>
                                    <p:audio>
                                      <p:cMediaNode>
                                        <p:cTn display="0" masterRel="sameClick">
                                          <p:stCondLst>
                                            <p:cond evt="begin" delay="0">
                                              <p:tn val="40"/>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91E5756C-9D36-4C12-8C03-C6A6202447E0}"/>
              </a:ext>
            </a:extLst>
          </p:cNvPr>
          <p:cNvGrpSpPr/>
          <p:nvPr/>
        </p:nvGrpSpPr>
        <p:grpSpPr>
          <a:xfrm rot="20800665">
            <a:off x="319227" y="269357"/>
            <a:ext cx="4373275" cy="2214969"/>
            <a:chOff x="1484555" y="2936836"/>
            <a:chExt cx="4098663" cy="1840231"/>
          </a:xfrm>
        </p:grpSpPr>
        <p:sp>
          <p:nvSpPr>
            <p:cNvPr id="34" name="Explosion: 8 Points 33">
              <a:extLst>
                <a:ext uri="{FF2B5EF4-FFF2-40B4-BE49-F238E27FC236}">
                  <a16:creationId xmlns:a16="http://schemas.microsoft.com/office/drawing/2014/main" id="{3950AB11-4E9F-4D26-8707-664712C57BDA}"/>
                </a:ext>
              </a:extLst>
            </p:cNvPr>
            <p:cNvSpPr/>
            <p:nvPr/>
          </p:nvSpPr>
          <p:spPr>
            <a:xfrm>
              <a:off x="1484555" y="2936836"/>
              <a:ext cx="4098663" cy="1840231"/>
            </a:xfrm>
            <a:prstGeom prst="irregularSeal1">
              <a:avLst/>
            </a:prstGeom>
            <a:gradFill rotWithShape="1">
              <a:gsLst>
                <a:gs pos="0">
                  <a:srgbClr val="FFFFFF">
                    <a:tint val="50000"/>
                    <a:satMod val="300000"/>
                  </a:srgbClr>
                </a:gs>
                <a:gs pos="35000">
                  <a:srgbClr val="FFFFFF">
                    <a:tint val="37000"/>
                    <a:satMod val="300000"/>
                  </a:srgbClr>
                </a:gs>
                <a:gs pos="100000">
                  <a:srgbClr val="FFFFFF">
                    <a:tint val="15000"/>
                    <a:satMod val="350000"/>
                  </a:srgbClr>
                </a:gs>
              </a:gsLst>
              <a:lin ang="16200000" scaled="1"/>
            </a:gradFill>
            <a:ln w="9525" cap="flat" cmpd="sng" algn="ctr">
              <a:solidFill>
                <a:srgbClr val="FFC000"/>
              </a:solidFill>
              <a:prstDash val="solid"/>
            </a:ln>
            <a:effectLst>
              <a:outerShdw blurRad="40000" dist="20000" dir="5400000" rotWithShape="0">
                <a:srgbClr val="000000">
                  <a:alpha val="38000"/>
                </a:srgbClr>
              </a:outerShdw>
            </a:effectLst>
          </p:spPr>
          <p:txBody>
            <a:bodyPr rtlCol="0" anchor="ctr"/>
            <a:lstStyle/>
            <a:p>
              <a:pPr algn="ctr" defTabSz="1219170">
                <a:defRPr/>
              </a:pPr>
              <a:endParaRPr lang="vi-VN" sz="2400" kern="0" dirty="0">
                <a:solidFill>
                  <a:srgbClr val="213054"/>
                </a:solidFill>
                <a:latin typeface="Arial" panose="020B0604020202020204" pitchFamily="34" charset="0"/>
                <a:cs typeface="Arial"/>
                <a:sym typeface="Arial"/>
              </a:endParaRPr>
            </a:p>
          </p:txBody>
        </p:sp>
        <p:sp>
          <p:nvSpPr>
            <p:cNvPr id="35" name="TextBox 34">
              <a:extLst>
                <a:ext uri="{FF2B5EF4-FFF2-40B4-BE49-F238E27FC236}">
                  <a16:creationId xmlns:a16="http://schemas.microsoft.com/office/drawing/2014/main" id="{7422D4F6-CA8F-4ABA-B006-3D61A3E1875B}"/>
                </a:ext>
              </a:extLst>
            </p:cNvPr>
            <p:cNvSpPr txBox="1"/>
            <p:nvPr/>
          </p:nvSpPr>
          <p:spPr>
            <a:xfrm>
              <a:off x="2065076" y="3579964"/>
              <a:ext cx="2937620" cy="553976"/>
            </a:xfrm>
            <a:prstGeom prst="rect">
              <a:avLst/>
            </a:prstGeom>
            <a:noFill/>
          </p:spPr>
          <p:txBody>
            <a:bodyPr wrap="square" rtlCol="0">
              <a:spAutoFit/>
            </a:bodyPr>
            <a:lstStyle/>
            <a:p>
              <a:pPr algn="ctr" defTabSz="1219170">
                <a:defRPr/>
              </a:pPr>
              <a:r>
                <a:rPr lang="vi-VN" sz="3733" kern="0" dirty="0">
                  <a:solidFill>
                    <a:srgbClr val="FF0000"/>
                  </a:solidFill>
                  <a:latin typeface="UTM Cookies" panose="02040603050506020204" pitchFamily="18" charset="0"/>
                  <a:cs typeface="Arial"/>
                  <a:sym typeface="Arial"/>
                </a:rPr>
                <a:t>THẢO LUẬN</a:t>
              </a:r>
              <a:endParaRPr lang="en-US" sz="3733" kern="0" dirty="0">
                <a:solidFill>
                  <a:srgbClr val="FF0000"/>
                </a:solidFill>
                <a:latin typeface="UTM Cookies" panose="02040603050506020204" pitchFamily="18" charset="0"/>
                <a:cs typeface="Arial"/>
                <a:sym typeface="Arial"/>
              </a:endParaRPr>
            </a:p>
          </p:txBody>
        </p:sp>
      </p:grpSp>
      <p:sp>
        <p:nvSpPr>
          <p:cNvPr id="36" name="TextBox 35">
            <a:extLst>
              <a:ext uri="{FF2B5EF4-FFF2-40B4-BE49-F238E27FC236}">
                <a16:creationId xmlns:a16="http://schemas.microsoft.com/office/drawing/2014/main" id="{36C71FF1-20C9-4327-9AD4-9017A1AEE793}"/>
              </a:ext>
            </a:extLst>
          </p:cNvPr>
          <p:cNvSpPr txBox="1"/>
          <p:nvPr/>
        </p:nvSpPr>
        <p:spPr>
          <a:xfrm>
            <a:off x="4763387" y="504115"/>
            <a:ext cx="7017488" cy="1077218"/>
          </a:xfrm>
          <a:prstGeom prst="rect">
            <a:avLst/>
          </a:prstGeom>
          <a:noFill/>
        </p:spPr>
        <p:txBody>
          <a:bodyPr wrap="square" rtlCol="0">
            <a:spAutoFit/>
          </a:bodyPr>
          <a:lstStyle/>
          <a:p>
            <a:pPr defTabSz="1219170">
              <a:buClr>
                <a:srgbClr val="000000"/>
              </a:buClr>
            </a:pPr>
            <a:r>
              <a:rPr lang="vi-VN" sz="3200" kern="0" dirty="0">
                <a:solidFill>
                  <a:srgbClr val="000000"/>
                </a:solidFill>
                <a:latin typeface="Arial"/>
                <a:cs typeface="Arial"/>
                <a:sym typeface="Arial"/>
              </a:rPr>
              <a:t>+ Em có nhận xét gì về bạn nhỏ trong câu chuyện trên?</a:t>
            </a:r>
          </a:p>
        </p:txBody>
      </p:sp>
      <p:grpSp>
        <p:nvGrpSpPr>
          <p:cNvPr id="40" name="Group 39">
            <a:extLst>
              <a:ext uri="{FF2B5EF4-FFF2-40B4-BE49-F238E27FC236}">
                <a16:creationId xmlns:a16="http://schemas.microsoft.com/office/drawing/2014/main" id="{26CF4192-5161-4BB3-B808-29F71B0F2D4D}"/>
              </a:ext>
            </a:extLst>
          </p:cNvPr>
          <p:cNvGrpSpPr/>
          <p:nvPr/>
        </p:nvGrpSpPr>
        <p:grpSpPr>
          <a:xfrm>
            <a:off x="935994" y="1139905"/>
            <a:ext cx="2148892" cy="2153979"/>
            <a:chOff x="6904519" y="816566"/>
            <a:chExt cx="1611669" cy="1615484"/>
          </a:xfrm>
        </p:grpSpPr>
        <p:pic>
          <p:nvPicPr>
            <p:cNvPr id="37" name="Picture 36">
              <a:extLst>
                <a:ext uri="{FF2B5EF4-FFF2-40B4-BE49-F238E27FC236}">
                  <a16:creationId xmlns:a16="http://schemas.microsoft.com/office/drawing/2014/main" id="{D3793DFF-8911-4645-A108-1443A668E5DB}"/>
                </a:ext>
              </a:extLst>
            </p:cNvPr>
            <p:cNvPicPr>
              <a:picLocks noChangeAspect="1"/>
            </p:cNvPicPr>
            <p:nvPr/>
          </p:nvPicPr>
          <p:blipFill rotWithShape="1">
            <a:blip r:embed="rId4">
              <a:clrChange>
                <a:clrFrom>
                  <a:srgbClr val="FFFFFF"/>
                </a:clrFrom>
                <a:clrTo>
                  <a:srgbClr val="FFFFFF">
                    <a:alpha val="0"/>
                  </a:srgbClr>
                </a:clrTo>
              </a:clrChange>
              <a:extLst>
                <a:ext uri="{BEBA8EAE-BF5A-486C-A8C5-ECC9F3942E4B}">
                  <a14:imgProps xmlns:a14="http://schemas.microsoft.com/office/drawing/2010/main">
                    <a14:imgLayer r:embed="rId5">
                      <a14:imgEffect>
                        <a14:sharpenSoften amount="25000"/>
                      </a14:imgEffect>
                      <a14:imgEffect>
                        <a14:saturation sat="200000"/>
                      </a14:imgEffect>
                    </a14:imgLayer>
                  </a14:imgProps>
                </a:ext>
              </a:extLst>
            </a:blip>
            <a:srcRect l="41441" r="35227" b="3430"/>
            <a:stretch/>
          </p:blipFill>
          <p:spPr>
            <a:xfrm>
              <a:off x="6962182" y="816566"/>
              <a:ext cx="1500624" cy="1615484"/>
            </a:xfrm>
            <a:prstGeom prst="rect">
              <a:avLst/>
            </a:prstGeom>
          </p:spPr>
        </p:pic>
        <p:sp>
          <p:nvSpPr>
            <p:cNvPr id="38" name="Oval 37">
              <a:extLst>
                <a:ext uri="{FF2B5EF4-FFF2-40B4-BE49-F238E27FC236}">
                  <a16:creationId xmlns:a16="http://schemas.microsoft.com/office/drawing/2014/main" id="{8347801B-2240-4477-AC11-B5E2E6B13569}"/>
                </a:ext>
              </a:extLst>
            </p:cNvPr>
            <p:cNvSpPr/>
            <p:nvPr/>
          </p:nvSpPr>
          <p:spPr>
            <a:xfrm>
              <a:off x="8277964" y="1254125"/>
              <a:ext cx="238224" cy="2476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vi-VN" sz="1867" kern="0">
                <a:solidFill>
                  <a:srgbClr val="FFFFFF"/>
                </a:solidFill>
                <a:latin typeface="Arial" panose="020B0604020202020204" pitchFamily="34" charset="0"/>
                <a:sym typeface="Arial"/>
              </a:endParaRPr>
            </a:p>
          </p:txBody>
        </p:sp>
        <p:sp>
          <p:nvSpPr>
            <p:cNvPr id="39" name="Oval 38">
              <a:extLst>
                <a:ext uri="{FF2B5EF4-FFF2-40B4-BE49-F238E27FC236}">
                  <a16:creationId xmlns:a16="http://schemas.microsoft.com/office/drawing/2014/main" id="{3DD3A9D0-A2D1-4A72-97C9-77F634BFADA4}"/>
                </a:ext>
              </a:extLst>
            </p:cNvPr>
            <p:cNvSpPr/>
            <p:nvPr/>
          </p:nvSpPr>
          <p:spPr>
            <a:xfrm>
              <a:off x="6904519" y="1130300"/>
              <a:ext cx="238224" cy="2476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vi-VN" sz="1867" kern="0">
                <a:solidFill>
                  <a:srgbClr val="FFFFFF"/>
                </a:solidFill>
                <a:latin typeface="Arial" panose="020B0604020202020204" pitchFamily="34" charset="0"/>
                <a:sym typeface="Arial"/>
              </a:endParaRPr>
            </a:p>
          </p:txBody>
        </p:sp>
      </p:grpSp>
      <p:sp>
        <p:nvSpPr>
          <p:cNvPr id="41" name="TextBox 40">
            <a:extLst>
              <a:ext uri="{FF2B5EF4-FFF2-40B4-BE49-F238E27FC236}">
                <a16:creationId xmlns:a16="http://schemas.microsoft.com/office/drawing/2014/main" id="{1C6FC931-327B-43FB-B217-493944F6BD03}"/>
              </a:ext>
            </a:extLst>
          </p:cNvPr>
          <p:cNvSpPr txBox="1"/>
          <p:nvPr/>
        </p:nvSpPr>
        <p:spPr>
          <a:xfrm>
            <a:off x="4864548" y="1757508"/>
            <a:ext cx="6916327" cy="1077218"/>
          </a:xfrm>
          <a:prstGeom prst="rect">
            <a:avLst/>
          </a:prstGeom>
          <a:noFill/>
        </p:spPr>
        <p:txBody>
          <a:bodyPr wrap="square" rtlCol="0">
            <a:spAutoFit/>
          </a:bodyPr>
          <a:lstStyle/>
          <a:p>
            <a:pPr defTabSz="1219170">
              <a:buClr>
                <a:srgbClr val="000000"/>
              </a:buClr>
            </a:pPr>
            <a:r>
              <a:rPr lang="vi-VN" sz="3200" kern="0" dirty="0">
                <a:solidFill>
                  <a:srgbClr val="FF0000"/>
                </a:solidFill>
                <a:latin typeface="Arial"/>
                <a:cs typeface="Arial"/>
                <a:sym typeface="Wingdings" panose="05000000000000000000" pitchFamily="2" charset="2"/>
              </a:rPr>
              <a:t> Bạn nhỏ chưa tự giác làm được những việc có thể tự làm.</a:t>
            </a:r>
            <a:endParaRPr lang="vi-VN" sz="3200" kern="0" dirty="0">
              <a:solidFill>
                <a:srgbClr val="FF0000"/>
              </a:solidFill>
              <a:latin typeface="Arial"/>
              <a:cs typeface="Arial"/>
              <a:sym typeface="Arial"/>
            </a:endParaRPr>
          </a:p>
        </p:txBody>
      </p:sp>
      <p:sp>
        <p:nvSpPr>
          <p:cNvPr id="42" name="TextBox 41">
            <a:extLst>
              <a:ext uri="{FF2B5EF4-FFF2-40B4-BE49-F238E27FC236}">
                <a16:creationId xmlns:a16="http://schemas.microsoft.com/office/drawing/2014/main" id="{63317454-4D29-4759-A5E8-B9D74CC09124}"/>
              </a:ext>
            </a:extLst>
          </p:cNvPr>
          <p:cNvSpPr txBox="1"/>
          <p:nvPr/>
        </p:nvSpPr>
        <p:spPr>
          <a:xfrm>
            <a:off x="4763387" y="3001497"/>
            <a:ext cx="7017488" cy="584775"/>
          </a:xfrm>
          <a:prstGeom prst="rect">
            <a:avLst/>
          </a:prstGeom>
          <a:noFill/>
        </p:spPr>
        <p:txBody>
          <a:bodyPr wrap="square" rtlCol="0">
            <a:spAutoFit/>
          </a:bodyPr>
          <a:lstStyle/>
          <a:p>
            <a:pPr defTabSz="1219170">
              <a:buClr>
                <a:srgbClr val="000000"/>
              </a:buClr>
            </a:pPr>
            <a:r>
              <a:rPr lang="vi-VN" sz="3200" kern="0" dirty="0">
                <a:solidFill>
                  <a:srgbClr val="000000"/>
                </a:solidFill>
                <a:latin typeface="Arial"/>
                <a:cs typeface="Arial"/>
                <a:sym typeface="Arial"/>
              </a:rPr>
              <a:t>+ Em có lời khuyên gì cho bạn ấy?</a:t>
            </a:r>
          </a:p>
        </p:txBody>
      </p:sp>
      <p:pic>
        <p:nvPicPr>
          <p:cNvPr id="43" name="Picture 2">
            <a:extLst>
              <a:ext uri="{FF2B5EF4-FFF2-40B4-BE49-F238E27FC236}">
                <a16:creationId xmlns:a16="http://schemas.microsoft.com/office/drawing/2014/main" id="{6356B5CE-4BCE-474B-B73B-D2E7A6A9EBDC}"/>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86687" y="3818097"/>
            <a:ext cx="2647507" cy="2647507"/>
          </a:xfrm>
          <a:prstGeom prst="rect">
            <a:avLst/>
          </a:prstGeom>
          <a:noFill/>
          <a:extLst>
            <a:ext uri="{909E8E84-426E-40DD-AFC4-6F175D3DCCD1}">
              <a14:hiddenFill xmlns:a14="http://schemas.microsoft.com/office/drawing/2010/main">
                <a:solidFill>
                  <a:srgbClr val="FFFFFF"/>
                </a:solidFill>
              </a14:hiddenFill>
            </a:ext>
          </a:extLst>
        </p:spPr>
      </p:pic>
      <p:sp>
        <p:nvSpPr>
          <p:cNvPr id="44" name="Speech Bubble: Rectangle with Corners Rounded 43">
            <a:extLst>
              <a:ext uri="{FF2B5EF4-FFF2-40B4-BE49-F238E27FC236}">
                <a16:creationId xmlns:a16="http://schemas.microsoft.com/office/drawing/2014/main" id="{B3E138CA-310A-4AB1-B513-FF61FFE20A7F}"/>
              </a:ext>
            </a:extLst>
          </p:cNvPr>
          <p:cNvSpPr/>
          <p:nvPr/>
        </p:nvSpPr>
        <p:spPr>
          <a:xfrm>
            <a:off x="4356100" y="4165599"/>
            <a:ext cx="7149213" cy="1951148"/>
          </a:xfrm>
          <a:prstGeom prst="wedgeRoundRectCallout">
            <a:avLst>
              <a:gd name="adj1" fmla="val -67198"/>
              <a:gd name="adj2" fmla="val 2345"/>
              <a:gd name="adj3" fmla="val 16667"/>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vi-VN" sz="2667" kern="0" dirty="0">
                <a:solidFill>
                  <a:srgbClr val="FF0000"/>
                </a:solidFill>
                <a:latin typeface="Arial" panose="020B0604020202020204" pitchFamily="34" charset="0"/>
                <a:sym typeface="Arial"/>
              </a:rPr>
              <a:t>Em đã lớn, em cần biết tự làm những việc vừa sức để tự phục vụ cho bản thân mình. Như vậy sẽ tự lập hơn và không phải nhờ đến mẹ nhiều nữa nhé!</a:t>
            </a:r>
          </a:p>
        </p:txBody>
      </p:sp>
    </p:spTree>
    <p:extLst>
      <p:ext uri="{BB962C8B-B14F-4D97-AF65-F5344CB8AC3E}">
        <p14:creationId xmlns:p14="http://schemas.microsoft.com/office/powerpoint/2010/main" val="1061237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2000"/>
                                        <p:tgtEl>
                                          <p:spTgt spid="33"/>
                                        </p:tgtEl>
                                      </p:cBhvr>
                                    </p:animEffect>
                                    <p:anim calcmode="lin" valueType="num">
                                      <p:cBhvr>
                                        <p:cTn id="8" dur="2000" fill="hold"/>
                                        <p:tgtEl>
                                          <p:spTgt spid="33"/>
                                        </p:tgtEl>
                                        <p:attrNameLst>
                                          <p:attrName>ppt_w</p:attrName>
                                        </p:attrNameLst>
                                      </p:cBhvr>
                                      <p:tavLst>
                                        <p:tav tm="0" fmla="#ppt_w*sin(2.5*pi*$)">
                                          <p:val>
                                            <p:fltVal val="0"/>
                                          </p:val>
                                        </p:tav>
                                        <p:tav tm="100000">
                                          <p:val>
                                            <p:fltVal val="1"/>
                                          </p:val>
                                        </p:tav>
                                      </p:tavLst>
                                    </p:anim>
                                    <p:anim calcmode="lin" valueType="num">
                                      <p:cBhvr>
                                        <p:cTn id="9" dur="2000" fill="hold"/>
                                        <p:tgtEl>
                                          <p:spTgt spid="33"/>
                                        </p:tgtEl>
                                        <p:attrNameLst>
                                          <p:attrName>ppt_h</p:attrName>
                                        </p:attrNameLst>
                                      </p:cBhvr>
                                      <p:tavLst>
                                        <p:tav tm="0">
                                          <p:val>
                                            <p:strVal val="#ppt_h"/>
                                          </p:val>
                                        </p:tav>
                                        <p:tav tm="100000">
                                          <p:val>
                                            <p:strVal val="#ppt_h"/>
                                          </p:val>
                                        </p:tav>
                                      </p:tavLst>
                                    </p:anim>
                                  </p:childTnLst>
                                </p:cTn>
                              </p:par>
                              <p:par>
                                <p:cTn id="10" presetID="1" presetClass="exit" presetSubtype="0" fill="hold" nodeType="withEffect">
                                  <p:stCondLst>
                                    <p:cond delay="0"/>
                                  </p:stCondLst>
                                  <p:childTnLst>
                                    <p:set>
                                      <p:cBhvr>
                                        <p:cTn id="11" dur="1" fill="hold">
                                          <p:stCondLst>
                                            <p:cond delay="0"/>
                                          </p:stCondLst>
                                        </p:cTn>
                                        <p:tgtEl>
                                          <p:spTgt spid="33"/>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wipe(left)">
                                      <p:cBhvr>
                                        <p:cTn id="16" dur="500"/>
                                        <p:tgtEl>
                                          <p:spTgt spid="36"/>
                                        </p:tgtEl>
                                      </p:cBhvr>
                                    </p:animEffect>
                                  </p:childTnLst>
                                  <p:subTnLst>
                                    <p:audio>
                                      <p:cMediaNode>
                                        <p:cTn display="0" masterRel="sameClick">
                                          <p:stCondLst>
                                            <p:cond evt="begin" delay="0">
                                              <p:tn val="14"/>
                                            </p:cond>
                                          </p:stCondLst>
                                          <p:endCondLst>
                                            <p:cond evt="onStopAudio" delay="0">
                                              <p:tgtEl>
                                                <p:sldTgt/>
                                              </p:tgtEl>
                                            </p:cond>
                                          </p:endCondLst>
                                        </p:cTn>
                                        <p:tgtEl>
                                          <p:sndTgt r:embed="rId2" name="cashreg.wav"/>
                                        </p:tgtEl>
                                      </p:cMediaNode>
                                    </p:audio>
                                  </p:sub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40"/>
                                        </p:tgtEl>
                                        <p:attrNameLst>
                                          <p:attrName>style.visibility</p:attrName>
                                        </p:attrNameLst>
                                      </p:cBhvr>
                                      <p:to>
                                        <p:strVal val="visible"/>
                                      </p:to>
                                    </p:set>
                                    <p:animEffect transition="in" filter="fade">
                                      <p:cBhvr>
                                        <p:cTn id="20" dur="500"/>
                                        <p:tgtEl>
                                          <p:spTgt spid="40"/>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wipe(left)">
                                      <p:cBhvr>
                                        <p:cTn id="25" dur="500"/>
                                        <p:tgtEl>
                                          <p:spTgt spid="41"/>
                                        </p:tgtEl>
                                      </p:cBhvr>
                                    </p:animEffect>
                                  </p:childTnLst>
                                  <p:subTnLst>
                                    <p:audio>
                                      <p:cMediaNode>
                                        <p:cTn display="0" masterRel="sameClick">
                                          <p:stCondLst>
                                            <p:cond evt="begin" delay="0">
                                              <p:tn val="23"/>
                                            </p:cond>
                                          </p:stCondLst>
                                          <p:endCondLst>
                                            <p:cond evt="onStopAudio" delay="0">
                                              <p:tgtEl>
                                                <p:sldTgt/>
                                              </p:tgtEl>
                                            </p:cond>
                                          </p:endCondLst>
                                        </p:cTn>
                                        <p:tgtEl>
                                          <p:sndTgt r:embed="rId3" name="chimes.wav"/>
                                        </p:tgtEl>
                                      </p:cMediaNode>
                                    </p:audio>
                                  </p:sub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42"/>
                                        </p:tgtEl>
                                        <p:attrNameLst>
                                          <p:attrName>style.visibility</p:attrName>
                                        </p:attrNameLst>
                                      </p:cBhvr>
                                      <p:to>
                                        <p:strVal val="visible"/>
                                      </p:to>
                                    </p:set>
                                    <p:animEffect transition="in" filter="wipe(left)">
                                      <p:cBhvr>
                                        <p:cTn id="30" dur="500"/>
                                        <p:tgtEl>
                                          <p:spTgt spid="42"/>
                                        </p:tgtEl>
                                      </p:cBhvr>
                                    </p:animEffect>
                                  </p:childTnLst>
                                  <p:subTnLst>
                                    <p:audio>
                                      <p:cMediaNode>
                                        <p:cTn display="0" masterRel="sameClick">
                                          <p:stCondLst>
                                            <p:cond evt="begin" delay="0">
                                              <p:tn val="28"/>
                                            </p:cond>
                                          </p:stCondLst>
                                          <p:endCondLst>
                                            <p:cond evt="onStopAudio" delay="0">
                                              <p:tgtEl>
                                                <p:sldTgt/>
                                              </p:tgtEl>
                                            </p:cond>
                                          </p:endCondLst>
                                        </p:cTn>
                                        <p:tgtEl>
                                          <p:sndTgt r:embed="rId2" name="cashreg.wav"/>
                                        </p:tgtEl>
                                      </p:cMediaNode>
                                    </p:audio>
                                  </p:sub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fade">
                                      <p:cBhvr>
                                        <p:cTn id="35" dur="1000"/>
                                        <p:tgtEl>
                                          <p:spTgt spid="43"/>
                                        </p:tgtEl>
                                      </p:cBhvr>
                                    </p:animEffect>
                                    <p:anim calcmode="lin" valueType="num">
                                      <p:cBhvr>
                                        <p:cTn id="36" dur="1000" fill="hold"/>
                                        <p:tgtEl>
                                          <p:spTgt spid="43"/>
                                        </p:tgtEl>
                                        <p:attrNameLst>
                                          <p:attrName>ppt_x</p:attrName>
                                        </p:attrNameLst>
                                      </p:cBhvr>
                                      <p:tavLst>
                                        <p:tav tm="0">
                                          <p:val>
                                            <p:strVal val="#ppt_x"/>
                                          </p:val>
                                        </p:tav>
                                        <p:tav tm="100000">
                                          <p:val>
                                            <p:strVal val="#ppt_x"/>
                                          </p:val>
                                        </p:tav>
                                      </p:tavLst>
                                    </p:anim>
                                    <p:anim calcmode="lin" valueType="num">
                                      <p:cBhvr>
                                        <p:cTn id="37"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wipe(left)">
                                      <p:cBhvr>
                                        <p:cTn id="42" dur="500"/>
                                        <p:tgtEl>
                                          <p:spTgt spid="44"/>
                                        </p:tgtEl>
                                      </p:cBhvr>
                                    </p:animEffect>
                                  </p:childTnLst>
                                  <p:subTnLst>
                                    <p:audio>
                                      <p:cMediaNode>
                                        <p:cTn display="0" masterRel="sameClick">
                                          <p:stCondLst>
                                            <p:cond evt="begin" delay="0">
                                              <p:tn val="4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41" grpId="0"/>
      <p:bldP spid="42" grpId="0"/>
      <p:bldP spid="4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C5AED49-2B4C-4652-9C90-099607886D80}"/>
              </a:ext>
            </a:extLst>
          </p:cNvPr>
          <p:cNvSpPr/>
          <p:nvPr/>
        </p:nvSpPr>
        <p:spPr>
          <a:xfrm>
            <a:off x="4718145" y="658117"/>
            <a:ext cx="2755710" cy="802433"/>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schemeClr val="tx2">
                    <a:lumMod val="10000"/>
                  </a:schemeClr>
                </a:solidFill>
                <a:effectLst/>
                <a:uLnTx/>
                <a:uFillTx/>
                <a:latin typeface="Calibri"/>
                <a:ea typeface="+mn-ea"/>
                <a:cs typeface="+mn-cs"/>
              </a:rPr>
              <a:t>Kết</a:t>
            </a:r>
            <a:r>
              <a:rPr kumimoji="0" lang="en-US" sz="6000" b="0" i="0" u="none" strike="noStrike" kern="1200" cap="none" spc="0" normalizeH="0" baseline="0" noProof="0" dirty="0">
                <a:ln>
                  <a:noFill/>
                </a:ln>
                <a:solidFill>
                  <a:schemeClr val="tx2">
                    <a:lumMod val="10000"/>
                  </a:schemeClr>
                </a:solidFill>
                <a:effectLst/>
                <a:uLnTx/>
                <a:uFillTx/>
                <a:latin typeface="Calibri"/>
                <a:ea typeface="+mn-ea"/>
                <a:cs typeface="+mn-cs"/>
              </a:rPr>
              <a:t> </a:t>
            </a:r>
            <a:r>
              <a:rPr kumimoji="0" lang="en-US" sz="6000" b="0" i="0" u="none" strike="noStrike" kern="1200" cap="none" spc="0" normalizeH="0" baseline="0" noProof="0" dirty="0" err="1">
                <a:ln>
                  <a:noFill/>
                </a:ln>
                <a:solidFill>
                  <a:schemeClr val="tx2">
                    <a:lumMod val="10000"/>
                  </a:schemeClr>
                </a:solidFill>
                <a:effectLst/>
                <a:uLnTx/>
                <a:uFillTx/>
                <a:latin typeface="Calibri"/>
                <a:ea typeface="+mn-ea"/>
                <a:cs typeface="+mn-cs"/>
              </a:rPr>
              <a:t>luận</a:t>
            </a:r>
            <a:endParaRPr kumimoji="0" lang="en-US" sz="6000" b="0" i="0" u="none" strike="noStrike" kern="1200" cap="none" spc="0" normalizeH="0" baseline="0" noProof="0" dirty="0">
              <a:ln>
                <a:noFill/>
              </a:ln>
              <a:solidFill>
                <a:schemeClr val="tx2">
                  <a:lumMod val="10000"/>
                </a:schemeClr>
              </a:solidFill>
              <a:effectLst/>
              <a:uLnTx/>
              <a:uFillTx/>
              <a:latin typeface="Calibri"/>
              <a:ea typeface="+mn-ea"/>
              <a:cs typeface="+mn-cs"/>
            </a:endParaRPr>
          </a:p>
        </p:txBody>
      </p:sp>
      <p:sp>
        <p:nvSpPr>
          <p:cNvPr id="6" name="TextBox 5">
            <a:extLst>
              <a:ext uri="{FF2B5EF4-FFF2-40B4-BE49-F238E27FC236}">
                <a16:creationId xmlns:a16="http://schemas.microsoft.com/office/drawing/2014/main" id="{75212B7E-B46F-426C-A6E5-6807D80803E3}"/>
              </a:ext>
            </a:extLst>
          </p:cNvPr>
          <p:cNvSpPr txBox="1"/>
          <p:nvPr/>
        </p:nvSpPr>
        <p:spPr>
          <a:xfrm>
            <a:off x="569844" y="2415238"/>
            <a:ext cx="11348619" cy="1569660"/>
          </a:xfrm>
          <a:prstGeom prst="rect">
            <a:avLst/>
          </a:prstGeom>
          <a:noFill/>
        </p:spPr>
        <p:txBody>
          <a:bodyPr wrap="square" rtlCol="0">
            <a:spAutoFit/>
          </a:bodyPr>
          <a:lstStyle/>
          <a:p>
            <a:pPr algn="ctr"/>
            <a:r>
              <a:rPr lang="en-US" sz="4800" b="1" dirty="0" err="1">
                <a:solidFill>
                  <a:srgbClr val="FF0000"/>
                </a:solidFill>
                <a:effectLst/>
              </a:rPr>
              <a:t>Em</a:t>
            </a:r>
            <a:r>
              <a:rPr lang="en-US" sz="4800" b="1" dirty="0">
                <a:solidFill>
                  <a:srgbClr val="FF0000"/>
                </a:solidFill>
                <a:effectLst/>
              </a:rPr>
              <a:t> </a:t>
            </a:r>
            <a:r>
              <a:rPr lang="en-US" sz="4800" b="1" dirty="0" err="1">
                <a:solidFill>
                  <a:srgbClr val="FF0000"/>
                </a:solidFill>
                <a:effectLst/>
              </a:rPr>
              <a:t>đã</a:t>
            </a:r>
            <a:r>
              <a:rPr lang="en-US" sz="4800" b="1" dirty="0">
                <a:solidFill>
                  <a:srgbClr val="FF0000"/>
                </a:solidFill>
                <a:effectLst/>
              </a:rPr>
              <a:t> </a:t>
            </a:r>
            <a:r>
              <a:rPr lang="en-US" sz="4800" b="1" dirty="0" err="1">
                <a:solidFill>
                  <a:srgbClr val="FF0000"/>
                </a:solidFill>
                <a:effectLst/>
              </a:rPr>
              <a:t>lớn</a:t>
            </a:r>
            <a:r>
              <a:rPr lang="en-US" sz="4800" b="1" dirty="0">
                <a:solidFill>
                  <a:srgbClr val="FF0000"/>
                </a:solidFill>
                <a:effectLst/>
              </a:rPr>
              <a:t>, </a:t>
            </a:r>
            <a:r>
              <a:rPr lang="en-US" sz="4800" b="1" dirty="0" err="1">
                <a:solidFill>
                  <a:srgbClr val="FF0000"/>
                </a:solidFill>
                <a:effectLst/>
              </a:rPr>
              <a:t>em</a:t>
            </a:r>
            <a:r>
              <a:rPr lang="en-US" sz="4800" b="1" dirty="0">
                <a:solidFill>
                  <a:srgbClr val="FF0000"/>
                </a:solidFill>
                <a:effectLst/>
              </a:rPr>
              <a:t> </a:t>
            </a:r>
            <a:r>
              <a:rPr lang="en-US" sz="4800" b="1" dirty="0" err="1">
                <a:solidFill>
                  <a:srgbClr val="FF0000"/>
                </a:solidFill>
                <a:effectLst/>
              </a:rPr>
              <a:t>nên</a:t>
            </a:r>
            <a:r>
              <a:rPr lang="en-US" sz="4800" b="1" dirty="0">
                <a:solidFill>
                  <a:srgbClr val="FF0000"/>
                </a:solidFill>
                <a:effectLst/>
              </a:rPr>
              <a:t> </a:t>
            </a:r>
            <a:r>
              <a:rPr lang="en-US" sz="4800" b="1" dirty="0" err="1">
                <a:solidFill>
                  <a:srgbClr val="FF0000"/>
                </a:solidFill>
                <a:effectLst/>
              </a:rPr>
              <a:t>tự</a:t>
            </a:r>
            <a:r>
              <a:rPr lang="en-US" sz="4800" b="1" dirty="0">
                <a:solidFill>
                  <a:srgbClr val="FF0000"/>
                </a:solidFill>
                <a:effectLst/>
              </a:rPr>
              <a:t> </a:t>
            </a:r>
            <a:r>
              <a:rPr lang="en-US" sz="4800" b="1" dirty="0" err="1">
                <a:solidFill>
                  <a:srgbClr val="FF0000"/>
                </a:solidFill>
                <a:effectLst/>
              </a:rPr>
              <a:t>làm</a:t>
            </a:r>
            <a:r>
              <a:rPr lang="en-US" sz="4800" b="1" dirty="0">
                <a:solidFill>
                  <a:srgbClr val="FF0000"/>
                </a:solidFill>
                <a:effectLst/>
              </a:rPr>
              <a:t> </a:t>
            </a:r>
            <a:r>
              <a:rPr lang="en-US" sz="4800" b="1" dirty="0" err="1">
                <a:solidFill>
                  <a:srgbClr val="FF0000"/>
                </a:solidFill>
                <a:effectLst/>
              </a:rPr>
              <a:t>những</a:t>
            </a:r>
            <a:r>
              <a:rPr lang="en-US" sz="4800" b="1" dirty="0">
                <a:solidFill>
                  <a:srgbClr val="FF0000"/>
                </a:solidFill>
                <a:effectLst/>
              </a:rPr>
              <a:t> </a:t>
            </a:r>
            <a:r>
              <a:rPr lang="en-US" sz="4800" b="1" dirty="0" err="1">
                <a:solidFill>
                  <a:srgbClr val="FF0000"/>
                </a:solidFill>
                <a:effectLst/>
              </a:rPr>
              <a:t>việc</a:t>
            </a:r>
            <a:r>
              <a:rPr lang="en-US" sz="4800" b="1" dirty="0">
                <a:solidFill>
                  <a:srgbClr val="FF0000"/>
                </a:solidFill>
                <a:effectLst/>
              </a:rPr>
              <a:t> </a:t>
            </a:r>
            <a:r>
              <a:rPr lang="en-US" sz="4800" b="1" dirty="0" err="1">
                <a:solidFill>
                  <a:srgbClr val="FF0000"/>
                </a:solidFill>
                <a:effectLst/>
              </a:rPr>
              <a:t>vừa</a:t>
            </a:r>
            <a:r>
              <a:rPr lang="en-US" sz="4800" b="1" dirty="0">
                <a:solidFill>
                  <a:srgbClr val="FF0000"/>
                </a:solidFill>
                <a:effectLst/>
              </a:rPr>
              <a:t> </a:t>
            </a:r>
            <a:r>
              <a:rPr lang="en-US" sz="4800" b="1" dirty="0" err="1">
                <a:solidFill>
                  <a:srgbClr val="FF0000"/>
                </a:solidFill>
                <a:effectLst/>
              </a:rPr>
              <a:t>sức</a:t>
            </a:r>
            <a:r>
              <a:rPr lang="en-US" sz="4800" b="1" dirty="0">
                <a:solidFill>
                  <a:srgbClr val="FF0000"/>
                </a:solidFill>
                <a:effectLst/>
              </a:rPr>
              <a:t> </a:t>
            </a:r>
            <a:r>
              <a:rPr lang="en-US" sz="4800" b="1" dirty="0" err="1">
                <a:solidFill>
                  <a:srgbClr val="FF0000"/>
                </a:solidFill>
                <a:effectLst/>
              </a:rPr>
              <a:t>để</a:t>
            </a:r>
            <a:r>
              <a:rPr lang="en-US" sz="4800" b="1" dirty="0">
                <a:solidFill>
                  <a:srgbClr val="FF0000"/>
                </a:solidFill>
                <a:effectLst/>
              </a:rPr>
              <a:t> </a:t>
            </a:r>
            <a:r>
              <a:rPr lang="en-US" sz="4800" b="1" dirty="0" err="1">
                <a:solidFill>
                  <a:srgbClr val="FF0000"/>
                </a:solidFill>
                <a:effectLst/>
              </a:rPr>
              <a:t>tự</a:t>
            </a:r>
            <a:r>
              <a:rPr lang="en-US" sz="4800" b="1" dirty="0">
                <a:solidFill>
                  <a:srgbClr val="FF0000"/>
                </a:solidFill>
                <a:effectLst/>
              </a:rPr>
              <a:t> </a:t>
            </a:r>
            <a:r>
              <a:rPr lang="en-US" sz="4800" b="1" dirty="0" err="1">
                <a:solidFill>
                  <a:srgbClr val="FF0000"/>
                </a:solidFill>
                <a:effectLst/>
              </a:rPr>
              <a:t>phục</a:t>
            </a:r>
            <a:r>
              <a:rPr lang="en-US" sz="4800" b="1" dirty="0">
                <a:solidFill>
                  <a:srgbClr val="FF0000"/>
                </a:solidFill>
                <a:effectLst/>
              </a:rPr>
              <a:t> </a:t>
            </a:r>
            <a:r>
              <a:rPr lang="en-US" sz="4800" b="1" dirty="0" err="1">
                <a:solidFill>
                  <a:srgbClr val="FF0000"/>
                </a:solidFill>
                <a:effectLst/>
              </a:rPr>
              <a:t>vụ</a:t>
            </a:r>
            <a:r>
              <a:rPr lang="en-US" sz="4800" b="1" dirty="0">
                <a:solidFill>
                  <a:srgbClr val="FF0000"/>
                </a:solidFill>
                <a:effectLst/>
              </a:rPr>
              <a:t> </a:t>
            </a:r>
            <a:r>
              <a:rPr lang="en-US" sz="4800" b="1" dirty="0" err="1">
                <a:solidFill>
                  <a:srgbClr val="FF0000"/>
                </a:solidFill>
                <a:effectLst/>
              </a:rPr>
              <a:t>cho</a:t>
            </a:r>
            <a:r>
              <a:rPr lang="en-US" sz="4800" b="1" dirty="0">
                <a:solidFill>
                  <a:srgbClr val="FF0000"/>
                </a:solidFill>
                <a:effectLst/>
              </a:rPr>
              <a:t> </a:t>
            </a:r>
            <a:r>
              <a:rPr lang="en-US" sz="4800" b="1" dirty="0" err="1">
                <a:solidFill>
                  <a:srgbClr val="FF0000"/>
                </a:solidFill>
                <a:effectLst/>
              </a:rPr>
              <a:t>mình</a:t>
            </a:r>
            <a:r>
              <a:rPr lang="en-US" sz="4800" b="1" dirty="0">
                <a:solidFill>
                  <a:srgbClr val="FF0000"/>
                </a:solidFill>
                <a:effectLst/>
              </a:rPr>
              <a:t>. </a:t>
            </a:r>
            <a:endParaRPr lang="en-US" sz="4800" dirty="0">
              <a:solidFill>
                <a:srgbClr val="FF0000"/>
              </a:solidFill>
            </a:endParaRPr>
          </a:p>
        </p:txBody>
      </p:sp>
    </p:spTree>
    <p:extLst>
      <p:ext uri="{BB962C8B-B14F-4D97-AF65-F5344CB8AC3E}">
        <p14:creationId xmlns:p14="http://schemas.microsoft.com/office/powerpoint/2010/main" val="1440096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3596319" y="491818"/>
            <a:ext cx="5155335"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3"/>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4" cstate="print">
              <a:extLst>
                <a:ext uri="{BEBA8EAE-BF5A-486C-A8C5-ECC9F3942E4B}">
                  <a14:imgProps xmlns:a14="http://schemas.microsoft.com/office/drawing/2010/main">
                    <a14:imgLayer r:embed="rId5">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6"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4396948" y="3006461"/>
            <a:ext cx="3839664"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lang="en-US" sz="6600" b="1" dirty="0" err="1">
                <a:solidFill>
                  <a:srgbClr val="FF0000"/>
                </a:solidFill>
                <a:latin typeface="Arial-Rounded" panose="020B0604020202020204" pitchFamily="34" charset="0"/>
                <a:ea typeface="Arial-Rounded" panose="020B0604020202020204" pitchFamily="34" charset="0"/>
                <a:cs typeface="Arial-Rounded" panose="020B0604020202020204" pitchFamily="34" charset="0"/>
              </a:rPr>
              <a:t>Khám</a:t>
            </a:r>
            <a:r>
              <a:rPr lang="en-US" sz="6600" b="1" dirty="0">
                <a:solidFill>
                  <a:srgbClr val="FF0000"/>
                </a:solidFill>
                <a:latin typeface="Arial-Rounded" panose="020B0604020202020204" pitchFamily="34" charset="0"/>
                <a:ea typeface="Arial-Rounded" panose="020B0604020202020204" pitchFamily="34" charset="0"/>
                <a:cs typeface="Arial-Rounded" panose="020B0604020202020204" pitchFamily="34" charset="0"/>
              </a:rPr>
              <a:t> </a:t>
            </a:r>
            <a:r>
              <a:rPr lang="en-US" sz="6600" b="1" dirty="0" err="1">
                <a:solidFill>
                  <a:srgbClr val="FF0000"/>
                </a:solidFill>
                <a:latin typeface="Arial-Rounded" panose="020B0604020202020204" pitchFamily="34" charset="0"/>
                <a:ea typeface="Arial-Rounded" panose="020B0604020202020204" pitchFamily="34" charset="0"/>
                <a:cs typeface="Arial-Rounded" panose="020B0604020202020204" pitchFamily="34" charset="0"/>
              </a:rPr>
              <a:t>phá</a:t>
            </a:r>
            <a:endPar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2050" name="Picture 2" descr="在走动的火车 852x480 | Pics, Animation, Trave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804072" y="2373407"/>
            <a:ext cx="7818554" cy="4759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17810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5EA6FA6-0409-4968-8F2A-D104D5DEBAA9}"/>
              </a:ext>
            </a:extLst>
          </p:cNvPr>
          <p:cNvSpPr txBox="1"/>
          <p:nvPr/>
        </p:nvSpPr>
        <p:spPr>
          <a:xfrm>
            <a:off x="710294" y="442992"/>
            <a:ext cx="11379068" cy="2217082"/>
          </a:xfrm>
          <a:prstGeom prst="rect">
            <a:avLst/>
          </a:prstGeom>
          <a:noFill/>
        </p:spPr>
        <p:txBody>
          <a:bodyPr wrap="square" rtlCol="0">
            <a:spAutoFit/>
          </a:bodyPr>
          <a:lstStyle/>
          <a:p>
            <a:pPr defTabSz="1219170">
              <a:lnSpc>
                <a:spcPct val="150000"/>
              </a:lnSpc>
              <a:buClr>
                <a:srgbClr val="000000"/>
              </a:buClr>
            </a:pPr>
            <a:r>
              <a:rPr lang="en-US" sz="3200" kern="0" dirty="0">
                <a:solidFill>
                  <a:srgbClr val="E3E7EA">
                    <a:lumMod val="10000"/>
                  </a:srgbClr>
                </a:solidFill>
                <a:latin typeface="Arial"/>
                <a:cs typeface="Arial"/>
                <a:sym typeface="Arial"/>
              </a:rPr>
              <a:t>2. </a:t>
            </a:r>
            <a:r>
              <a:rPr lang="vi-VN" sz="3200" kern="0" dirty="0">
                <a:solidFill>
                  <a:srgbClr val="E3E7EA">
                    <a:lumMod val="10000"/>
                  </a:srgbClr>
                </a:solidFill>
                <a:latin typeface="Arial"/>
                <a:cs typeface="Arial"/>
                <a:sym typeface="Arial"/>
              </a:rPr>
              <a:t>Kể về những việc em nên tự làm để phục vụ bản thân.</a:t>
            </a:r>
          </a:p>
          <a:p>
            <a:pPr marL="457189" indent="-457189" defTabSz="1219170">
              <a:lnSpc>
                <a:spcPct val="150000"/>
              </a:lnSpc>
              <a:buClr>
                <a:srgbClr val="000000"/>
              </a:buClr>
              <a:buFontTx/>
              <a:buChar char="-"/>
            </a:pPr>
            <a:r>
              <a:rPr lang="vi-VN" sz="3200" kern="0" dirty="0">
                <a:solidFill>
                  <a:srgbClr val="E3E7EA">
                    <a:lumMod val="10000"/>
                  </a:srgbClr>
                </a:solidFill>
                <a:latin typeface="Arial"/>
                <a:cs typeface="Arial"/>
                <a:sym typeface="Arial"/>
              </a:rPr>
              <a:t>Liệt kê những việc em nên tự làm.</a:t>
            </a:r>
          </a:p>
          <a:p>
            <a:pPr marL="457189" indent="-457189" defTabSz="1219170">
              <a:lnSpc>
                <a:spcPct val="150000"/>
              </a:lnSpc>
              <a:buClr>
                <a:srgbClr val="000000"/>
              </a:buClr>
              <a:buFontTx/>
              <a:buChar char="-"/>
            </a:pPr>
            <a:r>
              <a:rPr lang="vi-VN" sz="3200" kern="0" dirty="0">
                <a:solidFill>
                  <a:srgbClr val="E3E7EA">
                    <a:lumMod val="10000"/>
                  </a:srgbClr>
                </a:solidFill>
                <a:latin typeface="Arial"/>
                <a:cs typeface="Arial"/>
                <a:sym typeface="Arial"/>
              </a:rPr>
              <a:t>Thảo luận về cách làm những việc đó.</a:t>
            </a:r>
            <a:endParaRPr lang="en-US" sz="3200" kern="0" dirty="0">
              <a:solidFill>
                <a:srgbClr val="E3E7EA">
                  <a:lumMod val="10000"/>
                </a:srgbClr>
              </a:solidFill>
              <a:latin typeface="Arial"/>
              <a:cs typeface="Arial"/>
              <a:sym typeface="Arial"/>
            </a:endParaRPr>
          </a:p>
        </p:txBody>
      </p:sp>
      <p:pic>
        <p:nvPicPr>
          <p:cNvPr id="3" name="Picture 2">
            <a:extLst>
              <a:ext uri="{FF2B5EF4-FFF2-40B4-BE49-F238E27FC236}">
                <a16:creationId xmlns:a16="http://schemas.microsoft.com/office/drawing/2014/main" id="{1C3082DF-D336-4D71-88C2-5A010CD5C716}"/>
              </a:ext>
            </a:extLst>
          </p:cNvPr>
          <p:cNvPicPr>
            <a:picLocks noChangeAspect="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543104" y="2660074"/>
            <a:ext cx="7935879" cy="3523747"/>
          </a:xfrm>
          <a:prstGeom prst="rect">
            <a:avLst/>
          </a:prstGeom>
        </p:spPr>
      </p:pic>
      <p:pic>
        <p:nvPicPr>
          <p:cNvPr id="4" name="Picture 3">
            <a:extLst>
              <a:ext uri="{FF2B5EF4-FFF2-40B4-BE49-F238E27FC236}">
                <a16:creationId xmlns:a16="http://schemas.microsoft.com/office/drawing/2014/main" id="{3D930E3A-EDFF-41E9-B6DA-7D4B27E20E70}"/>
              </a:ext>
            </a:extLst>
          </p:cNvPr>
          <p:cNvPicPr>
            <a:picLocks noChangeAspect="1"/>
          </p:cNvPicPr>
          <p:nvPr/>
        </p:nvPicPr>
        <p:blipFill>
          <a:blip r:embed="rId5"/>
          <a:stretch>
            <a:fillRect/>
          </a:stretch>
        </p:blipFill>
        <p:spPr>
          <a:xfrm>
            <a:off x="8478983" y="2660074"/>
            <a:ext cx="3169914" cy="3013362"/>
          </a:xfrm>
          <a:prstGeom prst="rect">
            <a:avLst/>
          </a:prstGeom>
          <a:ln>
            <a:solidFill>
              <a:schemeClr val="accent1"/>
            </a:solidFill>
          </a:ln>
          <a:effectLst>
            <a:softEdge rad="112500"/>
          </a:effectLst>
        </p:spPr>
      </p:pic>
      <p:sp>
        <p:nvSpPr>
          <p:cNvPr id="5" name="TextBox 4">
            <a:extLst>
              <a:ext uri="{FF2B5EF4-FFF2-40B4-BE49-F238E27FC236}">
                <a16:creationId xmlns:a16="http://schemas.microsoft.com/office/drawing/2014/main" id="{6B55D625-E252-4057-AB1F-102B14014429}"/>
              </a:ext>
            </a:extLst>
          </p:cNvPr>
          <p:cNvSpPr txBox="1"/>
          <p:nvPr/>
        </p:nvSpPr>
        <p:spPr>
          <a:xfrm>
            <a:off x="9464002" y="5722156"/>
            <a:ext cx="1425672" cy="400110"/>
          </a:xfrm>
          <a:prstGeom prst="rect">
            <a:avLst/>
          </a:prstGeom>
          <a:noFill/>
        </p:spPr>
        <p:txBody>
          <a:bodyPr wrap="square" rtlCol="0">
            <a:spAutoFit/>
          </a:bodyPr>
          <a:lstStyle/>
          <a:p>
            <a:r>
              <a:rPr lang="en-US" sz="2000" b="1" dirty="0" err="1">
                <a:solidFill>
                  <a:schemeClr val="tx2">
                    <a:lumMod val="10000"/>
                  </a:schemeClr>
                </a:solidFill>
              </a:rPr>
              <a:t>Tự</a:t>
            </a:r>
            <a:r>
              <a:rPr lang="en-US" sz="2000" b="1" dirty="0">
                <a:solidFill>
                  <a:schemeClr val="tx2">
                    <a:lumMod val="10000"/>
                  </a:schemeClr>
                </a:solidFill>
              </a:rPr>
              <a:t> </a:t>
            </a:r>
            <a:r>
              <a:rPr lang="en-US" sz="2000" b="1" dirty="0" err="1">
                <a:solidFill>
                  <a:schemeClr val="tx2">
                    <a:lumMod val="10000"/>
                  </a:schemeClr>
                </a:solidFill>
              </a:rPr>
              <a:t>tắm</a:t>
            </a:r>
            <a:endParaRPr lang="en-US" sz="2000" b="1" dirty="0">
              <a:solidFill>
                <a:schemeClr val="tx2">
                  <a:lumMod val="10000"/>
                </a:schemeClr>
              </a:solidFill>
            </a:endParaRPr>
          </a:p>
        </p:txBody>
      </p:sp>
    </p:spTree>
    <p:extLst>
      <p:ext uri="{BB962C8B-B14F-4D97-AF65-F5344CB8AC3E}">
        <p14:creationId xmlns:p14="http://schemas.microsoft.com/office/powerpoint/2010/main" val="2159181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left)">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left)">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par>
                                <p:cTn id="23" presetID="16" presetClass="entr" presetSubtype="21"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arn(inVertical)">
                                      <p:cBhvr>
                                        <p:cTn id="25" dur="500"/>
                                        <p:tgtEl>
                                          <p:spTgt spid="4"/>
                                        </p:tgtEl>
                                      </p:cBhvr>
                                    </p:animEffect>
                                  </p:childTnLst>
                                </p:cTn>
                              </p:par>
                              <p:par>
                                <p:cTn id="26" presetID="16" presetClass="entr" presetSubtype="21" fill="hold" nodeType="with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barn(inVertical)">
                                      <p:cBhvr>
                                        <p:cTn id="28"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theme/theme1.xml><?xml version="1.0" encoding="utf-8"?>
<a:theme xmlns:a="http://schemas.openxmlformats.org/drawingml/2006/main" name="自定义设计方案">
  <a:themeElements>
    <a:clrScheme name="自定义 6">
      <a:dk1>
        <a:sysClr val="windowText" lastClr="000000"/>
      </a:dk1>
      <a:lt1>
        <a:sysClr val="window" lastClr="FFFFFF"/>
      </a:lt1>
      <a:dk2>
        <a:srgbClr val="44546A"/>
      </a:dk2>
      <a:lt2>
        <a:srgbClr val="E7E6E6"/>
      </a:lt2>
      <a:accent1>
        <a:srgbClr val="333F50"/>
      </a:accent1>
      <a:accent2>
        <a:srgbClr val="CA8F45"/>
      </a:accent2>
      <a:accent3>
        <a:srgbClr val="333F50"/>
      </a:accent3>
      <a:accent4>
        <a:srgbClr val="CA8F45"/>
      </a:accent4>
      <a:accent5>
        <a:srgbClr val="333F50"/>
      </a:accent5>
      <a:accent6>
        <a:srgbClr val="CA8F45"/>
      </a:accent6>
      <a:hlink>
        <a:srgbClr val="333F50"/>
      </a:hlink>
      <a:folHlink>
        <a:srgbClr val="CA8F45"/>
      </a:folHlink>
    </a:clrScheme>
    <a:fontScheme name="Temp">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glish Vocabulary Workshop by Slidesgo">
  <a:themeElements>
    <a:clrScheme name="Simple Light">
      <a:dk1>
        <a:srgbClr val="003849"/>
      </a:dk1>
      <a:lt1>
        <a:srgbClr val="FFFFFF"/>
      </a:lt1>
      <a:dk2>
        <a:srgbClr val="A775FE"/>
      </a:dk2>
      <a:lt2>
        <a:srgbClr val="E3E7EA"/>
      </a:lt2>
      <a:accent1>
        <a:srgbClr val="FFC86D"/>
      </a:accent1>
      <a:accent2>
        <a:srgbClr val="FEB444"/>
      </a:accent2>
      <a:accent3>
        <a:srgbClr val="FE8966"/>
      </a:accent3>
      <a:accent4>
        <a:srgbClr val="FD6A5E"/>
      </a:accent4>
      <a:accent5>
        <a:srgbClr val="9FE4F5"/>
      </a:accent5>
      <a:accent6>
        <a:srgbClr val="6ED0E7"/>
      </a:accent6>
      <a:hlink>
        <a:srgbClr val="00384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English Vocabulary Workshop by Slidesgo">
  <a:themeElements>
    <a:clrScheme name="Simple Light">
      <a:dk1>
        <a:srgbClr val="003849"/>
      </a:dk1>
      <a:lt1>
        <a:srgbClr val="FFFFFF"/>
      </a:lt1>
      <a:dk2>
        <a:srgbClr val="A775FE"/>
      </a:dk2>
      <a:lt2>
        <a:srgbClr val="E3E7EA"/>
      </a:lt2>
      <a:accent1>
        <a:srgbClr val="FFC86D"/>
      </a:accent1>
      <a:accent2>
        <a:srgbClr val="FEB444"/>
      </a:accent2>
      <a:accent3>
        <a:srgbClr val="FE8966"/>
      </a:accent3>
      <a:accent4>
        <a:srgbClr val="FD6A5E"/>
      </a:accent4>
      <a:accent5>
        <a:srgbClr val="9FE4F5"/>
      </a:accent5>
      <a:accent6>
        <a:srgbClr val="6ED0E7"/>
      </a:accent6>
      <a:hlink>
        <a:srgbClr val="00384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_English Vocabulary Workshop by Slidesgo">
  <a:themeElements>
    <a:clrScheme name="Simple Light">
      <a:dk1>
        <a:srgbClr val="003849"/>
      </a:dk1>
      <a:lt1>
        <a:srgbClr val="FFFFFF"/>
      </a:lt1>
      <a:dk2>
        <a:srgbClr val="A775FE"/>
      </a:dk2>
      <a:lt2>
        <a:srgbClr val="E3E7EA"/>
      </a:lt2>
      <a:accent1>
        <a:srgbClr val="FFC86D"/>
      </a:accent1>
      <a:accent2>
        <a:srgbClr val="FEB444"/>
      </a:accent2>
      <a:accent3>
        <a:srgbClr val="FE8966"/>
      </a:accent3>
      <a:accent4>
        <a:srgbClr val="FD6A5E"/>
      </a:accent4>
      <a:accent5>
        <a:srgbClr val="9FE4F5"/>
      </a:accent5>
      <a:accent6>
        <a:srgbClr val="6ED0E7"/>
      </a:accent6>
      <a:hlink>
        <a:srgbClr val="00384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3_English Vocabulary Workshop by Slidesgo">
  <a:themeElements>
    <a:clrScheme name="Simple Light">
      <a:dk1>
        <a:srgbClr val="003849"/>
      </a:dk1>
      <a:lt1>
        <a:srgbClr val="FFFFFF"/>
      </a:lt1>
      <a:dk2>
        <a:srgbClr val="A775FE"/>
      </a:dk2>
      <a:lt2>
        <a:srgbClr val="E3E7EA"/>
      </a:lt2>
      <a:accent1>
        <a:srgbClr val="FFC86D"/>
      </a:accent1>
      <a:accent2>
        <a:srgbClr val="FEB444"/>
      </a:accent2>
      <a:accent3>
        <a:srgbClr val="FE8966"/>
      </a:accent3>
      <a:accent4>
        <a:srgbClr val="FD6A5E"/>
      </a:accent4>
      <a:accent5>
        <a:srgbClr val="9FE4F5"/>
      </a:accent5>
      <a:accent6>
        <a:srgbClr val="6ED0E7"/>
      </a:accent6>
      <a:hlink>
        <a:srgbClr val="00384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326</TotalTime>
  <Words>640</Words>
  <Application>Microsoft Office PowerPoint</Application>
  <PresentationFormat>Widescreen</PresentationFormat>
  <Paragraphs>61</Paragraphs>
  <Slides>20</Slides>
  <Notes>11</Notes>
  <HiddenSlides>0</HiddenSlides>
  <MMClips>1</MMClips>
  <ScaleCrop>false</ScaleCrop>
  <HeadingPairs>
    <vt:vector size="6" baseType="variant">
      <vt:variant>
        <vt:lpstr>Fonts Used</vt:lpstr>
      </vt:variant>
      <vt:variant>
        <vt:i4>15</vt:i4>
      </vt:variant>
      <vt:variant>
        <vt:lpstr>Theme</vt:lpstr>
      </vt:variant>
      <vt:variant>
        <vt:i4>9</vt:i4>
      </vt:variant>
      <vt:variant>
        <vt:lpstr>Slide Titles</vt:lpstr>
      </vt:variant>
      <vt:variant>
        <vt:i4>20</vt:i4>
      </vt:variant>
    </vt:vector>
  </HeadingPairs>
  <TitlesOfParts>
    <vt:vector size="44" baseType="lpstr">
      <vt:lpstr>等线</vt:lpstr>
      <vt:lpstr>等线 Light</vt:lpstr>
      <vt:lpstr>微软雅黑</vt:lpstr>
      <vt:lpstr>微软雅黑</vt:lpstr>
      <vt:lpstr>Arial</vt:lpstr>
      <vt:lpstr>Arial-Rounded</vt:lpstr>
      <vt:lpstr>Baloo 2</vt:lpstr>
      <vt:lpstr>Calibri</vt:lpstr>
      <vt:lpstr>Calibri Light</vt:lpstr>
      <vt:lpstr>HP001 4 hàng</vt:lpstr>
      <vt:lpstr>Open Sans</vt:lpstr>
      <vt:lpstr>Pangolin</vt:lpstr>
      <vt:lpstr>Times New Roman</vt:lpstr>
      <vt:lpstr>UTM Androgyne</vt:lpstr>
      <vt:lpstr>UTM Cookies</vt:lpstr>
      <vt:lpstr>自定义设计方案</vt:lpstr>
      <vt:lpstr>3_Office Theme</vt:lpstr>
      <vt:lpstr>4_Office Theme</vt:lpstr>
      <vt:lpstr>Office 主题​​</vt:lpstr>
      <vt:lpstr>5_Office Theme</vt:lpstr>
      <vt:lpstr>English Vocabulary Workshop by Slidesgo</vt:lpstr>
      <vt:lpstr>1_English Vocabulary Workshop by Slidesgo</vt:lpstr>
      <vt:lpstr>2_English Vocabulary Workshop by Slidesgo</vt:lpstr>
      <vt:lpstr>3_English Vocabulary Workshop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Hằng Nguyễn</cp:lastModifiedBy>
  <cp:revision>10</cp:revision>
  <dcterms:created xsi:type="dcterms:W3CDTF">2021-06-14T10:13:24Z</dcterms:created>
  <dcterms:modified xsi:type="dcterms:W3CDTF">2021-11-30T14:26:49Z</dcterms:modified>
</cp:coreProperties>
</file>