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6" r:id="rId3"/>
    <p:sldMasterId id="2147483698" r:id="rId4"/>
    <p:sldMasterId id="2147483710" r:id="rId5"/>
    <p:sldMasterId id="2147483722" r:id="rId6"/>
  </p:sldMasterIdLst>
  <p:notesMasterIdLst>
    <p:notesMasterId r:id="rId46"/>
  </p:notesMasterIdLst>
  <p:sldIdLst>
    <p:sldId id="257" r:id="rId7"/>
    <p:sldId id="258" r:id="rId8"/>
    <p:sldId id="295" r:id="rId9"/>
    <p:sldId id="296" r:id="rId10"/>
    <p:sldId id="297" r:id="rId11"/>
    <p:sldId id="271" r:id="rId12"/>
    <p:sldId id="264" r:id="rId13"/>
    <p:sldId id="263" r:id="rId14"/>
    <p:sldId id="268" r:id="rId15"/>
    <p:sldId id="269" r:id="rId16"/>
    <p:sldId id="298" r:id="rId17"/>
    <p:sldId id="301" r:id="rId18"/>
    <p:sldId id="273" r:id="rId19"/>
    <p:sldId id="299" r:id="rId20"/>
    <p:sldId id="317" r:id="rId21"/>
    <p:sldId id="300" r:id="rId22"/>
    <p:sldId id="275" r:id="rId23"/>
    <p:sldId id="280" r:id="rId24"/>
    <p:sldId id="302" r:id="rId25"/>
    <p:sldId id="318" r:id="rId26"/>
    <p:sldId id="304" r:id="rId27"/>
    <p:sldId id="305" r:id="rId28"/>
    <p:sldId id="2007577114" r:id="rId29"/>
    <p:sldId id="307" r:id="rId30"/>
    <p:sldId id="308" r:id="rId31"/>
    <p:sldId id="309" r:id="rId32"/>
    <p:sldId id="2007577116" r:id="rId33"/>
    <p:sldId id="2007577117" r:id="rId34"/>
    <p:sldId id="2007577115" r:id="rId35"/>
    <p:sldId id="312" r:id="rId36"/>
    <p:sldId id="313" r:id="rId37"/>
    <p:sldId id="314" r:id="rId38"/>
    <p:sldId id="315" r:id="rId39"/>
    <p:sldId id="320" r:id="rId40"/>
    <p:sldId id="322" r:id="rId41"/>
    <p:sldId id="323" r:id="rId42"/>
    <p:sldId id="324" r:id="rId43"/>
    <p:sldId id="325" r:id="rId44"/>
    <p:sldId id="294" r:id="rId4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2D1FF"/>
    <a:srgbClr val="86D8FE"/>
    <a:srgbClr val="9ADF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4" autoAdjust="0"/>
    <p:restoredTop sz="81952" autoAdjust="0"/>
  </p:normalViewPr>
  <p:slideViewPr>
    <p:cSldViewPr snapToGrid="0">
      <p:cViewPr varScale="1">
        <p:scale>
          <a:sx n="59" d="100"/>
          <a:sy n="59" d="100"/>
        </p:scale>
        <p:origin x="117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slide" Target="slides/slide35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theme" Target="theme/theme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viewProps" Target="viewProps.xml"/><Relationship Id="rId8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0F92FB-9045-4BC8-A247-37B984F58ADC}" type="datetimeFigureOut">
              <a:rPr lang="en-US" smtClean="0"/>
              <a:t>12/7/2021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102C00-2226-48A6-846B-3AD63BD2AA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08335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D33800-9EF5-458B-9C8B-85636545FB5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102C00-2226-48A6-846B-3AD63BD2AA31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483028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933244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046022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b="1" i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Biển số P.102</a:t>
            </a:r>
            <a:r>
              <a:rPr lang="vi-VN" b="0" i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vi-VN" b="1" i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“Cấm đi ngược chiều”</a:t>
            </a:r>
            <a:r>
              <a:rPr lang="en-US" b="1" i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vi-VN" b="1" i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Cấm xe ô tô rẽ phải”</a:t>
            </a:r>
            <a:r>
              <a:rPr lang="en-US" b="1" i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vi-VN" b="1" i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Cấm xe ô tô rẽ trái“</a:t>
            </a:r>
            <a:r>
              <a:rPr lang="en-US" b="1" i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</a:t>
            </a:r>
            <a:r>
              <a:rPr lang="vi-VN" b="1" i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Cấm xe máy”</a:t>
            </a:r>
            <a:r>
              <a:rPr lang="en-US" b="1" i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vi-VN" b="1" i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Cấm xe ô tô và xe máy”</a:t>
            </a:r>
            <a:r>
              <a:rPr lang="en-US" b="1" i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vi-VN" b="1" i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Cấm xe ô tô tải”, Cấm các xe chở hàng nguy hiểm”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102C00-2226-48A6-846B-3AD63BD2AA3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963269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b="1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Chỗ ngoặt nguy hiểm vòng bên trái, Đường hai chiều, Giao nhau chạy theo vòng xuyến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102C00-2226-48A6-846B-3AD63BD2AA3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72324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102C00-2226-48A6-846B-3AD63BD2AA31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522794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552021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327170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2B162E-F920-4511-832F-006A16C91FE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89116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44874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幻灯片图像占位符 84993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40963" name="文本占位符 84994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dirty="0"/>
          </a:p>
        </p:txBody>
      </p:sp>
      <p:sp>
        <p:nvSpPr>
          <p:cNvPr id="40964" name="灯片编号占位符 1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0DB2DC-4C9A-4742-B13C-FB6460FD3503}" type="slidenum"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38316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DADCA-9B9E-4963-A957-D2FD6D7D638D}" type="datetimeFigureOut">
              <a:rPr lang="en-US" smtClean="0"/>
              <a:t>12/7/2021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355ED-D271-4885-A6A3-3712DE2123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39332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DADCA-9B9E-4963-A957-D2FD6D7D638D}" type="datetimeFigureOut">
              <a:rPr lang="en-US" smtClean="0"/>
              <a:t>12/7/2021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355ED-D271-4885-A6A3-3712DE2123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9167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DADCA-9B9E-4963-A957-D2FD6D7D638D}" type="datetimeFigureOut">
              <a:rPr lang="en-US" smtClean="0"/>
              <a:t>12/7/2021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355ED-D271-4885-A6A3-3712DE2123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79007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81026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94568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65676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85861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63209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282292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53002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26631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DADCA-9B9E-4963-A957-D2FD6D7D638D}" type="datetimeFigureOut">
              <a:rPr lang="en-US" smtClean="0"/>
              <a:t>12/7/2021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355ED-D271-4885-A6A3-3712DE2123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574876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370177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8880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21824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24782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  <p:extLst>
      <p:ext uri="{BB962C8B-B14F-4D97-AF65-F5344CB8AC3E}">
        <p14:creationId xmlns:p14="http://schemas.microsoft.com/office/powerpoint/2010/main" val="2994022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2021/12/7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8249103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2021/12/7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907129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2021/12/7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9282886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2021/12/7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8861320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2021/12/7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287048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DADCA-9B9E-4963-A957-D2FD6D7D638D}" type="datetimeFigureOut">
              <a:rPr lang="en-US" smtClean="0"/>
              <a:t>12/7/2021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355ED-D271-4885-A6A3-3712DE2123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58717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344" y="198033"/>
            <a:ext cx="11823312" cy="6461933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499797" y="318559"/>
            <a:ext cx="10972800" cy="466064"/>
          </a:xfrm>
        </p:spPr>
        <p:txBody>
          <a:bodyPr>
            <a:noAutofit/>
          </a:bodyPr>
          <a:lstStyle>
            <a:lvl1pPr algn="l">
              <a:defRPr sz="2665" b="0" i="0">
                <a:solidFill>
                  <a:schemeClr val="tx1">
                    <a:lumMod val="85000"/>
                    <a:lumOff val="15000"/>
                  </a:schemeClr>
                </a:solidFill>
                <a:latin typeface="方正卡通简体" panose="03000509000000000000" pitchFamily="65" charset="-122"/>
                <a:ea typeface="方正卡通简体" panose="03000509000000000000" pitchFamily="65" charset="-122"/>
              </a:defRPr>
            </a:lvl1pPr>
          </a:lstStyle>
          <a:p>
            <a:r>
              <a:rPr lang="zh-CN" altLang="en-US" dirty="0"/>
              <a:t>第一部分  点击此处输入您的标题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2021/12/7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8" name="组合 7"/>
          <p:cNvGrpSpPr/>
          <p:nvPr userDrawn="1"/>
        </p:nvGrpSpPr>
        <p:grpSpPr>
          <a:xfrm>
            <a:off x="11232571" y="6282448"/>
            <a:ext cx="958165" cy="384043"/>
            <a:chOff x="8424428" y="4716750"/>
            <a:chExt cx="718624" cy="288032"/>
          </a:xfrm>
          <a:solidFill>
            <a:srgbClr val="BFBFBF"/>
          </a:solidFill>
        </p:grpSpPr>
        <p:sp>
          <p:nvSpPr>
            <p:cNvPr id="9" name="圆角矩形 8"/>
            <p:cNvSpPr/>
            <p:nvPr userDrawn="1"/>
          </p:nvSpPr>
          <p:spPr>
            <a:xfrm>
              <a:off x="8424428" y="4716750"/>
              <a:ext cx="468052" cy="288032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10" name="矩形 9"/>
            <p:cNvSpPr/>
            <p:nvPr userDrawn="1"/>
          </p:nvSpPr>
          <p:spPr>
            <a:xfrm>
              <a:off x="8820472" y="4948014"/>
              <a:ext cx="322580" cy="5676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sp>
        <p:nvSpPr>
          <p:cNvPr id="11" name="TextBox 10"/>
          <p:cNvSpPr txBox="1"/>
          <p:nvPr userDrawn="1"/>
        </p:nvSpPr>
        <p:spPr>
          <a:xfrm>
            <a:off x="11300685" y="6248767"/>
            <a:ext cx="485140" cy="4203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15E71900-10A2-4CC6-8A82-1659C4480C15}" type="slidenum">
              <a:rPr lang="zh-CN" altLang="en-US" sz="2135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‹#›</a:t>
            </a:fld>
            <a:endParaRPr lang="zh-CN" altLang="en-US" sz="2135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644350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2021/12/7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306012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1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2021/12/7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5153141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7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2021/12/7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5234835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2021/12/7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77395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2021/12/7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1563736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2021/12/7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13816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2021/12/7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3159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2021/12/7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90040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2021/12/7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04191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DADCA-9B9E-4963-A957-D2FD6D7D638D}" type="datetimeFigureOut">
              <a:rPr lang="en-US" smtClean="0"/>
              <a:t>12/7/2021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355ED-D271-4885-A6A3-3712DE2123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170363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2021/12/7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56013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2021/12/7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68902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2021/12/7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3264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2021/12/7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64999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2021/12/7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78496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2021/12/7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13123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2021/12/7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47403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D5F5F8-4B4E-46D9-BE32-37360D71287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A06537-7FF8-4563-9536-0DD57FDD419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667860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D5F5F8-4B4E-46D9-BE32-37360D71287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A06537-7FF8-4563-9536-0DD57FDD419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272272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D5F5F8-4B4E-46D9-BE32-37360D71287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A06537-7FF8-4563-9536-0DD57FDD419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81190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DADCA-9B9E-4963-A957-D2FD6D7D638D}" type="datetimeFigureOut">
              <a:rPr lang="en-US" smtClean="0"/>
              <a:t>12/7/2021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355ED-D271-4885-A6A3-3712DE2123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748475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D5F5F8-4B4E-46D9-BE32-37360D71287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A06537-7FF8-4563-9536-0DD57FDD419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1410807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D5F5F8-4B4E-46D9-BE32-37360D71287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A06537-7FF8-4563-9536-0DD57FDD419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7213025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D5F5F8-4B4E-46D9-BE32-37360D71287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A06537-7FF8-4563-9536-0DD57FDD419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262097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D5F5F8-4B4E-46D9-BE32-37360D71287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A06537-7FF8-4563-9536-0DD57FDD419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500123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D5F5F8-4B4E-46D9-BE32-37360D71287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A06537-7FF8-4563-9536-0DD57FDD419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527956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D5F5F8-4B4E-46D9-BE32-37360D71287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A06537-7FF8-4563-9536-0DD57FDD419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1001388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D5F5F8-4B4E-46D9-BE32-37360D71287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A06537-7FF8-4563-9536-0DD57FDD419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4743696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D5F5F8-4B4E-46D9-BE32-37360D71287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A06537-7FF8-4563-9536-0DD57FDD419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685220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958158415"/>
      </p:ext>
    </p:extLst>
  </p:cSld>
  <p:clrMapOvr>
    <a:masterClrMapping/>
  </p:clrMapOvr>
  <p:transition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65262449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DADCA-9B9E-4963-A957-D2FD6D7D638D}" type="datetimeFigureOut">
              <a:rPr lang="en-US" smtClean="0"/>
              <a:t>12/7/2021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355ED-D271-4885-A6A3-3712DE2123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9572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04700868"/>
      </p:ext>
    </p:extLst>
  </p:cSld>
  <p:clrMapOvr>
    <a:masterClrMapping/>
  </p:clrMapOvr>
  <p:transition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51737716"/>
      </p:ext>
    </p:extLst>
  </p:cSld>
  <p:clrMapOvr>
    <a:masterClrMapping/>
  </p:clrMapOvr>
  <p:transition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12732437"/>
      </p:ext>
    </p:extLst>
  </p:cSld>
  <p:clrMapOvr>
    <a:masterClrMapping/>
  </p:clrMapOvr>
  <p:transition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90374981"/>
      </p:ext>
    </p:extLst>
  </p:cSld>
  <p:clrMapOvr>
    <a:masterClrMapping/>
  </p:clrMapOvr>
  <p:transition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2107232"/>
      </p:ext>
    </p:extLst>
  </p:cSld>
  <p:clrMapOvr>
    <a:masterClrMapping/>
  </p:clrMapOvr>
  <p:transition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97188834"/>
      </p:ext>
    </p:extLst>
  </p:cSld>
  <p:clrMapOvr>
    <a:masterClrMapping/>
  </p:clrMapOvr>
  <p:transition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7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57935283"/>
      </p:ext>
    </p:extLst>
  </p:cSld>
  <p:clrMapOvr>
    <a:masterClrMapping/>
  </p:clrMapOvr>
  <p:transition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6017053"/>
      </p:ext>
    </p:extLst>
  </p:cSld>
  <p:clrMapOvr>
    <a:masterClrMapping/>
  </p:clrMapOvr>
  <p:transition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83919999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DADCA-9B9E-4963-A957-D2FD6D7D638D}" type="datetimeFigureOut">
              <a:rPr lang="en-US" smtClean="0"/>
              <a:t>12/7/2021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355ED-D271-4885-A6A3-3712DE2123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5223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DADCA-9B9E-4963-A957-D2FD6D7D638D}" type="datetimeFigureOut">
              <a:rPr lang="en-US" smtClean="0"/>
              <a:t>12/7/2021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355ED-D271-4885-A6A3-3712DE2123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28712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DADCA-9B9E-4963-A957-D2FD6D7D638D}" type="datetimeFigureOut">
              <a:rPr lang="en-US" smtClean="0"/>
              <a:t>12/7/2021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355ED-D271-4885-A6A3-3712DE2123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69658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image" Target="../media/image5.jpeg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13" Type="http://schemas.openxmlformats.org/officeDocument/2006/relationships/image" Target="../media/image6.jpeg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4DADCA-9B9E-4963-A957-D2FD6D7D638D}" type="datetimeFigureOut">
              <a:rPr lang="en-US" smtClean="0"/>
              <a:t>12/7/2021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6355ED-D271-4885-A6A3-3712DE2123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1183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12/7/2021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62742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274D81-BE9C-4C9D-8371-8BC208C7A872}" type="datetimeFigureOut">
              <a:rPr lang="zh-CN" altLang="en-US" smtClean="0"/>
              <a:t>2021/12/7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382529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xStyles>
    <p:titleStyle>
      <a:lvl1pPr algn="ctr" defTabSz="1219200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ts val="130"/>
        </a:spcBef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D54D79-588C-414F-9935-D85D26666345}" type="datetimeFigureOut">
              <a:rPr lang="zh-CN" altLang="en-US" smtClean="0"/>
              <a:t>2021/12/7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4EC328-9116-4993-92C0-623125586BFE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7" descr="444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-8256" y="3810"/>
            <a:ext cx="12208511" cy="6851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34453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D5F5F8-4B4E-46D9-BE32-37360D71287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A06537-7FF8-4563-9536-0DD57FDD419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346673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100+ Hình nền Slide đẹp 2020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3927360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</p:sldLayoutIdLst>
  <p:transition/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9pPr>
    </p:titleStyle>
    <p:bodyStyle>
      <a:lvl1pPr marL="457200" indent="-4572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13.gif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0.png"/><Relationship Id="rId12" Type="http://schemas.openxmlformats.org/officeDocument/2006/relationships/slide" Target="slide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9.gif"/><Relationship Id="rId11" Type="http://schemas.openxmlformats.org/officeDocument/2006/relationships/image" Target="../media/image12.gif"/><Relationship Id="rId5" Type="http://schemas.openxmlformats.org/officeDocument/2006/relationships/image" Target="../media/image8.gif"/><Relationship Id="rId10" Type="http://schemas.openxmlformats.org/officeDocument/2006/relationships/slide" Target="slide4.xml"/><Relationship Id="rId4" Type="http://schemas.openxmlformats.org/officeDocument/2006/relationships/image" Target="../media/image7.jpg"/><Relationship Id="rId9" Type="http://schemas.openxmlformats.org/officeDocument/2006/relationships/image" Target="../media/image11.gif"/><Relationship Id="rId14" Type="http://schemas.openxmlformats.org/officeDocument/2006/relationships/image" Target="../media/image1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3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gif"/><Relationship Id="rId13" Type="http://schemas.openxmlformats.org/officeDocument/2006/relationships/image" Target="../media/image14.png"/><Relationship Id="rId3" Type="http://schemas.openxmlformats.org/officeDocument/2006/relationships/slideLayout" Target="../slideLayouts/slideLayout7.xml"/><Relationship Id="rId7" Type="http://schemas.openxmlformats.org/officeDocument/2006/relationships/slide" Target="slide3.xml"/><Relationship Id="rId12" Type="http://schemas.openxmlformats.org/officeDocument/2006/relationships/image" Target="../media/image17.gif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6.gif"/><Relationship Id="rId11" Type="http://schemas.openxmlformats.org/officeDocument/2006/relationships/slide" Target="slide6.xml"/><Relationship Id="rId5" Type="http://schemas.openxmlformats.org/officeDocument/2006/relationships/slide" Target="slide5.xml"/><Relationship Id="rId10" Type="http://schemas.openxmlformats.org/officeDocument/2006/relationships/image" Target="../media/image12.gif"/><Relationship Id="rId4" Type="http://schemas.openxmlformats.org/officeDocument/2006/relationships/image" Target="../media/image15.gif"/><Relationship Id="rId9" Type="http://schemas.openxmlformats.org/officeDocument/2006/relationships/slide" Target="slide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27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40.png"/><Relationship Id="rId5" Type="http://schemas.openxmlformats.org/officeDocument/2006/relationships/image" Target="../media/image29.png"/><Relationship Id="rId4" Type="http://schemas.openxmlformats.org/officeDocument/2006/relationships/notesSlide" Target="../notesSlides/notesSlide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8.gif"/><Relationship Id="rId3" Type="http://schemas.openxmlformats.org/officeDocument/2006/relationships/slideLayout" Target="../slideLayouts/slideLayout53.xml"/><Relationship Id="rId7" Type="http://schemas.openxmlformats.org/officeDocument/2006/relationships/image" Target="../media/image18.jpg"/><Relationship Id="rId12" Type="http://schemas.openxmlformats.org/officeDocument/2006/relationships/image" Target="../media/image20.wmf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audio" Target="../media/audio3.wav"/><Relationship Id="rId11" Type="http://schemas.microsoft.com/office/2007/relationships/hdphoto" Target="../media/hdphoto2.wdp"/><Relationship Id="rId5" Type="http://schemas.openxmlformats.org/officeDocument/2006/relationships/audio" Target="../media/audio2.wav"/><Relationship Id="rId10" Type="http://schemas.openxmlformats.org/officeDocument/2006/relationships/image" Target="../media/image19.png"/><Relationship Id="rId4" Type="http://schemas.openxmlformats.org/officeDocument/2006/relationships/audio" Target="../media/audio1.wav"/><Relationship Id="rId9" Type="http://schemas.openxmlformats.org/officeDocument/2006/relationships/slide" Target="slide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jp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7" Type="http://schemas.openxmlformats.org/officeDocument/2006/relationships/image" Target="../media/image5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image" Target="../media/image50.jpg"/><Relationship Id="rId4" Type="http://schemas.openxmlformats.org/officeDocument/2006/relationships/image" Target="../media/image4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2.gif"/><Relationship Id="rId3" Type="http://schemas.openxmlformats.org/officeDocument/2006/relationships/slideLayout" Target="../slideLayouts/slideLayout53.xml"/><Relationship Id="rId7" Type="http://schemas.openxmlformats.org/officeDocument/2006/relationships/image" Target="../media/image18.jpg"/><Relationship Id="rId12" Type="http://schemas.openxmlformats.org/officeDocument/2006/relationships/image" Target="../media/image20.wmf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audio" Target="../media/audio3.wav"/><Relationship Id="rId11" Type="http://schemas.microsoft.com/office/2007/relationships/hdphoto" Target="../media/hdphoto2.wdp"/><Relationship Id="rId5" Type="http://schemas.openxmlformats.org/officeDocument/2006/relationships/audio" Target="../media/audio2.wav"/><Relationship Id="rId10" Type="http://schemas.openxmlformats.org/officeDocument/2006/relationships/image" Target="../media/image19.png"/><Relationship Id="rId4" Type="http://schemas.openxmlformats.org/officeDocument/2006/relationships/audio" Target="../media/audio1.wav"/><Relationship Id="rId9" Type="http://schemas.openxmlformats.org/officeDocument/2006/relationships/slide" Target="slide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6.gif"/><Relationship Id="rId3" Type="http://schemas.openxmlformats.org/officeDocument/2006/relationships/slideLayout" Target="../slideLayouts/slideLayout53.xml"/><Relationship Id="rId7" Type="http://schemas.openxmlformats.org/officeDocument/2006/relationships/image" Target="../media/image18.jpg"/><Relationship Id="rId12" Type="http://schemas.openxmlformats.org/officeDocument/2006/relationships/image" Target="../media/image20.wmf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audio" Target="../media/audio3.wav"/><Relationship Id="rId11" Type="http://schemas.microsoft.com/office/2007/relationships/hdphoto" Target="../media/hdphoto2.wdp"/><Relationship Id="rId5" Type="http://schemas.openxmlformats.org/officeDocument/2006/relationships/audio" Target="../media/audio2.wav"/><Relationship Id="rId10" Type="http://schemas.openxmlformats.org/officeDocument/2006/relationships/image" Target="../media/image19.png"/><Relationship Id="rId4" Type="http://schemas.openxmlformats.org/officeDocument/2006/relationships/audio" Target="../media/audio1.wav"/><Relationship Id="rId9" Type="http://schemas.openxmlformats.org/officeDocument/2006/relationships/slide" Target="slide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7.gif"/><Relationship Id="rId3" Type="http://schemas.openxmlformats.org/officeDocument/2006/relationships/slideLayout" Target="../slideLayouts/slideLayout53.xml"/><Relationship Id="rId7" Type="http://schemas.openxmlformats.org/officeDocument/2006/relationships/image" Target="../media/image18.jpg"/><Relationship Id="rId12" Type="http://schemas.openxmlformats.org/officeDocument/2006/relationships/image" Target="../media/image20.wmf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audio" Target="../media/audio3.wav"/><Relationship Id="rId11" Type="http://schemas.microsoft.com/office/2007/relationships/hdphoto" Target="../media/hdphoto2.wdp"/><Relationship Id="rId5" Type="http://schemas.openxmlformats.org/officeDocument/2006/relationships/audio" Target="../media/audio2.wav"/><Relationship Id="rId10" Type="http://schemas.openxmlformats.org/officeDocument/2006/relationships/image" Target="../media/image19.png"/><Relationship Id="rId4" Type="http://schemas.openxmlformats.org/officeDocument/2006/relationships/audio" Target="../media/audio1.wav"/><Relationship Id="rId9" Type="http://schemas.openxmlformats.org/officeDocument/2006/relationships/slide" Target="slid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837" y="1857810"/>
            <a:ext cx="2289428" cy="267832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920" y="2064566"/>
            <a:ext cx="4447109" cy="492735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98575" flipH="1">
            <a:off x="-775072" y="296775"/>
            <a:ext cx="3335383" cy="1390434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0667" y="4360419"/>
            <a:ext cx="2307954" cy="2342786"/>
          </a:xfrm>
          <a:prstGeom prst="rect">
            <a:avLst/>
          </a:prstGeom>
        </p:spPr>
      </p:pic>
      <p:pic>
        <p:nvPicPr>
          <p:cNvPr id="10" name="Picture 9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0667" y="2176345"/>
            <a:ext cx="1922541" cy="1865539"/>
          </a:xfrm>
          <a:prstGeom prst="rect">
            <a:avLst/>
          </a:prstGeom>
        </p:spPr>
      </p:pic>
      <p:pic>
        <p:nvPicPr>
          <p:cNvPr id="16" name="Picture 15">
            <a:hlinkClick r:id="rId12" action="ppaction://hlinksldjump"/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0400" y="4684409"/>
            <a:ext cx="1838419" cy="183841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955844" y="530327"/>
            <a:ext cx="5670720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 err="1">
                <a:ln w="0"/>
                <a:solidFill>
                  <a:srgbClr val="FFC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Tiêu</a:t>
            </a:r>
            <a:r>
              <a:rPr kumimoji="0" lang="en-US" sz="6600" b="1" i="0" u="none" strike="noStrike" kern="1200" cap="none" spc="0" normalizeH="0" baseline="0" noProof="0" dirty="0">
                <a:ln w="0"/>
                <a:solidFill>
                  <a:srgbClr val="FFC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6600" b="1" i="0" u="none" strike="noStrike" kern="1200" cap="none" spc="0" normalizeH="0" baseline="0" noProof="0" dirty="0" err="1">
                <a:ln w="0"/>
                <a:solidFill>
                  <a:srgbClr val="FFC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Diệt</a:t>
            </a:r>
            <a:r>
              <a:rPr kumimoji="0" lang="en-US" sz="6600" b="1" i="0" u="none" strike="noStrike" kern="1200" cap="none" spc="0" normalizeH="0" baseline="0" noProof="0" dirty="0">
                <a:ln w="0"/>
                <a:solidFill>
                  <a:srgbClr val="FFC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6600" b="1" i="0" u="none" strike="noStrike" kern="1200" cap="none" spc="0" normalizeH="0" baseline="0" noProof="0" dirty="0" err="1">
                <a:ln w="0"/>
                <a:solidFill>
                  <a:srgbClr val="FFC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Virut</a:t>
            </a:r>
            <a:endParaRPr kumimoji="0" lang="en-US" sz="6600" b="1" i="0" u="none" strike="noStrike" kern="1200" cap="none" spc="0" normalizeH="0" baseline="0" noProof="0" dirty="0">
              <a:ln w="0"/>
              <a:solidFill>
                <a:srgbClr val="FFC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2" name="bensound-creativeminds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5693874" y="-10668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32125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725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13A8B19-337A-471A-93BB-D26C03DD8148}"/>
              </a:ext>
            </a:extLst>
          </p:cNvPr>
          <p:cNvSpPr txBox="1"/>
          <p:nvPr/>
        </p:nvSpPr>
        <p:spPr>
          <a:xfrm>
            <a:off x="318977" y="116958"/>
            <a:ext cx="106112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/>
              <a:t>1. </a:t>
            </a:r>
            <a:r>
              <a:rPr lang="en-US" sz="4000" dirty="0" err="1"/>
              <a:t>Hàng</a:t>
            </a:r>
            <a:r>
              <a:rPr lang="en-US" sz="4000" dirty="0"/>
              <a:t> </a:t>
            </a:r>
            <a:r>
              <a:rPr lang="en-US" sz="4000" dirty="0" err="1"/>
              <a:t>ngày</a:t>
            </a:r>
            <a:r>
              <a:rPr lang="en-US" sz="4000" dirty="0"/>
              <a:t> </a:t>
            </a:r>
            <a:r>
              <a:rPr lang="en-US" sz="4000" dirty="0" err="1"/>
              <a:t>em</a:t>
            </a:r>
            <a:r>
              <a:rPr lang="en-US" sz="4000" dirty="0"/>
              <a:t> </a:t>
            </a:r>
            <a:r>
              <a:rPr lang="en-US" sz="4000" dirty="0" err="1"/>
              <a:t>thường</a:t>
            </a:r>
            <a:r>
              <a:rPr lang="en-US" sz="4000" dirty="0"/>
              <a:t> </a:t>
            </a:r>
            <a:r>
              <a:rPr lang="en-US" sz="4000" dirty="0" err="1"/>
              <a:t>sử</a:t>
            </a:r>
            <a:r>
              <a:rPr lang="en-US" sz="4000" dirty="0"/>
              <a:t> </a:t>
            </a:r>
            <a:r>
              <a:rPr lang="en-US" sz="4000" dirty="0" err="1"/>
              <a:t>dụng</a:t>
            </a:r>
            <a:r>
              <a:rPr lang="en-US" sz="4000" dirty="0"/>
              <a:t> </a:t>
            </a:r>
            <a:r>
              <a:rPr lang="en-US" sz="4000" dirty="0" err="1"/>
              <a:t>phương</a:t>
            </a:r>
            <a:r>
              <a:rPr lang="en-US" sz="4000" dirty="0"/>
              <a:t> </a:t>
            </a:r>
            <a:r>
              <a:rPr lang="en-US" sz="4000" dirty="0" err="1"/>
              <a:t>tiện</a:t>
            </a:r>
            <a:r>
              <a:rPr lang="en-US" sz="4000" dirty="0"/>
              <a:t> </a:t>
            </a:r>
            <a:r>
              <a:rPr lang="en-US" sz="4000" dirty="0" err="1"/>
              <a:t>giao</a:t>
            </a:r>
            <a:r>
              <a:rPr lang="en-US" sz="4000" dirty="0"/>
              <a:t> </a:t>
            </a:r>
            <a:r>
              <a:rPr lang="en-US" sz="4000" dirty="0" err="1"/>
              <a:t>thông</a:t>
            </a:r>
            <a:r>
              <a:rPr lang="en-US" sz="4000" dirty="0"/>
              <a:t> </a:t>
            </a:r>
            <a:r>
              <a:rPr lang="en-US" sz="4000" dirty="0" err="1"/>
              <a:t>nào</a:t>
            </a:r>
            <a:r>
              <a:rPr lang="en-US" sz="4000" dirty="0"/>
              <a:t>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CD34CC8-7109-4BFE-867F-CE1049C130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78665" y="2040400"/>
            <a:ext cx="7091915" cy="3000818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79EAA42-EE33-4D99-823B-14496311C370}"/>
              </a:ext>
            </a:extLst>
          </p:cNvPr>
          <p:cNvSpPr/>
          <p:nvPr/>
        </p:nvSpPr>
        <p:spPr>
          <a:xfrm>
            <a:off x="10768122" y="76548"/>
            <a:ext cx="1298691" cy="1404257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vi-VN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 t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981161" y="2022035"/>
            <a:ext cx="8736458" cy="2055304"/>
            <a:chOff x="7019" y="5598"/>
            <a:chExt cx="6358" cy="1378"/>
          </a:xfrm>
        </p:grpSpPr>
        <p:sp>
          <p:nvSpPr>
            <p:cNvPr id="19" name="任意多边形 18"/>
            <p:cNvSpPr/>
            <p:nvPr/>
          </p:nvSpPr>
          <p:spPr>
            <a:xfrm>
              <a:off x="7117" y="6476"/>
              <a:ext cx="6260" cy="500"/>
            </a:xfrm>
            <a:custGeom>
              <a:avLst/>
              <a:gdLst>
                <a:gd name="connsiteX0" fmla="*/ 0 w 6766560"/>
                <a:gd name="connsiteY0" fmla="*/ 39809 h 361457"/>
                <a:gd name="connsiteX1" fmla="*/ 4411980 w 6766560"/>
                <a:gd name="connsiteY1" fmla="*/ 28379 h 361457"/>
                <a:gd name="connsiteX2" fmla="*/ 4023360 w 6766560"/>
                <a:gd name="connsiteY2" fmla="*/ 359849 h 361457"/>
                <a:gd name="connsiteX3" fmla="*/ 6766560 w 6766560"/>
                <a:gd name="connsiteY3" fmla="*/ 131249 h 361457"/>
                <a:gd name="connsiteX0-1" fmla="*/ 0 w 6766560"/>
                <a:gd name="connsiteY0-2" fmla="*/ 75291 h 398381"/>
                <a:gd name="connsiteX1-3" fmla="*/ 4369154 w 6766560"/>
                <a:gd name="connsiteY1-4" fmla="*/ 18141 h 398381"/>
                <a:gd name="connsiteX2-5" fmla="*/ 4023360 w 6766560"/>
                <a:gd name="connsiteY2-6" fmla="*/ 395331 h 398381"/>
                <a:gd name="connsiteX3-7" fmla="*/ 6766560 w 6766560"/>
                <a:gd name="connsiteY3-8" fmla="*/ 166731 h 398381"/>
                <a:gd name="connsiteX0-9" fmla="*/ 0 w 6766560"/>
                <a:gd name="connsiteY0-10" fmla="*/ 71354 h 339035"/>
                <a:gd name="connsiteX1-11" fmla="*/ 4369154 w 6766560"/>
                <a:gd name="connsiteY1-12" fmla="*/ 14204 h 339035"/>
                <a:gd name="connsiteX2-13" fmla="*/ 4351696 w 6766560"/>
                <a:gd name="connsiteY2-14" fmla="*/ 334244 h 339035"/>
                <a:gd name="connsiteX3-15" fmla="*/ 6766560 w 6766560"/>
                <a:gd name="connsiteY3-16" fmla="*/ 162794 h 339035"/>
                <a:gd name="connsiteX0-17" fmla="*/ 0 w 7194823"/>
                <a:gd name="connsiteY0-18" fmla="*/ 71354 h 334304"/>
                <a:gd name="connsiteX1-19" fmla="*/ 4369154 w 7194823"/>
                <a:gd name="connsiteY1-20" fmla="*/ 14204 h 334304"/>
                <a:gd name="connsiteX2-21" fmla="*/ 4351696 w 7194823"/>
                <a:gd name="connsiteY2-22" fmla="*/ 334244 h 334304"/>
                <a:gd name="connsiteX3-23" fmla="*/ 7194823 w 7194823"/>
                <a:gd name="connsiteY3-24" fmla="*/ 37064 h 334304"/>
                <a:gd name="connsiteX0-25" fmla="*/ 0 w 7194823"/>
                <a:gd name="connsiteY0-26" fmla="*/ 72918 h 358721"/>
                <a:gd name="connsiteX1-27" fmla="*/ 4369154 w 7194823"/>
                <a:gd name="connsiteY1-28" fmla="*/ 15768 h 358721"/>
                <a:gd name="connsiteX2-29" fmla="*/ 4051911 w 7194823"/>
                <a:gd name="connsiteY2-30" fmla="*/ 358668 h 358721"/>
                <a:gd name="connsiteX3-31" fmla="*/ 7194823 w 7194823"/>
                <a:gd name="connsiteY3-32" fmla="*/ 38628 h 358721"/>
                <a:gd name="connsiteX0-33" fmla="*/ 0 w 6454042"/>
                <a:gd name="connsiteY0-34" fmla="*/ 72918 h 359955"/>
                <a:gd name="connsiteX1-35" fmla="*/ 4369154 w 6454042"/>
                <a:gd name="connsiteY1-36" fmla="*/ 15768 h 359955"/>
                <a:gd name="connsiteX2-37" fmla="*/ 4051911 w 6454042"/>
                <a:gd name="connsiteY2-38" fmla="*/ 358668 h 359955"/>
                <a:gd name="connsiteX3-39" fmla="*/ 6454042 w 6454042"/>
                <a:gd name="connsiteY3-40" fmla="*/ 112769 h 359955"/>
                <a:gd name="connsiteX0-41" fmla="*/ 0 w 6454042"/>
                <a:gd name="connsiteY0-42" fmla="*/ 62493 h 349247"/>
                <a:gd name="connsiteX1-43" fmla="*/ 4122228 w 6454042"/>
                <a:gd name="connsiteY1-44" fmla="*/ 17700 h 349247"/>
                <a:gd name="connsiteX2-45" fmla="*/ 4051911 w 6454042"/>
                <a:gd name="connsiteY2-46" fmla="*/ 348243 h 349247"/>
                <a:gd name="connsiteX3-47" fmla="*/ 6454042 w 6454042"/>
                <a:gd name="connsiteY3-48" fmla="*/ 102344 h 349247"/>
                <a:gd name="connsiteX0-49" fmla="*/ 0 w 4341830"/>
                <a:gd name="connsiteY0-50" fmla="*/ 62493 h 348243"/>
                <a:gd name="connsiteX1-51" fmla="*/ 4122228 w 4341830"/>
                <a:gd name="connsiteY1-52" fmla="*/ 17700 h 348243"/>
                <a:gd name="connsiteX2-53" fmla="*/ 4051911 w 4341830"/>
                <a:gd name="connsiteY2-54" fmla="*/ 348243 h 348243"/>
                <a:gd name="connsiteX0-55" fmla="*/ 0 w 4122228"/>
                <a:gd name="connsiteY0-56" fmla="*/ 62493 h 62493"/>
                <a:gd name="connsiteX1-57" fmla="*/ 4122228 w 4122228"/>
                <a:gd name="connsiteY1-58" fmla="*/ 17700 h 62493"/>
                <a:gd name="connsiteX0-59" fmla="*/ 0 w 4122228"/>
                <a:gd name="connsiteY0-60" fmla="*/ 44793 h 66159"/>
                <a:gd name="connsiteX1-61" fmla="*/ 4122228 w 4122228"/>
                <a:gd name="connsiteY1-62" fmla="*/ 0 h 66159"/>
                <a:gd name="connsiteX0-63" fmla="*/ 0 w 4245691"/>
                <a:gd name="connsiteY0-64" fmla="*/ 156004 h 156004"/>
                <a:gd name="connsiteX1-65" fmla="*/ 4245691 w 4245691"/>
                <a:gd name="connsiteY1-66" fmla="*/ 0 h 156004"/>
                <a:gd name="connsiteX0-67" fmla="*/ 0 w 4245691"/>
                <a:gd name="connsiteY0-68" fmla="*/ 156004 h 163985"/>
                <a:gd name="connsiteX1-69" fmla="*/ 4245691 w 4245691"/>
                <a:gd name="connsiteY1-70" fmla="*/ 0 h 163985"/>
                <a:gd name="connsiteX0-71" fmla="*/ 0 w 5449458"/>
                <a:gd name="connsiteY0-72" fmla="*/ 143648 h 143648"/>
                <a:gd name="connsiteX1-73" fmla="*/ 5449458 w 5449458"/>
                <a:gd name="connsiteY1-74" fmla="*/ 0 h 143648"/>
                <a:gd name="connsiteX0-75" fmla="*/ 0 w 5449458"/>
                <a:gd name="connsiteY0-76" fmla="*/ 143648 h 260913"/>
                <a:gd name="connsiteX1-77" fmla="*/ 1990356 w 5449458"/>
                <a:gd name="connsiteY1-78" fmla="*/ 260339 h 260913"/>
                <a:gd name="connsiteX2-79" fmla="*/ 5449458 w 5449458"/>
                <a:gd name="connsiteY2-80" fmla="*/ 0 h 260913"/>
                <a:gd name="connsiteX0-81" fmla="*/ 0 w 4693246"/>
                <a:gd name="connsiteY0-82" fmla="*/ 169 h 463018"/>
                <a:gd name="connsiteX1-83" fmla="*/ 1234144 w 4693246"/>
                <a:gd name="connsiteY1-84" fmla="*/ 462849 h 463018"/>
                <a:gd name="connsiteX2-85" fmla="*/ 4693246 w 4693246"/>
                <a:gd name="connsiteY2-86" fmla="*/ 202510 h 463018"/>
                <a:gd name="connsiteX0-87" fmla="*/ 153395 w 4846641"/>
                <a:gd name="connsiteY0-88" fmla="*/ 0 h 462988"/>
                <a:gd name="connsiteX1-89" fmla="*/ 1387539 w 4846641"/>
                <a:gd name="connsiteY1-90" fmla="*/ 462680 h 462988"/>
                <a:gd name="connsiteX2-91" fmla="*/ 4846641 w 4846641"/>
                <a:gd name="connsiteY2-92" fmla="*/ 202341 h 462988"/>
                <a:gd name="connsiteX0-93" fmla="*/ 212160 w 4457851"/>
                <a:gd name="connsiteY0-94" fmla="*/ 0 h 462988"/>
                <a:gd name="connsiteX1-95" fmla="*/ 998749 w 4457851"/>
                <a:gd name="connsiteY1-96" fmla="*/ 462680 h 462988"/>
                <a:gd name="connsiteX2-97" fmla="*/ 4457851 w 4457851"/>
                <a:gd name="connsiteY2-98" fmla="*/ 202341 h 462988"/>
                <a:gd name="connsiteX0-99" fmla="*/ 238795 w 4484486"/>
                <a:gd name="connsiteY0-100" fmla="*/ 0 h 462868"/>
                <a:gd name="connsiteX1-101" fmla="*/ 1025384 w 4484486"/>
                <a:gd name="connsiteY1-102" fmla="*/ 462680 h 462868"/>
                <a:gd name="connsiteX2-103" fmla="*/ 4484486 w 4484486"/>
                <a:gd name="connsiteY2-104" fmla="*/ 202341 h 462868"/>
                <a:gd name="connsiteX0-105" fmla="*/ 410770 w 4656461"/>
                <a:gd name="connsiteY0-106" fmla="*/ 0 h 425815"/>
                <a:gd name="connsiteX1-107" fmla="*/ 595476 w 4656461"/>
                <a:gd name="connsiteY1-108" fmla="*/ 425610 h 425815"/>
                <a:gd name="connsiteX2-109" fmla="*/ 4656461 w 4656461"/>
                <a:gd name="connsiteY2-110" fmla="*/ 202341 h 425815"/>
                <a:gd name="connsiteX0-111" fmla="*/ 410770 w 4656461"/>
                <a:gd name="connsiteY0-112" fmla="*/ 0 h 364069"/>
                <a:gd name="connsiteX1-113" fmla="*/ 595476 w 4656461"/>
                <a:gd name="connsiteY1-114" fmla="*/ 363827 h 364069"/>
                <a:gd name="connsiteX2-115" fmla="*/ 4656461 w 4656461"/>
                <a:gd name="connsiteY2-116" fmla="*/ 202341 h 364069"/>
                <a:gd name="connsiteX0-117" fmla="*/ 558636 w 4511100"/>
                <a:gd name="connsiteY0-118" fmla="*/ 0 h 388767"/>
                <a:gd name="connsiteX1-119" fmla="*/ 450115 w 4511100"/>
                <a:gd name="connsiteY1-120" fmla="*/ 388541 h 388767"/>
                <a:gd name="connsiteX2-121" fmla="*/ 4511100 w 4511100"/>
                <a:gd name="connsiteY2-122" fmla="*/ 227055 h 388767"/>
                <a:gd name="connsiteX0-123" fmla="*/ 445007 w 4613533"/>
                <a:gd name="connsiteY0-124" fmla="*/ 0 h 413467"/>
                <a:gd name="connsiteX1-125" fmla="*/ 552548 w 4613533"/>
                <a:gd name="connsiteY1-126" fmla="*/ 413255 h 413467"/>
                <a:gd name="connsiteX2-127" fmla="*/ 4613533 w 4613533"/>
                <a:gd name="connsiteY2-128" fmla="*/ 251769 h 413467"/>
                <a:gd name="connsiteX0-129" fmla="*/ 437894 w 4606420"/>
                <a:gd name="connsiteY0-130" fmla="*/ 0 h 351722"/>
                <a:gd name="connsiteX1-131" fmla="*/ 560868 w 4606420"/>
                <a:gd name="connsiteY1-132" fmla="*/ 351471 h 351722"/>
                <a:gd name="connsiteX2-133" fmla="*/ 4606420 w 4606420"/>
                <a:gd name="connsiteY2-134" fmla="*/ 251769 h 351722"/>
                <a:gd name="connsiteX0-135" fmla="*/ 424068 w 4592594"/>
                <a:gd name="connsiteY0-136" fmla="*/ 0 h 401116"/>
                <a:gd name="connsiteX1-137" fmla="*/ 577907 w 4592594"/>
                <a:gd name="connsiteY1-138" fmla="*/ 400898 h 401116"/>
                <a:gd name="connsiteX2-139" fmla="*/ 4592594 w 4592594"/>
                <a:gd name="connsiteY2-140" fmla="*/ 251769 h 401116"/>
                <a:gd name="connsiteX0-141" fmla="*/ 424068 w 4592594"/>
                <a:gd name="connsiteY0-142" fmla="*/ 0 h 401116"/>
                <a:gd name="connsiteX1-143" fmla="*/ 577907 w 4592594"/>
                <a:gd name="connsiteY1-144" fmla="*/ 400898 h 401116"/>
                <a:gd name="connsiteX2-145" fmla="*/ 4592594 w 4592594"/>
                <a:gd name="connsiteY2-146" fmla="*/ 338266 h 401116"/>
                <a:gd name="connsiteX0-147" fmla="*/ 391353 w 4638179"/>
                <a:gd name="connsiteY0-148" fmla="*/ 0 h 401116"/>
                <a:gd name="connsiteX1-149" fmla="*/ 623492 w 4638179"/>
                <a:gd name="connsiteY1-150" fmla="*/ 400898 h 401116"/>
                <a:gd name="connsiteX2-151" fmla="*/ 4638179 w 4638179"/>
                <a:gd name="connsiteY2-152" fmla="*/ 338266 h 401116"/>
                <a:gd name="connsiteX0-153" fmla="*/ 391353 w 4904398"/>
                <a:gd name="connsiteY0-154" fmla="*/ 0 h 401116"/>
                <a:gd name="connsiteX1-155" fmla="*/ 623492 w 4904398"/>
                <a:gd name="connsiteY1-156" fmla="*/ 400898 h 401116"/>
                <a:gd name="connsiteX2-157" fmla="*/ 4904398 w 4904398"/>
                <a:gd name="connsiteY2-158" fmla="*/ 322224 h 40111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</a:cxnLst>
              <a:rect l="l" t="t" r="r" b="b"/>
              <a:pathLst>
                <a:path w="4904398" h="401116">
                  <a:moveTo>
                    <a:pt x="391353" y="0"/>
                  </a:moveTo>
                  <a:cubicBezTo>
                    <a:pt x="-226127" y="38897"/>
                    <a:pt x="-86259" y="411428"/>
                    <a:pt x="623492" y="400898"/>
                  </a:cubicBezTo>
                  <a:lnTo>
                    <a:pt x="4904398" y="322224"/>
                  </a:lnTo>
                </a:path>
              </a:pathLst>
            </a:custGeom>
            <a:noFill/>
            <a:ln w="25400" cap="rnd">
              <a:solidFill>
                <a:schemeClr val="tx1">
                  <a:lumMod val="85000"/>
                  <a:lumOff val="15000"/>
                </a:schemeClr>
              </a:solidFill>
              <a:prstDash val="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7019" y="5598"/>
              <a:ext cx="6260" cy="618"/>
            </a:xfrm>
            <a:prstGeom prst="rect">
              <a:avLst/>
            </a:prstGeom>
            <a:solidFill>
              <a:srgbClr val="FFDB40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charset="0"/>
                  <a:ea typeface="字魂59号-创粗黑" panose="00000500000000000000" pitchFamily="2" charset="-122"/>
                  <a:cs typeface="Times New Roman" panose="02020603050405020304" charset="0"/>
                  <a:sym typeface="字魂59号-创粗黑" panose="00000500000000000000" pitchFamily="2" charset="-122"/>
                </a:rPr>
                <a:t>Hoạt</a:t>
              </a:r>
              <a:r>
                <a:rPr kumimoji="0" lang="en-US" altLang="zh-CN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charset="0"/>
                  <a:ea typeface="字魂59号-创粗黑" panose="00000500000000000000" pitchFamily="2" charset="-122"/>
                  <a:cs typeface="Times New Roman" panose="02020603050405020304" charset="0"/>
                  <a:sym typeface="字魂59号-创粗黑" panose="00000500000000000000" pitchFamily="2" charset="-122"/>
                </a:rPr>
                <a:t> </a:t>
              </a:r>
              <a:r>
                <a:rPr kumimoji="0" lang="en-US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charset="0"/>
                  <a:ea typeface="字魂59号-创粗黑" panose="00000500000000000000" pitchFamily="2" charset="-122"/>
                  <a:cs typeface="Times New Roman" panose="02020603050405020304" charset="0"/>
                  <a:sym typeface="字魂59号-创粗黑" panose="00000500000000000000" pitchFamily="2" charset="-122"/>
                </a:rPr>
                <a:t>động</a:t>
              </a:r>
              <a:r>
                <a:rPr kumimoji="0" lang="en-US" altLang="zh-CN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charset="0"/>
                  <a:ea typeface="字魂59号-创粗黑" panose="00000500000000000000" pitchFamily="2" charset="-122"/>
                  <a:cs typeface="Times New Roman" panose="02020603050405020304" charset="0"/>
                  <a:sym typeface="字魂59号-创粗黑" panose="00000500000000000000" pitchFamily="2" charset="-122"/>
                </a:rPr>
                <a:t> </a:t>
              </a:r>
              <a:r>
                <a:rPr kumimoji="0" lang="en-US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charset="0"/>
                  <a:ea typeface="字魂59号-创粗黑" panose="00000500000000000000" pitchFamily="2" charset="-122"/>
                  <a:cs typeface="Times New Roman" panose="02020603050405020304" charset="0"/>
                  <a:sym typeface="字魂59号-创粗黑" panose="00000500000000000000" pitchFamily="2" charset="-122"/>
                </a:rPr>
                <a:t>khám</a:t>
              </a:r>
              <a:r>
                <a:rPr kumimoji="0" lang="en-US" altLang="zh-CN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charset="0"/>
                  <a:ea typeface="字魂59号-创粗黑" panose="00000500000000000000" pitchFamily="2" charset="-122"/>
                  <a:cs typeface="Times New Roman" panose="02020603050405020304" charset="0"/>
                  <a:sym typeface="字魂59号-创粗黑" panose="00000500000000000000" pitchFamily="2" charset="-122"/>
                </a:rPr>
                <a:t> </a:t>
              </a:r>
              <a:r>
                <a:rPr kumimoji="0" lang="en-US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charset="0"/>
                  <a:ea typeface="字魂59号-创粗黑" panose="00000500000000000000" pitchFamily="2" charset="-122"/>
                  <a:cs typeface="Times New Roman" panose="02020603050405020304" charset="0"/>
                  <a:sym typeface="字魂59号-创粗黑" panose="00000500000000000000" pitchFamily="2" charset="-122"/>
                </a:rPr>
                <a:t>phá</a:t>
              </a:r>
              <a:endParaRPr kumimoji="0" lang="zh-CN" alt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charset="0"/>
                <a:ea typeface="字魂59号-创粗黑" panose="00000500000000000000" pitchFamily="2" charset="-122"/>
                <a:cs typeface="Times New Roman" panose="02020603050405020304" charset="0"/>
                <a:sym typeface="字魂59号-创粗黑" panose="00000500000000000000" pitchFamily="2" charset="-122"/>
              </a:endParaRPr>
            </a:p>
          </p:txBody>
        </p:sp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5CA884A1-54AA-4A48-B90C-E4B709E7A49C}"/>
              </a:ext>
            </a:extLst>
          </p:cNvPr>
          <p:cNvSpPr/>
          <p:nvPr/>
        </p:nvSpPr>
        <p:spPr>
          <a:xfrm>
            <a:off x="11087100" y="16329"/>
            <a:ext cx="1104900" cy="1404257"/>
          </a:xfrm>
          <a:prstGeom prst="rect">
            <a:avLst/>
          </a:prstGeom>
          <a:solidFill>
            <a:srgbClr val="72D1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255102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:wheel spokes="8"/>
      </p:transition>
    </mc:Choice>
    <mc:Fallback xmlns="">
      <p:transition spd="slow" advClick="0" advTm="3713">
        <p:wheel spokes="8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60C18BA-EF56-4C41-AE22-979FEA139BF6}"/>
              </a:ext>
            </a:extLst>
          </p:cNvPr>
          <p:cNvSpPr/>
          <p:nvPr/>
        </p:nvSpPr>
        <p:spPr>
          <a:xfrm>
            <a:off x="2720340" y="2411730"/>
            <a:ext cx="7279005" cy="13830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/>
              <a:t>Hằng</a:t>
            </a:r>
            <a:r>
              <a:rPr lang="en-US" sz="4000" dirty="0"/>
              <a:t> </a:t>
            </a:r>
            <a:r>
              <a:rPr lang="en-US" sz="4000" dirty="0" err="1"/>
              <a:t>ngày</a:t>
            </a:r>
            <a:r>
              <a:rPr lang="en-US" sz="4000" dirty="0"/>
              <a:t> </a:t>
            </a:r>
            <a:r>
              <a:rPr lang="en-US" sz="4000" dirty="0" err="1"/>
              <a:t>em</a:t>
            </a:r>
            <a:r>
              <a:rPr lang="en-US" sz="4000" dirty="0"/>
              <a:t> </a:t>
            </a:r>
            <a:r>
              <a:rPr lang="en-US" sz="4000" dirty="0" err="1"/>
              <a:t>đến</a:t>
            </a:r>
            <a:r>
              <a:rPr lang="en-US" sz="4000" dirty="0"/>
              <a:t> </a:t>
            </a:r>
            <a:r>
              <a:rPr lang="en-US" sz="4000" dirty="0" err="1"/>
              <a:t>trường</a:t>
            </a:r>
            <a:r>
              <a:rPr lang="en-US" sz="4000" dirty="0"/>
              <a:t> </a:t>
            </a:r>
            <a:r>
              <a:rPr lang="en-US" sz="4000" dirty="0" err="1"/>
              <a:t>bằng</a:t>
            </a:r>
            <a:r>
              <a:rPr lang="en-US" sz="4000" dirty="0"/>
              <a:t> </a:t>
            </a:r>
            <a:r>
              <a:rPr lang="en-US" sz="4000" dirty="0" err="1"/>
              <a:t>phương</a:t>
            </a:r>
            <a:r>
              <a:rPr lang="en-US" sz="4000" dirty="0"/>
              <a:t> </a:t>
            </a:r>
            <a:r>
              <a:rPr lang="en-US" sz="4000" dirty="0" err="1"/>
              <a:t>tiện</a:t>
            </a:r>
            <a:r>
              <a:rPr lang="en-US" sz="4000" dirty="0"/>
              <a:t> </a:t>
            </a:r>
            <a:r>
              <a:rPr lang="en-US" sz="4000" dirty="0" err="1"/>
              <a:t>giao</a:t>
            </a:r>
            <a:r>
              <a:rPr lang="en-US" sz="4000" dirty="0"/>
              <a:t> </a:t>
            </a:r>
            <a:r>
              <a:rPr lang="en-US" sz="4000" dirty="0" err="1"/>
              <a:t>thông</a:t>
            </a:r>
            <a:r>
              <a:rPr lang="en-US" sz="4000" dirty="0"/>
              <a:t> </a:t>
            </a:r>
            <a:r>
              <a:rPr lang="en-US" sz="4000" dirty="0" err="1"/>
              <a:t>nào</a:t>
            </a:r>
            <a:r>
              <a:rPr lang="en-US" sz="40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497609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18" name="TextBox 17"/>
          <p:cNvSpPr txBox="1"/>
          <p:nvPr/>
        </p:nvSpPr>
        <p:spPr>
          <a:xfrm>
            <a:off x="582561" y="254636"/>
            <a:ext cx="10098139" cy="1015663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000" b="1" dirty="0">
                <a:solidFill>
                  <a:prstClr val="white"/>
                </a:solidFill>
                <a:latin typeface="Arial"/>
                <a:ea typeface="Microsoft YaHei" panose="020B0503020204020204" charset="-122"/>
              </a:rPr>
              <a:t>1. </a:t>
            </a:r>
            <a:r>
              <a:rPr lang="en-US" altLang="zh-CN" sz="3000" b="1" dirty="0" err="1">
                <a:solidFill>
                  <a:prstClr val="white"/>
                </a:solidFill>
                <a:latin typeface="Arial"/>
                <a:ea typeface="Microsoft YaHei" panose="020B0503020204020204" charset="-122"/>
              </a:rPr>
              <a:t>Kể</a:t>
            </a:r>
            <a:r>
              <a:rPr lang="en-US" altLang="zh-CN" sz="3000" b="1" dirty="0">
                <a:solidFill>
                  <a:prstClr val="white"/>
                </a:solidFill>
                <a:latin typeface="Arial"/>
                <a:ea typeface="Microsoft YaHei" panose="020B0503020204020204" charset="-122"/>
              </a:rPr>
              <a:t> </a:t>
            </a:r>
            <a:r>
              <a:rPr lang="en-US" altLang="zh-CN" sz="3000" b="1" dirty="0" err="1">
                <a:solidFill>
                  <a:prstClr val="white"/>
                </a:solidFill>
                <a:latin typeface="Arial"/>
                <a:ea typeface="Microsoft YaHei" panose="020B0503020204020204" charset="-122"/>
              </a:rPr>
              <a:t>tên</a:t>
            </a:r>
            <a:r>
              <a:rPr lang="en-US" altLang="zh-CN" sz="3000" b="1" dirty="0">
                <a:solidFill>
                  <a:prstClr val="white"/>
                </a:solidFill>
                <a:latin typeface="Arial"/>
                <a:ea typeface="Microsoft YaHei" panose="020B0503020204020204" charset="-122"/>
              </a:rPr>
              <a:t> </a:t>
            </a:r>
            <a:r>
              <a:rPr lang="en-US" altLang="zh-CN" sz="3000" b="1" dirty="0" err="1">
                <a:solidFill>
                  <a:prstClr val="white"/>
                </a:solidFill>
                <a:latin typeface="Arial"/>
                <a:ea typeface="Microsoft YaHei" panose="020B0503020204020204" charset="-122"/>
              </a:rPr>
              <a:t>các</a:t>
            </a:r>
            <a:r>
              <a:rPr lang="en-US" altLang="zh-CN" sz="3000" b="1" dirty="0">
                <a:solidFill>
                  <a:prstClr val="white"/>
                </a:solidFill>
                <a:latin typeface="Arial"/>
                <a:ea typeface="Microsoft YaHei" panose="020B0503020204020204" charset="-122"/>
              </a:rPr>
              <a:t> </a:t>
            </a:r>
            <a:r>
              <a:rPr lang="en-US" altLang="zh-CN" sz="3000" b="1" dirty="0" err="1">
                <a:solidFill>
                  <a:prstClr val="white"/>
                </a:solidFill>
                <a:latin typeface="Arial"/>
                <a:ea typeface="Microsoft YaHei" panose="020B0503020204020204" charset="-122"/>
              </a:rPr>
              <a:t>phương</a:t>
            </a:r>
            <a:r>
              <a:rPr lang="en-US" altLang="zh-CN" sz="3000" b="1" dirty="0">
                <a:solidFill>
                  <a:prstClr val="white"/>
                </a:solidFill>
                <a:latin typeface="Arial"/>
                <a:ea typeface="Microsoft YaHei" panose="020B0503020204020204" charset="-122"/>
              </a:rPr>
              <a:t> </a:t>
            </a:r>
            <a:r>
              <a:rPr lang="en-US" altLang="zh-CN" sz="3000" b="1" dirty="0" err="1">
                <a:solidFill>
                  <a:prstClr val="white"/>
                </a:solidFill>
                <a:latin typeface="Arial"/>
                <a:ea typeface="Microsoft YaHei" panose="020B0503020204020204" charset="-122"/>
              </a:rPr>
              <a:t>tiện</a:t>
            </a:r>
            <a:r>
              <a:rPr lang="en-US" altLang="zh-CN" sz="3000" b="1" dirty="0">
                <a:solidFill>
                  <a:prstClr val="white"/>
                </a:solidFill>
                <a:latin typeface="Arial"/>
                <a:ea typeface="Microsoft YaHei" panose="020B0503020204020204" charset="-122"/>
              </a:rPr>
              <a:t> </a:t>
            </a:r>
            <a:r>
              <a:rPr lang="en-US" altLang="zh-CN" sz="3000" b="1" dirty="0" err="1">
                <a:solidFill>
                  <a:prstClr val="white"/>
                </a:solidFill>
                <a:latin typeface="Arial"/>
                <a:ea typeface="Microsoft YaHei" panose="020B0503020204020204" charset="-122"/>
              </a:rPr>
              <a:t>giao</a:t>
            </a:r>
            <a:r>
              <a:rPr lang="en-US" altLang="zh-CN" sz="3000" b="1" dirty="0">
                <a:solidFill>
                  <a:prstClr val="white"/>
                </a:solidFill>
                <a:latin typeface="Arial"/>
                <a:ea typeface="Microsoft YaHei" panose="020B0503020204020204" charset="-122"/>
              </a:rPr>
              <a:t> </a:t>
            </a:r>
            <a:r>
              <a:rPr lang="en-US" altLang="zh-CN" sz="3000" b="1" dirty="0" err="1">
                <a:solidFill>
                  <a:prstClr val="white"/>
                </a:solidFill>
                <a:latin typeface="Arial"/>
                <a:ea typeface="Microsoft YaHei" panose="020B0503020204020204" charset="-122"/>
              </a:rPr>
              <a:t>thông</a:t>
            </a:r>
            <a:r>
              <a:rPr lang="en-US" altLang="zh-CN" sz="3000" b="1" dirty="0">
                <a:solidFill>
                  <a:prstClr val="white"/>
                </a:solidFill>
                <a:latin typeface="Arial"/>
                <a:ea typeface="Microsoft YaHei" panose="020B0503020204020204" charset="-122"/>
              </a:rPr>
              <a:t> Minh </a:t>
            </a:r>
            <a:r>
              <a:rPr lang="en-US" altLang="zh-CN" sz="3000" b="1" dirty="0" err="1">
                <a:solidFill>
                  <a:prstClr val="white"/>
                </a:solidFill>
                <a:latin typeface="Arial"/>
                <a:ea typeface="Microsoft YaHei" panose="020B0503020204020204" charset="-122"/>
              </a:rPr>
              <a:t>sử</a:t>
            </a:r>
            <a:r>
              <a:rPr lang="en-US" altLang="zh-CN" sz="3000" b="1" dirty="0">
                <a:solidFill>
                  <a:prstClr val="white"/>
                </a:solidFill>
                <a:latin typeface="Arial"/>
                <a:ea typeface="Microsoft YaHei" panose="020B0503020204020204" charset="-122"/>
              </a:rPr>
              <a:t> </a:t>
            </a:r>
            <a:r>
              <a:rPr lang="en-US" altLang="zh-CN" sz="3000" b="1" dirty="0" err="1">
                <a:solidFill>
                  <a:prstClr val="white"/>
                </a:solidFill>
                <a:latin typeface="Arial"/>
                <a:ea typeface="Microsoft YaHei" panose="020B0503020204020204" charset="-122"/>
              </a:rPr>
              <a:t>dụng</a:t>
            </a:r>
            <a:r>
              <a:rPr lang="en-US" altLang="zh-CN" sz="3000" b="1" dirty="0">
                <a:solidFill>
                  <a:prstClr val="white"/>
                </a:solidFill>
                <a:latin typeface="Arial"/>
                <a:ea typeface="Microsoft YaHei" panose="020B0503020204020204" charset="-122"/>
              </a:rPr>
              <a:t> </a:t>
            </a:r>
            <a:r>
              <a:rPr lang="en-US" altLang="zh-CN" sz="3000" b="1" dirty="0" err="1">
                <a:solidFill>
                  <a:prstClr val="white"/>
                </a:solidFill>
                <a:latin typeface="Arial"/>
                <a:ea typeface="Microsoft YaHei" panose="020B0503020204020204" charset="-122"/>
              </a:rPr>
              <a:t>khi</a:t>
            </a:r>
            <a:r>
              <a:rPr lang="en-US" altLang="zh-CN" sz="3000" b="1" dirty="0">
                <a:solidFill>
                  <a:prstClr val="white"/>
                </a:solidFill>
                <a:latin typeface="Arial"/>
                <a:ea typeface="Microsoft YaHei" panose="020B0503020204020204" charset="-122"/>
              </a:rPr>
              <a:t> </a:t>
            </a:r>
            <a:r>
              <a:rPr lang="en-US" altLang="zh-CN" sz="3000" b="1" dirty="0" err="1">
                <a:solidFill>
                  <a:prstClr val="white"/>
                </a:solidFill>
                <a:latin typeface="Arial"/>
                <a:ea typeface="Microsoft YaHei" panose="020B0503020204020204" charset="-122"/>
              </a:rPr>
              <a:t>đi</a:t>
            </a:r>
            <a:r>
              <a:rPr lang="en-US" altLang="zh-CN" sz="3000" b="1" dirty="0">
                <a:solidFill>
                  <a:prstClr val="white"/>
                </a:solidFill>
                <a:latin typeface="Arial"/>
                <a:ea typeface="Microsoft YaHei" panose="020B0503020204020204" charset="-122"/>
              </a:rPr>
              <a:t> du </a:t>
            </a:r>
            <a:r>
              <a:rPr lang="en-US" altLang="zh-CN" sz="3000" b="1" dirty="0" err="1">
                <a:solidFill>
                  <a:prstClr val="white"/>
                </a:solidFill>
                <a:latin typeface="Arial"/>
                <a:ea typeface="Microsoft YaHei" panose="020B0503020204020204" charset="-122"/>
              </a:rPr>
              <a:t>lịch</a:t>
            </a:r>
            <a:r>
              <a:rPr lang="en-US" altLang="zh-CN" sz="3000" b="1" dirty="0">
                <a:solidFill>
                  <a:prstClr val="white"/>
                </a:solidFill>
                <a:latin typeface="Arial"/>
                <a:ea typeface="Microsoft YaHei" panose="020B0503020204020204" charset="-122"/>
              </a:rPr>
              <a:t> </a:t>
            </a:r>
            <a:r>
              <a:rPr lang="en-US" altLang="zh-CN" sz="3000" b="1" dirty="0" err="1">
                <a:solidFill>
                  <a:prstClr val="white"/>
                </a:solidFill>
                <a:latin typeface="Arial"/>
                <a:ea typeface="Microsoft YaHei" panose="020B0503020204020204" charset="-122"/>
              </a:rPr>
              <a:t>cùng</a:t>
            </a:r>
            <a:r>
              <a:rPr lang="en-US" altLang="zh-CN" sz="3000" b="1" dirty="0">
                <a:solidFill>
                  <a:prstClr val="white"/>
                </a:solidFill>
                <a:latin typeface="Arial"/>
                <a:ea typeface="Microsoft YaHei" panose="020B0503020204020204" charset="-122"/>
              </a:rPr>
              <a:t> </a:t>
            </a:r>
            <a:r>
              <a:rPr lang="en-US" altLang="zh-CN" sz="3000" b="1" dirty="0" err="1">
                <a:solidFill>
                  <a:prstClr val="white"/>
                </a:solidFill>
                <a:latin typeface="Arial"/>
                <a:ea typeface="Microsoft YaHei" panose="020B0503020204020204" charset="-122"/>
              </a:rPr>
              <a:t>gia</a:t>
            </a:r>
            <a:r>
              <a:rPr lang="en-US" altLang="zh-CN" sz="3000" b="1" dirty="0">
                <a:solidFill>
                  <a:prstClr val="white"/>
                </a:solidFill>
                <a:latin typeface="Arial"/>
                <a:ea typeface="Microsoft YaHei" panose="020B0503020204020204" charset="-122"/>
              </a:rPr>
              <a:t> </a:t>
            </a:r>
            <a:r>
              <a:rPr lang="en-US" altLang="zh-CN" sz="3000" b="1" dirty="0" err="1">
                <a:solidFill>
                  <a:prstClr val="white"/>
                </a:solidFill>
                <a:latin typeface="Arial"/>
                <a:ea typeface="Microsoft YaHei" panose="020B0503020204020204" charset="-122"/>
              </a:rPr>
              <a:t>đình</a:t>
            </a:r>
            <a:r>
              <a:rPr lang="en-US" altLang="zh-CN" sz="3000" b="1" dirty="0">
                <a:solidFill>
                  <a:prstClr val="white"/>
                </a:solidFill>
                <a:latin typeface="Arial"/>
                <a:ea typeface="Microsoft YaHei" panose="020B0503020204020204" charset="-122"/>
              </a:rPr>
              <a:t>?</a:t>
            </a:r>
            <a:endParaRPr kumimoji="0" lang="zh-CN" altLang="en-US" sz="3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Microsoft YaHei" panose="020B0503020204020204" charset="-122"/>
              <a:cs typeface="+mn-cs"/>
            </a:endParaRPr>
          </a:p>
        </p:txBody>
      </p:sp>
      <p:pic>
        <p:nvPicPr>
          <p:cNvPr id="6" name="Content Placeholder 5" descr="logohtchuan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80700" y="88265"/>
            <a:ext cx="1511300" cy="139446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C3C457D-711C-447F-9A67-171DE7786E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00325" y="1270299"/>
            <a:ext cx="6991350" cy="5343525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D87A96FE-BDC0-409C-A551-93BA3564FBD9}"/>
              </a:ext>
            </a:extLst>
          </p:cNvPr>
          <p:cNvSpPr/>
          <p:nvPr/>
        </p:nvSpPr>
        <p:spPr>
          <a:xfrm>
            <a:off x="701750" y="1860698"/>
            <a:ext cx="1898576" cy="86123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/>
              <a:t>Máy</a:t>
            </a:r>
            <a:r>
              <a:rPr lang="en-US" sz="3200" dirty="0"/>
              <a:t> bay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CC312BD5-0CE0-4000-9ECA-DA4575A1954B}"/>
              </a:ext>
            </a:extLst>
          </p:cNvPr>
          <p:cNvSpPr/>
          <p:nvPr/>
        </p:nvSpPr>
        <p:spPr>
          <a:xfrm>
            <a:off x="9344136" y="1737361"/>
            <a:ext cx="2146113" cy="86123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Xe </a:t>
            </a:r>
            <a:r>
              <a:rPr lang="en-US" sz="3200" dirty="0" err="1"/>
              <a:t>khách</a:t>
            </a:r>
            <a:endParaRPr lang="en-US" sz="3200" dirty="0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1914FD84-022F-45AB-9BA4-CC0B7DA55764}"/>
              </a:ext>
            </a:extLst>
          </p:cNvPr>
          <p:cNvSpPr/>
          <p:nvPr/>
        </p:nvSpPr>
        <p:spPr>
          <a:xfrm>
            <a:off x="454211" y="4948394"/>
            <a:ext cx="2146113" cy="86123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/>
              <a:t>Tàu</a:t>
            </a:r>
            <a:r>
              <a:rPr lang="en-US" sz="3200" dirty="0"/>
              <a:t> </a:t>
            </a:r>
            <a:r>
              <a:rPr lang="en-US" sz="3200" dirty="0" err="1"/>
              <a:t>hỏa</a:t>
            </a:r>
            <a:endParaRPr lang="en-US" sz="3200" dirty="0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F7EA96ED-9190-4593-AEB2-0A0E8E96DE08}"/>
              </a:ext>
            </a:extLst>
          </p:cNvPr>
          <p:cNvSpPr/>
          <p:nvPr/>
        </p:nvSpPr>
        <p:spPr>
          <a:xfrm>
            <a:off x="9450085" y="4948394"/>
            <a:ext cx="2146113" cy="86123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Du </a:t>
            </a:r>
            <a:r>
              <a:rPr lang="en-US" sz="3200" dirty="0" err="1"/>
              <a:t>thuyền</a:t>
            </a:r>
            <a:endParaRPr lang="en-US" sz="32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5104680-2995-4543-81E8-D4D823F5D92F}"/>
              </a:ext>
            </a:extLst>
          </p:cNvPr>
          <p:cNvSpPr/>
          <p:nvPr/>
        </p:nvSpPr>
        <p:spPr>
          <a:xfrm>
            <a:off x="10940143" y="0"/>
            <a:ext cx="1251857" cy="14042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1" grpId="0" animBg="1"/>
      <p:bldP spid="14" grpId="0" animBg="1"/>
      <p:bldP spid="1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582561" y="254636"/>
            <a:ext cx="10098139" cy="1015663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Microsoft YaHei" panose="020B0503020204020204" charset="-122"/>
                <a:cs typeface="+mn-cs"/>
              </a:rPr>
              <a:t>1. </a:t>
            </a:r>
            <a:r>
              <a:rPr kumimoji="0" lang="en-US" altLang="zh-CN" sz="3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Microsoft YaHei" panose="020B0503020204020204" charset="-122"/>
                <a:cs typeface="+mn-cs"/>
              </a:rPr>
              <a:t>Kể</a:t>
            </a:r>
            <a:r>
              <a:rPr kumimoji="0" lang="en-US" altLang="zh-CN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Microsoft YaHei" panose="020B0503020204020204" charset="-122"/>
                <a:cs typeface="+mn-cs"/>
              </a:rPr>
              <a:t> </a:t>
            </a:r>
            <a:r>
              <a:rPr kumimoji="0" lang="en-US" altLang="zh-CN" sz="3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Microsoft YaHei" panose="020B0503020204020204" charset="-122"/>
                <a:cs typeface="+mn-cs"/>
              </a:rPr>
              <a:t>tên</a:t>
            </a:r>
            <a:r>
              <a:rPr kumimoji="0" lang="en-US" altLang="zh-CN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Microsoft YaHei" panose="020B0503020204020204" charset="-122"/>
                <a:cs typeface="+mn-cs"/>
              </a:rPr>
              <a:t> </a:t>
            </a:r>
            <a:r>
              <a:rPr kumimoji="0" lang="en-US" altLang="zh-CN" sz="3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Microsoft YaHei" panose="020B0503020204020204" charset="-122"/>
                <a:cs typeface="+mn-cs"/>
              </a:rPr>
              <a:t>các</a:t>
            </a:r>
            <a:r>
              <a:rPr kumimoji="0" lang="en-US" altLang="zh-CN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Microsoft YaHei" panose="020B0503020204020204" charset="-122"/>
                <a:cs typeface="+mn-cs"/>
              </a:rPr>
              <a:t> </a:t>
            </a:r>
            <a:r>
              <a:rPr kumimoji="0" lang="en-US" altLang="zh-CN" sz="3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Microsoft YaHei" panose="020B0503020204020204" charset="-122"/>
                <a:cs typeface="+mn-cs"/>
              </a:rPr>
              <a:t>phương</a:t>
            </a:r>
            <a:r>
              <a:rPr kumimoji="0" lang="en-US" altLang="zh-CN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Microsoft YaHei" panose="020B0503020204020204" charset="-122"/>
                <a:cs typeface="+mn-cs"/>
              </a:rPr>
              <a:t> </a:t>
            </a:r>
            <a:r>
              <a:rPr kumimoji="0" lang="en-US" altLang="zh-CN" sz="3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Microsoft YaHei" panose="020B0503020204020204" charset="-122"/>
                <a:cs typeface="+mn-cs"/>
              </a:rPr>
              <a:t>tiện</a:t>
            </a:r>
            <a:r>
              <a:rPr kumimoji="0" lang="en-US" altLang="zh-CN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Microsoft YaHei" panose="020B0503020204020204" charset="-122"/>
                <a:cs typeface="+mn-cs"/>
              </a:rPr>
              <a:t> </a:t>
            </a:r>
            <a:r>
              <a:rPr kumimoji="0" lang="en-US" altLang="zh-CN" sz="3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Microsoft YaHei" panose="020B0503020204020204" charset="-122"/>
                <a:cs typeface="+mn-cs"/>
              </a:rPr>
              <a:t>giao</a:t>
            </a:r>
            <a:r>
              <a:rPr kumimoji="0" lang="en-US" altLang="zh-CN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Microsoft YaHei" panose="020B0503020204020204" charset="-122"/>
                <a:cs typeface="+mn-cs"/>
              </a:rPr>
              <a:t> </a:t>
            </a:r>
            <a:r>
              <a:rPr kumimoji="0" lang="en-US" altLang="zh-CN" sz="3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Microsoft YaHei" panose="020B0503020204020204" charset="-122"/>
                <a:cs typeface="+mn-cs"/>
              </a:rPr>
              <a:t>thông</a:t>
            </a:r>
            <a:r>
              <a:rPr kumimoji="0" lang="en-US" altLang="zh-CN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Microsoft YaHei" panose="020B0503020204020204" charset="-122"/>
                <a:cs typeface="+mn-cs"/>
              </a:rPr>
              <a:t> Minh </a:t>
            </a:r>
            <a:r>
              <a:rPr kumimoji="0" lang="en-US" altLang="zh-CN" sz="3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Microsoft YaHei" panose="020B0503020204020204" charset="-122"/>
                <a:cs typeface="+mn-cs"/>
              </a:rPr>
              <a:t>sử</a:t>
            </a:r>
            <a:r>
              <a:rPr kumimoji="0" lang="en-US" altLang="zh-CN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Microsoft YaHei" panose="020B0503020204020204" charset="-122"/>
                <a:cs typeface="+mn-cs"/>
              </a:rPr>
              <a:t> </a:t>
            </a:r>
            <a:r>
              <a:rPr kumimoji="0" lang="en-US" altLang="zh-CN" sz="3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Microsoft YaHei" panose="020B0503020204020204" charset="-122"/>
                <a:cs typeface="+mn-cs"/>
              </a:rPr>
              <a:t>dụng</a:t>
            </a:r>
            <a:r>
              <a:rPr kumimoji="0" lang="en-US" altLang="zh-CN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Microsoft YaHei" panose="020B0503020204020204" charset="-122"/>
                <a:cs typeface="+mn-cs"/>
              </a:rPr>
              <a:t> </a:t>
            </a:r>
            <a:r>
              <a:rPr kumimoji="0" lang="en-US" altLang="zh-CN" sz="3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Microsoft YaHei" panose="020B0503020204020204" charset="-122"/>
                <a:cs typeface="+mn-cs"/>
              </a:rPr>
              <a:t>khi</a:t>
            </a:r>
            <a:r>
              <a:rPr kumimoji="0" lang="en-US" altLang="zh-CN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Microsoft YaHei" panose="020B0503020204020204" charset="-122"/>
                <a:cs typeface="+mn-cs"/>
              </a:rPr>
              <a:t> </a:t>
            </a:r>
            <a:r>
              <a:rPr kumimoji="0" lang="en-US" altLang="zh-CN" sz="3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Microsoft YaHei" panose="020B0503020204020204" charset="-122"/>
                <a:cs typeface="+mn-cs"/>
              </a:rPr>
              <a:t>đi</a:t>
            </a:r>
            <a:r>
              <a:rPr kumimoji="0" lang="en-US" altLang="zh-CN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Microsoft YaHei" panose="020B0503020204020204" charset="-122"/>
                <a:cs typeface="+mn-cs"/>
              </a:rPr>
              <a:t> du </a:t>
            </a:r>
            <a:r>
              <a:rPr kumimoji="0" lang="en-US" altLang="zh-CN" sz="3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Microsoft YaHei" panose="020B0503020204020204" charset="-122"/>
                <a:cs typeface="+mn-cs"/>
              </a:rPr>
              <a:t>lịch</a:t>
            </a:r>
            <a:r>
              <a:rPr kumimoji="0" lang="en-US" altLang="zh-CN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Microsoft YaHei" panose="020B0503020204020204" charset="-122"/>
                <a:cs typeface="+mn-cs"/>
              </a:rPr>
              <a:t> </a:t>
            </a:r>
            <a:r>
              <a:rPr kumimoji="0" lang="en-US" altLang="zh-CN" sz="3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Microsoft YaHei" panose="020B0503020204020204" charset="-122"/>
                <a:cs typeface="+mn-cs"/>
              </a:rPr>
              <a:t>cùng</a:t>
            </a:r>
            <a:r>
              <a:rPr kumimoji="0" lang="en-US" altLang="zh-CN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Microsoft YaHei" panose="020B0503020204020204" charset="-122"/>
                <a:cs typeface="+mn-cs"/>
              </a:rPr>
              <a:t> </a:t>
            </a:r>
            <a:r>
              <a:rPr kumimoji="0" lang="en-US" altLang="zh-CN" sz="3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Microsoft YaHei" panose="020B0503020204020204" charset="-122"/>
                <a:cs typeface="+mn-cs"/>
              </a:rPr>
              <a:t>gia</a:t>
            </a:r>
            <a:r>
              <a:rPr kumimoji="0" lang="en-US" altLang="zh-CN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Microsoft YaHei" panose="020B0503020204020204" charset="-122"/>
                <a:cs typeface="+mn-cs"/>
              </a:rPr>
              <a:t> </a:t>
            </a:r>
            <a:r>
              <a:rPr kumimoji="0" lang="en-US" altLang="zh-CN" sz="3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Microsoft YaHei" panose="020B0503020204020204" charset="-122"/>
                <a:cs typeface="+mn-cs"/>
              </a:rPr>
              <a:t>đình</a:t>
            </a:r>
            <a:r>
              <a:rPr kumimoji="0" lang="en-US" altLang="zh-CN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Microsoft YaHei" panose="020B0503020204020204" charset="-122"/>
                <a:cs typeface="+mn-cs"/>
              </a:rPr>
              <a:t>?</a:t>
            </a:r>
            <a:endParaRPr kumimoji="0" lang="zh-CN" altLang="en-US" sz="3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Microsoft YaHei" panose="020B0503020204020204" charset="-122"/>
              <a:cs typeface="+mn-cs"/>
            </a:endParaRPr>
          </a:p>
        </p:txBody>
      </p:sp>
      <p:pic>
        <p:nvPicPr>
          <p:cNvPr id="6" name="Content Placeholder 5" descr="logohtchuan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80700" y="88265"/>
            <a:ext cx="1511300" cy="139446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C3C457D-711C-447F-9A67-171DE7786E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00325" y="1270299"/>
            <a:ext cx="6991350" cy="5343525"/>
          </a:xfrm>
          <a:prstGeom prst="rect">
            <a:avLst/>
          </a:prstGeom>
        </p:spPr>
      </p:pic>
      <p:sp>
        <p:nvSpPr>
          <p:cNvPr id="2" name="Scroll: Vertical 1">
            <a:extLst>
              <a:ext uri="{FF2B5EF4-FFF2-40B4-BE49-F238E27FC236}">
                <a16:creationId xmlns:a16="http://schemas.microsoft.com/office/drawing/2014/main" id="{B15300E4-845A-4028-B5C6-86BD59C0F6DD}"/>
              </a:ext>
            </a:extLst>
          </p:cNvPr>
          <p:cNvSpPr/>
          <p:nvPr/>
        </p:nvSpPr>
        <p:spPr>
          <a:xfrm>
            <a:off x="350874" y="1956391"/>
            <a:ext cx="2169042" cy="2690037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/>
              <a:t>Phương</a:t>
            </a:r>
            <a:r>
              <a:rPr lang="en-US" sz="2800" dirty="0"/>
              <a:t> </a:t>
            </a:r>
            <a:r>
              <a:rPr lang="en-US" sz="2800" dirty="0" err="1"/>
              <a:t>tiện</a:t>
            </a:r>
            <a:r>
              <a:rPr lang="en-US" sz="2800" dirty="0"/>
              <a:t> </a:t>
            </a:r>
            <a:r>
              <a:rPr lang="en-US" sz="2800" dirty="0" err="1"/>
              <a:t>nào</a:t>
            </a:r>
            <a:r>
              <a:rPr lang="en-US" sz="2800" dirty="0"/>
              <a:t> </a:t>
            </a:r>
            <a:r>
              <a:rPr lang="en-US" sz="2800" dirty="0" err="1"/>
              <a:t>đi</a:t>
            </a:r>
            <a:r>
              <a:rPr lang="en-US" sz="2800" dirty="0"/>
              <a:t> </a:t>
            </a:r>
            <a:r>
              <a:rPr lang="en-US" sz="2800" dirty="0" err="1"/>
              <a:t>trên</a:t>
            </a:r>
            <a:r>
              <a:rPr lang="en-US" sz="2800" dirty="0"/>
              <a:t> </a:t>
            </a:r>
            <a:r>
              <a:rPr lang="en-US" sz="2800" dirty="0" err="1"/>
              <a:t>đường</a:t>
            </a:r>
            <a:r>
              <a:rPr lang="en-US" sz="2800" dirty="0"/>
              <a:t> </a:t>
            </a:r>
            <a:r>
              <a:rPr lang="en-US" sz="2800" dirty="0" err="1"/>
              <a:t>sắt</a:t>
            </a:r>
            <a:r>
              <a:rPr lang="en-US" sz="2800" dirty="0"/>
              <a:t>?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EC6DC7E0-59C6-4BB2-8509-CE5517BDAAFE}"/>
              </a:ext>
            </a:extLst>
          </p:cNvPr>
          <p:cNvSpPr/>
          <p:nvPr/>
        </p:nvSpPr>
        <p:spPr>
          <a:xfrm>
            <a:off x="2711302" y="3955312"/>
            <a:ext cx="2488019" cy="2573079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2" name="Scroll: Vertical 11">
            <a:extLst>
              <a:ext uri="{FF2B5EF4-FFF2-40B4-BE49-F238E27FC236}">
                <a16:creationId xmlns:a16="http://schemas.microsoft.com/office/drawing/2014/main" id="{E2274E6E-EBE2-489B-B98A-8BF437B651DA}"/>
              </a:ext>
            </a:extLst>
          </p:cNvPr>
          <p:cNvSpPr/>
          <p:nvPr/>
        </p:nvSpPr>
        <p:spPr>
          <a:xfrm>
            <a:off x="9440397" y="2083981"/>
            <a:ext cx="2169042" cy="2690037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/>
              <a:t>Phương</a:t>
            </a:r>
            <a:r>
              <a:rPr lang="en-US" sz="2800" dirty="0"/>
              <a:t> </a:t>
            </a:r>
            <a:r>
              <a:rPr lang="en-US" sz="2800" dirty="0" err="1"/>
              <a:t>tiện</a:t>
            </a:r>
            <a:r>
              <a:rPr lang="en-US" sz="2800" dirty="0"/>
              <a:t> </a:t>
            </a:r>
            <a:r>
              <a:rPr lang="en-US" sz="2800" dirty="0" err="1"/>
              <a:t>nào</a:t>
            </a:r>
            <a:r>
              <a:rPr lang="en-US" sz="2800" dirty="0"/>
              <a:t> bay </a:t>
            </a:r>
            <a:r>
              <a:rPr lang="en-US" sz="2800" dirty="0" err="1"/>
              <a:t>trên</a:t>
            </a:r>
            <a:r>
              <a:rPr lang="en-US" sz="2800" dirty="0"/>
              <a:t> </a:t>
            </a:r>
            <a:r>
              <a:rPr lang="en-US" sz="2800" dirty="0" err="1"/>
              <a:t>trời</a:t>
            </a:r>
            <a:r>
              <a:rPr lang="en-US" sz="2800" dirty="0"/>
              <a:t>?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214203B2-5181-4489-87C3-91CB3A529E63}"/>
              </a:ext>
            </a:extLst>
          </p:cNvPr>
          <p:cNvSpPr/>
          <p:nvPr/>
        </p:nvSpPr>
        <p:spPr>
          <a:xfrm>
            <a:off x="2711302" y="1382233"/>
            <a:ext cx="2488019" cy="2573079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7443590-C6AC-4835-89BF-B219109E0450}"/>
              </a:ext>
            </a:extLst>
          </p:cNvPr>
          <p:cNvSpPr/>
          <p:nvPr/>
        </p:nvSpPr>
        <p:spPr>
          <a:xfrm>
            <a:off x="10907486" y="0"/>
            <a:ext cx="1284514" cy="14042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695582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12" grpId="0" animBg="1"/>
      <p:bldP spid="1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logohtchuan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80700" y="88265"/>
            <a:ext cx="1511300" cy="139446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985DE49-EBCD-40BE-A74E-CB581D41F2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76450" y="1120979"/>
            <a:ext cx="8039100" cy="550545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8665391-38A9-4E8B-9D82-4A4C08B8B418}"/>
              </a:ext>
            </a:extLst>
          </p:cNvPr>
          <p:cNvSpPr/>
          <p:nvPr/>
        </p:nvSpPr>
        <p:spPr>
          <a:xfrm>
            <a:off x="2286000" y="116958"/>
            <a:ext cx="6719777" cy="869524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/>
              <a:t>Các</a:t>
            </a:r>
            <a:r>
              <a:rPr lang="en-US" sz="2800" dirty="0"/>
              <a:t> </a:t>
            </a:r>
            <a:r>
              <a:rPr lang="en-US" sz="2800" dirty="0" err="1"/>
              <a:t>phương</a:t>
            </a:r>
            <a:r>
              <a:rPr lang="en-US" sz="2800" dirty="0"/>
              <a:t> </a:t>
            </a:r>
            <a:r>
              <a:rPr lang="en-US" sz="2800" dirty="0" err="1"/>
              <a:t>tiện</a:t>
            </a:r>
            <a:r>
              <a:rPr lang="en-US" sz="2800" dirty="0"/>
              <a:t> </a:t>
            </a:r>
            <a:r>
              <a:rPr lang="en-US" sz="2800" dirty="0" err="1"/>
              <a:t>giao</a:t>
            </a:r>
            <a:r>
              <a:rPr lang="en-US" sz="2800" dirty="0"/>
              <a:t> </a:t>
            </a:r>
            <a:r>
              <a:rPr lang="en-US" sz="2800" dirty="0" err="1"/>
              <a:t>thông</a:t>
            </a:r>
            <a:r>
              <a:rPr lang="en-US" sz="2800" dirty="0"/>
              <a:t> </a:t>
            </a:r>
            <a:r>
              <a:rPr lang="en-US" sz="2800" dirty="0" err="1"/>
              <a:t>có</a:t>
            </a:r>
            <a:r>
              <a:rPr lang="en-US" sz="2800" dirty="0"/>
              <a:t> </a:t>
            </a:r>
            <a:r>
              <a:rPr lang="en-US" sz="2800" dirty="0" err="1"/>
              <a:t>tiện</a:t>
            </a:r>
            <a:r>
              <a:rPr lang="en-US" sz="2800" dirty="0"/>
              <a:t> </a:t>
            </a:r>
            <a:r>
              <a:rPr lang="en-US" sz="2800" dirty="0" err="1"/>
              <a:t>ích</a:t>
            </a:r>
            <a:r>
              <a:rPr lang="en-US" sz="2800" dirty="0"/>
              <a:t> </a:t>
            </a:r>
            <a:r>
              <a:rPr lang="en-US" sz="2800" dirty="0" err="1"/>
              <a:t>nào</a:t>
            </a:r>
            <a:r>
              <a:rPr lang="en-US" sz="2800" dirty="0"/>
              <a:t>?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0EDE98E5-8770-4186-9F0A-A14F4D1FEF89}"/>
              </a:ext>
            </a:extLst>
          </p:cNvPr>
          <p:cNvSpPr/>
          <p:nvPr/>
        </p:nvSpPr>
        <p:spPr>
          <a:xfrm>
            <a:off x="244549" y="3168502"/>
            <a:ext cx="2115879" cy="1275907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Xe </a:t>
            </a:r>
            <a:r>
              <a:rPr lang="en-US" sz="2800" dirty="0" err="1"/>
              <a:t>tải</a:t>
            </a:r>
            <a:r>
              <a:rPr lang="en-US" sz="2800" dirty="0"/>
              <a:t> </a:t>
            </a:r>
            <a:r>
              <a:rPr lang="en-US" sz="2800" dirty="0" err="1"/>
              <a:t>có</a:t>
            </a:r>
            <a:r>
              <a:rPr lang="en-US" sz="2800" dirty="0"/>
              <a:t> </a:t>
            </a:r>
            <a:r>
              <a:rPr lang="en-US" sz="2800" dirty="0" err="1"/>
              <a:t>thùng</a:t>
            </a:r>
            <a:r>
              <a:rPr lang="en-US" sz="2800" dirty="0"/>
              <a:t> </a:t>
            </a:r>
            <a:r>
              <a:rPr lang="en-US" sz="2800" dirty="0" err="1"/>
              <a:t>để</a:t>
            </a:r>
            <a:r>
              <a:rPr lang="en-US" sz="2800" dirty="0"/>
              <a:t> </a:t>
            </a:r>
            <a:r>
              <a:rPr lang="en-US" sz="2800" dirty="0" err="1"/>
              <a:t>chở</a:t>
            </a:r>
            <a:r>
              <a:rPr lang="en-US" sz="2800" dirty="0"/>
              <a:t> </a:t>
            </a:r>
            <a:r>
              <a:rPr lang="en-US" sz="2800" dirty="0" err="1"/>
              <a:t>hàng</a:t>
            </a:r>
            <a:endParaRPr lang="en-US" sz="2800" dirty="0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24E393FF-52D7-43EB-9497-4665C4D40D36}"/>
              </a:ext>
            </a:extLst>
          </p:cNvPr>
          <p:cNvSpPr/>
          <p:nvPr/>
        </p:nvSpPr>
        <p:spPr>
          <a:xfrm>
            <a:off x="9857046" y="1541721"/>
            <a:ext cx="2115879" cy="1275907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/>
              <a:t>Máy</a:t>
            </a:r>
            <a:r>
              <a:rPr lang="en-US" sz="2800" dirty="0"/>
              <a:t> bay </a:t>
            </a:r>
            <a:r>
              <a:rPr lang="en-US" sz="2800" dirty="0" err="1"/>
              <a:t>có</a:t>
            </a:r>
            <a:r>
              <a:rPr lang="en-US" sz="2800" dirty="0"/>
              <a:t> </a:t>
            </a:r>
            <a:r>
              <a:rPr lang="en-US" sz="2800" dirty="0" err="1"/>
              <a:t>khoang</a:t>
            </a:r>
            <a:r>
              <a:rPr lang="en-US" sz="2800" dirty="0"/>
              <a:t> </a:t>
            </a:r>
            <a:r>
              <a:rPr lang="en-US" sz="2800" dirty="0" err="1"/>
              <a:t>chứa</a:t>
            </a:r>
            <a:r>
              <a:rPr lang="en-US" sz="2800" dirty="0"/>
              <a:t> </a:t>
            </a:r>
            <a:r>
              <a:rPr lang="en-US" sz="2800" dirty="0" err="1"/>
              <a:t>đồ</a:t>
            </a:r>
            <a:endParaRPr lang="en-US" sz="2800" dirty="0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D4DFF6E7-F163-4B52-A6B0-752A12ECE90F}"/>
              </a:ext>
            </a:extLst>
          </p:cNvPr>
          <p:cNvSpPr/>
          <p:nvPr/>
        </p:nvSpPr>
        <p:spPr>
          <a:xfrm>
            <a:off x="9831572" y="4937302"/>
            <a:ext cx="2115879" cy="1275907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/>
              <a:t>Thuyền</a:t>
            </a:r>
            <a:r>
              <a:rPr lang="en-US" sz="2800" dirty="0"/>
              <a:t> </a:t>
            </a:r>
            <a:r>
              <a:rPr lang="en-US" sz="2800" dirty="0" err="1"/>
              <a:t>để</a:t>
            </a:r>
            <a:r>
              <a:rPr lang="en-US" sz="2800" dirty="0"/>
              <a:t> </a:t>
            </a:r>
            <a:r>
              <a:rPr lang="en-US" sz="2800" dirty="0" err="1"/>
              <a:t>chở</a:t>
            </a:r>
            <a:r>
              <a:rPr lang="en-US" sz="2800" dirty="0"/>
              <a:t> </a:t>
            </a:r>
            <a:r>
              <a:rPr lang="en-US" sz="2800" dirty="0" err="1"/>
              <a:t>hàng</a:t>
            </a:r>
            <a:r>
              <a:rPr lang="en-US" sz="2800" dirty="0"/>
              <a:t> </a:t>
            </a:r>
            <a:r>
              <a:rPr lang="en-US" sz="2800" dirty="0" err="1"/>
              <a:t>hóa</a:t>
            </a:r>
            <a:endParaRPr lang="en-US" sz="28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1CAEF0F-C408-4D47-96B4-7DE73FC36237}"/>
              </a:ext>
            </a:extLst>
          </p:cNvPr>
          <p:cNvSpPr/>
          <p:nvPr/>
        </p:nvSpPr>
        <p:spPr>
          <a:xfrm>
            <a:off x="10825843" y="0"/>
            <a:ext cx="1366157" cy="14042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468567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2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4" name="图片 76803" descr="PPT素材-0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1600" y="-450849"/>
            <a:ext cx="12187767" cy="684953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AC44ECA-7E71-4AA4-B450-45E94F62C115}"/>
              </a:ext>
            </a:extLst>
          </p:cNvPr>
          <p:cNvSpPr txBox="1"/>
          <p:nvPr/>
        </p:nvSpPr>
        <p:spPr>
          <a:xfrm>
            <a:off x="2870791" y="932224"/>
            <a:ext cx="701748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u="sng" dirty="0" err="1">
                <a:solidFill>
                  <a:srgbClr val="FF0000"/>
                </a:solidFill>
              </a:rPr>
              <a:t>Kết</a:t>
            </a:r>
            <a:r>
              <a:rPr lang="en-US" sz="4800" u="sng" dirty="0">
                <a:solidFill>
                  <a:srgbClr val="FF0000"/>
                </a:solidFill>
              </a:rPr>
              <a:t> </a:t>
            </a:r>
            <a:r>
              <a:rPr lang="en-US" sz="4800" u="sng" dirty="0" err="1">
                <a:solidFill>
                  <a:srgbClr val="FF0000"/>
                </a:solidFill>
              </a:rPr>
              <a:t>luận</a:t>
            </a:r>
            <a:endParaRPr lang="en-US" sz="4800" u="sng" dirty="0">
              <a:solidFill>
                <a:srgbClr val="FF0000"/>
              </a:solidFill>
            </a:endParaRPr>
          </a:p>
          <a:p>
            <a:pPr algn="ctr"/>
            <a:r>
              <a:rPr lang="en-US" sz="4800" dirty="0" err="1">
                <a:solidFill>
                  <a:schemeClr val="accent4"/>
                </a:solidFill>
              </a:rPr>
              <a:t>Phương</a:t>
            </a:r>
            <a:r>
              <a:rPr lang="en-US" sz="4800" dirty="0">
                <a:solidFill>
                  <a:schemeClr val="accent4"/>
                </a:solidFill>
              </a:rPr>
              <a:t> </a:t>
            </a:r>
            <a:r>
              <a:rPr lang="en-US" sz="4800" dirty="0" err="1">
                <a:solidFill>
                  <a:schemeClr val="accent4"/>
                </a:solidFill>
              </a:rPr>
              <a:t>tiện</a:t>
            </a:r>
            <a:r>
              <a:rPr lang="en-US" sz="4800" dirty="0">
                <a:solidFill>
                  <a:schemeClr val="accent4"/>
                </a:solidFill>
              </a:rPr>
              <a:t> </a:t>
            </a:r>
            <a:r>
              <a:rPr lang="en-US" sz="4800" dirty="0" err="1">
                <a:solidFill>
                  <a:schemeClr val="accent4"/>
                </a:solidFill>
              </a:rPr>
              <a:t>giao</a:t>
            </a:r>
            <a:r>
              <a:rPr lang="en-US" sz="4800" dirty="0">
                <a:solidFill>
                  <a:schemeClr val="accent4"/>
                </a:solidFill>
              </a:rPr>
              <a:t> </a:t>
            </a:r>
            <a:r>
              <a:rPr lang="en-US" sz="4800" dirty="0" err="1">
                <a:solidFill>
                  <a:schemeClr val="accent4"/>
                </a:solidFill>
              </a:rPr>
              <a:t>thông</a:t>
            </a:r>
            <a:r>
              <a:rPr lang="en-US" sz="4800" dirty="0">
                <a:solidFill>
                  <a:schemeClr val="accent4"/>
                </a:solidFill>
              </a:rPr>
              <a:t> </a:t>
            </a:r>
            <a:r>
              <a:rPr lang="en-US" sz="4800" dirty="0" err="1">
                <a:solidFill>
                  <a:schemeClr val="accent4"/>
                </a:solidFill>
              </a:rPr>
              <a:t>giúp</a:t>
            </a:r>
            <a:r>
              <a:rPr lang="en-US" sz="4800" dirty="0">
                <a:solidFill>
                  <a:schemeClr val="accent4"/>
                </a:solidFill>
              </a:rPr>
              <a:t> con </a:t>
            </a:r>
            <a:r>
              <a:rPr lang="en-US" sz="4800" dirty="0" err="1">
                <a:solidFill>
                  <a:schemeClr val="accent4"/>
                </a:solidFill>
              </a:rPr>
              <a:t>người</a:t>
            </a:r>
            <a:r>
              <a:rPr lang="en-US" sz="4800" dirty="0">
                <a:solidFill>
                  <a:schemeClr val="accent4"/>
                </a:solidFill>
              </a:rPr>
              <a:t> di </a:t>
            </a:r>
            <a:r>
              <a:rPr lang="en-US" sz="4800" dirty="0" err="1">
                <a:solidFill>
                  <a:schemeClr val="accent4"/>
                </a:solidFill>
              </a:rPr>
              <a:t>chuyển</a:t>
            </a:r>
            <a:r>
              <a:rPr lang="en-US" sz="4800" dirty="0">
                <a:solidFill>
                  <a:schemeClr val="accent4"/>
                </a:solidFill>
              </a:rPr>
              <a:t> </a:t>
            </a:r>
            <a:r>
              <a:rPr lang="en-US" sz="4800" dirty="0" err="1">
                <a:solidFill>
                  <a:schemeClr val="accent4"/>
                </a:solidFill>
              </a:rPr>
              <a:t>nhanh</a:t>
            </a:r>
            <a:r>
              <a:rPr lang="en-US" sz="4800" dirty="0">
                <a:solidFill>
                  <a:schemeClr val="accent4"/>
                </a:solidFill>
              </a:rPr>
              <a:t> </a:t>
            </a:r>
            <a:r>
              <a:rPr lang="en-US" sz="4800" dirty="0" err="1">
                <a:solidFill>
                  <a:schemeClr val="accent4"/>
                </a:solidFill>
              </a:rPr>
              <a:t>hơn</a:t>
            </a:r>
            <a:r>
              <a:rPr lang="en-US" sz="4800" dirty="0">
                <a:solidFill>
                  <a:schemeClr val="accent4"/>
                </a:solidFill>
              </a:rPr>
              <a:t> </a:t>
            </a:r>
            <a:r>
              <a:rPr lang="en-US" sz="4800" dirty="0" err="1">
                <a:solidFill>
                  <a:schemeClr val="accent4"/>
                </a:solidFill>
              </a:rPr>
              <a:t>và</a:t>
            </a:r>
            <a:r>
              <a:rPr lang="en-US" sz="4800" dirty="0">
                <a:solidFill>
                  <a:schemeClr val="accent4"/>
                </a:solidFill>
              </a:rPr>
              <a:t> </a:t>
            </a:r>
            <a:r>
              <a:rPr lang="en-US" sz="4800" dirty="0" err="1">
                <a:solidFill>
                  <a:schemeClr val="accent4"/>
                </a:solidFill>
              </a:rPr>
              <a:t>vận</a:t>
            </a:r>
            <a:r>
              <a:rPr lang="en-US" sz="4800" dirty="0">
                <a:solidFill>
                  <a:schemeClr val="accent4"/>
                </a:solidFill>
              </a:rPr>
              <a:t> </a:t>
            </a:r>
            <a:r>
              <a:rPr lang="en-US" sz="4800" dirty="0" err="1">
                <a:solidFill>
                  <a:schemeClr val="accent4"/>
                </a:solidFill>
              </a:rPr>
              <a:t>chuyển</a:t>
            </a:r>
            <a:r>
              <a:rPr lang="en-US" sz="4800" dirty="0">
                <a:solidFill>
                  <a:schemeClr val="accent4"/>
                </a:solidFill>
              </a:rPr>
              <a:t> hang </a:t>
            </a:r>
            <a:r>
              <a:rPr lang="en-US" sz="4800" dirty="0" err="1">
                <a:solidFill>
                  <a:schemeClr val="accent4"/>
                </a:solidFill>
              </a:rPr>
              <a:t>hóa</a:t>
            </a:r>
            <a:r>
              <a:rPr lang="en-US" sz="4800" dirty="0">
                <a:solidFill>
                  <a:schemeClr val="accent4"/>
                </a:solidFill>
              </a:rPr>
              <a:t> </a:t>
            </a:r>
            <a:r>
              <a:rPr lang="en-US" sz="4800" dirty="0" err="1">
                <a:solidFill>
                  <a:schemeClr val="accent4"/>
                </a:solidFill>
              </a:rPr>
              <a:t>đi</a:t>
            </a:r>
            <a:r>
              <a:rPr lang="en-US" sz="4800" dirty="0">
                <a:solidFill>
                  <a:schemeClr val="accent4"/>
                </a:solidFill>
              </a:rPr>
              <a:t> </a:t>
            </a:r>
            <a:r>
              <a:rPr lang="en-US" sz="4800" dirty="0" err="1">
                <a:solidFill>
                  <a:schemeClr val="accent4"/>
                </a:solidFill>
              </a:rPr>
              <a:t>khắp</a:t>
            </a:r>
            <a:r>
              <a:rPr lang="en-US" sz="4800" dirty="0">
                <a:solidFill>
                  <a:schemeClr val="accent4"/>
                </a:solidFill>
              </a:rPr>
              <a:t> </a:t>
            </a:r>
            <a:r>
              <a:rPr lang="en-US" sz="4800" dirty="0" err="1">
                <a:solidFill>
                  <a:schemeClr val="accent4"/>
                </a:solidFill>
              </a:rPr>
              <a:t>nơi</a:t>
            </a:r>
            <a:r>
              <a:rPr lang="en-US" sz="4800" dirty="0">
                <a:solidFill>
                  <a:schemeClr val="accent4"/>
                </a:solidFill>
              </a:rPr>
              <a:t>.</a:t>
            </a:r>
          </a:p>
        </p:txBody>
      </p:sp>
    </p:spTree>
  </p:cSld>
  <p:clrMapOvr>
    <a:masterClrMapping/>
  </p:clrMapOvr>
  <p:transition advClick="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76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 t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981161" y="2022035"/>
            <a:ext cx="8736458" cy="2055304"/>
            <a:chOff x="7019" y="5598"/>
            <a:chExt cx="6358" cy="1378"/>
          </a:xfrm>
        </p:grpSpPr>
        <p:sp>
          <p:nvSpPr>
            <p:cNvPr id="19" name="任意多边形 18"/>
            <p:cNvSpPr/>
            <p:nvPr/>
          </p:nvSpPr>
          <p:spPr>
            <a:xfrm>
              <a:off x="7117" y="6476"/>
              <a:ext cx="6260" cy="500"/>
            </a:xfrm>
            <a:custGeom>
              <a:avLst/>
              <a:gdLst>
                <a:gd name="connsiteX0" fmla="*/ 0 w 6766560"/>
                <a:gd name="connsiteY0" fmla="*/ 39809 h 361457"/>
                <a:gd name="connsiteX1" fmla="*/ 4411980 w 6766560"/>
                <a:gd name="connsiteY1" fmla="*/ 28379 h 361457"/>
                <a:gd name="connsiteX2" fmla="*/ 4023360 w 6766560"/>
                <a:gd name="connsiteY2" fmla="*/ 359849 h 361457"/>
                <a:gd name="connsiteX3" fmla="*/ 6766560 w 6766560"/>
                <a:gd name="connsiteY3" fmla="*/ 131249 h 361457"/>
                <a:gd name="connsiteX0-1" fmla="*/ 0 w 6766560"/>
                <a:gd name="connsiteY0-2" fmla="*/ 75291 h 398381"/>
                <a:gd name="connsiteX1-3" fmla="*/ 4369154 w 6766560"/>
                <a:gd name="connsiteY1-4" fmla="*/ 18141 h 398381"/>
                <a:gd name="connsiteX2-5" fmla="*/ 4023360 w 6766560"/>
                <a:gd name="connsiteY2-6" fmla="*/ 395331 h 398381"/>
                <a:gd name="connsiteX3-7" fmla="*/ 6766560 w 6766560"/>
                <a:gd name="connsiteY3-8" fmla="*/ 166731 h 398381"/>
                <a:gd name="connsiteX0-9" fmla="*/ 0 w 6766560"/>
                <a:gd name="connsiteY0-10" fmla="*/ 71354 h 339035"/>
                <a:gd name="connsiteX1-11" fmla="*/ 4369154 w 6766560"/>
                <a:gd name="connsiteY1-12" fmla="*/ 14204 h 339035"/>
                <a:gd name="connsiteX2-13" fmla="*/ 4351696 w 6766560"/>
                <a:gd name="connsiteY2-14" fmla="*/ 334244 h 339035"/>
                <a:gd name="connsiteX3-15" fmla="*/ 6766560 w 6766560"/>
                <a:gd name="connsiteY3-16" fmla="*/ 162794 h 339035"/>
                <a:gd name="connsiteX0-17" fmla="*/ 0 w 7194823"/>
                <a:gd name="connsiteY0-18" fmla="*/ 71354 h 334304"/>
                <a:gd name="connsiteX1-19" fmla="*/ 4369154 w 7194823"/>
                <a:gd name="connsiteY1-20" fmla="*/ 14204 h 334304"/>
                <a:gd name="connsiteX2-21" fmla="*/ 4351696 w 7194823"/>
                <a:gd name="connsiteY2-22" fmla="*/ 334244 h 334304"/>
                <a:gd name="connsiteX3-23" fmla="*/ 7194823 w 7194823"/>
                <a:gd name="connsiteY3-24" fmla="*/ 37064 h 334304"/>
                <a:gd name="connsiteX0-25" fmla="*/ 0 w 7194823"/>
                <a:gd name="connsiteY0-26" fmla="*/ 72918 h 358721"/>
                <a:gd name="connsiteX1-27" fmla="*/ 4369154 w 7194823"/>
                <a:gd name="connsiteY1-28" fmla="*/ 15768 h 358721"/>
                <a:gd name="connsiteX2-29" fmla="*/ 4051911 w 7194823"/>
                <a:gd name="connsiteY2-30" fmla="*/ 358668 h 358721"/>
                <a:gd name="connsiteX3-31" fmla="*/ 7194823 w 7194823"/>
                <a:gd name="connsiteY3-32" fmla="*/ 38628 h 358721"/>
                <a:gd name="connsiteX0-33" fmla="*/ 0 w 6454042"/>
                <a:gd name="connsiteY0-34" fmla="*/ 72918 h 359955"/>
                <a:gd name="connsiteX1-35" fmla="*/ 4369154 w 6454042"/>
                <a:gd name="connsiteY1-36" fmla="*/ 15768 h 359955"/>
                <a:gd name="connsiteX2-37" fmla="*/ 4051911 w 6454042"/>
                <a:gd name="connsiteY2-38" fmla="*/ 358668 h 359955"/>
                <a:gd name="connsiteX3-39" fmla="*/ 6454042 w 6454042"/>
                <a:gd name="connsiteY3-40" fmla="*/ 112769 h 359955"/>
                <a:gd name="connsiteX0-41" fmla="*/ 0 w 6454042"/>
                <a:gd name="connsiteY0-42" fmla="*/ 62493 h 349247"/>
                <a:gd name="connsiteX1-43" fmla="*/ 4122228 w 6454042"/>
                <a:gd name="connsiteY1-44" fmla="*/ 17700 h 349247"/>
                <a:gd name="connsiteX2-45" fmla="*/ 4051911 w 6454042"/>
                <a:gd name="connsiteY2-46" fmla="*/ 348243 h 349247"/>
                <a:gd name="connsiteX3-47" fmla="*/ 6454042 w 6454042"/>
                <a:gd name="connsiteY3-48" fmla="*/ 102344 h 349247"/>
                <a:gd name="connsiteX0-49" fmla="*/ 0 w 4341830"/>
                <a:gd name="connsiteY0-50" fmla="*/ 62493 h 348243"/>
                <a:gd name="connsiteX1-51" fmla="*/ 4122228 w 4341830"/>
                <a:gd name="connsiteY1-52" fmla="*/ 17700 h 348243"/>
                <a:gd name="connsiteX2-53" fmla="*/ 4051911 w 4341830"/>
                <a:gd name="connsiteY2-54" fmla="*/ 348243 h 348243"/>
                <a:gd name="connsiteX0-55" fmla="*/ 0 w 4122228"/>
                <a:gd name="connsiteY0-56" fmla="*/ 62493 h 62493"/>
                <a:gd name="connsiteX1-57" fmla="*/ 4122228 w 4122228"/>
                <a:gd name="connsiteY1-58" fmla="*/ 17700 h 62493"/>
                <a:gd name="connsiteX0-59" fmla="*/ 0 w 4122228"/>
                <a:gd name="connsiteY0-60" fmla="*/ 44793 h 66159"/>
                <a:gd name="connsiteX1-61" fmla="*/ 4122228 w 4122228"/>
                <a:gd name="connsiteY1-62" fmla="*/ 0 h 66159"/>
                <a:gd name="connsiteX0-63" fmla="*/ 0 w 4245691"/>
                <a:gd name="connsiteY0-64" fmla="*/ 156004 h 156004"/>
                <a:gd name="connsiteX1-65" fmla="*/ 4245691 w 4245691"/>
                <a:gd name="connsiteY1-66" fmla="*/ 0 h 156004"/>
                <a:gd name="connsiteX0-67" fmla="*/ 0 w 4245691"/>
                <a:gd name="connsiteY0-68" fmla="*/ 156004 h 163985"/>
                <a:gd name="connsiteX1-69" fmla="*/ 4245691 w 4245691"/>
                <a:gd name="connsiteY1-70" fmla="*/ 0 h 163985"/>
                <a:gd name="connsiteX0-71" fmla="*/ 0 w 5449458"/>
                <a:gd name="connsiteY0-72" fmla="*/ 143648 h 143648"/>
                <a:gd name="connsiteX1-73" fmla="*/ 5449458 w 5449458"/>
                <a:gd name="connsiteY1-74" fmla="*/ 0 h 143648"/>
                <a:gd name="connsiteX0-75" fmla="*/ 0 w 5449458"/>
                <a:gd name="connsiteY0-76" fmla="*/ 143648 h 260913"/>
                <a:gd name="connsiteX1-77" fmla="*/ 1990356 w 5449458"/>
                <a:gd name="connsiteY1-78" fmla="*/ 260339 h 260913"/>
                <a:gd name="connsiteX2-79" fmla="*/ 5449458 w 5449458"/>
                <a:gd name="connsiteY2-80" fmla="*/ 0 h 260913"/>
                <a:gd name="connsiteX0-81" fmla="*/ 0 w 4693246"/>
                <a:gd name="connsiteY0-82" fmla="*/ 169 h 463018"/>
                <a:gd name="connsiteX1-83" fmla="*/ 1234144 w 4693246"/>
                <a:gd name="connsiteY1-84" fmla="*/ 462849 h 463018"/>
                <a:gd name="connsiteX2-85" fmla="*/ 4693246 w 4693246"/>
                <a:gd name="connsiteY2-86" fmla="*/ 202510 h 463018"/>
                <a:gd name="connsiteX0-87" fmla="*/ 153395 w 4846641"/>
                <a:gd name="connsiteY0-88" fmla="*/ 0 h 462988"/>
                <a:gd name="connsiteX1-89" fmla="*/ 1387539 w 4846641"/>
                <a:gd name="connsiteY1-90" fmla="*/ 462680 h 462988"/>
                <a:gd name="connsiteX2-91" fmla="*/ 4846641 w 4846641"/>
                <a:gd name="connsiteY2-92" fmla="*/ 202341 h 462988"/>
                <a:gd name="connsiteX0-93" fmla="*/ 212160 w 4457851"/>
                <a:gd name="connsiteY0-94" fmla="*/ 0 h 462988"/>
                <a:gd name="connsiteX1-95" fmla="*/ 998749 w 4457851"/>
                <a:gd name="connsiteY1-96" fmla="*/ 462680 h 462988"/>
                <a:gd name="connsiteX2-97" fmla="*/ 4457851 w 4457851"/>
                <a:gd name="connsiteY2-98" fmla="*/ 202341 h 462988"/>
                <a:gd name="connsiteX0-99" fmla="*/ 238795 w 4484486"/>
                <a:gd name="connsiteY0-100" fmla="*/ 0 h 462868"/>
                <a:gd name="connsiteX1-101" fmla="*/ 1025384 w 4484486"/>
                <a:gd name="connsiteY1-102" fmla="*/ 462680 h 462868"/>
                <a:gd name="connsiteX2-103" fmla="*/ 4484486 w 4484486"/>
                <a:gd name="connsiteY2-104" fmla="*/ 202341 h 462868"/>
                <a:gd name="connsiteX0-105" fmla="*/ 410770 w 4656461"/>
                <a:gd name="connsiteY0-106" fmla="*/ 0 h 425815"/>
                <a:gd name="connsiteX1-107" fmla="*/ 595476 w 4656461"/>
                <a:gd name="connsiteY1-108" fmla="*/ 425610 h 425815"/>
                <a:gd name="connsiteX2-109" fmla="*/ 4656461 w 4656461"/>
                <a:gd name="connsiteY2-110" fmla="*/ 202341 h 425815"/>
                <a:gd name="connsiteX0-111" fmla="*/ 410770 w 4656461"/>
                <a:gd name="connsiteY0-112" fmla="*/ 0 h 364069"/>
                <a:gd name="connsiteX1-113" fmla="*/ 595476 w 4656461"/>
                <a:gd name="connsiteY1-114" fmla="*/ 363827 h 364069"/>
                <a:gd name="connsiteX2-115" fmla="*/ 4656461 w 4656461"/>
                <a:gd name="connsiteY2-116" fmla="*/ 202341 h 364069"/>
                <a:gd name="connsiteX0-117" fmla="*/ 558636 w 4511100"/>
                <a:gd name="connsiteY0-118" fmla="*/ 0 h 388767"/>
                <a:gd name="connsiteX1-119" fmla="*/ 450115 w 4511100"/>
                <a:gd name="connsiteY1-120" fmla="*/ 388541 h 388767"/>
                <a:gd name="connsiteX2-121" fmla="*/ 4511100 w 4511100"/>
                <a:gd name="connsiteY2-122" fmla="*/ 227055 h 388767"/>
                <a:gd name="connsiteX0-123" fmla="*/ 445007 w 4613533"/>
                <a:gd name="connsiteY0-124" fmla="*/ 0 h 413467"/>
                <a:gd name="connsiteX1-125" fmla="*/ 552548 w 4613533"/>
                <a:gd name="connsiteY1-126" fmla="*/ 413255 h 413467"/>
                <a:gd name="connsiteX2-127" fmla="*/ 4613533 w 4613533"/>
                <a:gd name="connsiteY2-128" fmla="*/ 251769 h 413467"/>
                <a:gd name="connsiteX0-129" fmla="*/ 437894 w 4606420"/>
                <a:gd name="connsiteY0-130" fmla="*/ 0 h 351722"/>
                <a:gd name="connsiteX1-131" fmla="*/ 560868 w 4606420"/>
                <a:gd name="connsiteY1-132" fmla="*/ 351471 h 351722"/>
                <a:gd name="connsiteX2-133" fmla="*/ 4606420 w 4606420"/>
                <a:gd name="connsiteY2-134" fmla="*/ 251769 h 351722"/>
                <a:gd name="connsiteX0-135" fmla="*/ 424068 w 4592594"/>
                <a:gd name="connsiteY0-136" fmla="*/ 0 h 401116"/>
                <a:gd name="connsiteX1-137" fmla="*/ 577907 w 4592594"/>
                <a:gd name="connsiteY1-138" fmla="*/ 400898 h 401116"/>
                <a:gd name="connsiteX2-139" fmla="*/ 4592594 w 4592594"/>
                <a:gd name="connsiteY2-140" fmla="*/ 251769 h 401116"/>
                <a:gd name="connsiteX0-141" fmla="*/ 424068 w 4592594"/>
                <a:gd name="connsiteY0-142" fmla="*/ 0 h 401116"/>
                <a:gd name="connsiteX1-143" fmla="*/ 577907 w 4592594"/>
                <a:gd name="connsiteY1-144" fmla="*/ 400898 h 401116"/>
                <a:gd name="connsiteX2-145" fmla="*/ 4592594 w 4592594"/>
                <a:gd name="connsiteY2-146" fmla="*/ 338266 h 401116"/>
                <a:gd name="connsiteX0-147" fmla="*/ 391353 w 4638179"/>
                <a:gd name="connsiteY0-148" fmla="*/ 0 h 401116"/>
                <a:gd name="connsiteX1-149" fmla="*/ 623492 w 4638179"/>
                <a:gd name="connsiteY1-150" fmla="*/ 400898 h 401116"/>
                <a:gd name="connsiteX2-151" fmla="*/ 4638179 w 4638179"/>
                <a:gd name="connsiteY2-152" fmla="*/ 338266 h 401116"/>
                <a:gd name="connsiteX0-153" fmla="*/ 391353 w 4904398"/>
                <a:gd name="connsiteY0-154" fmla="*/ 0 h 401116"/>
                <a:gd name="connsiteX1-155" fmla="*/ 623492 w 4904398"/>
                <a:gd name="connsiteY1-156" fmla="*/ 400898 h 401116"/>
                <a:gd name="connsiteX2-157" fmla="*/ 4904398 w 4904398"/>
                <a:gd name="connsiteY2-158" fmla="*/ 322224 h 40111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</a:cxnLst>
              <a:rect l="l" t="t" r="r" b="b"/>
              <a:pathLst>
                <a:path w="4904398" h="401116">
                  <a:moveTo>
                    <a:pt x="391353" y="0"/>
                  </a:moveTo>
                  <a:cubicBezTo>
                    <a:pt x="-226127" y="38897"/>
                    <a:pt x="-86259" y="411428"/>
                    <a:pt x="623492" y="400898"/>
                  </a:cubicBezTo>
                  <a:lnTo>
                    <a:pt x="4904398" y="322224"/>
                  </a:lnTo>
                </a:path>
              </a:pathLst>
            </a:custGeom>
            <a:noFill/>
            <a:ln w="25400" cap="rnd">
              <a:solidFill>
                <a:schemeClr val="tx1">
                  <a:lumMod val="85000"/>
                  <a:lumOff val="15000"/>
                </a:schemeClr>
              </a:solidFill>
              <a:prstDash val="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7019" y="5598"/>
              <a:ext cx="6260" cy="618"/>
            </a:xfrm>
            <a:prstGeom prst="rect">
              <a:avLst/>
            </a:prstGeom>
            <a:solidFill>
              <a:srgbClr val="FFDB40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charset="0"/>
                  <a:ea typeface="字魂59号-创粗黑" panose="00000500000000000000" pitchFamily="2" charset="-122"/>
                  <a:cs typeface="Times New Roman" panose="02020603050405020304" charset="0"/>
                  <a:sym typeface="字魂59号-创粗黑" panose="00000500000000000000" pitchFamily="2" charset="-122"/>
                </a:rPr>
                <a:t>Hoạt</a:t>
              </a:r>
              <a:r>
                <a:rPr kumimoji="0" lang="en-US" altLang="zh-CN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charset="0"/>
                  <a:ea typeface="字魂59号-创粗黑" panose="00000500000000000000" pitchFamily="2" charset="-122"/>
                  <a:cs typeface="Times New Roman" panose="02020603050405020304" charset="0"/>
                  <a:sym typeface="字魂59号-创粗黑" panose="00000500000000000000" pitchFamily="2" charset="-122"/>
                </a:rPr>
                <a:t> </a:t>
              </a:r>
              <a:r>
                <a:rPr kumimoji="0" lang="en-US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charset="0"/>
                  <a:ea typeface="字魂59号-创粗黑" panose="00000500000000000000" pitchFamily="2" charset="-122"/>
                  <a:cs typeface="Times New Roman" panose="02020603050405020304" charset="0"/>
                  <a:sym typeface="字魂59号-创粗黑" panose="00000500000000000000" pitchFamily="2" charset="-122"/>
                </a:rPr>
                <a:t>động</a:t>
              </a:r>
              <a:r>
                <a:rPr kumimoji="0" lang="en-US" altLang="zh-CN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charset="0"/>
                  <a:ea typeface="字魂59号-创粗黑" panose="00000500000000000000" pitchFamily="2" charset="-122"/>
                  <a:cs typeface="Times New Roman" panose="02020603050405020304" charset="0"/>
                  <a:sym typeface="字魂59号-创粗黑" panose="00000500000000000000" pitchFamily="2" charset="-122"/>
                </a:rPr>
                <a:t> thực hành</a:t>
              </a:r>
              <a:endParaRPr kumimoji="0" lang="zh-CN" alt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charset="0"/>
                <a:ea typeface="字魂59号-创粗黑" panose="00000500000000000000" pitchFamily="2" charset="-122"/>
                <a:cs typeface="Times New Roman" panose="02020603050405020304" charset="0"/>
                <a:sym typeface="字魂59号-创粗黑" panose="00000500000000000000" pitchFamily="2" charset="-122"/>
              </a:endParaRPr>
            </a:p>
          </p:txBody>
        </p:sp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A25016B3-DD95-4E30-ABF3-03E1476C7D2A}"/>
              </a:ext>
            </a:extLst>
          </p:cNvPr>
          <p:cNvSpPr/>
          <p:nvPr/>
        </p:nvSpPr>
        <p:spPr>
          <a:xfrm>
            <a:off x="11087100" y="0"/>
            <a:ext cx="1104900" cy="1404257"/>
          </a:xfrm>
          <a:prstGeom prst="rect">
            <a:avLst/>
          </a:prstGeom>
          <a:solidFill>
            <a:srgbClr val="72D1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:wheel spokes="8"/>
      </p:transition>
    </mc:Choice>
    <mc:Fallback xmlns="">
      <p:transition spd="slow" advClick="0" advTm="3713">
        <p:wheel spokes="8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4"/>
          <p:cNvGrpSpPr/>
          <p:nvPr/>
        </p:nvGrpSpPr>
        <p:grpSpPr bwMode="auto">
          <a:xfrm>
            <a:off x="2223912" y="90542"/>
            <a:ext cx="7929051" cy="1200328"/>
            <a:chOff x="-368808" y="-228422"/>
            <a:chExt cx="5121336" cy="1061006"/>
          </a:xfrm>
          <a:solidFill>
            <a:schemeClr val="accent1"/>
          </a:solidFill>
        </p:grpSpPr>
        <p:sp>
          <p:nvSpPr>
            <p:cNvPr id="10" name="矩形 3"/>
            <p:cNvSpPr>
              <a:spLocks noChangeArrowheads="1"/>
            </p:cNvSpPr>
            <p:nvPr/>
          </p:nvSpPr>
          <p:spPr bwMode="auto">
            <a:xfrm>
              <a:off x="0" y="0"/>
              <a:ext cx="4752528" cy="5498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zh-CN" sz="3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黑体" panose="02010609060101010101" pitchFamily="49" charset="-122"/>
                <a:cs typeface="+mn-cs"/>
                <a:sym typeface="SimSun" panose="02010600030101010101" pitchFamily="2" charset="-122"/>
              </a:endParaRPr>
            </a:p>
          </p:txBody>
        </p:sp>
        <p:sp>
          <p:nvSpPr>
            <p:cNvPr id="11" name="TextBox 8"/>
            <p:cNvSpPr>
              <a:spLocks noChangeArrowheads="1"/>
            </p:cNvSpPr>
            <p:nvPr/>
          </p:nvSpPr>
          <p:spPr bwMode="auto">
            <a:xfrm>
              <a:off x="-368808" y="-228422"/>
              <a:ext cx="5121334" cy="1061006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Microsoft YaHei" panose="020B0503020204020204" charset="-122"/>
                  <a:cs typeface="+mn-cs"/>
                  <a:sym typeface="Microsoft YaHei" panose="020B0503020204020204" charset="-122"/>
                </a:rPr>
                <a:t>Trò</a:t>
              </a:r>
              <a:r>
                <a:rPr kumimoji="0" lang="en-US" altLang="zh-CN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Microsoft YaHei" panose="020B0503020204020204" charset="-122"/>
                  <a:cs typeface="+mn-cs"/>
                  <a:sym typeface="Microsoft YaHei" panose="020B0503020204020204" charset="-122"/>
                </a:rPr>
                <a:t> </a:t>
              </a:r>
              <a:r>
                <a:rPr kumimoji="0" lang="en-US" altLang="zh-CN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Microsoft YaHei" panose="020B0503020204020204" charset="-122"/>
                  <a:cs typeface="+mn-cs"/>
                  <a:sym typeface="Microsoft YaHei" panose="020B0503020204020204" charset="-122"/>
                </a:rPr>
                <a:t>chơi</a:t>
              </a:r>
              <a:r>
                <a:rPr kumimoji="0" lang="en-US" altLang="zh-CN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Microsoft YaHei" panose="020B0503020204020204" charset="-122"/>
                  <a:cs typeface="+mn-cs"/>
                  <a:sym typeface="Microsoft YaHei" panose="020B0503020204020204" charset="-122"/>
                </a:rPr>
                <a:t>: </a:t>
              </a:r>
              <a:r>
                <a:rPr kumimoji="0" lang="en-US" altLang="zh-CN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Microsoft YaHei" panose="020B0503020204020204" charset="-122"/>
                  <a:cs typeface="+mn-cs"/>
                  <a:sym typeface="Microsoft YaHei" panose="020B0503020204020204" charset="-122"/>
                </a:rPr>
                <a:t>Thi</a:t>
              </a:r>
              <a:r>
                <a:rPr kumimoji="0" lang="en-US" altLang="zh-CN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Microsoft YaHei" panose="020B0503020204020204" charset="-122"/>
                  <a:cs typeface="+mn-cs"/>
                  <a:sym typeface="Microsoft YaHei" panose="020B0503020204020204" charset="-122"/>
                </a:rPr>
                <a:t> </a:t>
              </a:r>
              <a:r>
                <a:rPr kumimoji="0" lang="en-US" altLang="zh-CN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Microsoft YaHei" panose="020B0503020204020204" charset="-122"/>
                  <a:cs typeface="+mn-cs"/>
                  <a:sym typeface="Microsoft YaHei" panose="020B0503020204020204" charset="-122"/>
                </a:rPr>
                <a:t>kể</a:t>
              </a:r>
              <a:r>
                <a:rPr kumimoji="0" lang="en-US" altLang="zh-CN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Microsoft YaHei" panose="020B0503020204020204" charset="-122"/>
                  <a:cs typeface="+mn-cs"/>
                  <a:sym typeface="Microsoft YaHei" panose="020B0503020204020204" charset="-122"/>
                </a:rPr>
                <a:t> </a:t>
              </a:r>
              <a:r>
                <a:rPr kumimoji="0" lang="en-US" altLang="zh-CN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Microsoft YaHei" panose="020B0503020204020204" charset="-122"/>
                  <a:cs typeface="+mn-cs"/>
                  <a:sym typeface="Microsoft YaHei" panose="020B0503020204020204" charset="-122"/>
                </a:rPr>
                <a:t>tên</a:t>
              </a:r>
              <a:r>
                <a:rPr kumimoji="0" lang="en-US" altLang="zh-CN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Microsoft YaHei" panose="020B0503020204020204" charset="-122"/>
                  <a:cs typeface="+mn-cs"/>
                  <a:sym typeface="Microsoft YaHei" panose="020B0503020204020204" charset="-122"/>
                </a:rPr>
                <a:t> </a:t>
              </a:r>
              <a:r>
                <a:rPr kumimoji="0" lang="en-US" altLang="zh-CN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Microsoft YaHei" panose="020B0503020204020204" charset="-122"/>
                  <a:cs typeface="+mn-cs"/>
                  <a:sym typeface="Microsoft YaHei" panose="020B0503020204020204" charset="-122"/>
                </a:rPr>
                <a:t>các</a:t>
              </a:r>
              <a:r>
                <a:rPr kumimoji="0" lang="en-US" altLang="zh-CN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Microsoft YaHei" panose="020B0503020204020204" charset="-122"/>
                  <a:cs typeface="+mn-cs"/>
                  <a:sym typeface="Microsoft YaHei" panose="020B0503020204020204" charset="-122"/>
                </a:rPr>
                <a:t> </a:t>
              </a:r>
              <a:r>
                <a:rPr kumimoji="0" lang="en-US" altLang="zh-CN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Microsoft YaHei" panose="020B0503020204020204" charset="-122"/>
                  <a:cs typeface="+mn-cs"/>
                  <a:sym typeface="Microsoft YaHei" panose="020B0503020204020204" charset="-122"/>
                </a:rPr>
                <a:t>phương</a:t>
              </a:r>
              <a:r>
                <a:rPr kumimoji="0" lang="en-US" altLang="zh-CN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Microsoft YaHei" panose="020B0503020204020204" charset="-122"/>
                  <a:cs typeface="+mn-cs"/>
                  <a:sym typeface="Microsoft YaHei" panose="020B0503020204020204" charset="-122"/>
                </a:rPr>
                <a:t> </a:t>
              </a:r>
              <a:r>
                <a:rPr kumimoji="0" lang="en-US" altLang="zh-CN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Microsoft YaHei" panose="020B0503020204020204" charset="-122"/>
                  <a:cs typeface="+mn-cs"/>
                  <a:sym typeface="Microsoft YaHei" panose="020B0503020204020204" charset="-122"/>
                </a:rPr>
                <a:t>tiện</a:t>
              </a:r>
              <a:r>
                <a:rPr kumimoji="0" lang="en-US" altLang="zh-CN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Microsoft YaHei" panose="020B0503020204020204" charset="-122"/>
                  <a:cs typeface="+mn-cs"/>
                  <a:sym typeface="Microsoft YaHei" panose="020B0503020204020204" charset="-122"/>
                </a:rPr>
                <a:t> </a:t>
              </a:r>
              <a:r>
                <a:rPr kumimoji="0" lang="en-US" altLang="zh-CN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Microsoft YaHei" panose="020B0503020204020204" charset="-122"/>
                  <a:cs typeface="+mn-cs"/>
                  <a:sym typeface="Microsoft YaHei" panose="020B0503020204020204" charset="-122"/>
                </a:rPr>
                <a:t>giao</a:t>
              </a:r>
              <a:r>
                <a:rPr kumimoji="0" lang="en-US" altLang="zh-CN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Microsoft YaHei" panose="020B0503020204020204" charset="-122"/>
                  <a:cs typeface="+mn-cs"/>
                  <a:sym typeface="Microsoft YaHei" panose="020B0503020204020204" charset="-122"/>
                </a:rPr>
                <a:t> </a:t>
              </a:r>
              <a:r>
                <a:rPr kumimoji="0" lang="en-US" altLang="zh-CN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Microsoft YaHei" panose="020B0503020204020204" charset="-122"/>
                  <a:cs typeface="+mn-cs"/>
                  <a:sym typeface="Microsoft YaHei" panose="020B0503020204020204" charset="-122"/>
                </a:rPr>
                <a:t>thông</a:t>
              </a:r>
              <a:endParaRPr kumimoji="0" lang="zh-CN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Microsoft YaHei" panose="020B0503020204020204" charset="-122"/>
                <a:cs typeface="+mn-cs"/>
                <a:sym typeface="Microsoft YaHei" panose="020B0503020204020204" charset="-122"/>
              </a:endParaRPr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0" y="566915"/>
            <a:ext cx="10972800" cy="466064"/>
          </a:xfrm>
        </p:spPr>
        <p:txBody>
          <a:bodyPr/>
          <a:lstStyle/>
          <a:p>
            <a:r>
              <a:rPr lang="en-US" altLang="zh-CN" sz="3600">
                <a:latin typeface="+mj-lt"/>
              </a:rPr>
              <a:t>Abc</a:t>
            </a:r>
            <a:endParaRPr lang="zh-CN" altLang="en-US" sz="3600" dirty="0">
              <a:latin typeface="+mj-lt"/>
            </a:endParaRPr>
          </a:p>
        </p:txBody>
      </p:sp>
      <p:graphicFrame>
        <p:nvGraphicFramePr>
          <p:cNvPr id="3" name="Table 4">
            <a:extLst>
              <a:ext uri="{FF2B5EF4-FFF2-40B4-BE49-F238E27FC236}">
                <a16:creationId xmlns:a16="http://schemas.microsoft.com/office/drawing/2014/main" id="{85264150-2BF0-4407-9392-0BB7014D42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5954196"/>
              </p:ext>
            </p:extLst>
          </p:nvPr>
        </p:nvGraphicFramePr>
        <p:xfrm>
          <a:off x="1726513" y="2271042"/>
          <a:ext cx="8746490" cy="257217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749298">
                  <a:extLst>
                    <a:ext uri="{9D8B030D-6E8A-4147-A177-3AD203B41FA5}">
                      <a16:colId xmlns:a16="http://schemas.microsoft.com/office/drawing/2014/main" val="2974153470"/>
                    </a:ext>
                  </a:extLst>
                </a:gridCol>
                <a:gridCol w="1749298">
                  <a:extLst>
                    <a:ext uri="{9D8B030D-6E8A-4147-A177-3AD203B41FA5}">
                      <a16:colId xmlns:a16="http://schemas.microsoft.com/office/drawing/2014/main" val="1072538237"/>
                    </a:ext>
                  </a:extLst>
                </a:gridCol>
                <a:gridCol w="1749298">
                  <a:extLst>
                    <a:ext uri="{9D8B030D-6E8A-4147-A177-3AD203B41FA5}">
                      <a16:colId xmlns:a16="http://schemas.microsoft.com/office/drawing/2014/main" val="1144944084"/>
                    </a:ext>
                  </a:extLst>
                </a:gridCol>
                <a:gridCol w="1749298">
                  <a:extLst>
                    <a:ext uri="{9D8B030D-6E8A-4147-A177-3AD203B41FA5}">
                      <a16:colId xmlns:a16="http://schemas.microsoft.com/office/drawing/2014/main" val="410213150"/>
                    </a:ext>
                  </a:extLst>
                </a:gridCol>
                <a:gridCol w="1749298">
                  <a:extLst>
                    <a:ext uri="{9D8B030D-6E8A-4147-A177-3AD203B41FA5}">
                      <a16:colId xmlns:a16="http://schemas.microsoft.com/office/drawing/2014/main" val="710310201"/>
                    </a:ext>
                  </a:extLst>
                </a:gridCol>
              </a:tblGrid>
              <a:tr h="1156044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STT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Đường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bộ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Đường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hàng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không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Đường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sắt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Đường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thủy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0504704"/>
                  </a:ext>
                </a:extLst>
              </a:tr>
              <a:tr h="44463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3673693"/>
                  </a:ext>
                </a:extLst>
              </a:tr>
              <a:tr h="469054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3104555"/>
                  </a:ext>
                </a:extLst>
              </a:tr>
              <a:tr h="44463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8467105"/>
                  </a:ext>
                </a:extLst>
              </a:tr>
            </a:tbl>
          </a:graphicData>
        </a:graphic>
      </p:graphicFrame>
      <p:graphicFrame>
        <p:nvGraphicFramePr>
          <p:cNvPr id="8" name="Table 4">
            <a:extLst>
              <a:ext uri="{FF2B5EF4-FFF2-40B4-BE49-F238E27FC236}">
                <a16:creationId xmlns:a16="http://schemas.microsoft.com/office/drawing/2014/main" id="{854AC5B9-9718-490D-A6E9-805C7A8D00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8033730"/>
              </p:ext>
            </p:extLst>
          </p:nvPr>
        </p:nvGraphicFramePr>
        <p:xfrm>
          <a:off x="812800" y="2271042"/>
          <a:ext cx="10250311" cy="289340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050062">
                  <a:extLst>
                    <a:ext uri="{9D8B030D-6E8A-4147-A177-3AD203B41FA5}">
                      <a16:colId xmlns:a16="http://schemas.microsoft.com/office/drawing/2014/main" val="2974153470"/>
                    </a:ext>
                  </a:extLst>
                </a:gridCol>
                <a:gridCol w="2050062">
                  <a:extLst>
                    <a:ext uri="{9D8B030D-6E8A-4147-A177-3AD203B41FA5}">
                      <a16:colId xmlns:a16="http://schemas.microsoft.com/office/drawing/2014/main" val="1072538237"/>
                    </a:ext>
                  </a:extLst>
                </a:gridCol>
                <a:gridCol w="2586952">
                  <a:extLst>
                    <a:ext uri="{9D8B030D-6E8A-4147-A177-3AD203B41FA5}">
                      <a16:colId xmlns:a16="http://schemas.microsoft.com/office/drawing/2014/main" val="1144944084"/>
                    </a:ext>
                  </a:extLst>
                </a:gridCol>
                <a:gridCol w="1912269">
                  <a:extLst>
                    <a:ext uri="{9D8B030D-6E8A-4147-A177-3AD203B41FA5}">
                      <a16:colId xmlns:a16="http://schemas.microsoft.com/office/drawing/2014/main" val="410213150"/>
                    </a:ext>
                  </a:extLst>
                </a:gridCol>
                <a:gridCol w="1650966">
                  <a:extLst>
                    <a:ext uri="{9D8B030D-6E8A-4147-A177-3AD203B41FA5}">
                      <a16:colId xmlns:a16="http://schemas.microsoft.com/office/drawing/2014/main" val="710310201"/>
                    </a:ext>
                  </a:extLst>
                </a:gridCol>
              </a:tblGrid>
              <a:tr h="1156044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STT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/>
                        <a:t>Đường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bộ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/>
                        <a:t>Đường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hàng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không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/>
                        <a:t>Đường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sắt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/>
                        <a:t>Đường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thủy</a:t>
                      </a:r>
                      <a:endParaRPr lang="en-US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0504704"/>
                  </a:ext>
                </a:extLst>
              </a:tr>
              <a:tr h="444632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Xe </a:t>
                      </a:r>
                      <a:r>
                        <a:rPr lang="en-US" sz="3200" dirty="0" err="1"/>
                        <a:t>máy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/>
                        <a:t>Máy</a:t>
                      </a:r>
                      <a:r>
                        <a:rPr lang="en-US" sz="3200" dirty="0"/>
                        <a:t> bay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/>
                        <a:t>Tàu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hỏa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/>
                        <a:t>Thuyền</a:t>
                      </a:r>
                      <a:endParaRPr lang="en-US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3673693"/>
                  </a:ext>
                </a:extLst>
              </a:tr>
              <a:tr h="469054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Xe </a:t>
                      </a:r>
                      <a:r>
                        <a:rPr lang="en-US" sz="3200" dirty="0" err="1"/>
                        <a:t>đạp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/>
                        <a:t>Trực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thăng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/>
                        <a:t>Bè</a:t>
                      </a:r>
                      <a:endParaRPr lang="en-US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3104555"/>
                  </a:ext>
                </a:extLst>
              </a:tr>
              <a:tr h="444632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Ô </a:t>
                      </a:r>
                      <a:r>
                        <a:rPr lang="en-US" sz="3200" dirty="0" err="1"/>
                        <a:t>tô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Ca </a:t>
                      </a:r>
                      <a:r>
                        <a:rPr lang="en-US" sz="3200" dirty="0" err="1"/>
                        <a:t>nô</a:t>
                      </a:r>
                      <a:endParaRPr lang="en-US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8467105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 t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981161" y="2022035"/>
            <a:ext cx="8736458" cy="2055304"/>
            <a:chOff x="7019" y="5598"/>
            <a:chExt cx="6358" cy="1378"/>
          </a:xfrm>
        </p:grpSpPr>
        <p:sp>
          <p:nvSpPr>
            <p:cNvPr id="19" name="任意多边形 18"/>
            <p:cNvSpPr/>
            <p:nvPr/>
          </p:nvSpPr>
          <p:spPr>
            <a:xfrm>
              <a:off x="7117" y="6476"/>
              <a:ext cx="6260" cy="500"/>
            </a:xfrm>
            <a:custGeom>
              <a:avLst/>
              <a:gdLst>
                <a:gd name="connsiteX0" fmla="*/ 0 w 6766560"/>
                <a:gd name="connsiteY0" fmla="*/ 39809 h 361457"/>
                <a:gd name="connsiteX1" fmla="*/ 4411980 w 6766560"/>
                <a:gd name="connsiteY1" fmla="*/ 28379 h 361457"/>
                <a:gd name="connsiteX2" fmla="*/ 4023360 w 6766560"/>
                <a:gd name="connsiteY2" fmla="*/ 359849 h 361457"/>
                <a:gd name="connsiteX3" fmla="*/ 6766560 w 6766560"/>
                <a:gd name="connsiteY3" fmla="*/ 131249 h 361457"/>
                <a:gd name="connsiteX0-1" fmla="*/ 0 w 6766560"/>
                <a:gd name="connsiteY0-2" fmla="*/ 75291 h 398381"/>
                <a:gd name="connsiteX1-3" fmla="*/ 4369154 w 6766560"/>
                <a:gd name="connsiteY1-4" fmla="*/ 18141 h 398381"/>
                <a:gd name="connsiteX2-5" fmla="*/ 4023360 w 6766560"/>
                <a:gd name="connsiteY2-6" fmla="*/ 395331 h 398381"/>
                <a:gd name="connsiteX3-7" fmla="*/ 6766560 w 6766560"/>
                <a:gd name="connsiteY3-8" fmla="*/ 166731 h 398381"/>
                <a:gd name="connsiteX0-9" fmla="*/ 0 w 6766560"/>
                <a:gd name="connsiteY0-10" fmla="*/ 71354 h 339035"/>
                <a:gd name="connsiteX1-11" fmla="*/ 4369154 w 6766560"/>
                <a:gd name="connsiteY1-12" fmla="*/ 14204 h 339035"/>
                <a:gd name="connsiteX2-13" fmla="*/ 4351696 w 6766560"/>
                <a:gd name="connsiteY2-14" fmla="*/ 334244 h 339035"/>
                <a:gd name="connsiteX3-15" fmla="*/ 6766560 w 6766560"/>
                <a:gd name="connsiteY3-16" fmla="*/ 162794 h 339035"/>
                <a:gd name="connsiteX0-17" fmla="*/ 0 w 7194823"/>
                <a:gd name="connsiteY0-18" fmla="*/ 71354 h 334304"/>
                <a:gd name="connsiteX1-19" fmla="*/ 4369154 w 7194823"/>
                <a:gd name="connsiteY1-20" fmla="*/ 14204 h 334304"/>
                <a:gd name="connsiteX2-21" fmla="*/ 4351696 w 7194823"/>
                <a:gd name="connsiteY2-22" fmla="*/ 334244 h 334304"/>
                <a:gd name="connsiteX3-23" fmla="*/ 7194823 w 7194823"/>
                <a:gd name="connsiteY3-24" fmla="*/ 37064 h 334304"/>
                <a:gd name="connsiteX0-25" fmla="*/ 0 w 7194823"/>
                <a:gd name="connsiteY0-26" fmla="*/ 72918 h 358721"/>
                <a:gd name="connsiteX1-27" fmla="*/ 4369154 w 7194823"/>
                <a:gd name="connsiteY1-28" fmla="*/ 15768 h 358721"/>
                <a:gd name="connsiteX2-29" fmla="*/ 4051911 w 7194823"/>
                <a:gd name="connsiteY2-30" fmla="*/ 358668 h 358721"/>
                <a:gd name="connsiteX3-31" fmla="*/ 7194823 w 7194823"/>
                <a:gd name="connsiteY3-32" fmla="*/ 38628 h 358721"/>
                <a:gd name="connsiteX0-33" fmla="*/ 0 w 6454042"/>
                <a:gd name="connsiteY0-34" fmla="*/ 72918 h 359955"/>
                <a:gd name="connsiteX1-35" fmla="*/ 4369154 w 6454042"/>
                <a:gd name="connsiteY1-36" fmla="*/ 15768 h 359955"/>
                <a:gd name="connsiteX2-37" fmla="*/ 4051911 w 6454042"/>
                <a:gd name="connsiteY2-38" fmla="*/ 358668 h 359955"/>
                <a:gd name="connsiteX3-39" fmla="*/ 6454042 w 6454042"/>
                <a:gd name="connsiteY3-40" fmla="*/ 112769 h 359955"/>
                <a:gd name="connsiteX0-41" fmla="*/ 0 w 6454042"/>
                <a:gd name="connsiteY0-42" fmla="*/ 62493 h 349247"/>
                <a:gd name="connsiteX1-43" fmla="*/ 4122228 w 6454042"/>
                <a:gd name="connsiteY1-44" fmla="*/ 17700 h 349247"/>
                <a:gd name="connsiteX2-45" fmla="*/ 4051911 w 6454042"/>
                <a:gd name="connsiteY2-46" fmla="*/ 348243 h 349247"/>
                <a:gd name="connsiteX3-47" fmla="*/ 6454042 w 6454042"/>
                <a:gd name="connsiteY3-48" fmla="*/ 102344 h 349247"/>
                <a:gd name="connsiteX0-49" fmla="*/ 0 w 4341830"/>
                <a:gd name="connsiteY0-50" fmla="*/ 62493 h 348243"/>
                <a:gd name="connsiteX1-51" fmla="*/ 4122228 w 4341830"/>
                <a:gd name="connsiteY1-52" fmla="*/ 17700 h 348243"/>
                <a:gd name="connsiteX2-53" fmla="*/ 4051911 w 4341830"/>
                <a:gd name="connsiteY2-54" fmla="*/ 348243 h 348243"/>
                <a:gd name="connsiteX0-55" fmla="*/ 0 w 4122228"/>
                <a:gd name="connsiteY0-56" fmla="*/ 62493 h 62493"/>
                <a:gd name="connsiteX1-57" fmla="*/ 4122228 w 4122228"/>
                <a:gd name="connsiteY1-58" fmla="*/ 17700 h 62493"/>
                <a:gd name="connsiteX0-59" fmla="*/ 0 w 4122228"/>
                <a:gd name="connsiteY0-60" fmla="*/ 44793 h 66159"/>
                <a:gd name="connsiteX1-61" fmla="*/ 4122228 w 4122228"/>
                <a:gd name="connsiteY1-62" fmla="*/ 0 h 66159"/>
                <a:gd name="connsiteX0-63" fmla="*/ 0 w 4245691"/>
                <a:gd name="connsiteY0-64" fmla="*/ 156004 h 156004"/>
                <a:gd name="connsiteX1-65" fmla="*/ 4245691 w 4245691"/>
                <a:gd name="connsiteY1-66" fmla="*/ 0 h 156004"/>
                <a:gd name="connsiteX0-67" fmla="*/ 0 w 4245691"/>
                <a:gd name="connsiteY0-68" fmla="*/ 156004 h 163985"/>
                <a:gd name="connsiteX1-69" fmla="*/ 4245691 w 4245691"/>
                <a:gd name="connsiteY1-70" fmla="*/ 0 h 163985"/>
                <a:gd name="connsiteX0-71" fmla="*/ 0 w 5449458"/>
                <a:gd name="connsiteY0-72" fmla="*/ 143648 h 143648"/>
                <a:gd name="connsiteX1-73" fmla="*/ 5449458 w 5449458"/>
                <a:gd name="connsiteY1-74" fmla="*/ 0 h 143648"/>
                <a:gd name="connsiteX0-75" fmla="*/ 0 w 5449458"/>
                <a:gd name="connsiteY0-76" fmla="*/ 143648 h 260913"/>
                <a:gd name="connsiteX1-77" fmla="*/ 1990356 w 5449458"/>
                <a:gd name="connsiteY1-78" fmla="*/ 260339 h 260913"/>
                <a:gd name="connsiteX2-79" fmla="*/ 5449458 w 5449458"/>
                <a:gd name="connsiteY2-80" fmla="*/ 0 h 260913"/>
                <a:gd name="connsiteX0-81" fmla="*/ 0 w 4693246"/>
                <a:gd name="connsiteY0-82" fmla="*/ 169 h 463018"/>
                <a:gd name="connsiteX1-83" fmla="*/ 1234144 w 4693246"/>
                <a:gd name="connsiteY1-84" fmla="*/ 462849 h 463018"/>
                <a:gd name="connsiteX2-85" fmla="*/ 4693246 w 4693246"/>
                <a:gd name="connsiteY2-86" fmla="*/ 202510 h 463018"/>
                <a:gd name="connsiteX0-87" fmla="*/ 153395 w 4846641"/>
                <a:gd name="connsiteY0-88" fmla="*/ 0 h 462988"/>
                <a:gd name="connsiteX1-89" fmla="*/ 1387539 w 4846641"/>
                <a:gd name="connsiteY1-90" fmla="*/ 462680 h 462988"/>
                <a:gd name="connsiteX2-91" fmla="*/ 4846641 w 4846641"/>
                <a:gd name="connsiteY2-92" fmla="*/ 202341 h 462988"/>
                <a:gd name="connsiteX0-93" fmla="*/ 212160 w 4457851"/>
                <a:gd name="connsiteY0-94" fmla="*/ 0 h 462988"/>
                <a:gd name="connsiteX1-95" fmla="*/ 998749 w 4457851"/>
                <a:gd name="connsiteY1-96" fmla="*/ 462680 h 462988"/>
                <a:gd name="connsiteX2-97" fmla="*/ 4457851 w 4457851"/>
                <a:gd name="connsiteY2-98" fmla="*/ 202341 h 462988"/>
                <a:gd name="connsiteX0-99" fmla="*/ 238795 w 4484486"/>
                <a:gd name="connsiteY0-100" fmla="*/ 0 h 462868"/>
                <a:gd name="connsiteX1-101" fmla="*/ 1025384 w 4484486"/>
                <a:gd name="connsiteY1-102" fmla="*/ 462680 h 462868"/>
                <a:gd name="connsiteX2-103" fmla="*/ 4484486 w 4484486"/>
                <a:gd name="connsiteY2-104" fmla="*/ 202341 h 462868"/>
                <a:gd name="connsiteX0-105" fmla="*/ 410770 w 4656461"/>
                <a:gd name="connsiteY0-106" fmla="*/ 0 h 425815"/>
                <a:gd name="connsiteX1-107" fmla="*/ 595476 w 4656461"/>
                <a:gd name="connsiteY1-108" fmla="*/ 425610 h 425815"/>
                <a:gd name="connsiteX2-109" fmla="*/ 4656461 w 4656461"/>
                <a:gd name="connsiteY2-110" fmla="*/ 202341 h 425815"/>
                <a:gd name="connsiteX0-111" fmla="*/ 410770 w 4656461"/>
                <a:gd name="connsiteY0-112" fmla="*/ 0 h 364069"/>
                <a:gd name="connsiteX1-113" fmla="*/ 595476 w 4656461"/>
                <a:gd name="connsiteY1-114" fmla="*/ 363827 h 364069"/>
                <a:gd name="connsiteX2-115" fmla="*/ 4656461 w 4656461"/>
                <a:gd name="connsiteY2-116" fmla="*/ 202341 h 364069"/>
                <a:gd name="connsiteX0-117" fmla="*/ 558636 w 4511100"/>
                <a:gd name="connsiteY0-118" fmla="*/ 0 h 388767"/>
                <a:gd name="connsiteX1-119" fmla="*/ 450115 w 4511100"/>
                <a:gd name="connsiteY1-120" fmla="*/ 388541 h 388767"/>
                <a:gd name="connsiteX2-121" fmla="*/ 4511100 w 4511100"/>
                <a:gd name="connsiteY2-122" fmla="*/ 227055 h 388767"/>
                <a:gd name="connsiteX0-123" fmla="*/ 445007 w 4613533"/>
                <a:gd name="connsiteY0-124" fmla="*/ 0 h 413467"/>
                <a:gd name="connsiteX1-125" fmla="*/ 552548 w 4613533"/>
                <a:gd name="connsiteY1-126" fmla="*/ 413255 h 413467"/>
                <a:gd name="connsiteX2-127" fmla="*/ 4613533 w 4613533"/>
                <a:gd name="connsiteY2-128" fmla="*/ 251769 h 413467"/>
                <a:gd name="connsiteX0-129" fmla="*/ 437894 w 4606420"/>
                <a:gd name="connsiteY0-130" fmla="*/ 0 h 351722"/>
                <a:gd name="connsiteX1-131" fmla="*/ 560868 w 4606420"/>
                <a:gd name="connsiteY1-132" fmla="*/ 351471 h 351722"/>
                <a:gd name="connsiteX2-133" fmla="*/ 4606420 w 4606420"/>
                <a:gd name="connsiteY2-134" fmla="*/ 251769 h 351722"/>
                <a:gd name="connsiteX0-135" fmla="*/ 424068 w 4592594"/>
                <a:gd name="connsiteY0-136" fmla="*/ 0 h 401116"/>
                <a:gd name="connsiteX1-137" fmla="*/ 577907 w 4592594"/>
                <a:gd name="connsiteY1-138" fmla="*/ 400898 h 401116"/>
                <a:gd name="connsiteX2-139" fmla="*/ 4592594 w 4592594"/>
                <a:gd name="connsiteY2-140" fmla="*/ 251769 h 401116"/>
                <a:gd name="connsiteX0-141" fmla="*/ 424068 w 4592594"/>
                <a:gd name="connsiteY0-142" fmla="*/ 0 h 401116"/>
                <a:gd name="connsiteX1-143" fmla="*/ 577907 w 4592594"/>
                <a:gd name="connsiteY1-144" fmla="*/ 400898 h 401116"/>
                <a:gd name="connsiteX2-145" fmla="*/ 4592594 w 4592594"/>
                <a:gd name="connsiteY2-146" fmla="*/ 338266 h 401116"/>
                <a:gd name="connsiteX0-147" fmla="*/ 391353 w 4638179"/>
                <a:gd name="connsiteY0-148" fmla="*/ 0 h 401116"/>
                <a:gd name="connsiteX1-149" fmla="*/ 623492 w 4638179"/>
                <a:gd name="connsiteY1-150" fmla="*/ 400898 h 401116"/>
                <a:gd name="connsiteX2-151" fmla="*/ 4638179 w 4638179"/>
                <a:gd name="connsiteY2-152" fmla="*/ 338266 h 401116"/>
                <a:gd name="connsiteX0-153" fmla="*/ 391353 w 4904398"/>
                <a:gd name="connsiteY0-154" fmla="*/ 0 h 401116"/>
                <a:gd name="connsiteX1-155" fmla="*/ 623492 w 4904398"/>
                <a:gd name="connsiteY1-156" fmla="*/ 400898 h 401116"/>
                <a:gd name="connsiteX2-157" fmla="*/ 4904398 w 4904398"/>
                <a:gd name="connsiteY2-158" fmla="*/ 322224 h 40111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</a:cxnLst>
              <a:rect l="l" t="t" r="r" b="b"/>
              <a:pathLst>
                <a:path w="4904398" h="401116">
                  <a:moveTo>
                    <a:pt x="391353" y="0"/>
                  </a:moveTo>
                  <a:cubicBezTo>
                    <a:pt x="-226127" y="38897"/>
                    <a:pt x="-86259" y="411428"/>
                    <a:pt x="623492" y="400898"/>
                  </a:cubicBezTo>
                  <a:lnTo>
                    <a:pt x="4904398" y="322224"/>
                  </a:lnTo>
                </a:path>
              </a:pathLst>
            </a:custGeom>
            <a:noFill/>
            <a:ln w="25400" cap="rnd">
              <a:solidFill>
                <a:schemeClr val="tx1">
                  <a:lumMod val="85000"/>
                  <a:lumOff val="15000"/>
                </a:schemeClr>
              </a:solidFill>
              <a:prstDash val="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7019" y="5598"/>
              <a:ext cx="6260" cy="618"/>
            </a:xfrm>
            <a:prstGeom prst="rect">
              <a:avLst/>
            </a:prstGeom>
            <a:solidFill>
              <a:srgbClr val="FFDB40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charset="0"/>
                  <a:ea typeface="字魂59号-创粗黑" panose="00000500000000000000" pitchFamily="2" charset="-122"/>
                  <a:cs typeface="Times New Roman" panose="02020603050405020304" charset="0"/>
                  <a:sym typeface="字魂59号-创粗黑" panose="00000500000000000000" pitchFamily="2" charset="-122"/>
                </a:rPr>
                <a:t>Hoạt</a:t>
              </a:r>
              <a:r>
                <a:rPr kumimoji="0" lang="en-US" altLang="zh-CN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charset="0"/>
                  <a:ea typeface="字魂59号-创粗黑" panose="00000500000000000000" pitchFamily="2" charset="-122"/>
                  <a:cs typeface="Times New Roman" panose="02020603050405020304" charset="0"/>
                  <a:sym typeface="字魂59号-创粗黑" panose="00000500000000000000" pitchFamily="2" charset="-122"/>
                </a:rPr>
                <a:t> </a:t>
              </a:r>
              <a:r>
                <a:rPr kumimoji="0" lang="en-US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charset="0"/>
                  <a:ea typeface="字魂59号-创粗黑" panose="00000500000000000000" pitchFamily="2" charset="-122"/>
                  <a:cs typeface="Times New Roman" panose="02020603050405020304" charset="0"/>
                  <a:sym typeface="字魂59号-创粗黑" panose="00000500000000000000" pitchFamily="2" charset="-122"/>
                </a:rPr>
                <a:t>động</a:t>
              </a:r>
              <a:r>
                <a:rPr kumimoji="0" lang="en-US" altLang="zh-CN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charset="0"/>
                  <a:ea typeface="字魂59号-创粗黑" panose="00000500000000000000" pitchFamily="2" charset="-122"/>
                  <a:cs typeface="Times New Roman" panose="02020603050405020304" charset="0"/>
                  <a:sym typeface="字魂59号-创粗黑" panose="00000500000000000000" pitchFamily="2" charset="-122"/>
                </a:rPr>
                <a:t> </a:t>
              </a:r>
              <a:r>
                <a:rPr kumimoji="0" lang="en-US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charset="0"/>
                  <a:ea typeface="字魂59号-创粗黑" panose="00000500000000000000" pitchFamily="2" charset="-122"/>
                  <a:cs typeface="Times New Roman" panose="02020603050405020304" charset="0"/>
                  <a:sym typeface="字魂59号-创粗黑" panose="00000500000000000000" pitchFamily="2" charset="-122"/>
                </a:rPr>
                <a:t>vận</a:t>
              </a:r>
              <a:r>
                <a:rPr kumimoji="0" lang="en-US" altLang="zh-CN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charset="0"/>
                  <a:ea typeface="字魂59号-创粗黑" panose="00000500000000000000" pitchFamily="2" charset="-122"/>
                  <a:cs typeface="Times New Roman" panose="02020603050405020304" charset="0"/>
                  <a:sym typeface="字魂59号-创粗黑" panose="00000500000000000000" pitchFamily="2" charset="-122"/>
                </a:rPr>
                <a:t> </a:t>
              </a:r>
              <a:r>
                <a:rPr kumimoji="0" lang="en-US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charset="0"/>
                  <a:ea typeface="字魂59号-创粗黑" panose="00000500000000000000" pitchFamily="2" charset="-122"/>
                  <a:cs typeface="Times New Roman" panose="02020603050405020304" charset="0"/>
                  <a:sym typeface="字魂59号-创粗黑" panose="00000500000000000000" pitchFamily="2" charset="-122"/>
                </a:rPr>
                <a:t>dụng</a:t>
              </a:r>
              <a:endParaRPr kumimoji="0" lang="zh-CN" alt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charset="0"/>
                <a:ea typeface="字魂59号-创粗黑" panose="00000500000000000000" pitchFamily="2" charset="-122"/>
                <a:cs typeface="Times New Roman" panose="02020603050405020304" charset="0"/>
                <a:sym typeface="字魂59号-创粗黑" panose="00000500000000000000" pitchFamily="2" charset="-122"/>
              </a:endParaRPr>
            </a:p>
          </p:txBody>
        </p:sp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5C721099-7DF1-4469-85E8-976DD0799991}"/>
              </a:ext>
            </a:extLst>
          </p:cNvPr>
          <p:cNvSpPr/>
          <p:nvPr/>
        </p:nvSpPr>
        <p:spPr>
          <a:xfrm>
            <a:off x="11087100" y="0"/>
            <a:ext cx="1104900" cy="1404257"/>
          </a:xfrm>
          <a:prstGeom prst="rect">
            <a:avLst/>
          </a:prstGeom>
          <a:solidFill>
            <a:srgbClr val="72D1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586261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:wheel spokes="8"/>
      </p:transition>
    </mc:Choice>
    <mc:Fallback xmlns="">
      <p:transition spd="slow" advClick="0" advTm="3713">
        <p:wheel spokes="8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0000">
              <a:srgbClr val="FFFF00">
                <a:alpha val="18000"/>
              </a:srgbClr>
            </a:gs>
            <a:gs pos="0">
              <a:srgbClr val="92D05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bác sĩ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2861" y="2908603"/>
            <a:ext cx="3848155" cy="3898096"/>
          </a:xfrm>
          <a:prstGeom prst="rect">
            <a:avLst/>
          </a:prstGeom>
        </p:spPr>
      </p:pic>
      <p:pic>
        <p:nvPicPr>
          <p:cNvPr id="4" name="con 3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5593" y="0"/>
            <a:ext cx="1895759" cy="2052229"/>
          </a:xfrm>
          <a:prstGeom prst="rect">
            <a:avLst/>
          </a:prstGeom>
        </p:spPr>
      </p:pic>
      <p:pic>
        <p:nvPicPr>
          <p:cNvPr id="7" name="con 1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80184" y="3979817"/>
            <a:ext cx="1828800" cy="2178977"/>
          </a:xfrm>
          <a:prstGeom prst="rect">
            <a:avLst/>
          </a:prstGeom>
        </p:spPr>
      </p:pic>
      <p:sp>
        <p:nvSpPr>
          <p:cNvPr id="37" name="c1"/>
          <p:cNvSpPr/>
          <p:nvPr/>
        </p:nvSpPr>
        <p:spPr>
          <a:xfrm>
            <a:off x="1837284" y="5069305"/>
            <a:ext cx="758895" cy="673492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38" name="c2"/>
          <p:cNvSpPr/>
          <p:nvPr/>
        </p:nvSpPr>
        <p:spPr>
          <a:xfrm>
            <a:off x="2033615" y="2147070"/>
            <a:ext cx="823865" cy="731151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39" name="c3"/>
          <p:cNvSpPr/>
          <p:nvPr/>
        </p:nvSpPr>
        <p:spPr>
          <a:xfrm>
            <a:off x="5873507" y="1814059"/>
            <a:ext cx="759293" cy="673845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40" name="c4"/>
          <p:cNvSpPr/>
          <p:nvPr/>
        </p:nvSpPr>
        <p:spPr>
          <a:xfrm>
            <a:off x="9918878" y="4294262"/>
            <a:ext cx="746383" cy="662388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</a:t>
            </a:r>
          </a:p>
        </p:txBody>
      </p:sp>
      <p:pic>
        <p:nvPicPr>
          <p:cNvPr id="2" name="Picture 1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8167" y="699206"/>
            <a:ext cx="1537128" cy="1491553"/>
          </a:xfrm>
          <a:prstGeom prst="rect">
            <a:avLst/>
          </a:prstGeom>
        </p:spPr>
      </p:pic>
      <p:pic>
        <p:nvPicPr>
          <p:cNvPr id="5" name="Picture 4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2808" y="2571252"/>
            <a:ext cx="1938522" cy="1545199"/>
          </a:xfrm>
          <a:prstGeom prst="rect">
            <a:avLst/>
          </a:prstGeom>
        </p:spPr>
      </p:pic>
      <p:pic>
        <p:nvPicPr>
          <p:cNvPr id="20" name="bensound-creativeminds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5693874" y="-10668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5433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7252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1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audio>
              <p:cMediaNode vol="80000">
                <p:cTn id="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  <p:bldLst>
      <p:bldP spid="37" grpId="0" animBg="1"/>
      <p:bldP spid="38" grpId="0" animBg="1"/>
      <p:bldP spid="39" grpId="0" animBg="1"/>
      <p:bldP spid="40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5BB2624-CDF0-4BF5-84F2-0B9E38F565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476A2E4-9ED7-4686-B2E5-7B5C4DC9BC48}"/>
              </a:ext>
            </a:extLst>
          </p:cNvPr>
          <p:cNvSpPr/>
          <p:nvPr/>
        </p:nvSpPr>
        <p:spPr>
          <a:xfrm>
            <a:off x="2103120" y="1557138"/>
            <a:ext cx="7795260" cy="103747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rPr>
              <a:t>1. </a:t>
            </a:r>
            <a:r>
              <a:rPr lang="en-US" sz="3600" dirty="0">
                <a:solidFill>
                  <a:prstClr val="white"/>
                </a:solidFill>
                <a:latin typeface="Calibri"/>
              </a:rPr>
              <a:t>Ở </a:t>
            </a:r>
            <a:r>
              <a:rPr lang="en-US" sz="3600" dirty="0" err="1">
                <a:solidFill>
                  <a:prstClr val="white"/>
                </a:solidFill>
                <a:latin typeface="Calibri"/>
              </a:rPr>
              <a:t>địa</a:t>
            </a:r>
            <a:r>
              <a:rPr lang="en-US" sz="3600" dirty="0">
                <a:solidFill>
                  <a:prstClr val="white"/>
                </a:solidFill>
                <a:latin typeface="Calibri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Calibri"/>
              </a:rPr>
              <a:t>phương</a:t>
            </a:r>
            <a:r>
              <a:rPr lang="en-US" sz="3600" dirty="0">
                <a:solidFill>
                  <a:prstClr val="white"/>
                </a:solidFill>
                <a:latin typeface="Calibri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Calibri"/>
              </a:rPr>
              <a:t>em</a:t>
            </a:r>
            <a:r>
              <a:rPr lang="en-US" sz="3600" dirty="0">
                <a:solidFill>
                  <a:prstClr val="white"/>
                </a:solidFill>
                <a:latin typeface="Calibri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Calibri"/>
              </a:rPr>
              <a:t>có</a:t>
            </a:r>
            <a:r>
              <a:rPr lang="en-US" sz="3600" dirty="0">
                <a:solidFill>
                  <a:prstClr val="white"/>
                </a:solidFill>
                <a:latin typeface="Calibri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Calibri"/>
              </a:rPr>
              <a:t>các</a:t>
            </a:r>
            <a:r>
              <a:rPr lang="en-US" sz="3600" dirty="0">
                <a:solidFill>
                  <a:prstClr val="white"/>
                </a:solidFill>
                <a:latin typeface="Calibri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Calibri"/>
              </a:rPr>
              <a:t>phương</a:t>
            </a:r>
            <a:r>
              <a:rPr lang="en-US" sz="3600" dirty="0">
                <a:solidFill>
                  <a:prstClr val="white"/>
                </a:solidFill>
                <a:latin typeface="Calibri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Calibri"/>
              </a:rPr>
              <a:t>tiện</a:t>
            </a:r>
            <a:r>
              <a:rPr lang="en-US" sz="3600" dirty="0">
                <a:solidFill>
                  <a:prstClr val="white"/>
                </a:solidFill>
                <a:latin typeface="Calibri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Calibri"/>
              </a:rPr>
              <a:t>giao</a:t>
            </a:r>
            <a:r>
              <a:rPr lang="en-US" sz="3600" dirty="0">
                <a:solidFill>
                  <a:prstClr val="white"/>
                </a:solidFill>
                <a:latin typeface="Calibri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Calibri"/>
              </a:rPr>
              <a:t>thông</a:t>
            </a:r>
            <a:r>
              <a:rPr lang="en-US" sz="3600" dirty="0">
                <a:solidFill>
                  <a:prstClr val="white"/>
                </a:solidFill>
                <a:latin typeface="Calibri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Calibri"/>
              </a:rPr>
              <a:t>nào</a:t>
            </a:r>
            <a:r>
              <a:rPr lang="en-US" sz="3600" dirty="0">
                <a:solidFill>
                  <a:prstClr val="white"/>
                </a:solidFill>
                <a:latin typeface="Calibri"/>
              </a:rPr>
              <a:t>?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F17AEFE-8E97-4D89-A4F1-EBF50F03FF2F}"/>
              </a:ext>
            </a:extLst>
          </p:cNvPr>
          <p:cNvSpPr/>
          <p:nvPr/>
        </p:nvSpPr>
        <p:spPr>
          <a:xfrm>
            <a:off x="2103120" y="3260208"/>
            <a:ext cx="7795260" cy="126607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2.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Các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phương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tiện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giao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thông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đó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xem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lại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lợi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ích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gì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cho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người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dân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4" name="Picture 13" descr="A picture containing text&#10;&#10;Description automatically generated">
            <a:extLst>
              <a:ext uri="{FF2B5EF4-FFF2-40B4-BE49-F238E27FC236}">
                <a16:creationId xmlns:a16="http://schemas.microsoft.com/office/drawing/2014/main" id="{A43C1921-7C85-4DFB-B3C3-9A90618B07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2900" y="127590"/>
            <a:ext cx="1740638" cy="160926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B5E9DC6-DE38-4A02-B410-48EB236D9166}"/>
              </a:ext>
            </a:extLst>
          </p:cNvPr>
          <p:cNvSpPr/>
          <p:nvPr/>
        </p:nvSpPr>
        <p:spPr>
          <a:xfrm>
            <a:off x="11087100" y="0"/>
            <a:ext cx="1104900" cy="14042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12079605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 descr="Text&#10;&#10;Description automatically generated">
            <a:extLst>
              <a:ext uri="{FF2B5EF4-FFF2-40B4-BE49-F238E27FC236}">
                <a16:creationId xmlns:a16="http://schemas.microsoft.com/office/drawing/2014/main" id="{BFCA0FB8-9DBC-4BAE-B837-7B4B04DFC33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43467" y="1466088"/>
            <a:ext cx="10905066" cy="3925822"/>
          </a:xfrm>
          <a:prstGeom prst="rect">
            <a:avLst/>
          </a:prstGeom>
          <a:ln>
            <a:noFill/>
          </a:ln>
        </p:spPr>
      </p:pic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6144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4176395" y="1346835"/>
            <a:ext cx="3608705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208337" y="1556684"/>
              <a:ext cx="1378326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30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</a:t>
              </a:r>
              <a:r>
                <a:rPr kumimoji="0" lang="en-US" altLang="zh-CN" sz="80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 2</a:t>
              </a:r>
              <a:endParaRPr kumimoji="0" lang="zh-CN" altLang="en-US" sz="80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:randomBar dir="vert"/>
      </p:transition>
    </mc:Choice>
    <mc:Fallback xmlns="">
      <p:transition spd="slow" advClick="0" advTm="3713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C:\Users\hongle\Downloads\HÌNH NỀN BẢNG LỚP-20210924T101920Z-001\HÌNH NỀN BẢNG LỚP\m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310640" y="0"/>
            <a:ext cx="1088136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898136" y="710412"/>
            <a:ext cx="100583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1" i="0" u="none" strike="noStrike" kern="1200" cap="none" spc="0" normalizeH="0" baseline="0" noProof="0" err="1">
                <a:ln>
                  <a:noFill/>
                </a:ln>
                <a:solidFill>
                  <a:srgbClr val="FCFAF8"/>
                </a:solidFill>
                <a:effectLst/>
                <a:uLnTx/>
                <a:uFillTx/>
                <a:latin typeface="HP001 4 hàng" pitchFamily="34" charset="0"/>
                <a:ea typeface="+mn-ea"/>
                <a:cs typeface="+mn-cs"/>
              </a:rPr>
              <a:t>Thứ</a:t>
            </a:r>
            <a:r>
              <a:rPr kumimoji="0" lang="en-US" sz="3400" b="1" i="0" u="none" strike="noStrike" kern="1200" cap="none" spc="0" normalizeH="0" baseline="0" noProof="0">
                <a:ln>
                  <a:noFill/>
                </a:ln>
                <a:solidFill>
                  <a:srgbClr val="FCFAF8"/>
                </a:solidFill>
                <a:effectLst/>
                <a:uLnTx/>
                <a:uFillTx/>
                <a:latin typeface="HP001 4 hàng" pitchFamily="34" charset="0"/>
                <a:ea typeface="+mn-ea"/>
                <a:cs typeface="+mn-cs"/>
              </a:rPr>
              <a:t> Ba ngày </a:t>
            </a:r>
            <a:r>
              <a:rPr lang="en-US" sz="3400" b="1">
                <a:solidFill>
                  <a:srgbClr val="FCFAF8"/>
                </a:solidFill>
                <a:latin typeface="HP001 4 hàng" pitchFamily="34" charset="0"/>
              </a:rPr>
              <a:t>7</a:t>
            </a:r>
            <a:r>
              <a:rPr kumimoji="0" lang="en-US" sz="3400" b="1" i="0" u="none" strike="noStrike" kern="1200" cap="none" spc="0" normalizeH="0" baseline="0" noProof="0">
                <a:ln>
                  <a:noFill/>
                </a:ln>
                <a:solidFill>
                  <a:srgbClr val="FCFAF8"/>
                </a:solidFill>
                <a:effectLst/>
                <a:uLnTx/>
                <a:uFillTx/>
                <a:latin typeface="HP001 4 hàng" pitchFamily="34" charset="0"/>
                <a:ea typeface="+mn-ea"/>
                <a:cs typeface="+mn-cs"/>
              </a:rPr>
              <a:t> </a:t>
            </a:r>
            <a:r>
              <a:rPr kumimoji="0" lang="en-US" sz="3400" b="1" i="0" u="none" strike="noStrike" kern="1200" cap="none" spc="0" normalizeH="0" baseline="0" noProof="0" err="1">
                <a:ln>
                  <a:noFill/>
                </a:ln>
                <a:solidFill>
                  <a:srgbClr val="FCFAF8"/>
                </a:solidFill>
                <a:effectLst/>
                <a:uLnTx/>
                <a:uFillTx/>
                <a:latin typeface="HP001 4 hàng" pitchFamily="34" charset="0"/>
                <a:ea typeface="+mn-ea"/>
                <a:cs typeface="+mn-cs"/>
              </a:rPr>
              <a:t>tháng</a:t>
            </a:r>
            <a:r>
              <a:rPr kumimoji="0" lang="en-US" sz="3400" b="1" i="0" u="none" strike="noStrike" kern="1200" cap="none" spc="0" normalizeH="0" baseline="0" noProof="0">
                <a:ln>
                  <a:noFill/>
                </a:ln>
                <a:solidFill>
                  <a:srgbClr val="FCFAF8"/>
                </a:solidFill>
                <a:effectLst/>
                <a:uLnTx/>
                <a:uFillTx/>
                <a:latin typeface="HP001 4 hàng" pitchFamily="34" charset="0"/>
                <a:ea typeface="+mn-ea"/>
                <a:cs typeface="+mn-cs"/>
              </a:rPr>
              <a:t> 12 </a:t>
            </a:r>
            <a:r>
              <a:rPr kumimoji="0" lang="en-US" sz="3400" b="1" i="0" u="none" strike="noStrike" kern="1200" cap="none" spc="0" normalizeH="0" baseline="0" noProof="0" dirty="0" err="1">
                <a:ln>
                  <a:noFill/>
                </a:ln>
                <a:solidFill>
                  <a:srgbClr val="FCFAF8"/>
                </a:solidFill>
                <a:effectLst/>
                <a:uLnTx/>
                <a:uFillTx/>
                <a:latin typeface="HP001 4 hàng" pitchFamily="34" charset="0"/>
                <a:ea typeface="+mn-ea"/>
                <a:cs typeface="+mn-cs"/>
              </a:rPr>
              <a:t>năm</a:t>
            </a: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FCFAF8"/>
                </a:solidFill>
                <a:effectLst/>
                <a:uLnTx/>
                <a:uFillTx/>
                <a:latin typeface="HP001 4 hàng" pitchFamily="34" charset="0"/>
                <a:ea typeface="+mn-ea"/>
                <a:cs typeface="+mn-cs"/>
              </a:rPr>
              <a:t> 2021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016356" y="3286603"/>
            <a:ext cx="41871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1" i="0" u="none" strike="noStrike" kern="1200" cap="none" spc="0" normalizeH="0" baseline="0" noProof="0" dirty="0" err="1">
                <a:ln>
                  <a:noFill/>
                </a:ln>
                <a:solidFill>
                  <a:srgbClr val="FCFAF8"/>
                </a:solidFill>
                <a:effectLst/>
                <a:uLnTx/>
                <a:uFillTx/>
                <a:latin typeface="HP001 4 hàng" pitchFamily="34" charset="0"/>
                <a:ea typeface="+mn-ea"/>
                <a:cs typeface="+mn-cs"/>
              </a:rPr>
              <a:t>Tự</a:t>
            </a: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FCFAF8"/>
                </a:solidFill>
                <a:effectLst/>
                <a:uLnTx/>
                <a:uFillTx/>
                <a:latin typeface="HP001 4 hàng" pitchFamily="34" charset="0"/>
                <a:ea typeface="+mn-ea"/>
                <a:cs typeface="+mn-cs"/>
              </a:rPr>
              <a:t> </a:t>
            </a:r>
            <a:r>
              <a:rPr kumimoji="0" lang="en-US" sz="3400" b="1" i="0" u="none" strike="noStrike" kern="1200" cap="none" spc="0" normalizeH="0" baseline="0" noProof="0" err="1">
                <a:ln>
                  <a:noFill/>
                </a:ln>
                <a:solidFill>
                  <a:srgbClr val="FCFAF8"/>
                </a:solidFill>
                <a:effectLst/>
                <a:uLnTx/>
                <a:uFillTx/>
                <a:latin typeface="HP001 4 hàng" pitchFamily="34" charset="0"/>
                <a:ea typeface="+mn-ea"/>
                <a:cs typeface="+mn-cs"/>
              </a:rPr>
              <a:t>nhiên</a:t>
            </a:r>
            <a:r>
              <a:rPr kumimoji="0" lang="en-US" sz="3400" b="1" i="0" u="none" strike="noStrike" kern="1200" cap="none" spc="0" normalizeH="0" baseline="0" noProof="0">
                <a:ln>
                  <a:noFill/>
                </a:ln>
                <a:solidFill>
                  <a:srgbClr val="FCFAF8"/>
                </a:solidFill>
                <a:effectLst/>
                <a:uLnTx/>
                <a:uFillTx/>
                <a:latin typeface="HP001 4 hàng" pitchFamily="34" charset="0"/>
                <a:ea typeface="+mn-ea"/>
                <a:cs typeface="+mn-cs"/>
              </a:rPr>
              <a:t> - </a:t>
            </a: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FCFAF8"/>
                </a:solidFill>
                <a:effectLst/>
                <a:uLnTx/>
                <a:uFillTx/>
                <a:latin typeface="HP001 4 hàng" pitchFamily="34" charset="0"/>
                <a:ea typeface="+mn-ea"/>
                <a:cs typeface="+mn-cs"/>
              </a:rPr>
              <a:t>X</a:t>
            </a:r>
            <a:r>
              <a:rPr kumimoji="0" lang="en-US" sz="3400" b="1" i="0" u="none" strike="noStrike" kern="1200" cap="none" spc="0" normalizeH="0" baseline="0" noProof="0">
                <a:ln>
                  <a:noFill/>
                </a:ln>
                <a:solidFill>
                  <a:srgbClr val="FCFAF8"/>
                </a:solidFill>
                <a:effectLst/>
                <a:uLnTx/>
                <a:uFillTx/>
                <a:latin typeface="HP001 4 hàng" pitchFamily="34" charset="0"/>
                <a:ea typeface="+mn-ea"/>
                <a:cs typeface="+mn-cs"/>
              </a:rPr>
              <a:t>ã </a:t>
            </a:r>
            <a:r>
              <a:rPr kumimoji="0" lang="en-US" sz="3400" b="1" i="0" u="none" strike="noStrike" kern="1200" cap="none" spc="0" normalizeH="0" baseline="0" noProof="0" dirty="0" err="1">
                <a:ln>
                  <a:noFill/>
                </a:ln>
                <a:solidFill>
                  <a:srgbClr val="FCFAF8"/>
                </a:solidFill>
                <a:effectLst/>
                <a:uLnTx/>
                <a:uFillTx/>
                <a:latin typeface="HP001 4 hàng" pitchFamily="34" charset="0"/>
                <a:ea typeface="+mn-ea"/>
                <a:cs typeface="+mn-cs"/>
              </a:rPr>
              <a:t>hội</a:t>
            </a:r>
            <a:endParaRPr kumimoji="0" lang="en-US" sz="3400" b="1" i="0" u="none" strike="noStrike" kern="1200" cap="none" spc="0" normalizeH="0" baseline="0" noProof="0" dirty="0">
              <a:ln>
                <a:noFill/>
              </a:ln>
              <a:solidFill>
                <a:srgbClr val="FCFAF8"/>
              </a:solidFill>
              <a:effectLst/>
              <a:uLnTx/>
              <a:uFillTx/>
              <a:latin typeface="HP001 4 hàng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A82C9E9-BA18-42A5-A47C-4E00A710B3C2}"/>
              </a:ext>
            </a:extLst>
          </p:cNvPr>
          <p:cNvSpPr txBox="1"/>
          <p:nvPr/>
        </p:nvSpPr>
        <p:spPr>
          <a:xfrm>
            <a:off x="4833766" y="1348181"/>
            <a:ext cx="198412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1" i="0" u="none" strike="noStrike" kern="1200" cap="none" spc="0" normalizeH="0" baseline="0" noProof="0">
                <a:ln>
                  <a:noFill/>
                </a:ln>
                <a:solidFill>
                  <a:srgbClr val="FCFAF8"/>
                </a:solidFill>
                <a:effectLst/>
                <a:uLnTx/>
                <a:uFillTx/>
                <a:latin typeface="HP001 4 hàng" pitchFamily="34" charset="0"/>
                <a:ea typeface="+mn-ea"/>
                <a:cs typeface="+mn-cs"/>
              </a:rPr>
              <a:t>Thể dục</a:t>
            </a:r>
            <a:endParaRPr kumimoji="0" lang="en-US" sz="3400" b="1" i="0" u="none" strike="noStrike" kern="1200" cap="none" spc="0" normalizeH="0" baseline="0" noProof="0" dirty="0">
              <a:ln>
                <a:noFill/>
              </a:ln>
              <a:solidFill>
                <a:srgbClr val="FCFAF8"/>
              </a:solidFill>
              <a:effectLst/>
              <a:uLnTx/>
              <a:uFillTx/>
              <a:latin typeface="HP001 4 hàng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E939499-B711-4F2F-BE44-C7932C2B3945}"/>
              </a:ext>
            </a:extLst>
          </p:cNvPr>
          <p:cNvSpPr txBox="1"/>
          <p:nvPr/>
        </p:nvSpPr>
        <p:spPr>
          <a:xfrm>
            <a:off x="4145826" y="1992080"/>
            <a:ext cx="7354196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itchFamily="34" charset="0"/>
                <a:ea typeface="+mn-ea"/>
                <a:cs typeface="+mn-cs"/>
              </a:rPr>
              <a:t>Động tác </a:t>
            </a:r>
            <a:r>
              <a:rPr lang="en-US" sz="3400" b="1">
                <a:solidFill>
                  <a:srgbClr val="FFFF00"/>
                </a:solidFill>
                <a:latin typeface="HP001 4 hàng" pitchFamily="34" charset="0"/>
              </a:rPr>
              <a:t>nhảy.</a:t>
            </a:r>
            <a:endParaRPr kumimoji="0" lang="en-US" sz="34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itchFamily="34" charset="0"/>
              <a:ea typeface="+mn-ea"/>
              <a:cs typeface="+mn-cs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77B6AF4-8769-4C3E-B933-935D72CD5991}"/>
              </a:ext>
            </a:extLst>
          </p:cNvPr>
          <p:cNvCxnSpPr/>
          <p:nvPr/>
        </p:nvCxnSpPr>
        <p:spPr>
          <a:xfrm>
            <a:off x="4145826" y="2965971"/>
            <a:ext cx="5238806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9E96A77-6624-4A8B-8262-4AFD8AFD4EDE}"/>
              </a:ext>
            </a:extLst>
          </p:cNvPr>
          <p:cNvCxnSpPr>
            <a:cxnSpLocks/>
          </p:cNvCxnSpPr>
          <p:nvPr/>
        </p:nvCxnSpPr>
        <p:spPr>
          <a:xfrm>
            <a:off x="1906894" y="4947171"/>
            <a:ext cx="9755717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26AC4E85-0A5F-42B8-A5D0-223B60BD62A3}"/>
              </a:ext>
            </a:extLst>
          </p:cNvPr>
          <p:cNvSpPr txBox="1"/>
          <p:nvPr/>
        </p:nvSpPr>
        <p:spPr>
          <a:xfrm>
            <a:off x="3383826" y="3904303"/>
            <a:ext cx="7354196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1" i="0" u="none" strike="noStrike" kern="1200" cap="none" spc="0" normalizeH="0" baseline="0" noProof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itchFamily="34" charset="0"/>
                <a:ea typeface="+mn-ea"/>
                <a:cs typeface="+mn-cs"/>
              </a:rPr>
              <a:t>Bài</a:t>
            </a:r>
            <a:r>
              <a:rPr kumimoji="0" lang="en-US" sz="34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itchFamily="34" charset="0"/>
                <a:ea typeface="+mn-ea"/>
                <a:cs typeface="+mn-cs"/>
              </a:rPr>
              <a:t> 14: Cùng tham gia giao thông. </a:t>
            </a:r>
            <a:endParaRPr kumimoji="0" lang="en-US" sz="34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216869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B0BA295-9A0D-45A9-AF47-AAEECC413B93}"/>
              </a:ext>
            </a:extLst>
          </p:cNvPr>
          <p:cNvSpPr/>
          <p:nvPr/>
        </p:nvSpPr>
        <p:spPr>
          <a:xfrm>
            <a:off x="10744200" y="0"/>
            <a:ext cx="1447800" cy="14042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4514A24B-51AF-4D98-9F2D-CFD57DB350D0}"/>
              </a:ext>
            </a:extLst>
          </p:cNvPr>
          <p:cNvSpPr/>
          <p:nvPr/>
        </p:nvSpPr>
        <p:spPr>
          <a:xfrm>
            <a:off x="4710076" y="0"/>
            <a:ext cx="2320290" cy="6858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/>
              <a:t>Khởi</a:t>
            </a:r>
            <a:r>
              <a:rPr lang="en-US" sz="2400" dirty="0"/>
              <a:t> </a:t>
            </a:r>
            <a:r>
              <a:rPr lang="en-US" sz="2400" dirty="0" err="1"/>
              <a:t>động</a:t>
            </a:r>
            <a:endParaRPr lang="en-US" sz="2400" dirty="0"/>
          </a:p>
        </p:txBody>
      </p:sp>
      <p:pic>
        <p:nvPicPr>
          <p:cNvPr id="2" name="Video bài 13">
            <a:hlinkClick r:id="" action="ppaction://media"/>
            <a:extLst>
              <a:ext uri="{FF2B5EF4-FFF2-40B4-BE49-F238E27FC236}">
                <a16:creationId xmlns:a16="http://schemas.microsoft.com/office/drawing/2014/main" id="{292EDC7D-506B-451D-A43B-23D9195D1FD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43466" y="849086"/>
            <a:ext cx="10905067" cy="597081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51868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8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 t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981161" y="2022035"/>
            <a:ext cx="8736458" cy="2055304"/>
            <a:chOff x="7019" y="5598"/>
            <a:chExt cx="6358" cy="1378"/>
          </a:xfrm>
        </p:grpSpPr>
        <p:sp>
          <p:nvSpPr>
            <p:cNvPr id="19" name="任意多边形 18"/>
            <p:cNvSpPr/>
            <p:nvPr/>
          </p:nvSpPr>
          <p:spPr>
            <a:xfrm>
              <a:off x="7117" y="6476"/>
              <a:ext cx="6260" cy="500"/>
            </a:xfrm>
            <a:custGeom>
              <a:avLst/>
              <a:gdLst>
                <a:gd name="connsiteX0" fmla="*/ 0 w 6766560"/>
                <a:gd name="connsiteY0" fmla="*/ 39809 h 361457"/>
                <a:gd name="connsiteX1" fmla="*/ 4411980 w 6766560"/>
                <a:gd name="connsiteY1" fmla="*/ 28379 h 361457"/>
                <a:gd name="connsiteX2" fmla="*/ 4023360 w 6766560"/>
                <a:gd name="connsiteY2" fmla="*/ 359849 h 361457"/>
                <a:gd name="connsiteX3" fmla="*/ 6766560 w 6766560"/>
                <a:gd name="connsiteY3" fmla="*/ 131249 h 361457"/>
                <a:gd name="connsiteX0-1" fmla="*/ 0 w 6766560"/>
                <a:gd name="connsiteY0-2" fmla="*/ 75291 h 398381"/>
                <a:gd name="connsiteX1-3" fmla="*/ 4369154 w 6766560"/>
                <a:gd name="connsiteY1-4" fmla="*/ 18141 h 398381"/>
                <a:gd name="connsiteX2-5" fmla="*/ 4023360 w 6766560"/>
                <a:gd name="connsiteY2-6" fmla="*/ 395331 h 398381"/>
                <a:gd name="connsiteX3-7" fmla="*/ 6766560 w 6766560"/>
                <a:gd name="connsiteY3-8" fmla="*/ 166731 h 398381"/>
                <a:gd name="connsiteX0-9" fmla="*/ 0 w 6766560"/>
                <a:gd name="connsiteY0-10" fmla="*/ 71354 h 339035"/>
                <a:gd name="connsiteX1-11" fmla="*/ 4369154 w 6766560"/>
                <a:gd name="connsiteY1-12" fmla="*/ 14204 h 339035"/>
                <a:gd name="connsiteX2-13" fmla="*/ 4351696 w 6766560"/>
                <a:gd name="connsiteY2-14" fmla="*/ 334244 h 339035"/>
                <a:gd name="connsiteX3-15" fmla="*/ 6766560 w 6766560"/>
                <a:gd name="connsiteY3-16" fmla="*/ 162794 h 339035"/>
                <a:gd name="connsiteX0-17" fmla="*/ 0 w 7194823"/>
                <a:gd name="connsiteY0-18" fmla="*/ 71354 h 334304"/>
                <a:gd name="connsiteX1-19" fmla="*/ 4369154 w 7194823"/>
                <a:gd name="connsiteY1-20" fmla="*/ 14204 h 334304"/>
                <a:gd name="connsiteX2-21" fmla="*/ 4351696 w 7194823"/>
                <a:gd name="connsiteY2-22" fmla="*/ 334244 h 334304"/>
                <a:gd name="connsiteX3-23" fmla="*/ 7194823 w 7194823"/>
                <a:gd name="connsiteY3-24" fmla="*/ 37064 h 334304"/>
                <a:gd name="connsiteX0-25" fmla="*/ 0 w 7194823"/>
                <a:gd name="connsiteY0-26" fmla="*/ 72918 h 358721"/>
                <a:gd name="connsiteX1-27" fmla="*/ 4369154 w 7194823"/>
                <a:gd name="connsiteY1-28" fmla="*/ 15768 h 358721"/>
                <a:gd name="connsiteX2-29" fmla="*/ 4051911 w 7194823"/>
                <a:gd name="connsiteY2-30" fmla="*/ 358668 h 358721"/>
                <a:gd name="connsiteX3-31" fmla="*/ 7194823 w 7194823"/>
                <a:gd name="connsiteY3-32" fmla="*/ 38628 h 358721"/>
                <a:gd name="connsiteX0-33" fmla="*/ 0 w 6454042"/>
                <a:gd name="connsiteY0-34" fmla="*/ 72918 h 359955"/>
                <a:gd name="connsiteX1-35" fmla="*/ 4369154 w 6454042"/>
                <a:gd name="connsiteY1-36" fmla="*/ 15768 h 359955"/>
                <a:gd name="connsiteX2-37" fmla="*/ 4051911 w 6454042"/>
                <a:gd name="connsiteY2-38" fmla="*/ 358668 h 359955"/>
                <a:gd name="connsiteX3-39" fmla="*/ 6454042 w 6454042"/>
                <a:gd name="connsiteY3-40" fmla="*/ 112769 h 359955"/>
                <a:gd name="connsiteX0-41" fmla="*/ 0 w 6454042"/>
                <a:gd name="connsiteY0-42" fmla="*/ 62493 h 349247"/>
                <a:gd name="connsiteX1-43" fmla="*/ 4122228 w 6454042"/>
                <a:gd name="connsiteY1-44" fmla="*/ 17700 h 349247"/>
                <a:gd name="connsiteX2-45" fmla="*/ 4051911 w 6454042"/>
                <a:gd name="connsiteY2-46" fmla="*/ 348243 h 349247"/>
                <a:gd name="connsiteX3-47" fmla="*/ 6454042 w 6454042"/>
                <a:gd name="connsiteY3-48" fmla="*/ 102344 h 349247"/>
                <a:gd name="connsiteX0-49" fmla="*/ 0 w 4341830"/>
                <a:gd name="connsiteY0-50" fmla="*/ 62493 h 348243"/>
                <a:gd name="connsiteX1-51" fmla="*/ 4122228 w 4341830"/>
                <a:gd name="connsiteY1-52" fmla="*/ 17700 h 348243"/>
                <a:gd name="connsiteX2-53" fmla="*/ 4051911 w 4341830"/>
                <a:gd name="connsiteY2-54" fmla="*/ 348243 h 348243"/>
                <a:gd name="connsiteX0-55" fmla="*/ 0 w 4122228"/>
                <a:gd name="connsiteY0-56" fmla="*/ 62493 h 62493"/>
                <a:gd name="connsiteX1-57" fmla="*/ 4122228 w 4122228"/>
                <a:gd name="connsiteY1-58" fmla="*/ 17700 h 62493"/>
                <a:gd name="connsiteX0-59" fmla="*/ 0 w 4122228"/>
                <a:gd name="connsiteY0-60" fmla="*/ 44793 h 66159"/>
                <a:gd name="connsiteX1-61" fmla="*/ 4122228 w 4122228"/>
                <a:gd name="connsiteY1-62" fmla="*/ 0 h 66159"/>
                <a:gd name="connsiteX0-63" fmla="*/ 0 w 4245691"/>
                <a:gd name="connsiteY0-64" fmla="*/ 156004 h 156004"/>
                <a:gd name="connsiteX1-65" fmla="*/ 4245691 w 4245691"/>
                <a:gd name="connsiteY1-66" fmla="*/ 0 h 156004"/>
                <a:gd name="connsiteX0-67" fmla="*/ 0 w 4245691"/>
                <a:gd name="connsiteY0-68" fmla="*/ 156004 h 163985"/>
                <a:gd name="connsiteX1-69" fmla="*/ 4245691 w 4245691"/>
                <a:gd name="connsiteY1-70" fmla="*/ 0 h 163985"/>
                <a:gd name="connsiteX0-71" fmla="*/ 0 w 5449458"/>
                <a:gd name="connsiteY0-72" fmla="*/ 143648 h 143648"/>
                <a:gd name="connsiteX1-73" fmla="*/ 5449458 w 5449458"/>
                <a:gd name="connsiteY1-74" fmla="*/ 0 h 143648"/>
                <a:gd name="connsiteX0-75" fmla="*/ 0 w 5449458"/>
                <a:gd name="connsiteY0-76" fmla="*/ 143648 h 260913"/>
                <a:gd name="connsiteX1-77" fmla="*/ 1990356 w 5449458"/>
                <a:gd name="connsiteY1-78" fmla="*/ 260339 h 260913"/>
                <a:gd name="connsiteX2-79" fmla="*/ 5449458 w 5449458"/>
                <a:gd name="connsiteY2-80" fmla="*/ 0 h 260913"/>
                <a:gd name="connsiteX0-81" fmla="*/ 0 w 4693246"/>
                <a:gd name="connsiteY0-82" fmla="*/ 169 h 463018"/>
                <a:gd name="connsiteX1-83" fmla="*/ 1234144 w 4693246"/>
                <a:gd name="connsiteY1-84" fmla="*/ 462849 h 463018"/>
                <a:gd name="connsiteX2-85" fmla="*/ 4693246 w 4693246"/>
                <a:gd name="connsiteY2-86" fmla="*/ 202510 h 463018"/>
                <a:gd name="connsiteX0-87" fmla="*/ 153395 w 4846641"/>
                <a:gd name="connsiteY0-88" fmla="*/ 0 h 462988"/>
                <a:gd name="connsiteX1-89" fmla="*/ 1387539 w 4846641"/>
                <a:gd name="connsiteY1-90" fmla="*/ 462680 h 462988"/>
                <a:gd name="connsiteX2-91" fmla="*/ 4846641 w 4846641"/>
                <a:gd name="connsiteY2-92" fmla="*/ 202341 h 462988"/>
                <a:gd name="connsiteX0-93" fmla="*/ 212160 w 4457851"/>
                <a:gd name="connsiteY0-94" fmla="*/ 0 h 462988"/>
                <a:gd name="connsiteX1-95" fmla="*/ 998749 w 4457851"/>
                <a:gd name="connsiteY1-96" fmla="*/ 462680 h 462988"/>
                <a:gd name="connsiteX2-97" fmla="*/ 4457851 w 4457851"/>
                <a:gd name="connsiteY2-98" fmla="*/ 202341 h 462988"/>
                <a:gd name="connsiteX0-99" fmla="*/ 238795 w 4484486"/>
                <a:gd name="connsiteY0-100" fmla="*/ 0 h 462868"/>
                <a:gd name="connsiteX1-101" fmla="*/ 1025384 w 4484486"/>
                <a:gd name="connsiteY1-102" fmla="*/ 462680 h 462868"/>
                <a:gd name="connsiteX2-103" fmla="*/ 4484486 w 4484486"/>
                <a:gd name="connsiteY2-104" fmla="*/ 202341 h 462868"/>
                <a:gd name="connsiteX0-105" fmla="*/ 410770 w 4656461"/>
                <a:gd name="connsiteY0-106" fmla="*/ 0 h 425815"/>
                <a:gd name="connsiteX1-107" fmla="*/ 595476 w 4656461"/>
                <a:gd name="connsiteY1-108" fmla="*/ 425610 h 425815"/>
                <a:gd name="connsiteX2-109" fmla="*/ 4656461 w 4656461"/>
                <a:gd name="connsiteY2-110" fmla="*/ 202341 h 425815"/>
                <a:gd name="connsiteX0-111" fmla="*/ 410770 w 4656461"/>
                <a:gd name="connsiteY0-112" fmla="*/ 0 h 364069"/>
                <a:gd name="connsiteX1-113" fmla="*/ 595476 w 4656461"/>
                <a:gd name="connsiteY1-114" fmla="*/ 363827 h 364069"/>
                <a:gd name="connsiteX2-115" fmla="*/ 4656461 w 4656461"/>
                <a:gd name="connsiteY2-116" fmla="*/ 202341 h 364069"/>
                <a:gd name="connsiteX0-117" fmla="*/ 558636 w 4511100"/>
                <a:gd name="connsiteY0-118" fmla="*/ 0 h 388767"/>
                <a:gd name="connsiteX1-119" fmla="*/ 450115 w 4511100"/>
                <a:gd name="connsiteY1-120" fmla="*/ 388541 h 388767"/>
                <a:gd name="connsiteX2-121" fmla="*/ 4511100 w 4511100"/>
                <a:gd name="connsiteY2-122" fmla="*/ 227055 h 388767"/>
                <a:gd name="connsiteX0-123" fmla="*/ 445007 w 4613533"/>
                <a:gd name="connsiteY0-124" fmla="*/ 0 h 413467"/>
                <a:gd name="connsiteX1-125" fmla="*/ 552548 w 4613533"/>
                <a:gd name="connsiteY1-126" fmla="*/ 413255 h 413467"/>
                <a:gd name="connsiteX2-127" fmla="*/ 4613533 w 4613533"/>
                <a:gd name="connsiteY2-128" fmla="*/ 251769 h 413467"/>
                <a:gd name="connsiteX0-129" fmla="*/ 437894 w 4606420"/>
                <a:gd name="connsiteY0-130" fmla="*/ 0 h 351722"/>
                <a:gd name="connsiteX1-131" fmla="*/ 560868 w 4606420"/>
                <a:gd name="connsiteY1-132" fmla="*/ 351471 h 351722"/>
                <a:gd name="connsiteX2-133" fmla="*/ 4606420 w 4606420"/>
                <a:gd name="connsiteY2-134" fmla="*/ 251769 h 351722"/>
                <a:gd name="connsiteX0-135" fmla="*/ 424068 w 4592594"/>
                <a:gd name="connsiteY0-136" fmla="*/ 0 h 401116"/>
                <a:gd name="connsiteX1-137" fmla="*/ 577907 w 4592594"/>
                <a:gd name="connsiteY1-138" fmla="*/ 400898 h 401116"/>
                <a:gd name="connsiteX2-139" fmla="*/ 4592594 w 4592594"/>
                <a:gd name="connsiteY2-140" fmla="*/ 251769 h 401116"/>
                <a:gd name="connsiteX0-141" fmla="*/ 424068 w 4592594"/>
                <a:gd name="connsiteY0-142" fmla="*/ 0 h 401116"/>
                <a:gd name="connsiteX1-143" fmla="*/ 577907 w 4592594"/>
                <a:gd name="connsiteY1-144" fmla="*/ 400898 h 401116"/>
                <a:gd name="connsiteX2-145" fmla="*/ 4592594 w 4592594"/>
                <a:gd name="connsiteY2-146" fmla="*/ 338266 h 401116"/>
                <a:gd name="connsiteX0-147" fmla="*/ 391353 w 4638179"/>
                <a:gd name="connsiteY0-148" fmla="*/ 0 h 401116"/>
                <a:gd name="connsiteX1-149" fmla="*/ 623492 w 4638179"/>
                <a:gd name="connsiteY1-150" fmla="*/ 400898 h 401116"/>
                <a:gd name="connsiteX2-151" fmla="*/ 4638179 w 4638179"/>
                <a:gd name="connsiteY2-152" fmla="*/ 338266 h 401116"/>
                <a:gd name="connsiteX0-153" fmla="*/ 391353 w 4904398"/>
                <a:gd name="connsiteY0-154" fmla="*/ 0 h 401116"/>
                <a:gd name="connsiteX1-155" fmla="*/ 623492 w 4904398"/>
                <a:gd name="connsiteY1-156" fmla="*/ 400898 h 401116"/>
                <a:gd name="connsiteX2-157" fmla="*/ 4904398 w 4904398"/>
                <a:gd name="connsiteY2-158" fmla="*/ 322224 h 40111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</a:cxnLst>
              <a:rect l="l" t="t" r="r" b="b"/>
              <a:pathLst>
                <a:path w="4904398" h="401116">
                  <a:moveTo>
                    <a:pt x="391353" y="0"/>
                  </a:moveTo>
                  <a:cubicBezTo>
                    <a:pt x="-226127" y="38897"/>
                    <a:pt x="-86259" y="411428"/>
                    <a:pt x="623492" y="400898"/>
                  </a:cubicBezTo>
                  <a:lnTo>
                    <a:pt x="4904398" y="322224"/>
                  </a:lnTo>
                </a:path>
              </a:pathLst>
            </a:custGeom>
            <a:noFill/>
            <a:ln w="25400" cap="rnd">
              <a:solidFill>
                <a:schemeClr val="tx1">
                  <a:lumMod val="85000"/>
                  <a:lumOff val="15000"/>
                </a:schemeClr>
              </a:solidFill>
              <a:prstDash val="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7019" y="5598"/>
              <a:ext cx="6260" cy="618"/>
            </a:xfrm>
            <a:prstGeom prst="rect">
              <a:avLst/>
            </a:prstGeom>
            <a:solidFill>
              <a:srgbClr val="FFDB40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charset="0"/>
                  <a:ea typeface="字魂59号-创粗黑" panose="00000500000000000000" pitchFamily="2" charset="-122"/>
                  <a:cs typeface="Times New Roman" panose="02020603050405020304" charset="0"/>
                  <a:sym typeface="字魂59号-创粗黑" panose="00000500000000000000" pitchFamily="2" charset="-122"/>
                </a:rPr>
                <a:t>Hoạt</a:t>
              </a:r>
              <a:r>
                <a:rPr kumimoji="0" lang="en-US" altLang="zh-CN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charset="0"/>
                  <a:ea typeface="字魂59号-创粗黑" panose="00000500000000000000" pitchFamily="2" charset="-122"/>
                  <a:cs typeface="Times New Roman" panose="02020603050405020304" charset="0"/>
                  <a:sym typeface="字魂59号-创粗黑" panose="00000500000000000000" pitchFamily="2" charset="-122"/>
                </a:rPr>
                <a:t> </a:t>
              </a:r>
              <a:r>
                <a:rPr kumimoji="0" lang="en-US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charset="0"/>
                  <a:ea typeface="字魂59号-创粗黑" panose="00000500000000000000" pitchFamily="2" charset="-122"/>
                  <a:cs typeface="Times New Roman" panose="02020603050405020304" charset="0"/>
                  <a:sym typeface="字魂59号-创粗黑" panose="00000500000000000000" pitchFamily="2" charset="-122"/>
                </a:rPr>
                <a:t>động</a:t>
              </a:r>
              <a:r>
                <a:rPr kumimoji="0" lang="en-US" altLang="zh-CN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charset="0"/>
                  <a:ea typeface="字魂59号-创粗黑" panose="00000500000000000000" pitchFamily="2" charset="-122"/>
                  <a:cs typeface="Times New Roman" panose="02020603050405020304" charset="0"/>
                  <a:sym typeface="字魂59号-创粗黑" panose="00000500000000000000" pitchFamily="2" charset="-122"/>
                </a:rPr>
                <a:t> </a:t>
              </a:r>
              <a:r>
                <a:rPr kumimoji="0" lang="en-US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charset="0"/>
                  <a:ea typeface="字魂59号-创粗黑" panose="00000500000000000000" pitchFamily="2" charset="-122"/>
                  <a:cs typeface="Times New Roman" panose="02020603050405020304" charset="0"/>
                  <a:sym typeface="字魂59号-创粗黑" panose="00000500000000000000" pitchFamily="2" charset="-122"/>
                </a:rPr>
                <a:t>khám</a:t>
              </a:r>
              <a:r>
                <a:rPr kumimoji="0" lang="en-US" altLang="zh-CN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charset="0"/>
                  <a:ea typeface="字魂59号-创粗黑" panose="00000500000000000000" pitchFamily="2" charset="-122"/>
                  <a:cs typeface="Times New Roman" panose="02020603050405020304" charset="0"/>
                  <a:sym typeface="字魂59号-创粗黑" panose="00000500000000000000" pitchFamily="2" charset="-122"/>
                </a:rPr>
                <a:t> </a:t>
              </a:r>
              <a:r>
                <a:rPr kumimoji="0" lang="en-US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charset="0"/>
                  <a:ea typeface="字魂59号-创粗黑" panose="00000500000000000000" pitchFamily="2" charset="-122"/>
                  <a:cs typeface="Times New Roman" panose="02020603050405020304" charset="0"/>
                  <a:sym typeface="字魂59号-创粗黑" panose="00000500000000000000" pitchFamily="2" charset="-122"/>
                </a:rPr>
                <a:t>phá</a:t>
              </a:r>
              <a:endParaRPr kumimoji="0" lang="zh-CN" alt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charset="0"/>
                <a:ea typeface="字魂59号-创粗黑" panose="00000500000000000000" pitchFamily="2" charset="-122"/>
                <a:cs typeface="Times New Roman" panose="02020603050405020304" charset="0"/>
                <a:sym typeface="字魂59号-创粗黑" panose="00000500000000000000" pitchFamily="2" charset="-122"/>
              </a:endParaRPr>
            </a:p>
          </p:txBody>
        </p:sp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81C136B9-6EB5-4832-A1C7-A0E56FF4FC79}"/>
              </a:ext>
            </a:extLst>
          </p:cNvPr>
          <p:cNvSpPr/>
          <p:nvPr/>
        </p:nvSpPr>
        <p:spPr>
          <a:xfrm>
            <a:off x="11087100" y="0"/>
            <a:ext cx="1104900" cy="1404257"/>
          </a:xfrm>
          <a:prstGeom prst="rect">
            <a:avLst/>
          </a:prstGeom>
          <a:solidFill>
            <a:srgbClr val="72D1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645877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:wheel spokes="8"/>
      </p:transition>
    </mc:Choice>
    <mc:Fallback xmlns="">
      <p:transition spd="slow" advClick="0" advTm="3713">
        <p:wheel spokes="8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Diagram, application&#10;&#10;Description automatically generated">
            <a:extLst>
              <a:ext uri="{FF2B5EF4-FFF2-40B4-BE49-F238E27FC236}">
                <a16:creationId xmlns:a16="http://schemas.microsoft.com/office/drawing/2014/main" id="{6F4EE3A0-A1DD-4F8C-B4BE-9222C6094B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3537" y="75684"/>
            <a:ext cx="8409156" cy="5571065"/>
          </a:xfrm>
          <a:prstGeom prst="rect">
            <a:avLst/>
          </a:prstGeom>
          <a:ln>
            <a:noFill/>
          </a:ln>
        </p:spPr>
      </p:pic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EC3D980-873D-4B77-9799-D0BEFEE75528}"/>
              </a:ext>
            </a:extLst>
          </p:cNvPr>
          <p:cNvSpPr/>
          <p:nvPr/>
        </p:nvSpPr>
        <p:spPr>
          <a:xfrm>
            <a:off x="2472006" y="5955150"/>
            <a:ext cx="6795911" cy="827166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/>
              <a:t>Nói</a:t>
            </a:r>
            <a:r>
              <a:rPr lang="en-US" sz="2800" dirty="0"/>
              <a:t> </a:t>
            </a:r>
            <a:r>
              <a:rPr lang="en-US" sz="2800" dirty="0" err="1"/>
              <a:t>tên</a:t>
            </a:r>
            <a:r>
              <a:rPr lang="en-US" sz="2800" dirty="0"/>
              <a:t> </a:t>
            </a:r>
            <a:r>
              <a:rPr lang="en-US" sz="2800" dirty="0" err="1"/>
              <a:t>và</a:t>
            </a:r>
            <a:r>
              <a:rPr lang="en-US" sz="2800" dirty="0"/>
              <a:t> ý </a:t>
            </a:r>
            <a:r>
              <a:rPr lang="en-US" sz="2800" dirty="0" err="1"/>
              <a:t>nghĩa</a:t>
            </a:r>
            <a:r>
              <a:rPr lang="en-US" sz="2800" dirty="0"/>
              <a:t> </a:t>
            </a:r>
            <a:r>
              <a:rPr lang="en-US" sz="2800" dirty="0" err="1"/>
              <a:t>các</a:t>
            </a:r>
            <a:r>
              <a:rPr lang="en-US" sz="2800" dirty="0"/>
              <a:t> </a:t>
            </a:r>
            <a:r>
              <a:rPr lang="en-US" sz="2800" dirty="0" err="1"/>
              <a:t>biển</a:t>
            </a:r>
            <a:r>
              <a:rPr lang="en-US" sz="2800" dirty="0"/>
              <a:t> </a:t>
            </a:r>
            <a:r>
              <a:rPr lang="en-US" sz="2800" dirty="0" err="1"/>
              <a:t>báo</a:t>
            </a:r>
            <a:r>
              <a:rPr lang="en-US" sz="2800" dirty="0"/>
              <a:t> </a:t>
            </a:r>
            <a:r>
              <a:rPr lang="en-US" sz="2800" dirty="0" err="1"/>
              <a:t>giao</a:t>
            </a:r>
            <a:r>
              <a:rPr lang="en-US" sz="2800" dirty="0"/>
              <a:t> </a:t>
            </a:r>
            <a:r>
              <a:rPr lang="en-US" sz="2800" dirty="0" err="1"/>
              <a:t>thông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192278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E86D996-E26C-4B0F-BCB3-B8A9B3D574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8107" y="612321"/>
            <a:ext cx="8735786" cy="563335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36232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7752A27-769B-4181-B2FD-4C8733B896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4743" y="738922"/>
            <a:ext cx="8392885" cy="538015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737917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E25CA1C-CF68-444D-952D-163C796E38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8300" y="489857"/>
            <a:ext cx="8915400" cy="587828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037253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ội dung CH"/>
          <p:cNvSpPr/>
          <p:nvPr/>
        </p:nvSpPr>
        <p:spPr>
          <a:xfrm>
            <a:off x="572161" y="685801"/>
            <a:ext cx="11258266" cy="4867102"/>
          </a:xfrm>
          <a:prstGeom prst="roundRect">
            <a:avLst/>
          </a:prstGeom>
          <a:solidFill>
            <a:srgbClr val="FFFF00">
              <a:alpha val="80000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 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Tahoma" pitchFamily="34" charset="0"/>
              <a:ea typeface="+mn-ea"/>
              <a:cs typeface="Tahoma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 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 pitchFamily="34" charset="0"/>
              <a:ea typeface="+mn-ea"/>
              <a:cs typeface="Tahoma" pitchFamily="34" charset="0"/>
            </a:endParaRPr>
          </a:p>
        </p:txBody>
      </p:sp>
      <p:sp>
        <p:nvSpPr>
          <p:cNvPr id="3" name="Câu hỏi"/>
          <p:cNvSpPr/>
          <p:nvPr/>
        </p:nvSpPr>
        <p:spPr>
          <a:xfrm>
            <a:off x="3424844" y="0"/>
            <a:ext cx="5552901" cy="68580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54E0A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Câu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54E0A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54E0A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hỏi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54E0A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  </a:t>
            </a:r>
          </a:p>
        </p:txBody>
      </p:sp>
      <p:sp>
        <p:nvSpPr>
          <p:cNvPr id="4" name="Đáp án"/>
          <p:cNvSpPr/>
          <p:nvPr/>
        </p:nvSpPr>
        <p:spPr>
          <a:xfrm>
            <a:off x="714895" y="3666737"/>
            <a:ext cx="10906298" cy="1700660"/>
          </a:xfrm>
          <a:prstGeom prst="roundRect">
            <a:avLst>
              <a:gd name="adj" fmla="val 50000"/>
            </a:avLst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Thực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hành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mua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bán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hàng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hóa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itchFamily="34" charset="0"/>
              <a:ea typeface="+mn-ea"/>
              <a:cs typeface="Tahoma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968194" y="1022385"/>
            <a:ext cx="621997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 err="1">
                <a:ln w="0"/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000" b="1" dirty="0">
                <a:ln w="0"/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4000" b="1" dirty="0">
                <a:ln w="0"/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4000" b="1" dirty="0">
                <a:ln w="0"/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4000" b="1" dirty="0">
                <a:ln w="0"/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4000" b="1" dirty="0">
                <a:ln w="0"/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000" b="1" dirty="0">
                <a:ln w="0"/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4000" b="1" dirty="0">
                <a:ln w="0"/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kumimoji="0" lang="en-US" sz="4000" b="1" i="0" u="none" strike="noStrike" kern="1200" cap="none" spc="0" normalizeH="0" baseline="0" noProof="0" dirty="0">
              <a:ln w="0"/>
              <a:solidFill>
                <a:srgbClr val="7030A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Beach_Disc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168044" y="-777892"/>
            <a:ext cx="609600" cy="609600"/>
          </a:xfrm>
          <a:prstGeom prst="rect">
            <a:avLst/>
          </a:prstGeom>
        </p:spPr>
      </p:pic>
      <p:pic>
        <p:nvPicPr>
          <p:cNvPr id="9" name="Picture 8">
            <a:hlinkClick r:id="rId9" action="ppaction://hlinksldjump"/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9036" b="80599" l="15154" r="63324"/>
                    </a14:imgEffect>
                  </a14:imgLayer>
                </a14:imgProps>
              </a:ext>
            </a:extLst>
          </a:blip>
          <a:srcRect l="14807" t="28545" r="36145" b="18756"/>
          <a:stretch/>
        </p:blipFill>
        <p:spPr>
          <a:xfrm>
            <a:off x="10226071" y="5552903"/>
            <a:ext cx="1620982" cy="1305097"/>
          </a:xfrm>
          <a:prstGeom prst="rect">
            <a:avLst/>
          </a:prstGeom>
        </p:spPr>
      </p:pic>
      <p:pic>
        <p:nvPicPr>
          <p:cNvPr id="10" name="Picture 115" descr="ALRMCLOK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209" y="346749"/>
            <a:ext cx="1008063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Oval 176"/>
          <p:cNvSpPr>
            <a:spLocks noChangeArrowheads="1"/>
          </p:cNvSpPr>
          <p:nvPr/>
        </p:nvSpPr>
        <p:spPr bwMode="auto">
          <a:xfrm>
            <a:off x="590809" y="7277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15</a:t>
            </a:r>
          </a:p>
        </p:txBody>
      </p:sp>
      <p:sp>
        <p:nvSpPr>
          <p:cNvPr id="12" name="Oval 176"/>
          <p:cNvSpPr>
            <a:spLocks noChangeArrowheads="1"/>
          </p:cNvSpPr>
          <p:nvPr/>
        </p:nvSpPr>
        <p:spPr bwMode="auto">
          <a:xfrm>
            <a:off x="590809" y="7277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14</a:t>
            </a:r>
          </a:p>
        </p:txBody>
      </p:sp>
      <p:sp>
        <p:nvSpPr>
          <p:cNvPr id="13" name="Oval 176"/>
          <p:cNvSpPr>
            <a:spLocks noChangeArrowheads="1"/>
          </p:cNvSpPr>
          <p:nvPr/>
        </p:nvSpPr>
        <p:spPr bwMode="auto">
          <a:xfrm>
            <a:off x="590809" y="7277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13</a:t>
            </a:r>
          </a:p>
        </p:txBody>
      </p:sp>
      <p:sp>
        <p:nvSpPr>
          <p:cNvPr id="14" name="Oval 176"/>
          <p:cNvSpPr>
            <a:spLocks noChangeArrowheads="1"/>
          </p:cNvSpPr>
          <p:nvPr/>
        </p:nvSpPr>
        <p:spPr bwMode="auto">
          <a:xfrm>
            <a:off x="590809" y="7277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12</a:t>
            </a:r>
          </a:p>
        </p:txBody>
      </p:sp>
      <p:sp>
        <p:nvSpPr>
          <p:cNvPr id="15" name="Oval 176"/>
          <p:cNvSpPr>
            <a:spLocks noChangeArrowheads="1"/>
          </p:cNvSpPr>
          <p:nvPr/>
        </p:nvSpPr>
        <p:spPr bwMode="auto">
          <a:xfrm>
            <a:off x="590809" y="7277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11</a:t>
            </a:r>
          </a:p>
        </p:txBody>
      </p:sp>
      <p:sp>
        <p:nvSpPr>
          <p:cNvPr id="16" name="Oval 176"/>
          <p:cNvSpPr>
            <a:spLocks noChangeArrowheads="1"/>
          </p:cNvSpPr>
          <p:nvPr/>
        </p:nvSpPr>
        <p:spPr bwMode="auto">
          <a:xfrm>
            <a:off x="590809" y="7277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17" name="Oval 176"/>
          <p:cNvSpPr>
            <a:spLocks noChangeArrowheads="1"/>
          </p:cNvSpPr>
          <p:nvPr/>
        </p:nvSpPr>
        <p:spPr bwMode="auto">
          <a:xfrm>
            <a:off x="590809" y="7277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9</a:t>
            </a:r>
          </a:p>
        </p:txBody>
      </p:sp>
      <p:sp>
        <p:nvSpPr>
          <p:cNvPr id="18" name="Oval 176"/>
          <p:cNvSpPr>
            <a:spLocks noChangeArrowheads="1"/>
          </p:cNvSpPr>
          <p:nvPr/>
        </p:nvSpPr>
        <p:spPr bwMode="auto">
          <a:xfrm>
            <a:off x="590809" y="7277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8</a:t>
            </a:r>
          </a:p>
        </p:txBody>
      </p:sp>
      <p:sp>
        <p:nvSpPr>
          <p:cNvPr id="19" name="Oval 176"/>
          <p:cNvSpPr>
            <a:spLocks noChangeArrowheads="1"/>
          </p:cNvSpPr>
          <p:nvPr/>
        </p:nvSpPr>
        <p:spPr bwMode="auto">
          <a:xfrm>
            <a:off x="590809" y="7277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7</a:t>
            </a:r>
          </a:p>
        </p:txBody>
      </p:sp>
      <p:sp>
        <p:nvSpPr>
          <p:cNvPr id="20" name="Oval 176"/>
          <p:cNvSpPr>
            <a:spLocks noChangeArrowheads="1"/>
          </p:cNvSpPr>
          <p:nvPr/>
        </p:nvSpPr>
        <p:spPr bwMode="auto">
          <a:xfrm>
            <a:off x="590809" y="7277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6</a:t>
            </a:r>
          </a:p>
        </p:txBody>
      </p:sp>
      <p:sp>
        <p:nvSpPr>
          <p:cNvPr id="21" name="Oval 176"/>
          <p:cNvSpPr>
            <a:spLocks noChangeArrowheads="1"/>
          </p:cNvSpPr>
          <p:nvPr/>
        </p:nvSpPr>
        <p:spPr bwMode="auto">
          <a:xfrm>
            <a:off x="590809" y="7277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5</a:t>
            </a:r>
          </a:p>
        </p:txBody>
      </p:sp>
      <p:sp>
        <p:nvSpPr>
          <p:cNvPr id="22" name="Oval 176"/>
          <p:cNvSpPr>
            <a:spLocks noChangeArrowheads="1"/>
          </p:cNvSpPr>
          <p:nvPr/>
        </p:nvSpPr>
        <p:spPr bwMode="auto">
          <a:xfrm>
            <a:off x="590809" y="7277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4</a:t>
            </a:r>
          </a:p>
        </p:txBody>
      </p:sp>
      <p:sp>
        <p:nvSpPr>
          <p:cNvPr id="23" name="Oval 176"/>
          <p:cNvSpPr>
            <a:spLocks noChangeArrowheads="1"/>
          </p:cNvSpPr>
          <p:nvPr/>
        </p:nvSpPr>
        <p:spPr bwMode="auto">
          <a:xfrm>
            <a:off x="590809" y="7277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3</a:t>
            </a:r>
          </a:p>
        </p:txBody>
      </p:sp>
      <p:sp>
        <p:nvSpPr>
          <p:cNvPr id="24" name="Oval 176"/>
          <p:cNvSpPr>
            <a:spLocks noChangeArrowheads="1"/>
          </p:cNvSpPr>
          <p:nvPr/>
        </p:nvSpPr>
        <p:spPr bwMode="auto">
          <a:xfrm>
            <a:off x="590809" y="7277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5" name="Oval 176"/>
          <p:cNvSpPr>
            <a:spLocks noChangeArrowheads="1"/>
          </p:cNvSpPr>
          <p:nvPr/>
        </p:nvSpPr>
        <p:spPr bwMode="auto">
          <a:xfrm>
            <a:off x="590809" y="7277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1</a:t>
            </a:r>
          </a:p>
        </p:txBody>
      </p:sp>
      <p:sp>
        <p:nvSpPr>
          <p:cNvPr id="26" name="Oval 176"/>
          <p:cNvSpPr>
            <a:spLocks noChangeArrowheads="1"/>
          </p:cNvSpPr>
          <p:nvPr/>
        </p:nvSpPr>
        <p:spPr bwMode="auto">
          <a:xfrm>
            <a:off x="590809" y="7277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itchFamily="34" charset="0"/>
                <a:ea typeface="+mn-ea"/>
                <a:cs typeface="+mn-cs"/>
              </a:rPr>
              <a:t>0</a:t>
            </a: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355" y="4389999"/>
            <a:ext cx="1617340" cy="2630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1857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374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5152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000"/>
                            </p:stCondLst>
                            <p:childTnLst>
                              <p:par>
                                <p:cTn id="5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000"/>
                            </p:stCondLst>
                            <p:childTnLst>
                              <p:par>
                                <p:cTn id="5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4000"/>
                            </p:stCondLst>
                            <p:childTnLst>
                              <p:par>
                                <p:cTn id="6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0"/>
                            </p:stCondLst>
                            <p:childTnLst>
                              <p:par>
                                <p:cTn id="6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6000"/>
                            </p:stCondLst>
                            <p:childTnLst>
                              <p:par>
                                <p:cTn id="6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7000"/>
                            </p:stCondLst>
                            <p:childTnLst>
                              <p:par>
                                <p:cTn id="7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8000"/>
                            </p:stCondLst>
                            <p:childTnLst>
                              <p:par>
                                <p:cTn id="7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9000"/>
                            </p:stCondLst>
                            <p:childTnLst>
                              <p:par>
                                <p:cTn id="7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000"/>
                            </p:stCondLst>
                            <p:childTnLst>
                              <p:par>
                                <p:cTn id="8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1000"/>
                            </p:stCondLst>
                            <p:childTnLst>
                              <p:par>
                                <p:cTn id="8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2000"/>
                            </p:stCondLst>
                            <p:childTnLst>
                              <p:par>
                                <p:cTn id="8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3000"/>
                            </p:stCondLst>
                            <p:childTnLst>
                              <p:par>
                                <p:cTn id="8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4000"/>
                            </p:stCondLst>
                            <p:childTnLst>
                              <p:par>
                                <p:cTn id="9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5000"/>
                            </p:stCondLst>
                            <p:childTnLst>
                              <p:par>
                                <p:cTn id="9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GU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Diagram, application&#10;&#10;Description automatically generated">
            <a:extLst>
              <a:ext uri="{FF2B5EF4-FFF2-40B4-BE49-F238E27FC236}">
                <a16:creationId xmlns:a16="http://schemas.microsoft.com/office/drawing/2014/main" id="{BEAB42B4-5652-4015-B9CA-7F8D15D5ED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53537" y="75684"/>
            <a:ext cx="10131634" cy="5571065"/>
          </a:xfrm>
          <a:prstGeom prst="rect">
            <a:avLst/>
          </a:prstGeom>
          <a:ln>
            <a:noFill/>
          </a:ln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1FF40E84-34C2-4314-9132-5E5B5F95F511}"/>
              </a:ext>
            </a:extLst>
          </p:cNvPr>
          <p:cNvSpPr/>
          <p:nvPr/>
        </p:nvSpPr>
        <p:spPr>
          <a:xfrm>
            <a:off x="2472006" y="5955150"/>
            <a:ext cx="6795911" cy="827166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/>
              <a:t>Phân</a:t>
            </a:r>
            <a:r>
              <a:rPr lang="en-US" sz="2800" dirty="0"/>
              <a:t> </a:t>
            </a:r>
            <a:r>
              <a:rPr lang="en-US" sz="2800" dirty="0" err="1"/>
              <a:t>loại</a:t>
            </a:r>
            <a:r>
              <a:rPr lang="en-US" sz="2800" dirty="0"/>
              <a:t> </a:t>
            </a:r>
            <a:r>
              <a:rPr lang="en-US" sz="2800" dirty="0" err="1"/>
              <a:t>các</a:t>
            </a:r>
            <a:r>
              <a:rPr lang="en-US" sz="2800" dirty="0"/>
              <a:t> </a:t>
            </a:r>
            <a:r>
              <a:rPr lang="en-US" sz="2800" dirty="0" err="1"/>
              <a:t>biển</a:t>
            </a:r>
            <a:r>
              <a:rPr lang="en-US" sz="2800" dirty="0"/>
              <a:t> </a:t>
            </a:r>
            <a:r>
              <a:rPr lang="en-US" sz="2800" dirty="0" err="1"/>
              <a:t>báo</a:t>
            </a:r>
            <a:r>
              <a:rPr lang="en-US" sz="2800" dirty="0"/>
              <a:t> </a:t>
            </a:r>
            <a:r>
              <a:rPr lang="en-US" sz="2800" dirty="0" err="1"/>
              <a:t>giao</a:t>
            </a:r>
            <a:r>
              <a:rPr lang="en-US" sz="2800" dirty="0"/>
              <a:t> </a:t>
            </a:r>
            <a:r>
              <a:rPr lang="en-US" sz="2800" dirty="0" err="1"/>
              <a:t>thông</a:t>
            </a:r>
            <a:r>
              <a:rPr lang="en-US" sz="2800" dirty="0"/>
              <a:t> </a:t>
            </a:r>
            <a:r>
              <a:rPr lang="en-US" sz="2800" dirty="0" err="1"/>
              <a:t>vào</a:t>
            </a:r>
            <a:r>
              <a:rPr lang="en-US" sz="2800" dirty="0"/>
              <a:t> </a:t>
            </a:r>
            <a:r>
              <a:rPr lang="en-US" sz="2800" dirty="0" err="1"/>
              <a:t>các</a:t>
            </a:r>
            <a:r>
              <a:rPr lang="en-US" sz="2800" dirty="0"/>
              <a:t> </a:t>
            </a:r>
            <a:r>
              <a:rPr lang="en-US" sz="2800" dirty="0" err="1"/>
              <a:t>nhóm</a:t>
            </a:r>
            <a:r>
              <a:rPr lang="en-US" sz="2800" dirty="0"/>
              <a:t> </a:t>
            </a:r>
            <a:r>
              <a:rPr lang="en-US" sz="2800" dirty="0" err="1"/>
              <a:t>phù</a:t>
            </a:r>
            <a:r>
              <a:rPr lang="en-US" sz="2800" dirty="0"/>
              <a:t> </a:t>
            </a:r>
            <a:r>
              <a:rPr lang="en-US" sz="2800" dirty="0" err="1"/>
              <a:t>hợp</a:t>
            </a:r>
            <a:endParaRPr lang="en-US" sz="2800" dirty="0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1CAF9623-F6A7-40E0-AB28-DCB25CB52FFA}"/>
              </a:ext>
            </a:extLst>
          </p:cNvPr>
          <p:cNvSpPr/>
          <p:nvPr/>
        </p:nvSpPr>
        <p:spPr>
          <a:xfrm>
            <a:off x="0" y="1524001"/>
            <a:ext cx="1672915" cy="73377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/>
              <a:t>Biển</a:t>
            </a:r>
            <a:r>
              <a:rPr lang="en-US" sz="2800" dirty="0"/>
              <a:t> </a:t>
            </a:r>
            <a:r>
              <a:rPr lang="en-US" sz="2800" dirty="0" err="1"/>
              <a:t>báo</a:t>
            </a:r>
            <a:r>
              <a:rPr lang="en-US" sz="2800" dirty="0"/>
              <a:t> </a:t>
            </a:r>
            <a:r>
              <a:rPr lang="en-US" sz="2800" dirty="0" err="1"/>
              <a:t>cấm</a:t>
            </a:r>
            <a:endParaRPr lang="en-US" sz="2800" dirty="0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5783834A-2F9F-4607-8848-30D781CE336E}"/>
              </a:ext>
            </a:extLst>
          </p:cNvPr>
          <p:cNvCxnSpPr>
            <a:cxnSpLocks/>
            <a:stCxn id="2" idx="3"/>
          </p:cNvCxnSpPr>
          <p:nvPr/>
        </p:nvCxnSpPr>
        <p:spPr>
          <a:xfrm flipV="1">
            <a:off x="1672915" y="1095024"/>
            <a:ext cx="550996" cy="79586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497EA3D-2BE7-43F8-A33A-DF021ACE46C0}"/>
              </a:ext>
            </a:extLst>
          </p:cNvPr>
          <p:cNvCxnSpPr>
            <a:cxnSpLocks/>
            <a:stCxn id="2" idx="3"/>
          </p:cNvCxnSpPr>
          <p:nvPr/>
        </p:nvCxnSpPr>
        <p:spPr>
          <a:xfrm flipV="1">
            <a:off x="1672915" y="1365958"/>
            <a:ext cx="5066552" cy="52493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FA0C4C9E-387A-43EE-8C2F-8C883977C7AE}"/>
              </a:ext>
            </a:extLst>
          </p:cNvPr>
          <p:cNvSpPr/>
          <p:nvPr/>
        </p:nvSpPr>
        <p:spPr>
          <a:xfrm>
            <a:off x="0" y="3070581"/>
            <a:ext cx="1853537" cy="9595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/>
              <a:t>Biển</a:t>
            </a:r>
            <a:r>
              <a:rPr lang="en-US" sz="2800" dirty="0"/>
              <a:t> </a:t>
            </a:r>
            <a:r>
              <a:rPr lang="en-US" sz="2800" dirty="0" err="1"/>
              <a:t>báo</a:t>
            </a:r>
            <a:r>
              <a:rPr lang="en-US" sz="2800" dirty="0"/>
              <a:t> </a:t>
            </a:r>
            <a:r>
              <a:rPr lang="en-US" sz="2800" dirty="0" err="1"/>
              <a:t>nguy</a:t>
            </a:r>
            <a:r>
              <a:rPr lang="en-US" sz="2800" dirty="0"/>
              <a:t> </a:t>
            </a:r>
            <a:r>
              <a:rPr lang="en-US" sz="2800" dirty="0" err="1"/>
              <a:t>hiểm</a:t>
            </a:r>
            <a:endParaRPr lang="en-US" sz="2800" dirty="0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4EF5085C-694A-4B7C-A5A0-7E84C0B1194E}"/>
              </a:ext>
            </a:extLst>
          </p:cNvPr>
          <p:cNvCxnSpPr/>
          <p:nvPr/>
        </p:nvCxnSpPr>
        <p:spPr>
          <a:xfrm flipV="1">
            <a:off x="1853537" y="3070581"/>
            <a:ext cx="799352" cy="35841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2A02DC02-8C17-4EAD-861B-7DCE93078FF2}"/>
              </a:ext>
            </a:extLst>
          </p:cNvPr>
          <p:cNvCxnSpPr>
            <a:cxnSpLocks/>
          </p:cNvCxnSpPr>
          <p:nvPr/>
        </p:nvCxnSpPr>
        <p:spPr>
          <a:xfrm flipV="1">
            <a:off x="1929307" y="3274800"/>
            <a:ext cx="4606960" cy="15420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620E1246-C027-48C6-BCDB-54B031C39BC0}"/>
              </a:ext>
            </a:extLst>
          </p:cNvPr>
          <p:cNvSpPr/>
          <p:nvPr/>
        </p:nvSpPr>
        <p:spPr>
          <a:xfrm>
            <a:off x="-1" y="4532490"/>
            <a:ext cx="1853537" cy="9595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/>
              <a:t>Biển</a:t>
            </a:r>
            <a:r>
              <a:rPr lang="en-US" sz="2800" dirty="0"/>
              <a:t> </a:t>
            </a:r>
            <a:r>
              <a:rPr lang="en-US" sz="2800" dirty="0" err="1"/>
              <a:t>báo</a:t>
            </a:r>
            <a:r>
              <a:rPr lang="en-US" sz="2800" dirty="0"/>
              <a:t> </a:t>
            </a:r>
            <a:r>
              <a:rPr lang="en-US" sz="2800" dirty="0" err="1"/>
              <a:t>chỉ</a:t>
            </a:r>
            <a:r>
              <a:rPr lang="en-US" sz="2800" dirty="0"/>
              <a:t> </a:t>
            </a:r>
            <a:r>
              <a:rPr lang="en-US" sz="2800" dirty="0" err="1"/>
              <a:t>dẫn</a:t>
            </a:r>
            <a:endParaRPr lang="en-US" sz="2800" dirty="0"/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49451D95-1DA3-4D0A-9C94-59A3174F8B14}"/>
              </a:ext>
            </a:extLst>
          </p:cNvPr>
          <p:cNvCxnSpPr>
            <a:cxnSpLocks/>
            <a:stCxn id="20" idx="3"/>
          </p:cNvCxnSpPr>
          <p:nvPr/>
        </p:nvCxnSpPr>
        <p:spPr>
          <a:xfrm flipV="1">
            <a:off x="1853536" y="4659231"/>
            <a:ext cx="697753" cy="35303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13EE93A9-C525-47D7-B263-6C6933EB56BC}"/>
              </a:ext>
            </a:extLst>
          </p:cNvPr>
          <p:cNvCxnSpPr>
            <a:cxnSpLocks/>
            <a:stCxn id="20" idx="3"/>
          </p:cNvCxnSpPr>
          <p:nvPr/>
        </p:nvCxnSpPr>
        <p:spPr>
          <a:xfrm>
            <a:off x="1853536" y="5012266"/>
            <a:ext cx="4682731" cy="5503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2626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 animBg="1"/>
      <p:bldP spid="11" grpId="0" animBg="1"/>
      <p:bldP spid="20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 t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1129183B-FF5B-43E1-9171-AF24E995DBE1}"/>
              </a:ext>
            </a:extLst>
          </p:cNvPr>
          <p:cNvSpPr/>
          <p:nvPr/>
        </p:nvSpPr>
        <p:spPr>
          <a:xfrm>
            <a:off x="1289957" y="0"/>
            <a:ext cx="9324159" cy="751114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Loại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biển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báo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nào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thường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có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hình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tròn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viền</a:t>
            </a:r>
            <a:r>
              <a:rPr kumimoji="0" lang="en-US" sz="3600" b="0" i="0" u="none" strike="noStrike" kern="1200" cap="none" spc="0" normalizeH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đỏ?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Picture 2" descr="A picture containing text, electronics&#10;&#10;Description automatically generated">
            <a:extLst>
              <a:ext uri="{FF2B5EF4-FFF2-40B4-BE49-F238E27FC236}">
                <a16:creationId xmlns:a16="http://schemas.microsoft.com/office/drawing/2014/main" id="{6C138AA2-7602-4A68-B6BD-3FC81E0241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0385" y="816430"/>
            <a:ext cx="8817629" cy="5692422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147E9E3-16DC-4837-A802-42CD380BA7AF}"/>
              </a:ext>
            </a:extLst>
          </p:cNvPr>
          <p:cNvSpPr/>
          <p:nvPr/>
        </p:nvSpPr>
        <p:spPr>
          <a:xfrm>
            <a:off x="11087100" y="0"/>
            <a:ext cx="1104900" cy="14042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7356523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713">
        <p15:prstTrans prst="airplane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 t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1129183B-FF5B-43E1-9171-AF24E995DBE1}"/>
              </a:ext>
            </a:extLst>
          </p:cNvPr>
          <p:cNvSpPr/>
          <p:nvPr/>
        </p:nvSpPr>
        <p:spPr>
          <a:xfrm>
            <a:off x="1194435" y="0"/>
            <a:ext cx="9803130" cy="767443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Loại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biển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báo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nào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thường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có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hình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tam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giác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viền</a:t>
            </a:r>
            <a:r>
              <a:rPr kumimoji="0" lang="en-US" sz="3600" b="0" i="0" u="none" strike="noStrike" kern="1200" cap="none" spc="0" normalizeH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đỏ?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Picture 3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8227426E-985A-4E0B-A13E-447DE9DD4B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4434" y="996850"/>
            <a:ext cx="9803129" cy="5338636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25E2BE9-CD9B-4810-B562-350CED7F4DB7}"/>
              </a:ext>
            </a:extLst>
          </p:cNvPr>
          <p:cNvSpPr/>
          <p:nvPr/>
        </p:nvSpPr>
        <p:spPr>
          <a:xfrm>
            <a:off x="11087100" y="0"/>
            <a:ext cx="1104900" cy="14042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695760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3713">
        <p:blinds dir="vert"/>
      </p:transition>
    </mc:Choice>
    <mc:Fallback xmlns="">
      <p:transition spd="slow" advClick="0" advTm="3713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 t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981161" y="2022035"/>
            <a:ext cx="8736458" cy="2055304"/>
            <a:chOff x="7019" y="5598"/>
            <a:chExt cx="6358" cy="1378"/>
          </a:xfrm>
        </p:grpSpPr>
        <p:sp>
          <p:nvSpPr>
            <p:cNvPr id="19" name="任意多边形 18"/>
            <p:cNvSpPr/>
            <p:nvPr/>
          </p:nvSpPr>
          <p:spPr>
            <a:xfrm>
              <a:off x="7117" y="6476"/>
              <a:ext cx="6260" cy="500"/>
            </a:xfrm>
            <a:custGeom>
              <a:avLst/>
              <a:gdLst>
                <a:gd name="connsiteX0" fmla="*/ 0 w 6766560"/>
                <a:gd name="connsiteY0" fmla="*/ 39809 h 361457"/>
                <a:gd name="connsiteX1" fmla="*/ 4411980 w 6766560"/>
                <a:gd name="connsiteY1" fmla="*/ 28379 h 361457"/>
                <a:gd name="connsiteX2" fmla="*/ 4023360 w 6766560"/>
                <a:gd name="connsiteY2" fmla="*/ 359849 h 361457"/>
                <a:gd name="connsiteX3" fmla="*/ 6766560 w 6766560"/>
                <a:gd name="connsiteY3" fmla="*/ 131249 h 361457"/>
                <a:gd name="connsiteX0-1" fmla="*/ 0 w 6766560"/>
                <a:gd name="connsiteY0-2" fmla="*/ 75291 h 398381"/>
                <a:gd name="connsiteX1-3" fmla="*/ 4369154 w 6766560"/>
                <a:gd name="connsiteY1-4" fmla="*/ 18141 h 398381"/>
                <a:gd name="connsiteX2-5" fmla="*/ 4023360 w 6766560"/>
                <a:gd name="connsiteY2-6" fmla="*/ 395331 h 398381"/>
                <a:gd name="connsiteX3-7" fmla="*/ 6766560 w 6766560"/>
                <a:gd name="connsiteY3-8" fmla="*/ 166731 h 398381"/>
                <a:gd name="connsiteX0-9" fmla="*/ 0 w 6766560"/>
                <a:gd name="connsiteY0-10" fmla="*/ 71354 h 339035"/>
                <a:gd name="connsiteX1-11" fmla="*/ 4369154 w 6766560"/>
                <a:gd name="connsiteY1-12" fmla="*/ 14204 h 339035"/>
                <a:gd name="connsiteX2-13" fmla="*/ 4351696 w 6766560"/>
                <a:gd name="connsiteY2-14" fmla="*/ 334244 h 339035"/>
                <a:gd name="connsiteX3-15" fmla="*/ 6766560 w 6766560"/>
                <a:gd name="connsiteY3-16" fmla="*/ 162794 h 339035"/>
                <a:gd name="connsiteX0-17" fmla="*/ 0 w 7194823"/>
                <a:gd name="connsiteY0-18" fmla="*/ 71354 h 334304"/>
                <a:gd name="connsiteX1-19" fmla="*/ 4369154 w 7194823"/>
                <a:gd name="connsiteY1-20" fmla="*/ 14204 h 334304"/>
                <a:gd name="connsiteX2-21" fmla="*/ 4351696 w 7194823"/>
                <a:gd name="connsiteY2-22" fmla="*/ 334244 h 334304"/>
                <a:gd name="connsiteX3-23" fmla="*/ 7194823 w 7194823"/>
                <a:gd name="connsiteY3-24" fmla="*/ 37064 h 334304"/>
                <a:gd name="connsiteX0-25" fmla="*/ 0 w 7194823"/>
                <a:gd name="connsiteY0-26" fmla="*/ 72918 h 358721"/>
                <a:gd name="connsiteX1-27" fmla="*/ 4369154 w 7194823"/>
                <a:gd name="connsiteY1-28" fmla="*/ 15768 h 358721"/>
                <a:gd name="connsiteX2-29" fmla="*/ 4051911 w 7194823"/>
                <a:gd name="connsiteY2-30" fmla="*/ 358668 h 358721"/>
                <a:gd name="connsiteX3-31" fmla="*/ 7194823 w 7194823"/>
                <a:gd name="connsiteY3-32" fmla="*/ 38628 h 358721"/>
                <a:gd name="connsiteX0-33" fmla="*/ 0 w 6454042"/>
                <a:gd name="connsiteY0-34" fmla="*/ 72918 h 359955"/>
                <a:gd name="connsiteX1-35" fmla="*/ 4369154 w 6454042"/>
                <a:gd name="connsiteY1-36" fmla="*/ 15768 h 359955"/>
                <a:gd name="connsiteX2-37" fmla="*/ 4051911 w 6454042"/>
                <a:gd name="connsiteY2-38" fmla="*/ 358668 h 359955"/>
                <a:gd name="connsiteX3-39" fmla="*/ 6454042 w 6454042"/>
                <a:gd name="connsiteY3-40" fmla="*/ 112769 h 359955"/>
                <a:gd name="connsiteX0-41" fmla="*/ 0 w 6454042"/>
                <a:gd name="connsiteY0-42" fmla="*/ 62493 h 349247"/>
                <a:gd name="connsiteX1-43" fmla="*/ 4122228 w 6454042"/>
                <a:gd name="connsiteY1-44" fmla="*/ 17700 h 349247"/>
                <a:gd name="connsiteX2-45" fmla="*/ 4051911 w 6454042"/>
                <a:gd name="connsiteY2-46" fmla="*/ 348243 h 349247"/>
                <a:gd name="connsiteX3-47" fmla="*/ 6454042 w 6454042"/>
                <a:gd name="connsiteY3-48" fmla="*/ 102344 h 349247"/>
                <a:gd name="connsiteX0-49" fmla="*/ 0 w 4341830"/>
                <a:gd name="connsiteY0-50" fmla="*/ 62493 h 348243"/>
                <a:gd name="connsiteX1-51" fmla="*/ 4122228 w 4341830"/>
                <a:gd name="connsiteY1-52" fmla="*/ 17700 h 348243"/>
                <a:gd name="connsiteX2-53" fmla="*/ 4051911 w 4341830"/>
                <a:gd name="connsiteY2-54" fmla="*/ 348243 h 348243"/>
                <a:gd name="connsiteX0-55" fmla="*/ 0 w 4122228"/>
                <a:gd name="connsiteY0-56" fmla="*/ 62493 h 62493"/>
                <a:gd name="connsiteX1-57" fmla="*/ 4122228 w 4122228"/>
                <a:gd name="connsiteY1-58" fmla="*/ 17700 h 62493"/>
                <a:gd name="connsiteX0-59" fmla="*/ 0 w 4122228"/>
                <a:gd name="connsiteY0-60" fmla="*/ 44793 h 66159"/>
                <a:gd name="connsiteX1-61" fmla="*/ 4122228 w 4122228"/>
                <a:gd name="connsiteY1-62" fmla="*/ 0 h 66159"/>
                <a:gd name="connsiteX0-63" fmla="*/ 0 w 4245691"/>
                <a:gd name="connsiteY0-64" fmla="*/ 156004 h 156004"/>
                <a:gd name="connsiteX1-65" fmla="*/ 4245691 w 4245691"/>
                <a:gd name="connsiteY1-66" fmla="*/ 0 h 156004"/>
                <a:gd name="connsiteX0-67" fmla="*/ 0 w 4245691"/>
                <a:gd name="connsiteY0-68" fmla="*/ 156004 h 163985"/>
                <a:gd name="connsiteX1-69" fmla="*/ 4245691 w 4245691"/>
                <a:gd name="connsiteY1-70" fmla="*/ 0 h 163985"/>
                <a:gd name="connsiteX0-71" fmla="*/ 0 w 5449458"/>
                <a:gd name="connsiteY0-72" fmla="*/ 143648 h 143648"/>
                <a:gd name="connsiteX1-73" fmla="*/ 5449458 w 5449458"/>
                <a:gd name="connsiteY1-74" fmla="*/ 0 h 143648"/>
                <a:gd name="connsiteX0-75" fmla="*/ 0 w 5449458"/>
                <a:gd name="connsiteY0-76" fmla="*/ 143648 h 260913"/>
                <a:gd name="connsiteX1-77" fmla="*/ 1990356 w 5449458"/>
                <a:gd name="connsiteY1-78" fmla="*/ 260339 h 260913"/>
                <a:gd name="connsiteX2-79" fmla="*/ 5449458 w 5449458"/>
                <a:gd name="connsiteY2-80" fmla="*/ 0 h 260913"/>
                <a:gd name="connsiteX0-81" fmla="*/ 0 w 4693246"/>
                <a:gd name="connsiteY0-82" fmla="*/ 169 h 463018"/>
                <a:gd name="connsiteX1-83" fmla="*/ 1234144 w 4693246"/>
                <a:gd name="connsiteY1-84" fmla="*/ 462849 h 463018"/>
                <a:gd name="connsiteX2-85" fmla="*/ 4693246 w 4693246"/>
                <a:gd name="connsiteY2-86" fmla="*/ 202510 h 463018"/>
                <a:gd name="connsiteX0-87" fmla="*/ 153395 w 4846641"/>
                <a:gd name="connsiteY0-88" fmla="*/ 0 h 462988"/>
                <a:gd name="connsiteX1-89" fmla="*/ 1387539 w 4846641"/>
                <a:gd name="connsiteY1-90" fmla="*/ 462680 h 462988"/>
                <a:gd name="connsiteX2-91" fmla="*/ 4846641 w 4846641"/>
                <a:gd name="connsiteY2-92" fmla="*/ 202341 h 462988"/>
                <a:gd name="connsiteX0-93" fmla="*/ 212160 w 4457851"/>
                <a:gd name="connsiteY0-94" fmla="*/ 0 h 462988"/>
                <a:gd name="connsiteX1-95" fmla="*/ 998749 w 4457851"/>
                <a:gd name="connsiteY1-96" fmla="*/ 462680 h 462988"/>
                <a:gd name="connsiteX2-97" fmla="*/ 4457851 w 4457851"/>
                <a:gd name="connsiteY2-98" fmla="*/ 202341 h 462988"/>
                <a:gd name="connsiteX0-99" fmla="*/ 238795 w 4484486"/>
                <a:gd name="connsiteY0-100" fmla="*/ 0 h 462868"/>
                <a:gd name="connsiteX1-101" fmla="*/ 1025384 w 4484486"/>
                <a:gd name="connsiteY1-102" fmla="*/ 462680 h 462868"/>
                <a:gd name="connsiteX2-103" fmla="*/ 4484486 w 4484486"/>
                <a:gd name="connsiteY2-104" fmla="*/ 202341 h 462868"/>
                <a:gd name="connsiteX0-105" fmla="*/ 410770 w 4656461"/>
                <a:gd name="connsiteY0-106" fmla="*/ 0 h 425815"/>
                <a:gd name="connsiteX1-107" fmla="*/ 595476 w 4656461"/>
                <a:gd name="connsiteY1-108" fmla="*/ 425610 h 425815"/>
                <a:gd name="connsiteX2-109" fmla="*/ 4656461 w 4656461"/>
                <a:gd name="connsiteY2-110" fmla="*/ 202341 h 425815"/>
                <a:gd name="connsiteX0-111" fmla="*/ 410770 w 4656461"/>
                <a:gd name="connsiteY0-112" fmla="*/ 0 h 364069"/>
                <a:gd name="connsiteX1-113" fmla="*/ 595476 w 4656461"/>
                <a:gd name="connsiteY1-114" fmla="*/ 363827 h 364069"/>
                <a:gd name="connsiteX2-115" fmla="*/ 4656461 w 4656461"/>
                <a:gd name="connsiteY2-116" fmla="*/ 202341 h 364069"/>
                <a:gd name="connsiteX0-117" fmla="*/ 558636 w 4511100"/>
                <a:gd name="connsiteY0-118" fmla="*/ 0 h 388767"/>
                <a:gd name="connsiteX1-119" fmla="*/ 450115 w 4511100"/>
                <a:gd name="connsiteY1-120" fmla="*/ 388541 h 388767"/>
                <a:gd name="connsiteX2-121" fmla="*/ 4511100 w 4511100"/>
                <a:gd name="connsiteY2-122" fmla="*/ 227055 h 388767"/>
                <a:gd name="connsiteX0-123" fmla="*/ 445007 w 4613533"/>
                <a:gd name="connsiteY0-124" fmla="*/ 0 h 413467"/>
                <a:gd name="connsiteX1-125" fmla="*/ 552548 w 4613533"/>
                <a:gd name="connsiteY1-126" fmla="*/ 413255 h 413467"/>
                <a:gd name="connsiteX2-127" fmla="*/ 4613533 w 4613533"/>
                <a:gd name="connsiteY2-128" fmla="*/ 251769 h 413467"/>
                <a:gd name="connsiteX0-129" fmla="*/ 437894 w 4606420"/>
                <a:gd name="connsiteY0-130" fmla="*/ 0 h 351722"/>
                <a:gd name="connsiteX1-131" fmla="*/ 560868 w 4606420"/>
                <a:gd name="connsiteY1-132" fmla="*/ 351471 h 351722"/>
                <a:gd name="connsiteX2-133" fmla="*/ 4606420 w 4606420"/>
                <a:gd name="connsiteY2-134" fmla="*/ 251769 h 351722"/>
                <a:gd name="connsiteX0-135" fmla="*/ 424068 w 4592594"/>
                <a:gd name="connsiteY0-136" fmla="*/ 0 h 401116"/>
                <a:gd name="connsiteX1-137" fmla="*/ 577907 w 4592594"/>
                <a:gd name="connsiteY1-138" fmla="*/ 400898 h 401116"/>
                <a:gd name="connsiteX2-139" fmla="*/ 4592594 w 4592594"/>
                <a:gd name="connsiteY2-140" fmla="*/ 251769 h 401116"/>
                <a:gd name="connsiteX0-141" fmla="*/ 424068 w 4592594"/>
                <a:gd name="connsiteY0-142" fmla="*/ 0 h 401116"/>
                <a:gd name="connsiteX1-143" fmla="*/ 577907 w 4592594"/>
                <a:gd name="connsiteY1-144" fmla="*/ 400898 h 401116"/>
                <a:gd name="connsiteX2-145" fmla="*/ 4592594 w 4592594"/>
                <a:gd name="connsiteY2-146" fmla="*/ 338266 h 401116"/>
                <a:gd name="connsiteX0-147" fmla="*/ 391353 w 4638179"/>
                <a:gd name="connsiteY0-148" fmla="*/ 0 h 401116"/>
                <a:gd name="connsiteX1-149" fmla="*/ 623492 w 4638179"/>
                <a:gd name="connsiteY1-150" fmla="*/ 400898 h 401116"/>
                <a:gd name="connsiteX2-151" fmla="*/ 4638179 w 4638179"/>
                <a:gd name="connsiteY2-152" fmla="*/ 338266 h 401116"/>
                <a:gd name="connsiteX0-153" fmla="*/ 391353 w 4904398"/>
                <a:gd name="connsiteY0-154" fmla="*/ 0 h 401116"/>
                <a:gd name="connsiteX1-155" fmla="*/ 623492 w 4904398"/>
                <a:gd name="connsiteY1-156" fmla="*/ 400898 h 401116"/>
                <a:gd name="connsiteX2-157" fmla="*/ 4904398 w 4904398"/>
                <a:gd name="connsiteY2-158" fmla="*/ 322224 h 40111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</a:cxnLst>
              <a:rect l="l" t="t" r="r" b="b"/>
              <a:pathLst>
                <a:path w="4904398" h="401116">
                  <a:moveTo>
                    <a:pt x="391353" y="0"/>
                  </a:moveTo>
                  <a:cubicBezTo>
                    <a:pt x="-226127" y="38897"/>
                    <a:pt x="-86259" y="411428"/>
                    <a:pt x="623492" y="400898"/>
                  </a:cubicBezTo>
                  <a:lnTo>
                    <a:pt x="4904398" y="322224"/>
                  </a:lnTo>
                </a:path>
              </a:pathLst>
            </a:custGeom>
            <a:noFill/>
            <a:ln w="25400" cap="rnd">
              <a:solidFill>
                <a:schemeClr val="tx1">
                  <a:lumMod val="85000"/>
                  <a:lumOff val="15000"/>
                </a:schemeClr>
              </a:solidFill>
              <a:prstDash val="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7019" y="5598"/>
              <a:ext cx="6260" cy="618"/>
            </a:xfrm>
            <a:prstGeom prst="rect">
              <a:avLst/>
            </a:prstGeom>
            <a:solidFill>
              <a:srgbClr val="FFDB40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charset="0"/>
                  <a:ea typeface="字魂59号-创粗黑" panose="00000500000000000000" pitchFamily="2" charset="-122"/>
                  <a:cs typeface="Times New Roman" panose="02020603050405020304" charset="0"/>
                  <a:sym typeface="字魂59号-创粗黑" panose="00000500000000000000" pitchFamily="2" charset="-122"/>
                </a:rPr>
                <a:t>Hoạt</a:t>
              </a:r>
              <a:r>
                <a:rPr kumimoji="0" lang="en-US" altLang="zh-CN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charset="0"/>
                  <a:ea typeface="字魂59号-创粗黑" panose="00000500000000000000" pitchFamily="2" charset="-122"/>
                  <a:cs typeface="Times New Roman" panose="02020603050405020304" charset="0"/>
                  <a:sym typeface="字魂59号-创粗黑" panose="00000500000000000000" pitchFamily="2" charset="-122"/>
                </a:rPr>
                <a:t> </a:t>
              </a:r>
              <a:r>
                <a:rPr kumimoji="0" lang="en-US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charset="0"/>
                  <a:ea typeface="字魂59号-创粗黑" panose="00000500000000000000" pitchFamily="2" charset="-122"/>
                  <a:cs typeface="Times New Roman" panose="02020603050405020304" charset="0"/>
                  <a:sym typeface="字魂59号-创粗黑" panose="00000500000000000000" pitchFamily="2" charset="-122"/>
                </a:rPr>
                <a:t>động</a:t>
              </a:r>
              <a:r>
                <a:rPr kumimoji="0" lang="en-US" altLang="zh-CN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charset="0"/>
                  <a:ea typeface="字魂59号-创粗黑" panose="00000500000000000000" pitchFamily="2" charset="-122"/>
                  <a:cs typeface="Times New Roman" panose="02020603050405020304" charset="0"/>
                  <a:sym typeface="字魂59号-创粗黑" panose="00000500000000000000" pitchFamily="2" charset="-122"/>
                </a:rPr>
                <a:t> </a:t>
              </a:r>
              <a:r>
                <a:rPr kumimoji="0" lang="en-US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charset="0"/>
                  <a:ea typeface="字魂59号-创粗黑" panose="00000500000000000000" pitchFamily="2" charset="-122"/>
                  <a:cs typeface="Times New Roman" panose="02020603050405020304" charset="0"/>
                  <a:sym typeface="字魂59号-创粗黑" panose="00000500000000000000" pitchFamily="2" charset="-122"/>
                </a:rPr>
                <a:t>thực</a:t>
              </a:r>
              <a:r>
                <a:rPr kumimoji="0" lang="en-US" altLang="zh-CN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charset="0"/>
                  <a:ea typeface="字魂59号-创粗黑" panose="00000500000000000000" pitchFamily="2" charset="-122"/>
                  <a:cs typeface="Times New Roman" panose="02020603050405020304" charset="0"/>
                  <a:sym typeface="字魂59号-创粗黑" panose="00000500000000000000" pitchFamily="2" charset="-122"/>
                </a:rPr>
                <a:t> </a:t>
              </a:r>
              <a:r>
                <a:rPr kumimoji="0" lang="en-US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charset="0"/>
                  <a:ea typeface="字魂59号-创粗黑" panose="00000500000000000000" pitchFamily="2" charset="-122"/>
                  <a:cs typeface="Times New Roman" panose="02020603050405020304" charset="0"/>
                  <a:sym typeface="字魂59号-创粗黑" panose="00000500000000000000" pitchFamily="2" charset="-122"/>
                </a:rPr>
                <a:t>hành</a:t>
              </a:r>
              <a:endParaRPr kumimoji="0" lang="zh-CN" alt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charset="0"/>
                <a:ea typeface="字魂59号-创粗黑" panose="00000500000000000000" pitchFamily="2" charset="-122"/>
                <a:cs typeface="Times New Roman" panose="02020603050405020304" charset="0"/>
                <a:sym typeface="字魂59号-创粗黑" panose="00000500000000000000" pitchFamily="2" charset="-122"/>
              </a:endParaRPr>
            </a:p>
          </p:txBody>
        </p:sp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76EBFC64-8849-4C92-8ACA-CE9302971094}"/>
              </a:ext>
            </a:extLst>
          </p:cNvPr>
          <p:cNvSpPr/>
          <p:nvPr/>
        </p:nvSpPr>
        <p:spPr>
          <a:xfrm>
            <a:off x="11087100" y="0"/>
            <a:ext cx="1104900" cy="1404257"/>
          </a:xfrm>
          <a:prstGeom prst="rect">
            <a:avLst/>
          </a:prstGeom>
          <a:solidFill>
            <a:srgbClr val="72D1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024712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:wheel spokes="8"/>
      </p:transition>
    </mc:Choice>
    <mc:Fallback xmlns="">
      <p:transition spd="slow" advClick="0" advTm="3713">
        <p:wheel spokes="8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87B864-04F0-4FC8-AA9F-208D1F7279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FAA01D-EBA1-4766-A4A9-BC749BE08F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07CE14F-0E07-4AEE-B1F3-65685254F030}"/>
              </a:ext>
            </a:extLst>
          </p:cNvPr>
          <p:cNvSpPr/>
          <p:nvPr/>
        </p:nvSpPr>
        <p:spPr>
          <a:xfrm>
            <a:off x="2198370" y="676605"/>
            <a:ext cx="7795260" cy="94899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Hoàn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thành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phiếu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học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tập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theo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mẫu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7897494-4B70-44FC-B00D-D16B7A4EAD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02934" y="2519362"/>
            <a:ext cx="7690696" cy="2323571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DE70B1AE-17D4-49BC-A85E-2E8E2CAD6EE7}"/>
              </a:ext>
            </a:extLst>
          </p:cNvPr>
          <p:cNvSpPr/>
          <p:nvPr/>
        </p:nvSpPr>
        <p:spPr>
          <a:xfrm>
            <a:off x="4684889" y="3429000"/>
            <a:ext cx="1332089" cy="3753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Hình</a:t>
            </a:r>
            <a:r>
              <a:rPr lang="en-US" dirty="0"/>
              <a:t> </a:t>
            </a:r>
            <a:r>
              <a:rPr lang="en-US" dirty="0" err="1"/>
              <a:t>tròn</a:t>
            </a:r>
            <a:endParaRPr lang="en-US" dirty="0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0DF9C658-4079-4A3D-BBED-0C2C7E02830C}"/>
              </a:ext>
            </a:extLst>
          </p:cNvPr>
          <p:cNvSpPr/>
          <p:nvPr/>
        </p:nvSpPr>
        <p:spPr>
          <a:xfrm>
            <a:off x="6423378" y="3239911"/>
            <a:ext cx="1332089" cy="56444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Nền </a:t>
            </a:r>
            <a:r>
              <a:rPr lang="en-US" dirty="0" err="1"/>
              <a:t>trắng</a:t>
            </a:r>
            <a:r>
              <a:rPr lang="en-US" dirty="0"/>
              <a:t> </a:t>
            </a:r>
            <a:r>
              <a:rPr lang="en-US" dirty="0" err="1"/>
              <a:t>viền</a:t>
            </a:r>
            <a:r>
              <a:rPr lang="en-US" dirty="0"/>
              <a:t> </a:t>
            </a:r>
            <a:r>
              <a:rPr lang="en-US" dirty="0" err="1"/>
              <a:t>đỏ</a:t>
            </a:r>
            <a:endParaRPr lang="en-US" dirty="0"/>
          </a:p>
        </p:txBody>
      </p:sp>
      <p:pic>
        <p:nvPicPr>
          <p:cNvPr id="8" name="Picture 7" descr="Icon&#10;&#10;Description automatically generated">
            <a:extLst>
              <a:ext uri="{FF2B5EF4-FFF2-40B4-BE49-F238E27FC236}">
                <a16:creationId xmlns:a16="http://schemas.microsoft.com/office/drawing/2014/main" id="{B089F73A-FDA0-4958-9507-BE1A0395CFA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3733" y="3346449"/>
            <a:ext cx="540456" cy="540456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AE07CE03-AA6B-461E-B3E5-D584F24ED69B}"/>
              </a:ext>
            </a:extLst>
          </p:cNvPr>
          <p:cNvSpPr/>
          <p:nvPr/>
        </p:nvSpPr>
        <p:spPr>
          <a:xfrm>
            <a:off x="4684888" y="3886905"/>
            <a:ext cx="1501423" cy="3753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Hình</a:t>
            </a:r>
            <a:r>
              <a:rPr lang="en-US" dirty="0"/>
              <a:t> tam </a:t>
            </a:r>
            <a:r>
              <a:rPr lang="en-US" dirty="0" err="1"/>
              <a:t>giác</a:t>
            </a:r>
            <a:endParaRPr lang="en-US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1D96E09B-CF05-44E3-BE80-E9F1D35D1E38}"/>
              </a:ext>
            </a:extLst>
          </p:cNvPr>
          <p:cNvSpPr/>
          <p:nvPr/>
        </p:nvSpPr>
        <p:spPr>
          <a:xfrm>
            <a:off x="6254044" y="3886904"/>
            <a:ext cx="1501423" cy="45931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Nền </a:t>
            </a:r>
            <a:r>
              <a:rPr lang="en-US" dirty="0" err="1"/>
              <a:t>vàng</a:t>
            </a:r>
            <a:r>
              <a:rPr lang="en-US" dirty="0"/>
              <a:t> </a:t>
            </a:r>
            <a:r>
              <a:rPr lang="en-US" dirty="0" err="1"/>
              <a:t>viền</a:t>
            </a:r>
            <a:r>
              <a:rPr lang="en-US" dirty="0"/>
              <a:t> </a:t>
            </a:r>
            <a:r>
              <a:rPr lang="en-US" dirty="0" err="1"/>
              <a:t>đỏ</a:t>
            </a: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ED4B7B7-A119-4E8F-B1C7-02FCB265AE3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03733" y="3854433"/>
            <a:ext cx="635529" cy="524258"/>
          </a:xfrm>
          <a:prstGeom prst="rect">
            <a:avLst/>
          </a:prstGeom>
        </p:spPr>
      </p:pic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AC4C9C6A-CB18-4361-B958-F3D96337A3DB}"/>
              </a:ext>
            </a:extLst>
          </p:cNvPr>
          <p:cNvSpPr/>
          <p:nvPr/>
        </p:nvSpPr>
        <p:spPr>
          <a:xfrm>
            <a:off x="4600221" y="4321174"/>
            <a:ext cx="1501423" cy="5971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Hình</a:t>
            </a:r>
            <a:r>
              <a:rPr lang="en-US" dirty="0"/>
              <a:t> </a:t>
            </a:r>
            <a:r>
              <a:rPr lang="en-US" dirty="0" err="1"/>
              <a:t>vuông</a:t>
            </a:r>
            <a:r>
              <a:rPr lang="en-US" dirty="0"/>
              <a:t>, </a:t>
            </a:r>
            <a:r>
              <a:rPr lang="en-US" dirty="0" err="1"/>
              <a:t>chữ</a:t>
            </a:r>
            <a:r>
              <a:rPr lang="en-US" dirty="0"/>
              <a:t> </a:t>
            </a:r>
            <a:r>
              <a:rPr lang="en-US" dirty="0" err="1"/>
              <a:t>nhật</a:t>
            </a:r>
            <a:endParaRPr lang="en-US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828B8991-0D67-4826-AF1E-4EE202EA0E95}"/>
              </a:ext>
            </a:extLst>
          </p:cNvPr>
          <p:cNvSpPr/>
          <p:nvPr/>
        </p:nvSpPr>
        <p:spPr>
          <a:xfrm>
            <a:off x="6254044" y="4438296"/>
            <a:ext cx="1501423" cy="3753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Màu</a:t>
            </a:r>
            <a:r>
              <a:rPr lang="en-US" dirty="0"/>
              <a:t> </a:t>
            </a:r>
            <a:r>
              <a:rPr lang="en-US" dirty="0" err="1"/>
              <a:t>xanh</a:t>
            </a:r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B8EEE8E-B432-47F3-93E0-FF78AE5E647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90870" y="4400887"/>
            <a:ext cx="487186" cy="597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803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9" grpId="0" animBg="1"/>
      <p:bldP spid="10" grpId="0" animBg="1"/>
      <p:bldP spid="12" grpId="0" animBg="1"/>
      <p:bldP spid="13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F63C695-F014-4049-8E09-03B1A73F81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65813" y="1622203"/>
            <a:ext cx="8711637" cy="2567832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DF081518-5796-4408-B864-A4DBB51B61C8}"/>
              </a:ext>
            </a:extLst>
          </p:cNvPr>
          <p:cNvSpPr/>
          <p:nvPr/>
        </p:nvSpPr>
        <p:spPr>
          <a:xfrm>
            <a:off x="10433957" y="0"/>
            <a:ext cx="1758043" cy="1485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63727485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 t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981161" y="2022035"/>
            <a:ext cx="8736458" cy="2055304"/>
            <a:chOff x="7019" y="5598"/>
            <a:chExt cx="6358" cy="1378"/>
          </a:xfrm>
        </p:grpSpPr>
        <p:sp>
          <p:nvSpPr>
            <p:cNvPr id="19" name="任意多边形 18"/>
            <p:cNvSpPr/>
            <p:nvPr/>
          </p:nvSpPr>
          <p:spPr>
            <a:xfrm>
              <a:off x="7117" y="6476"/>
              <a:ext cx="6260" cy="500"/>
            </a:xfrm>
            <a:custGeom>
              <a:avLst/>
              <a:gdLst>
                <a:gd name="connsiteX0" fmla="*/ 0 w 6766560"/>
                <a:gd name="connsiteY0" fmla="*/ 39809 h 361457"/>
                <a:gd name="connsiteX1" fmla="*/ 4411980 w 6766560"/>
                <a:gd name="connsiteY1" fmla="*/ 28379 h 361457"/>
                <a:gd name="connsiteX2" fmla="*/ 4023360 w 6766560"/>
                <a:gd name="connsiteY2" fmla="*/ 359849 h 361457"/>
                <a:gd name="connsiteX3" fmla="*/ 6766560 w 6766560"/>
                <a:gd name="connsiteY3" fmla="*/ 131249 h 361457"/>
                <a:gd name="connsiteX0-1" fmla="*/ 0 w 6766560"/>
                <a:gd name="connsiteY0-2" fmla="*/ 75291 h 398381"/>
                <a:gd name="connsiteX1-3" fmla="*/ 4369154 w 6766560"/>
                <a:gd name="connsiteY1-4" fmla="*/ 18141 h 398381"/>
                <a:gd name="connsiteX2-5" fmla="*/ 4023360 w 6766560"/>
                <a:gd name="connsiteY2-6" fmla="*/ 395331 h 398381"/>
                <a:gd name="connsiteX3-7" fmla="*/ 6766560 w 6766560"/>
                <a:gd name="connsiteY3-8" fmla="*/ 166731 h 398381"/>
                <a:gd name="connsiteX0-9" fmla="*/ 0 w 6766560"/>
                <a:gd name="connsiteY0-10" fmla="*/ 71354 h 339035"/>
                <a:gd name="connsiteX1-11" fmla="*/ 4369154 w 6766560"/>
                <a:gd name="connsiteY1-12" fmla="*/ 14204 h 339035"/>
                <a:gd name="connsiteX2-13" fmla="*/ 4351696 w 6766560"/>
                <a:gd name="connsiteY2-14" fmla="*/ 334244 h 339035"/>
                <a:gd name="connsiteX3-15" fmla="*/ 6766560 w 6766560"/>
                <a:gd name="connsiteY3-16" fmla="*/ 162794 h 339035"/>
                <a:gd name="connsiteX0-17" fmla="*/ 0 w 7194823"/>
                <a:gd name="connsiteY0-18" fmla="*/ 71354 h 334304"/>
                <a:gd name="connsiteX1-19" fmla="*/ 4369154 w 7194823"/>
                <a:gd name="connsiteY1-20" fmla="*/ 14204 h 334304"/>
                <a:gd name="connsiteX2-21" fmla="*/ 4351696 w 7194823"/>
                <a:gd name="connsiteY2-22" fmla="*/ 334244 h 334304"/>
                <a:gd name="connsiteX3-23" fmla="*/ 7194823 w 7194823"/>
                <a:gd name="connsiteY3-24" fmla="*/ 37064 h 334304"/>
                <a:gd name="connsiteX0-25" fmla="*/ 0 w 7194823"/>
                <a:gd name="connsiteY0-26" fmla="*/ 72918 h 358721"/>
                <a:gd name="connsiteX1-27" fmla="*/ 4369154 w 7194823"/>
                <a:gd name="connsiteY1-28" fmla="*/ 15768 h 358721"/>
                <a:gd name="connsiteX2-29" fmla="*/ 4051911 w 7194823"/>
                <a:gd name="connsiteY2-30" fmla="*/ 358668 h 358721"/>
                <a:gd name="connsiteX3-31" fmla="*/ 7194823 w 7194823"/>
                <a:gd name="connsiteY3-32" fmla="*/ 38628 h 358721"/>
                <a:gd name="connsiteX0-33" fmla="*/ 0 w 6454042"/>
                <a:gd name="connsiteY0-34" fmla="*/ 72918 h 359955"/>
                <a:gd name="connsiteX1-35" fmla="*/ 4369154 w 6454042"/>
                <a:gd name="connsiteY1-36" fmla="*/ 15768 h 359955"/>
                <a:gd name="connsiteX2-37" fmla="*/ 4051911 w 6454042"/>
                <a:gd name="connsiteY2-38" fmla="*/ 358668 h 359955"/>
                <a:gd name="connsiteX3-39" fmla="*/ 6454042 w 6454042"/>
                <a:gd name="connsiteY3-40" fmla="*/ 112769 h 359955"/>
                <a:gd name="connsiteX0-41" fmla="*/ 0 w 6454042"/>
                <a:gd name="connsiteY0-42" fmla="*/ 62493 h 349247"/>
                <a:gd name="connsiteX1-43" fmla="*/ 4122228 w 6454042"/>
                <a:gd name="connsiteY1-44" fmla="*/ 17700 h 349247"/>
                <a:gd name="connsiteX2-45" fmla="*/ 4051911 w 6454042"/>
                <a:gd name="connsiteY2-46" fmla="*/ 348243 h 349247"/>
                <a:gd name="connsiteX3-47" fmla="*/ 6454042 w 6454042"/>
                <a:gd name="connsiteY3-48" fmla="*/ 102344 h 349247"/>
                <a:gd name="connsiteX0-49" fmla="*/ 0 w 4341830"/>
                <a:gd name="connsiteY0-50" fmla="*/ 62493 h 348243"/>
                <a:gd name="connsiteX1-51" fmla="*/ 4122228 w 4341830"/>
                <a:gd name="connsiteY1-52" fmla="*/ 17700 h 348243"/>
                <a:gd name="connsiteX2-53" fmla="*/ 4051911 w 4341830"/>
                <a:gd name="connsiteY2-54" fmla="*/ 348243 h 348243"/>
                <a:gd name="connsiteX0-55" fmla="*/ 0 w 4122228"/>
                <a:gd name="connsiteY0-56" fmla="*/ 62493 h 62493"/>
                <a:gd name="connsiteX1-57" fmla="*/ 4122228 w 4122228"/>
                <a:gd name="connsiteY1-58" fmla="*/ 17700 h 62493"/>
                <a:gd name="connsiteX0-59" fmla="*/ 0 w 4122228"/>
                <a:gd name="connsiteY0-60" fmla="*/ 44793 h 66159"/>
                <a:gd name="connsiteX1-61" fmla="*/ 4122228 w 4122228"/>
                <a:gd name="connsiteY1-62" fmla="*/ 0 h 66159"/>
                <a:gd name="connsiteX0-63" fmla="*/ 0 w 4245691"/>
                <a:gd name="connsiteY0-64" fmla="*/ 156004 h 156004"/>
                <a:gd name="connsiteX1-65" fmla="*/ 4245691 w 4245691"/>
                <a:gd name="connsiteY1-66" fmla="*/ 0 h 156004"/>
                <a:gd name="connsiteX0-67" fmla="*/ 0 w 4245691"/>
                <a:gd name="connsiteY0-68" fmla="*/ 156004 h 163985"/>
                <a:gd name="connsiteX1-69" fmla="*/ 4245691 w 4245691"/>
                <a:gd name="connsiteY1-70" fmla="*/ 0 h 163985"/>
                <a:gd name="connsiteX0-71" fmla="*/ 0 w 5449458"/>
                <a:gd name="connsiteY0-72" fmla="*/ 143648 h 143648"/>
                <a:gd name="connsiteX1-73" fmla="*/ 5449458 w 5449458"/>
                <a:gd name="connsiteY1-74" fmla="*/ 0 h 143648"/>
                <a:gd name="connsiteX0-75" fmla="*/ 0 w 5449458"/>
                <a:gd name="connsiteY0-76" fmla="*/ 143648 h 260913"/>
                <a:gd name="connsiteX1-77" fmla="*/ 1990356 w 5449458"/>
                <a:gd name="connsiteY1-78" fmla="*/ 260339 h 260913"/>
                <a:gd name="connsiteX2-79" fmla="*/ 5449458 w 5449458"/>
                <a:gd name="connsiteY2-80" fmla="*/ 0 h 260913"/>
                <a:gd name="connsiteX0-81" fmla="*/ 0 w 4693246"/>
                <a:gd name="connsiteY0-82" fmla="*/ 169 h 463018"/>
                <a:gd name="connsiteX1-83" fmla="*/ 1234144 w 4693246"/>
                <a:gd name="connsiteY1-84" fmla="*/ 462849 h 463018"/>
                <a:gd name="connsiteX2-85" fmla="*/ 4693246 w 4693246"/>
                <a:gd name="connsiteY2-86" fmla="*/ 202510 h 463018"/>
                <a:gd name="connsiteX0-87" fmla="*/ 153395 w 4846641"/>
                <a:gd name="connsiteY0-88" fmla="*/ 0 h 462988"/>
                <a:gd name="connsiteX1-89" fmla="*/ 1387539 w 4846641"/>
                <a:gd name="connsiteY1-90" fmla="*/ 462680 h 462988"/>
                <a:gd name="connsiteX2-91" fmla="*/ 4846641 w 4846641"/>
                <a:gd name="connsiteY2-92" fmla="*/ 202341 h 462988"/>
                <a:gd name="connsiteX0-93" fmla="*/ 212160 w 4457851"/>
                <a:gd name="connsiteY0-94" fmla="*/ 0 h 462988"/>
                <a:gd name="connsiteX1-95" fmla="*/ 998749 w 4457851"/>
                <a:gd name="connsiteY1-96" fmla="*/ 462680 h 462988"/>
                <a:gd name="connsiteX2-97" fmla="*/ 4457851 w 4457851"/>
                <a:gd name="connsiteY2-98" fmla="*/ 202341 h 462988"/>
                <a:gd name="connsiteX0-99" fmla="*/ 238795 w 4484486"/>
                <a:gd name="connsiteY0-100" fmla="*/ 0 h 462868"/>
                <a:gd name="connsiteX1-101" fmla="*/ 1025384 w 4484486"/>
                <a:gd name="connsiteY1-102" fmla="*/ 462680 h 462868"/>
                <a:gd name="connsiteX2-103" fmla="*/ 4484486 w 4484486"/>
                <a:gd name="connsiteY2-104" fmla="*/ 202341 h 462868"/>
                <a:gd name="connsiteX0-105" fmla="*/ 410770 w 4656461"/>
                <a:gd name="connsiteY0-106" fmla="*/ 0 h 425815"/>
                <a:gd name="connsiteX1-107" fmla="*/ 595476 w 4656461"/>
                <a:gd name="connsiteY1-108" fmla="*/ 425610 h 425815"/>
                <a:gd name="connsiteX2-109" fmla="*/ 4656461 w 4656461"/>
                <a:gd name="connsiteY2-110" fmla="*/ 202341 h 425815"/>
                <a:gd name="connsiteX0-111" fmla="*/ 410770 w 4656461"/>
                <a:gd name="connsiteY0-112" fmla="*/ 0 h 364069"/>
                <a:gd name="connsiteX1-113" fmla="*/ 595476 w 4656461"/>
                <a:gd name="connsiteY1-114" fmla="*/ 363827 h 364069"/>
                <a:gd name="connsiteX2-115" fmla="*/ 4656461 w 4656461"/>
                <a:gd name="connsiteY2-116" fmla="*/ 202341 h 364069"/>
                <a:gd name="connsiteX0-117" fmla="*/ 558636 w 4511100"/>
                <a:gd name="connsiteY0-118" fmla="*/ 0 h 388767"/>
                <a:gd name="connsiteX1-119" fmla="*/ 450115 w 4511100"/>
                <a:gd name="connsiteY1-120" fmla="*/ 388541 h 388767"/>
                <a:gd name="connsiteX2-121" fmla="*/ 4511100 w 4511100"/>
                <a:gd name="connsiteY2-122" fmla="*/ 227055 h 388767"/>
                <a:gd name="connsiteX0-123" fmla="*/ 445007 w 4613533"/>
                <a:gd name="connsiteY0-124" fmla="*/ 0 h 413467"/>
                <a:gd name="connsiteX1-125" fmla="*/ 552548 w 4613533"/>
                <a:gd name="connsiteY1-126" fmla="*/ 413255 h 413467"/>
                <a:gd name="connsiteX2-127" fmla="*/ 4613533 w 4613533"/>
                <a:gd name="connsiteY2-128" fmla="*/ 251769 h 413467"/>
                <a:gd name="connsiteX0-129" fmla="*/ 437894 w 4606420"/>
                <a:gd name="connsiteY0-130" fmla="*/ 0 h 351722"/>
                <a:gd name="connsiteX1-131" fmla="*/ 560868 w 4606420"/>
                <a:gd name="connsiteY1-132" fmla="*/ 351471 h 351722"/>
                <a:gd name="connsiteX2-133" fmla="*/ 4606420 w 4606420"/>
                <a:gd name="connsiteY2-134" fmla="*/ 251769 h 351722"/>
                <a:gd name="connsiteX0-135" fmla="*/ 424068 w 4592594"/>
                <a:gd name="connsiteY0-136" fmla="*/ 0 h 401116"/>
                <a:gd name="connsiteX1-137" fmla="*/ 577907 w 4592594"/>
                <a:gd name="connsiteY1-138" fmla="*/ 400898 h 401116"/>
                <a:gd name="connsiteX2-139" fmla="*/ 4592594 w 4592594"/>
                <a:gd name="connsiteY2-140" fmla="*/ 251769 h 401116"/>
                <a:gd name="connsiteX0-141" fmla="*/ 424068 w 4592594"/>
                <a:gd name="connsiteY0-142" fmla="*/ 0 h 401116"/>
                <a:gd name="connsiteX1-143" fmla="*/ 577907 w 4592594"/>
                <a:gd name="connsiteY1-144" fmla="*/ 400898 h 401116"/>
                <a:gd name="connsiteX2-145" fmla="*/ 4592594 w 4592594"/>
                <a:gd name="connsiteY2-146" fmla="*/ 338266 h 401116"/>
                <a:gd name="connsiteX0-147" fmla="*/ 391353 w 4638179"/>
                <a:gd name="connsiteY0-148" fmla="*/ 0 h 401116"/>
                <a:gd name="connsiteX1-149" fmla="*/ 623492 w 4638179"/>
                <a:gd name="connsiteY1-150" fmla="*/ 400898 h 401116"/>
                <a:gd name="connsiteX2-151" fmla="*/ 4638179 w 4638179"/>
                <a:gd name="connsiteY2-152" fmla="*/ 338266 h 401116"/>
                <a:gd name="connsiteX0-153" fmla="*/ 391353 w 4904398"/>
                <a:gd name="connsiteY0-154" fmla="*/ 0 h 401116"/>
                <a:gd name="connsiteX1-155" fmla="*/ 623492 w 4904398"/>
                <a:gd name="connsiteY1-156" fmla="*/ 400898 h 401116"/>
                <a:gd name="connsiteX2-157" fmla="*/ 4904398 w 4904398"/>
                <a:gd name="connsiteY2-158" fmla="*/ 322224 h 40111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</a:cxnLst>
              <a:rect l="l" t="t" r="r" b="b"/>
              <a:pathLst>
                <a:path w="4904398" h="401116">
                  <a:moveTo>
                    <a:pt x="391353" y="0"/>
                  </a:moveTo>
                  <a:cubicBezTo>
                    <a:pt x="-226127" y="38897"/>
                    <a:pt x="-86259" y="411428"/>
                    <a:pt x="623492" y="400898"/>
                  </a:cubicBezTo>
                  <a:lnTo>
                    <a:pt x="4904398" y="322224"/>
                  </a:lnTo>
                </a:path>
              </a:pathLst>
            </a:custGeom>
            <a:noFill/>
            <a:ln w="25400" cap="rnd">
              <a:solidFill>
                <a:schemeClr val="tx1">
                  <a:lumMod val="85000"/>
                  <a:lumOff val="15000"/>
                </a:schemeClr>
              </a:solidFill>
              <a:prstDash val="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7019" y="5598"/>
              <a:ext cx="6260" cy="618"/>
            </a:xfrm>
            <a:prstGeom prst="rect">
              <a:avLst/>
            </a:prstGeom>
            <a:solidFill>
              <a:srgbClr val="FFDB40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charset="0"/>
                  <a:ea typeface="字魂59号-创粗黑" panose="00000500000000000000" pitchFamily="2" charset="-122"/>
                  <a:cs typeface="Times New Roman" panose="02020603050405020304" charset="0"/>
                  <a:sym typeface="字魂59号-创粗黑" panose="00000500000000000000" pitchFamily="2" charset="-122"/>
                </a:rPr>
                <a:t>Hoạt</a:t>
              </a:r>
              <a:r>
                <a:rPr kumimoji="0" lang="en-US" altLang="zh-CN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charset="0"/>
                  <a:ea typeface="字魂59号-创粗黑" panose="00000500000000000000" pitchFamily="2" charset="-122"/>
                  <a:cs typeface="Times New Roman" panose="02020603050405020304" charset="0"/>
                  <a:sym typeface="字魂59号-创粗黑" panose="00000500000000000000" pitchFamily="2" charset="-122"/>
                </a:rPr>
                <a:t> </a:t>
              </a:r>
              <a:r>
                <a:rPr kumimoji="0" lang="en-US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charset="0"/>
                  <a:ea typeface="字魂59号-创粗黑" panose="00000500000000000000" pitchFamily="2" charset="-122"/>
                  <a:cs typeface="Times New Roman" panose="02020603050405020304" charset="0"/>
                  <a:sym typeface="字魂59号-创粗黑" panose="00000500000000000000" pitchFamily="2" charset="-122"/>
                </a:rPr>
                <a:t>động</a:t>
              </a:r>
              <a:r>
                <a:rPr kumimoji="0" lang="en-US" altLang="zh-CN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charset="0"/>
                  <a:ea typeface="字魂59号-创粗黑" panose="00000500000000000000" pitchFamily="2" charset="-122"/>
                  <a:cs typeface="Times New Roman" panose="02020603050405020304" charset="0"/>
                  <a:sym typeface="字魂59号-创粗黑" panose="00000500000000000000" pitchFamily="2" charset="-122"/>
                </a:rPr>
                <a:t> </a:t>
              </a:r>
              <a:r>
                <a:rPr kumimoji="0" lang="en-US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charset="0"/>
                  <a:ea typeface="字魂59号-创粗黑" panose="00000500000000000000" pitchFamily="2" charset="-122"/>
                  <a:cs typeface="Times New Roman" panose="02020603050405020304" charset="0"/>
                  <a:sym typeface="字魂59号-创粗黑" panose="00000500000000000000" pitchFamily="2" charset="-122"/>
                </a:rPr>
                <a:t>vận</a:t>
              </a:r>
              <a:r>
                <a:rPr kumimoji="0" lang="en-US" altLang="zh-CN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charset="0"/>
                  <a:ea typeface="字魂59号-创粗黑" panose="00000500000000000000" pitchFamily="2" charset="-122"/>
                  <a:cs typeface="Times New Roman" panose="02020603050405020304" charset="0"/>
                  <a:sym typeface="字魂59号-创粗黑" panose="00000500000000000000" pitchFamily="2" charset="-122"/>
                </a:rPr>
                <a:t> </a:t>
              </a:r>
              <a:r>
                <a:rPr kumimoji="0" lang="en-US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charset="0"/>
                  <a:ea typeface="字魂59号-创粗黑" panose="00000500000000000000" pitchFamily="2" charset="-122"/>
                  <a:cs typeface="Times New Roman" panose="02020603050405020304" charset="0"/>
                  <a:sym typeface="字魂59号-创粗黑" panose="00000500000000000000" pitchFamily="2" charset="-122"/>
                </a:rPr>
                <a:t>dụng</a:t>
              </a:r>
              <a:endParaRPr kumimoji="0" lang="zh-CN" alt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charset="0"/>
                <a:ea typeface="字魂59号-创粗黑" panose="00000500000000000000" pitchFamily="2" charset="-122"/>
                <a:cs typeface="Times New Roman" panose="02020603050405020304" charset="0"/>
                <a:sym typeface="字魂59号-创粗黑" panose="00000500000000000000" pitchFamily="2" charset="-122"/>
              </a:endParaRPr>
            </a:p>
          </p:txBody>
        </p:sp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A1AD067A-48E1-49EC-B1F1-C824B5DA6105}"/>
              </a:ext>
            </a:extLst>
          </p:cNvPr>
          <p:cNvSpPr/>
          <p:nvPr/>
        </p:nvSpPr>
        <p:spPr>
          <a:xfrm>
            <a:off x="11087100" y="0"/>
            <a:ext cx="1104900" cy="1404257"/>
          </a:xfrm>
          <a:prstGeom prst="rect">
            <a:avLst/>
          </a:prstGeom>
          <a:solidFill>
            <a:srgbClr val="72D1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025437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:wheel spokes="8"/>
      </p:transition>
    </mc:Choice>
    <mc:Fallback xmlns="">
      <p:transition spd="slow" advClick="0" advTm="3713">
        <p:wheel spokes="8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2496F71-C29E-456C-A1B3-1A5224E8DD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45229" y="-45157"/>
            <a:ext cx="10146771" cy="5895975"/>
          </a:xfrm>
          <a:prstGeom prst="rect">
            <a:avLst/>
          </a:prstGeom>
        </p:spPr>
      </p:pic>
      <p:sp>
        <p:nvSpPr>
          <p:cNvPr id="5" name="Scroll: Vertical 4">
            <a:extLst>
              <a:ext uri="{FF2B5EF4-FFF2-40B4-BE49-F238E27FC236}">
                <a16:creationId xmlns:a16="http://schemas.microsoft.com/office/drawing/2014/main" id="{6BC265BB-934E-4920-BF13-FBB7415C295B}"/>
              </a:ext>
            </a:extLst>
          </p:cNvPr>
          <p:cNvSpPr/>
          <p:nvPr/>
        </p:nvSpPr>
        <p:spPr>
          <a:xfrm>
            <a:off x="124178" y="-45156"/>
            <a:ext cx="1921051" cy="6310489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/>
              <a:t>Hoa</a:t>
            </a:r>
            <a:r>
              <a:rPr lang="en-US" sz="2400" dirty="0"/>
              <a:t> </a:t>
            </a:r>
            <a:r>
              <a:rPr lang="en-US" sz="2400" dirty="0" err="1"/>
              <a:t>cần</a:t>
            </a:r>
            <a:r>
              <a:rPr lang="en-US" sz="2400" dirty="0"/>
              <a:t> </a:t>
            </a:r>
            <a:r>
              <a:rPr lang="en-US" sz="2400" dirty="0" err="1"/>
              <a:t>đi</a:t>
            </a:r>
            <a:r>
              <a:rPr lang="en-US" sz="2400" dirty="0"/>
              <a:t> </a:t>
            </a:r>
            <a:r>
              <a:rPr lang="en-US" sz="2400" dirty="0" err="1"/>
              <a:t>bộ</a:t>
            </a:r>
            <a:r>
              <a:rPr lang="en-US" sz="2400" dirty="0"/>
              <a:t> </a:t>
            </a:r>
            <a:r>
              <a:rPr lang="en-US" sz="2400" dirty="0" err="1"/>
              <a:t>trên</a:t>
            </a:r>
            <a:r>
              <a:rPr lang="en-US" sz="2400" dirty="0"/>
              <a:t> </a:t>
            </a:r>
            <a:r>
              <a:rPr lang="en-US" sz="2400" dirty="0" err="1"/>
              <a:t>vỉa</a:t>
            </a:r>
            <a:r>
              <a:rPr lang="en-US" sz="2400" dirty="0"/>
              <a:t> </a:t>
            </a:r>
            <a:r>
              <a:rPr lang="en-US" sz="2400" dirty="0" err="1"/>
              <a:t>hè</a:t>
            </a:r>
            <a:r>
              <a:rPr lang="en-US" sz="2400" dirty="0"/>
              <a:t> </a:t>
            </a:r>
            <a:r>
              <a:rPr lang="en-US" sz="2400" dirty="0" err="1"/>
              <a:t>phía</a:t>
            </a:r>
            <a:r>
              <a:rPr lang="en-US" sz="2400" dirty="0"/>
              <a:t> </a:t>
            </a:r>
            <a:r>
              <a:rPr lang="en-US" sz="2400" dirty="0" err="1"/>
              <a:t>tay</a:t>
            </a:r>
            <a:r>
              <a:rPr lang="en-US" sz="2400" dirty="0"/>
              <a:t> </a:t>
            </a:r>
            <a:r>
              <a:rPr lang="en-US" sz="2400" dirty="0" err="1"/>
              <a:t>phải</a:t>
            </a:r>
            <a:r>
              <a:rPr lang="en-US" sz="2400" dirty="0"/>
              <a:t> </a:t>
            </a:r>
            <a:r>
              <a:rPr lang="en-US" sz="2400" dirty="0" err="1"/>
              <a:t>mình</a:t>
            </a:r>
            <a:r>
              <a:rPr lang="en-US" sz="2400" dirty="0"/>
              <a:t>, </a:t>
            </a:r>
            <a:r>
              <a:rPr lang="en-US" sz="2400" dirty="0" err="1"/>
              <a:t>chỉ</a:t>
            </a:r>
            <a:r>
              <a:rPr lang="en-US" sz="2400" dirty="0"/>
              <a:t> sang </a:t>
            </a:r>
            <a:r>
              <a:rPr lang="en-US" sz="2400" dirty="0" err="1"/>
              <a:t>đường</a:t>
            </a:r>
            <a:r>
              <a:rPr lang="en-US" sz="2400" dirty="0"/>
              <a:t> </a:t>
            </a:r>
            <a:r>
              <a:rPr lang="en-US" sz="2400" dirty="0" err="1"/>
              <a:t>khi</a:t>
            </a:r>
            <a:r>
              <a:rPr lang="en-US" sz="2400" dirty="0"/>
              <a:t> </a:t>
            </a:r>
            <a:r>
              <a:rPr lang="en-US" sz="2400" dirty="0" err="1"/>
              <a:t>các</a:t>
            </a:r>
            <a:r>
              <a:rPr lang="en-US" sz="2400" dirty="0"/>
              <a:t> </a:t>
            </a:r>
            <a:r>
              <a:rPr lang="en-US" sz="2400" dirty="0" err="1"/>
              <a:t>phương</a:t>
            </a:r>
            <a:r>
              <a:rPr lang="en-US" sz="2400" dirty="0"/>
              <a:t> </a:t>
            </a:r>
            <a:r>
              <a:rPr lang="en-US" sz="2400" dirty="0" err="1"/>
              <a:t>tiện</a:t>
            </a:r>
            <a:r>
              <a:rPr lang="en-US" sz="2400" dirty="0"/>
              <a:t> </a:t>
            </a:r>
            <a:r>
              <a:rPr lang="en-US" sz="2400" dirty="0" err="1"/>
              <a:t>dừng</a:t>
            </a:r>
            <a:r>
              <a:rPr lang="en-US" sz="2400" dirty="0"/>
              <a:t> </a:t>
            </a:r>
            <a:r>
              <a:rPr lang="en-US" sz="2400" dirty="0" err="1"/>
              <a:t>lại</a:t>
            </a:r>
            <a:r>
              <a:rPr lang="en-US" sz="2400" dirty="0"/>
              <a:t> </a:t>
            </a:r>
            <a:r>
              <a:rPr lang="en-US" sz="2400" dirty="0" err="1"/>
              <a:t>trược</a:t>
            </a:r>
            <a:r>
              <a:rPr lang="en-US" sz="2400" dirty="0"/>
              <a:t> </a:t>
            </a:r>
            <a:r>
              <a:rPr lang="en-US" sz="2400" dirty="0" err="1"/>
              <a:t>vạch</a:t>
            </a:r>
            <a:r>
              <a:rPr lang="en-US" sz="2400" dirty="0"/>
              <a:t> </a:t>
            </a:r>
            <a:r>
              <a:rPr lang="en-US" sz="2400" dirty="0" err="1"/>
              <a:t>cho</a:t>
            </a:r>
            <a:r>
              <a:rPr lang="en-US" sz="2400" dirty="0"/>
              <a:t> </a:t>
            </a:r>
            <a:r>
              <a:rPr lang="en-US" sz="2400" dirty="0" err="1"/>
              <a:t>người</a:t>
            </a:r>
            <a:r>
              <a:rPr lang="en-US" sz="2400" dirty="0"/>
              <a:t> </a:t>
            </a:r>
            <a:r>
              <a:rPr lang="en-US" sz="2400" dirty="0" err="1"/>
              <a:t>đi</a:t>
            </a:r>
            <a:r>
              <a:rPr lang="en-US" sz="2400" dirty="0"/>
              <a:t> </a:t>
            </a:r>
            <a:r>
              <a:rPr lang="en-US" sz="2400" dirty="0" err="1"/>
              <a:t>bộ</a:t>
            </a:r>
            <a:r>
              <a:rPr lang="en-US" sz="2400" dirty="0"/>
              <a:t> 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C51E3652-3ADF-4B07-9ACE-62DF8D5F32C9}"/>
              </a:ext>
            </a:extLst>
          </p:cNvPr>
          <p:cNvSpPr/>
          <p:nvPr/>
        </p:nvSpPr>
        <p:spPr>
          <a:xfrm>
            <a:off x="2912534" y="5994399"/>
            <a:ext cx="6818489" cy="7112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/>
              <a:t>Hoa</a:t>
            </a:r>
            <a:r>
              <a:rPr lang="en-US" sz="2400" dirty="0"/>
              <a:t> </a:t>
            </a:r>
            <a:r>
              <a:rPr lang="en-US" sz="2400" dirty="0" err="1"/>
              <a:t>cần</a:t>
            </a:r>
            <a:r>
              <a:rPr lang="en-US" sz="2400" dirty="0"/>
              <a:t> </a:t>
            </a:r>
            <a:r>
              <a:rPr lang="en-US" sz="2400" dirty="0" err="1"/>
              <a:t>chú</a:t>
            </a:r>
            <a:r>
              <a:rPr lang="en-US" sz="2400" dirty="0"/>
              <a:t> ý </a:t>
            </a:r>
            <a:r>
              <a:rPr lang="en-US" sz="2400" dirty="0" err="1"/>
              <a:t>những</a:t>
            </a:r>
            <a:r>
              <a:rPr lang="en-US" sz="2400" dirty="0"/>
              <a:t> </a:t>
            </a:r>
            <a:r>
              <a:rPr lang="en-US" sz="2400" dirty="0" err="1"/>
              <a:t>biển</a:t>
            </a:r>
            <a:r>
              <a:rPr lang="en-US" sz="2400" dirty="0"/>
              <a:t> </a:t>
            </a:r>
            <a:r>
              <a:rPr lang="en-US" sz="2400" dirty="0" err="1"/>
              <a:t>báo</a:t>
            </a:r>
            <a:r>
              <a:rPr lang="en-US" sz="2400" dirty="0"/>
              <a:t> </a:t>
            </a:r>
            <a:r>
              <a:rPr lang="en-US" sz="2400" dirty="0" err="1"/>
              <a:t>giao</a:t>
            </a:r>
            <a:r>
              <a:rPr lang="en-US" sz="2400" dirty="0"/>
              <a:t> </a:t>
            </a:r>
            <a:r>
              <a:rPr lang="en-US" sz="2400" dirty="0" err="1"/>
              <a:t>thông</a:t>
            </a:r>
            <a:r>
              <a:rPr lang="en-US" sz="2400" dirty="0"/>
              <a:t> </a:t>
            </a:r>
            <a:r>
              <a:rPr lang="en-US" sz="2400" dirty="0" err="1"/>
              <a:t>nào</a:t>
            </a:r>
            <a:r>
              <a:rPr lang="en-US" sz="2400" dirty="0"/>
              <a:t>?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8340EB4B-71F7-4E4A-8C13-F462540B2E1C}"/>
              </a:ext>
            </a:extLst>
          </p:cNvPr>
          <p:cNvSpPr/>
          <p:nvPr/>
        </p:nvSpPr>
        <p:spPr>
          <a:xfrm>
            <a:off x="8243610" y="1924755"/>
            <a:ext cx="739624" cy="541867"/>
          </a:xfrm>
          <a:prstGeom prst="ellipse">
            <a:avLst/>
          </a:prstGeom>
          <a:noFill/>
          <a:ln w="38100"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46E8EB6E-134E-4203-B727-C544B1E2DF5A}"/>
              </a:ext>
            </a:extLst>
          </p:cNvPr>
          <p:cNvSpPr/>
          <p:nvPr/>
        </p:nvSpPr>
        <p:spPr>
          <a:xfrm>
            <a:off x="7690454" y="1339320"/>
            <a:ext cx="553156" cy="1253067"/>
          </a:xfrm>
          <a:prstGeom prst="ellipse">
            <a:avLst/>
          </a:prstGeom>
          <a:noFill/>
          <a:ln w="38100"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7FEC3993-2333-4120-AB72-E3F74AAF7DA1}"/>
              </a:ext>
            </a:extLst>
          </p:cNvPr>
          <p:cNvSpPr/>
          <p:nvPr/>
        </p:nvSpPr>
        <p:spPr>
          <a:xfrm>
            <a:off x="2912534" y="5994399"/>
            <a:ext cx="6818489" cy="7112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/>
              <a:t>Hướng</a:t>
            </a:r>
            <a:r>
              <a:rPr lang="en-US" sz="2400" dirty="0"/>
              <a:t> </a:t>
            </a:r>
            <a:r>
              <a:rPr lang="en-US" sz="2400" dirty="0" err="1"/>
              <a:t>dẫn</a:t>
            </a:r>
            <a:r>
              <a:rPr lang="en-US" sz="2400" dirty="0"/>
              <a:t> </a:t>
            </a:r>
            <a:r>
              <a:rPr lang="en-US" sz="2400" dirty="0" err="1"/>
              <a:t>Hoa</a:t>
            </a:r>
            <a:r>
              <a:rPr lang="en-US" sz="2400" dirty="0"/>
              <a:t> </a:t>
            </a:r>
            <a:r>
              <a:rPr lang="en-US" sz="2400" dirty="0" err="1"/>
              <a:t>đến</a:t>
            </a:r>
            <a:r>
              <a:rPr lang="en-US" sz="2400" dirty="0"/>
              <a:t> </a:t>
            </a:r>
            <a:r>
              <a:rPr lang="en-US" sz="2400" dirty="0" err="1"/>
              <a:t>trường</a:t>
            </a:r>
            <a:r>
              <a:rPr lang="en-US" sz="2400" dirty="0"/>
              <a:t> an </a:t>
            </a:r>
            <a:r>
              <a:rPr lang="en-US" sz="2400" dirty="0" err="1"/>
              <a:t>toàn</a:t>
            </a:r>
            <a:endParaRPr lang="en-US" sz="24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AC933EF-9BB8-4126-BA8C-B16E00E39F11}"/>
              </a:ext>
            </a:extLst>
          </p:cNvPr>
          <p:cNvSpPr/>
          <p:nvPr/>
        </p:nvSpPr>
        <p:spPr>
          <a:xfrm>
            <a:off x="4001911" y="45157"/>
            <a:ext cx="4188178" cy="541867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Quan </a:t>
            </a:r>
            <a:r>
              <a:rPr lang="en-US" dirty="0" err="1"/>
              <a:t>sát</a:t>
            </a:r>
            <a:r>
              <a:rPr lang="en-US" dirty="0"/>
              <a:t> </a:t>
            </a:r>
            <a:r>
              <a:rPr lang="en-US" dirty="0" err="1"/>
              <a:t>đường</a:t>
            </a:r>
            <a:r>
              <a:rPr lang="en-US" dirty="0"/>
              <a:t> </a:t>
            </a:r>
            <a:r>
              <a:rPr lang="en-US" dirty="0" err="1"/>
              <a:t>Hoa</a:t>
            </a:r>
            <a:r>
              <a:rPr lang="en-US" dirty="0"/>
              <a:t> </a:t>
            </a:r>
            <a:r>
              <a:rPr lang="en-US" dirty="0" err="1"/>
              <a:t>đi</a:t>
            </a:r>
            <a:r>
              <a:rPr lang="en-US" dirty="0"/>
              <a:t> </a:t>
            </a:r>
            <a:r>
              <a:rPr lang="en-US" dirty="0" err="1"/>
              <a:t>bộ</a:t>
            </a:r>
            <a:r>
              <a:rPr lang="en-US" dirty="0"/>
              <a:t> </a:t>
            </a:r>
            <a:r>
              <a:rPr lang="en-US" dirty="0" err="1"/>
              <a:t>đến</a:t>
            </a:r>
            <a:r>
              <a:rPr lang="en-US" dirty="0"/>
              <a:t> </a:t>
            </a:r>
            <a:r>
              <a:rPr lang="en-US" dirty="0" err="1"/>
              <a:t>trường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31253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  <p:bldP spid="10" grpId="0" animBg="1"/>
      <p:bldP spid="11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11D76D20-5890-418C-BF9B-F772FB3D02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3467" y="852678"/>
            <a:ext cx="10905066" cy="5152642"/>
          </a:xfrm>
          <a:prstGeom prst="rect">
            <a:avLst/>
          </a:prstGeom>
          <a:ln>
            <a:noFill/>
          </a:ln>
        </p:spPr>
      </p:pic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3477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916" y="-221890"/>
            <a:ext cx="10413485" cy="728944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3611863" y="4428367"/>
            <a:ext cx="525260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Củng cố bài học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10" advClick="0">
        <p15:prstTrans prst="airplane"/>
      </p:transition>
    </mc:Choice>
    <mc:Fallback xmlns="">
      <p:transition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ội dung CH"/>
          <p:cNvSpPr/>
          <p:nvPr/>
        </p:nvSpPr>
        <p:spPr>
          <a:xfrm>
            <a:off x="572161" y="685801"/>
            <a:ext cx="11258266" cy="4867102"/>
          </a:xfrm>
          <a:prstGeom prst="roundRect">
            <a:avLst/>
          </a:prstGeom>
          <a:solidFill>
            <a:srgbClr val="FFFF00">
              <a:alpha val="80000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 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Tahoma" pitchFamily="34" charset="0"/>
              <a:ea typeface="+mn-ea"/>
              <a:cs typeface="Tahoma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 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 pitchFamily="34" charset="0"/>
              <a:ea typeface="+mn-ea"/>
              <a:cs typeface="Tahoma" pitchFamily="34" charset="0"/>
            </a:endParaRPr>
          </a:p>
        </p:txBody>
      </p:sp>
      <p:sp>
        <p:nvSpPr>
          <p:cNvPr id="3" name="Câu hỏi"/>
          <p:cNvSpPr/>
          <p:nvPr/>
        </p:nvSpPr>
        <p:spPr>
          <a:xfrm>
            <a:off x="3424844" y="0"/>
            <a:ext cx="5552901" cy="68580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54E0A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Câu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54E0A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54E0A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hỏi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54E0A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  </a:t>
            </a:r>
          </a:p>
        </p:txBody>
      </p:sp>
      <p:sp>
        <p:nvSpPr>
          <p:cNvPr id="4" name="Đáp án"/>
          <p:cNvSpPr/>
          <p:nvPr/>
        </p:nvSpPr>
        <p:spPr>
          <a:xfrm>
            <a:off x="714895" y="3666737"/>
            <a:ext cx="10906298" cy="1700660"/>
          </a:xfrm>
          <a:prstGeom prst="roundRect">
            <a:avLst>
              <a:gd name="adj" fmla="val 50000"/>
            </a:avLst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itchFamily="34" charset="0"/>
              <a:ea typeface="+mn-ea"/>
              <a:cs typeface="Tahoma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936663" y="1022385"/>
            <a:ext cx="8283037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 w="0"/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Khi </a:t>
            </a:r>
            <a:r>
              <a:rPr kumimoji="0" lang="en-US" sz="4000" b="1" i="0" u="none" strike="noStrike" kern="1200" cap="none" spc="0" normalizeH="0" baseline="0" noProof="0" dirty="0" err="1">
                <a:ln w="0"/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mua</a:t>
            </a:r>
            <a:r>
              <a:rPr kumimoji="0" lang="en-US" sz="4000" b="1" i="0" u="none" strike="noStrike" kern="1200" cap="none" spc="0" normalizeH="0" baseline="0" noProof="0" dirty="0">
                <a:ln w="0"/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 w="0"/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kumimoji="0" lang="en-US" sz="4000" b="1" i="0" u="none" strike="noStrike" kern="1200" cap="none" spc="0" normalizeH="0" noProof="0" dirty="0">
                <a:ln w="0"/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 w="0"/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kumimoji="0" lang="en-US" sz="4000" b="1" i="0" u="none" strike="noStrike" kern="1200" cap="none" spc="0" normalizeH="0" noProof="0" dirty="0">
                <a:ln w="0"/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 w="0"/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kumimoji="0" lang="en-US" sz="4000" b="1" i="0" u="none" strike="noStrike" kern="1200" cap="none" spc="0" normalizeH="0" noProof="0" dirty="0">
                <a:ln w="0"/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 w="0"/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kumimoji="0" lang="en-US" sz="4000" b="1" i="0" u="none" strike="noStrike" kern="1200" cap="none" spc="0" normalizeH="0" noProof="0" dirty="0">
                <a:ln w="0"/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 w="0"/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kumimoji="0" lang="en-US" sz="4000" b="1" i="0" u="none" strike="noStrike" kern="1200" cap="none" spc="0" normalizeH="0" noProof="0" dirty="0">
                <a:ln w="0"/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 w="0"/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kumimoji="0" lang="en-US" sz="4000" b="1" i="0" u="none" strike="noStrike" kern="1200" cap="none" spc="0" normalizeH="0" noProof="0" dirty="0">
                <a:ln w="0"/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noProof="0" dirty="0" err="1">
                <a:ln w="0"/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4000" b="1" noProof="0" dirty="0">
                <a:ln w="0"/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noProof="0" dirty="0" err="1">
                <a:ln w="0"/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4000" b="1" noProof="0" dirty="0">
                <a:ln w="0"/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kumimoji="0" lang="en-US" sz="4000" b="1" i="0" u="none" strike="noStrike" kern="1200" cap="none" spc="0" normalizeH="0" baseline="0" noProof="0" dirty="0">
                <a:ln w="0"/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6" name="Beach_Disc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168044" y="-777892"/>
            <a:ext cx="609600" cy="609600"/>
          </a:xfrm>
          <a:prstGeom prst="rect">
            <a:avLst/>
          </a:prstGeom>
        </p:spPr>
      </p:pic>
      <p:pic>
        <p:nvPicPr>
          <p:cNvPr id="9" name="Picture 8">
            <a:hlinkClick r:id="rId9" action="ppaction://hlinksldjump"/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9036" b="80599" l="15154" r="63324"/>
                    </a14:imgEffect>
                  </a14:imgLayer>
                </a14:imgProps>
              </a:ext>
            </a:extLst>
          </a:blip>
          <a:srcRect l="14807" t="28545" r="36145" b="18756"/>
          <a:stretch/>
        </p:blipFill>
        <p:spPr>
          <a:xfrm>
            <a:off x="10226071" y="5552903"/>
            <a:ext cx="1620982" cy="1305097"/>
          </a:xfrm>
          <a:prstGeom prst="rect">
            <a:avLst/>
          </a:prstGeom>
        </p:spPr>
      </p:pic>
      <p:pic>
        <p:nvPicPr>
          <p:cNvPr id="10" name="Picture 115" descr="ALRMCLOK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209" y="346749"/>
            <a:ext cx="1008063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Oval 176"/>
          <p:cNvSpPr>
            <a:spLocks noChangeArrowheads="1"/>
          </p:cNvSpPr>
          <p:nvPr/>
        </p:nvSpPr>
        <p:spPr bwMode="auto">
          <a:xfrm>
            <a:off x="590809" y="7277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15</a:t>
            </a:r>
          </a:p>
        </p:txBody>
      </p:sp>
      <p:sp>
        <p:nvSpPr>
          <p:cNvPr id="12" name="Oval 176"/>
          <p:cNvSpPr>
            <a:spLocks noChangeArrowheads="1"/>
          </p:cNvSpPr>
          <p:nvPr/>
        </p:nvSpPr>
        <p:spPr bwMode="auto">
          <a:xfrm>
            <a:off x="590809" y="7277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14</a:t>
            </a:r>
          </a:p>
        </p:txBody>
      </p:sp>
      <p:sp>
        <p:nvSpPr>
          <p:cNvPr id="13" name="Oval 176"/>
          <p:cNvSpPr>
            <a:spLocks noChangeArrowheads="1"/>
          </p:cNvSpPr>
          <p:nvPr/>
        </p:nvSpPr>
        <p:spPr bwMode="auto">
          <a:xfrm>
            <a:off x="590809" y="7277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13</a:t>
            </a:r>
          </a:p>
        </p:txBody>
      </p:sp>
      <p:sp>
        <p:nvSpPr>
          <p:cNvPr id="14" name="Oval 176"/>
          <p:cNvSpPr>
            <a:spLocks noChangeArrowheads="1"/>
          </p:cNvSpPr>
          <p:nvPr/>
        </p:nvSpPr>
        <p:spPr bwMode="auto">
          <a:xfrm>
            <a:off x="590809" y="7277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12</a:t>
            </a:r>
          </a:p>
        </p:txBody>
      </p:sp>
      <p:sp>
        <p:nvSpPr>
          <p:cNvPr id="15" name="Oval 176"/>
          <p:cNvSpPr>
            <a:spLocks noChangeArrowheads="1"/>
          </p:cNvSpPr>
          <p:nvPr/>
        </p:nvSpPr>
        <p:spPr bwMode="auto">
          <a:xfrm>
            <a:off x="590809" y="7277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11</a:t>
            </a:r>
          </a:p>
        </p:txBody>
      </p:sp>
      <p:sp>
        <p:nvSpPr>
          <p:cNvPr id="16" name="Oval 176"/>
          <p:cNvSpPr>
            <a:spLocks noChangeArrowheads="1"/>
          </p:cNvSpPr>
          <p:nvPr/>
        </p:nvSpPr>
        <p:spPr bwMode="auto">
          <a:xfrm>
            <a:off x="590809" y="7277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17" name="Oval 176"/>
          <p:cNvSpPr>
            <a:spLocks noChangeArrowheads="1"/>
          </p:cNvSpPr>
          <p:nvPr/>
        </p:nvSpPr>
        <p:spPr bwMode="auto">
          <a:xfrm>
            <a:off x="590809" y="7277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9</a:t>
            </a:r>
          </a:p>
        </p:txBody>
      </p:sp>
      <p:sp>
        <p:nvSpPr>
          <p:cNvPr id="18" name="Oval 176"/>
          <p:cNvSpPr>
            <a:spLocks noChangeArrowheads="1"/>
          </p:cNvSpPr>
          <p:nvPr/>
        </p:nvSpPr>
        <p:spPr bwMode="auto">
          <a:xfrm>
            <a:off x="590809" y="7277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8</a:t>
            </a:r>
          </a:p>
        </p:txBody>
      </p:sp>
      <p:sp>
        <p:nvSpPr>
          <p:cNvPr id="19" name="Oval 176"/>
          <p:cNvSpPr>
            <a:spLocks noChangeArrowheads="1"/>
          </p:cNvSpPr>
          <p:nvPr/>
        </p:nvSpPr>
        <p:spPr bwMode="auto">
          <a:xfrm>
            <a:off x="590809" y="7277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7</a:t>
            </a:r>
          </a:p>
        </p:txBody>
      </p:sp>
      <p:sp>
        <p:nvSpPr>
          <p:cNvPr id="20" name="Oval 176"/>
          <p:cNvSpPr>
            <a:spLocks noChangeArrowheads="1"/>
          </p:cNvSpPr>
          <p:nvPr/>
        </p:nvSpPr>
        <p:spPr bwMode="auto">
          <a:xfrm>
            <a:off x="590809" y="7277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6</a:t>
            </a:r>
          </a:p>
        </p:txBody>
      </p:sp>
      <p:sp>
        <p:nvSpPr>
          <p:cNvPr id="21" name="Oval 176"/>
          <p:cNvSpPr>
            <a:spLocks noChangeArrowheads="1"/>
          </p:cNvSpPr>
          <p:nvPr/>
        </p:nvSpPr>
        <p:spPr bwMode="auto">
          <a:xfrm>
            <a:off x="590809" y="7277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5</a:t>
            </a:r>
          </a:p>
        </p:txBody>
      </p:sp>
      <p:sp>
        <p:nvSpPr>
          <p:cNvPr id="22" name="Oval 176"/>
          <p:cNvSpPr>
            <a:spLocks noChangeArrowheads="1"/>
          </p:cNvSpPr>
          <p:nvPr/>
        </p:nvSpPr>
        <p:spPr bwMode="auto">
          <a:xfrm>
            <a:off x="590809" y="7277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4</a:t>
            </a:r>
          </a:p>
        </p:txBody>
      </p:sp>
      <p:sp>
        <p:nvSpPr>
          <p:cNvPr id="23" name="Oval 176"/>
          <p:cNvSpPr>
            <a:spLocks noChangeArrowheads="1"/>
          </p:cNvSpPr>
          <p:nvPr/>
        </p:nvSpPr>
        <p:spPr bwMode="auto">
          <a:xfrm>
            <a:off x="590809" y="7277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3</a:t>
            </a:r>
          </a:p>
        </p:txBody>
      </p:sp>
      <p:sp>
        <p:nvSpPr>
          <p:cNvPr id="24" name="Oval 176"/>
          <p:cNvSpPr>
            <a:spLocks noChangeArrowheads="1"/>
          </p:cNvSpPr>
          <p:nvPr/>
        </p:nvSpPr>
        <p:spPr bwMode="auto">
          <a:xfrm>
            <a:off x="590809" y="7277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5" name="Oval 176"/>
          <p:cNvSpPr>
            <a:spLocks noChangeArrowheads="1"/>
          </p:cNvSpPr>
          <p:nvPr/>
        </p:nvSpPr>
        <p:spPr bwMode="auto">
          <a:xfrm>
            <a:off x="590809" y="7277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1</a:t>
            </a:r>
          </a:p>
        </p:txBody>
      </p:sp>
      <p:sp>
        <p:nvSpPr>
          <p:cNvPr id="26" name="Oval 176"/>
          <p:cNvSpPr>
            <a:spLocks noChangeArrowheads="1"/>
          </p:cNvSpPr>
          <p:nvPr/>
        </p:nvSpPr>
        <p:spPr bwMode="auto">
          <a:xfrm>
            <a:off x="590809" y="7277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itchFamily="34" charset="0"/>
                <a:ea typeface="+mn-ea"/>
                <a:cs typeface="+mn-cs"/>
              </a:rPr>
              <a:t>0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8939" y="402052"/>
            <a:ext cx="1713061" cy="166226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C8498BF0-6638-43AD-BFA6-52C8E30A699A}"/>
              </a:ext>
            </a:extLst>
          </p:cNvPr>
          <p:cNvSpPr/>
          <p:nvPr/>
        </p:nvSpPr>
        <p:spPr>
          <a:xfrm>
            <a:off x="698269" y="3976577"/>
            <a:ext cx="3629181" cy="691116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/>
              <a:t>A. </a:t>
            </a:r>
            <a:r>
              <a:rPr lang="en-US" sz="4000" dirty="0" err="1"/>
              <a:t>Chất</a:t>
            </a:r>
            <a:r>
              <a:rPr lang="en-US" sz="4000" dirty="0"/>
              <a:t> </a:t>
            </a:r>
            <a:r>
              <a:rPr lang="en-US" sz="4000" dirty="0" err="1"/>
              <a:t>lượng</a:t>
            </a:r>
            <a:endParaRPr lang="en-US" sz="4000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8D8525C8-BD48-4E89-AE0E-982B238B75A2}"/>
              </a:ext>
            </a:extLst>
          </p:cNvPr>
          <p:cNvSpPr/>
          <p:nvPr/>
        </p:nvSpPr>
        <p:spPr>
          <a:xfrm>
            <a:off x="4835298" y="3976577"/>
            <a:ext cx="2277883" cy="691116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/>
              <a:t>B. </a:t>
            </a:r>
            <a:r>
              <a:rPr lang="en-US" sz="4000" dirty="0" err="1"/>
              <a:t>Giá</a:t>
            </a:r>
            <a:r>
              <a:rPr lang="en-US" sz="4000" dirty="0"/>
              <a:t> </a:t>
            </a:r>
            <a:r>
              <a:rPr lang="en-US" sz="4000" dirty="0" err="1"/>
              <a:t>cả</a:t>
            </a:r>
            <a:endParaRPr lang="en-US" sz="4000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81D43335-058B-413E-84D1-B2C26668477F}"/>
              </a:ext>
            </a:extLst>
          </p:cNvPr>
          <p:cNvSpPr/>
          <p:nvPr/>
        </p:nvSpPr>
        <p:spPr>
          <a:xfrm>
            <a:off x="8016949" y="3976577"/>
            <a:ext cx="2606707" cy="691116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/>
              <a:t>C. </a:t>
            </a:r>
            <a:r>
              <a:rPr lang="en-US" sz="4000" dirty="0" err="1"/>
              <a:t>Cả</a:t>
            </a:r>
            <a:r>
              <a:rPr lang="en-US" sz="4000" dirty="0"/>
              <a:t> A </a:t>
            </a:r>
            <a:r>
              <a:rPr lang="en-US" sz="4000" dirty="0" err="1"/>
              <a:t>và</a:t>
            </a:r>
            <a:r>
              <a:rPr lang="en-US" sz="4000" dirty="0"/>
              <a:t> B</a:t>
            </a:r>
          </a:p>
        </p:txBody>
      </p:sp>
    </p:spTree>
    <p:extLst>
      <p:ext uri="{BB962C8B-B14F-4D97-AF65-F5344CB8AC3E}">
        <p14:creationId xmlns:p14="http://schemas.microsoft.com/office/powerpoint/2010/main" val="4282215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374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rgb" dir="cw">
                                      <p:cBhvr>
                                        <p:cTn id="5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rgb" dir="cw">
                                      <p:cBhvr>
                                        <p:cTn id="5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5152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000"/>
                            </p:stCondLst>
                            <p:childTnLst>
                              <p:par>
                                <p:cTn id="6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000"/>
                            </p:stCondLst>
                            <p:childTnLst>
                              <p:par>
                                <p:cTn id="6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4000"/>
                            </p:stCondLst>
                            <p:childTnLst>
                              <p:par>
                                <p:cTn id="6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0"/>
                            </p:stCondLst>
                            <p:childTnLst>
                              <p:par>
                                <p:cTn id="7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6000"/>
                            </p:stCondLst>
                            <p:childTnLst>
                              <p:par>
                                <p:cTn id="7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7000"/>
                            </p:stCondLst>
                            <p:childTnLst>
                              <p:par>
                                <p:cTn id="7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8000"/>
                            </p:stCondLst>
                            <p:childTnLst>
                              <p:par>
                                <p:cTn id="8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9000"/>
                            </p:stCondLst>
                            <p:childTnLst>
                              <p:par>
                                <p:cTn id="8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000"/>
                            </p:stCondLst>
                            <p:childTnLst>
                              <p:par>
                                <p:cTn id="8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1000"/>
                            </p:stCondLst>
                            <p:childTnLst>
                              <p:par>
                                <p:cTn id="9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2000"/>
                            </p:stCondLst>
                            <p:childTnLst>
                              <p:par>
                                <p:cTn id="9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3000"/>
                            </p:stCondLst>
                            <p:childTnLst>
                              <p:par>
                                <p:cTn id="9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4000"/>
                            </p:stCondLst>
                            <p:childTnLst>
                              <p:par>
                                <p:cTn id="9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5000"/>
                            </p:stCondLst>
                            <p:childTnLst>
                              <p:par>
                                <p:cTn id="10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GU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8" grpId="0" animBg="1"/>
      <p:bldP spid="27" grpId="0" animBg="1"/>
      <p:bldP spid="28" grpId="0" animBg="1"/>
      <p:bldP spid="28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ội dung CH"/>
          <p:cNvSpPr/>
          <p:nvPr/>
        </p:nvSpPr>
        <p:spPr>
          <a:xfrm>
            <a:off x="572161" y="685801"/>
            <a:ext cx="11258266" cy="4867102"/>
          </a:xfrm>
          <a:prstGeom prst="roundRect">
            <a:avLst/>
          </a:prstGeom>
          <a:solidFill>
            <a:srgbClr val="FFFF00">
              <a:alpha val="80000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lnSpc>
                <a:spcPct val="150000"/>
              </a:lnSpc>
              <a:defRPr/>
            </a:pP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 pitchFamily="34" charset="0"/>
              <a:ea typeface="+mn-ea"/>
              <a:cs typeface="Tahoma" pitchFamily="34" charset="0"/>
            </a:endParaRPr>
          </a:p>
        </p:txBody>
      </p:sp>
      <p:sp>
        <p:nvSpPr>
          <p:cNvPr id="3" name="Câu hỏi"/>
          <p:cNvSpPr/>
          <p:nvPr/>
        </p:nvSpPr>
        <p:spPr>
          <a:xfrm>
            <a:off x="3424844" y="0"/>
            <a:ext cx="5552901" cy="68580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54E0A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Câu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54E0A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54E0A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hỏi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54E0A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  </a:t>
            </a:r>
          </a:p>
        </p:txBody>
      </p:sp>
      <p:sp>
        <p:nvSpPr>
          <p:cNvPr id="4" name="Đáp án"/>
          <p:cNvSpPr/>
          <p:nvPr/>
        </p:nvSpPr>
        <p:spPr>
          <a:xfrm>
            <a:off x="714895" y="3883377"/>
            <a:ext cx="10906298" cy="1484019"/>
          </a:xfrm>
          <a:prstGeom prst="roundRect">
            <a:avLst>
              <a:gd name="adj" fmla="val 50000"/>
            </a:avLst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Đáp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án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: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Máy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 bay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 </a:t>
            </a:r>
          </a:p>
        </p:txBody>
      </p:sp>
      <p:sp>
        <p:nvSpPr>
          <p:cNvPr id="5" name="Rectangle 4"/>
          <p:cNvSpPr/>
          <p:nvPr/>
        </p:nvSpPr>
        <p:spPr>
          <a:xfrm>
            <a:off x="4370575" y="685800"/>
            <a:ext cx="4814138" cy="378565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vi-VN" sz="4000" dirty="0">
                <a:latin typeface="+mj-lt"/>
              </a:rPr>
              <a:t>Chẳng phải chim</a:t>
            </a:r>
          </a:p>
          <a:p>
            <a:r>
              <a:rPr lang="vi-VN" sz="4000" dirty="0">
                <a:latin typeface="+mj-lt"/>
              </a:rPr>
              <a:t>Mà bay trên trời</a:t>
            </a:r>
          </a:p>
          <a:p>
            <a:r>
              <a:rPr lang="vi-VN" sz="4000" dirty="0">
                <a:latin typeface="+mj-lt"/>
              </a:rPr>
              <a:t>Chở được nhiều người</a:t>
            </a:r>
          </a:p>
          <a:p>
            <a:r>
              <a:rPr lang="vi-VN" sz="4000" dirty="0">
                <a:latin typeface="+mj-lt"/>
              </a:rPr>
              <a:t>Đi khắp mọi nơi</a:t>
            </a:r>
          </a:p>
          <a:p>
            <a:r>
              <a:rPr lang="vi-VN" sz="4000" dirty="0">
                <a:latin typeface="+mj-lt"/>
              </a:rPr>
              <a:t>Là cái gì?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none" spc="0" normalizeH="0" baseline="0" noProof="0" dirty="0">
              <a:ln w="0"/>
              <a:solidFill>
                <a:srgbClr val="7030A0"/>
              </a:solidFill>
              <a:effectLst/>
              <a:uLnTx/>
              <a:uFillTx/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6" name="Beach_Disc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168044" y="-777892"/>
            <a:ext cx="609600" cy="609600"/>
          </a:xfrm>
          <a:prstGeom prst="rect">
            <a:avLst/>
          </a:prstGeom>
        </p:spPr>
      </p:pic>
      <p:pic>
        <p:nvPicPr>
          <p:cNvPr id="9" name="Picture 8">
            <a:hlinkClick r:id="rId9" action="ppaction://hlinksldjump"/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9036" b="80599" l="15154" r="63324"/>
                    </a14:imgEffect>
                  </a14:imgLayer>
                </a14:imgProps>
              </a:ext>
            </a:extLst>
          </a:blip>
          <a:srcRect l="14807" t="28545" r="36145" b="18756"/>
          <a:stretch/>
        </p:blipFill>
        <p:spPr>
          <a:xfrm>
            <a:off x="10226071" y="5552903"/>
            <a:ext cx="1620982" cy="1305097"/>
          </a:xfrm>
          <a:prstGeom prst="rect">
            <a:avLst/>
          </a:prstGeom>
        </p:spPr>
      </p:pic>
      <p:pic>
        <p:nvPicPr>
          <p:cNvPr id="10" name="Picture 115" descr="ALRMCLOK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209" y="346749"/>
            <a:ext cx="1008063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Oval 176"/>
          <p:cNvSpPr>
            <a:spLocks noChangeArrowheads="1"/>
          </p:cNvSpPr>
          <p:nvPr/>
        </p:nvSpPr>
        <p:spPr bwMode="auto">
          <a:xfrm>
            <a:off x="590809" y="7277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15</a:t>
            </a:r>
          </a:p>
        </p:txBody>
      </p:sp>
      <p:sp>
        <p:nvSpPr>
          <p:cNvPr id="12" name="Oval 176"/>
          <p:cNvSpPr>
            <a:spLocks noChangeArrowheads="1"/>
          </p:cNvSpPr>
          <p:nvPr/>
        </p:nvSpPr>
        <p:spPr bwMode="auto">
          <a:xfrm>
            <a:off x="590809" y="7277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14</a:t>
            </a:r>
          </a:p>
        </p:txBody>
      </p:sp>
      <p:sp>
        <p:nvSpPr>
          <p:cNvPr id="13" name="Oval 176"/>
          <p:cNvSpPr>
            <a:spLocks noChangeArrowheads="1"/>
          </p:cNvSpPr>
          <p:nvPr/>
        </p:nvSpPr>
        <p:spPr bwMode="auto">
          <a:xfrm>
            <a:off x="590809" y="7277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13</a:t>
            </a:r>
          </a:p>
        </p:txBody>
      </p:sp>
      <p:sp>
        <p:nvSpPr>
          <p:cNvPr id="14" name="Oval 176"/>
          <p:cNvSpPr>
            <a:spLocks noChangeArrowheads="1"/>
          </p:cNvSpPr>
          <p:nvPr/>
        </p:nvSpPr>
        <p:spPr bwMode="auto">
          <a:xfrm>
            <a:off x="590809" y="7277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12</a:t>
            </a:r>
          </a:p>
        </p:txBody>
      </p:sp>
      <p:sp>
        <p:nvSpPr>
          <p:cNvPr id="15" name="Oval 176"/>
          <p:cNvSpPr>
            <a:spLocks noChangeArrowheads="1"/>
          </p:cNvSpPr>
          <p:nvPr/>
        </p:nvSpPr>
        <p:spPr bwMode="auto">
          <a:xfrm>
            <a:off x="590809" y="7277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11</a:t>
            </a:r>
          </a:p>
        </p:txBody>
      </p:sp>
      <p:sp>
        <p:nvSpPr>
          <p:cNvPr id="16" name="Oval 176"/>
          <p:cNvSpPr>
            <a:spLocks noChangeArrowheads="1"/>
          </p:cNvSpPr>
          <p:nvPr/>
        </p:nvSpPr>
        <p:spPr bwMode="auto">
          <a:xfrm>
            <a:off x="590809" y="7277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17" name="Oval 176"/>
          <p:cNvSpPr>
            <a:spLocks noChangeArrowheads="1"/>
          </p:cNvSpPr>
          <p:nvPr/>
        </p:nvSpPr>
        <p:spPr bwMode="auto">
          <a:xfrm>
            <a:off x="590809" y="7277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9</a:t>
            </a:r>
          </a:p>
        </p:txBody>
      </p:sp>
      <p:sp>
        <p:nvSpPr>
          <p:cNvPr id="18" name="Oval 176"/>
          <p:cNvSpPr>
            <a:spLocks noChangeArrowheads="1"/>
          </p:cNvSpPr>
          <p:nvPr/>
        </p:nvSpPr>
        <p:spPr bwMode="auto">
          <a:xfrm>
            <a:off x="590809" y="7277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8</a:t>
            </a:r>
          </a:p>
        </p:txBody>
      </p:sp>
      <p:sp>
        <p:nvSpPr>
          <p:cNvPr id="19" name="Oval 176"/>
          <p:cNvSpPr>
            <a:spLocks noChangeArrowheads="1"/>
          </p:cNvSpPr>
          <p:nvPr/>
        </p:nvSpPr>
        <p:spPr bwMode="auto">
          <a:xfrm>
            <a:off x="590809" y="7277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7</a:t>
            </a:r>
          </a:p>
        </p:txBody>
      </p:sp>
      <p:sp>
        <p:nvSpPr>
          <p:cNvPr id="20" name="Oval 176"/>
          <p:cNvSpPr>
            <a:spLocks noChangeArrowheads="1"/>
          </p:cNvSpPr>
          <p:nvPr/>
        </p:nvSpPr>
        <p:spPr bwMode="auto">
          <a:xfrm>
            <a:off x="590809" y="7277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6</a:t>
            </a:r>
          </a:p>
        </p:txBody>
      </p:sp>
      <p:sp>
        <p:nvSpPr>
          <p:cNvPr id="21" name="Oval 176"/>
          <p:cNvSpPr>
            <a:spLocks noChangeArrowheads="1"/>
          </p:cNvSpPr>
          <p:nvPr/>
        </p:nvSpPr>
        <p:spPr bwMode="auto">
          <a:xfrm>
            <a:off x="590809" y="7277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5</a:t>
            </a:r>
          </a:p>
        </p:txBody>
      </p:sp>
      <p:sp>
        <p:nvSpPr>
          <p:cNvPr id="22" name="Oval 176"/>
          <p:cNvSpPr>
            <a:spLocks noChangeArrowheads="1"/>
          </p:cNvSpPr>
          <p:nvPr/>
        </p:nvSpPr>
        <p:spPr bwMode="auto">
          <a:xfrm>
            <a:off x="590809" y="7277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4</a:t>
            </a:r>
          </a:p>
        </p:txBody>
      </p:sp>
      <p:sp>
        <p:nvSpPr>
          <p:cNvPr id="23" name="Oval 176"/>
          <p:cNvSpPr>
            <a:spLocks noChangeArrowheads="1"/>
          </p:cNvSpPr>
          <p:nvPr/>
        </p:nvSpPr>
        <p:spPr bwMode="auto">
          <a:xfrm>
            <a:off x="590809" y="7277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3</a:t>
            </a:r>
          </a:p>
        </p:txBody>
      </p:sp>
      <p:sp>
        <p:nvSpPr>
          <p:cNvPr id="24" name="Oval 176"/>
          <p:cNvSpPr>
            <a:spLocks noChangeArrowheads="1"/>
          </p:cNvSpPr>
          <p:nvPr/>
        </p:nvSpPr>
        <p:spPr bwMode="auto">
          <a:xfrm>
            <a:off x="590809" y="7277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5" name="Oval 176"/>
          <p:cNvSpPr>
            <a:spLocks noChangeArrowheads="1"/>
          </p:cNvSpPr>
          <p:nvPr/>
        </p:nvSpPr>
        <p:spPr bwMode="auto">
          <a:xfrm>
            <a:off x="590809" y="7277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1</a:t>
            </a:r>
          </a:p>
        </p:txBody>
      </p:sp>
      <p:sp>
        <p:nvSpPr>
          <p:cNvPr id="26" name="Oval 176"/>
          <p:cNvSpPr>
            <a:spLocks noChangeArrowheads="1"/>
          </p:cNvSpPr>
          <p:nvPr/>
        </p:nvSpPr>
        <p:spPr bwMode="auto">
          <a:xfrm>
            <a:off x="590809" y="7277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itchFamily="34" charset="0"/>
                <a:ea typeface="+mn-ea"/>
                <a:cs typeface="+mn-cs"/>
              </a:rPr>
              <a:t>0</a:t>
            </a: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6241" y="418868"/>
            <a:ext cx="1895759" cy="2052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840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374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5152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"/>
                            </p:stCondLst>
                            <p:childTnLst>
                              <p:par>
                                <p:cTn id="5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3000"/>
                            </p:stCondLst>
                            <p:childTnLst>
                              <p:par>
                                <p:cTn id="6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4000"/>
                            </p:stCondLst>
                            <p:childTnLst>
                              <p:par>
                                <p:cTn id="6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0"/>
                            </p:stCondLst>
                            <p:childTnLst>
                              <p:par>
                                <p:cTn id="6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6000"/>
                            </p:stCondLst>
                            <p:childTnLst>
                              <p:par>
                                <p:cTn id="6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7000"/>
                            </p:stCondLst>
                            <p:childTnLst>
                              <p:par>
                                <p:cTn id="7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8000"/>
                            </p:stCondLst>
                            <p:childTnLst>
                              <p:par>
                                <p:cTn id="7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9000"/>
                            </p:stCondLst>
                            <p:childTnLst>
                              <p:par>
                                <p:cTn id="7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0"/>
                            </p:stCondLst>
                            <p:childTnLst>
                              <p:par>
                                <p:cTn id="8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1000"/>
                            </p:stCondLst>
                            <p:childTnLst>
                              <p:par>
                                <p:cTn id="8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2000"/>
                            </p:stCondLst>
                            <p:childTnLst>
                              <p:par>
                                <p:cTn id="8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3000"/>
                            </p:stCondLst>
                            <p:childTnLst>
                              <p:par>
                                <p:cTn id="9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4000"/>
                            </p:stCondLst>
                            <p:childTnLst>
                              <p:par>
                                <p:cTn id="9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5000"/>
                            </p:stCondLst>
                            <p:childTnLst>
                              <p:par>
                                <p:cTn id="9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GU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ội dung CH"/>
          <p:cNvSpPr/>
          <p:nvPr/>
        </p:nvSpPr>
        <p:spPr>
          <a:xfrm>
            <a:off x="572161" y="685801"/>
            <a:ext cx="11258266" cy="4867102"/>
          </a:xfrm>
          <a:prstGeom prst="roundRect">
            <a:avLst/>
          </a:prstGeom>
          <a:solidFill>
            <a:srgbClr val="FFFF00">
              <a:alpha val="80000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 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Tahoma" pitchFamily="34" charset="0"/>
              <a:ea typeface="+mn-ea"/>
              <a:cs typeface="Tahoma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 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 pitchFamily="34" charset="0"/>
              <a:ea typeface="+mn-ea"/>
              <a:cs typeface="Tahoma" pitchFamily="34" charset="0"/>
            </a:endParaRPr>
          </a:p>
        </p:txBody>
      </p:sp>
      <p:sp>
        <p:nvSpPr>
          <p:cNvPr id="3" name="Câu hỏi"/>
          <p:cNvSpPr/>
          <p:nvPr/>
        </p:nvSpPr>
        <p:spPr>
          <a:xfrm>
            <a:off x="3424844" y="0"/>
            <a:ext cx="5552901" cy="68580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54E0A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Câu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54E0A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54E0A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hỏi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54E0A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  </a:t>
            </a:r>
          </a:p>
        </p:txBody>
      </p:sp>
      <p:sp>
        <p:nvSpPr>
          <p:cNvPr id="4" name="Đáp án"/>
          <p:cNvSpPr/>
          <p:nvPr/>
        </p:nvSpPr>
        <p:spPr>
          <a:xfrm>
            <a:off x="714895" y="3666737"/>
            <a:ext cx="10906298" cy="1700660"/>
          </a:xfrm>
          <a:prstGeom prst="roundRect">
            <a:avLst>
              <a:gd name="adj" fmla="val 50000"/>
            </a:avLst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Đáp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án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: Con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tàu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 </a:t>
            </a:r>
          </a:p>
        </p:txBody>
      </p:sp>
      <p:sp>
        <p:nvSpPr>
          <p:cNvPr id="5" name="Rectangle 4"/>
          <p:cNvSpPr/>
          <p:nvPr/>
        </p:nvSpPr>
        <p:spPr>
          <a:xfrm>
            <a:off x="2513519" y="1310406"/>
            <a:ext cx="8533105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4000" dirty="0">
                <a:latin typeface="+mj-lt"/>
              </a:rPr>
              <a:t>Con gì vượt sóng ra khơi</a:t>
            </a:r>
          </a:p>
          <a:p>
            <a:pPr algn="ctr"/>
            <a:r>
              <a:rPr lang="vi-VN" sz="4000" dirty="0">
                <a:latin typeface="+mj-lt"/>
              </a:rPr>
              <a:t>Năm châu, bốn biển tới chơi khắp vùng?</a:t>
            </a:r>
          </a:p>
        </p:txBody>
      </p:sp>
      <p:pic>
        <p:nvPicPr>
          <p:cNvPr id="6" name="Beach_Disc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168044" y="-777892"/>
            <a:ext cx="609600" cy="609600"/>
          </a:xfrm>
          <a:prstGeom prst="rect">
            <a:avLst/>
          </a:prstGeom>
        </p:spPr>
      </p:pic>
      <p:pic>
        <p:nvPicPr>
          <p:cNvPr id="9" name="Picture 8">
            <a:hlinkClick r:id="rId9" action="ppaction://hlinksldjump"/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9036" b="80599" l="15154" r="63324"/>
                    </a14:imgEffect>
                  </a14:imgLayer>
                </a14:imgProps>
              </a:ext>
            </a:extLst>
          </a:blip>
          <a:srcRect l="14807" t="28545" r="36145" b="18756"/>
          <a:stretch/>
        </p:blipFill>
        <p:spPr>
          <a:xfrm>
            <a:off x="10226071" y="5552903"/>
            <a:ext cx="1620982" cy="1305097"/>
          </a:xfrm>
          <a:prstGeom prst="rect">
            <a:avLst/>
          </a:prstGeom>
        </p:spPr>
      </p:pic>
      <p:pic>
        <p:nvPicPr>
          <p:cNvPr id="10" name="Picture 115" descr="ALRMCLOK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209" y="346749"/>
            <a:ext cx="1008063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Oval 176"/>
          <p:cNvSpPr>
            <a:spLocks noChangeArrowheads="1"/>
          </p:cNvSpPr>
          <p:nvPr/>
        </p:nvSpPr>
        <p:spPr bwMode="auto">
          <a:xfrm>
            <a:off x="590809" y="7277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15</a:t>
            </a:r>
          </a:p>
        </p:txBody>
      </p:sp>
      <p:sp>
        <p:nvSpPr>
          <p:cNvPr id="12" name="Oval 176"/>
          <p:cNvSpPr>
            <a:spLocks noChangeArrowheads="1"/>
          </p:cNvSpPr>
          <p:nvPr/>
        </p:nvSpPr>
        <p:spPr bwMode="auto">
          <a:xfrm>
            <a:off x="590809" y="7277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14</a:t>
            </a:r>
          </a:p>
        </p:txBody>
      </p:sp>
      <p:sp>
        <p:nvSpPr>
          <p:cNvPr id="13" name="Oval 176"/>
          <p:cNvSpPr>
            <a:spLocks noChangeArrowheads="1"/>
          </p:cNvSpPr>
          <p:nvPr/>
        </p:nvSpPr>
        <p:spPr bwMode="auto">
          <a:xfrm>
            <a:off x="590809" y="7277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13</a:t>
            </a:r>
          </a:p>
        </p:txBody>
      </p:sp>
      <p:sp>
        <p:nvSpPr>
          <p:cNvPr id="14" name="Oval 176"/>
          <p:cNvSpPr>
            <a:spLocks noChangeArrowheads="1"/>
          </p:cNvSpPr>
          <p:nvPr/>
        </p:nvSpPr>
        <p:spPr bwMode="auto">
          <a:xfrm>
            <a:off x="590809" y="7277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12</a:t>
            </a:r>
          </a:p>
        </p:txBody>
      </p:sp>
      <p:sp>
        <p:nvSpPr>
          <p:cNvPr id="15" name="Oval 176"/>
          <p:cNvSpPr>
            <a:spLocks noChangeArrowheads="1"/>
          </p:cNvSpPr>
          <p:nvPr/>
        </p:nvSpPr>
        <p:spPr bwMode="auto">
          <a:xfrm>
            <a:off x="590809" y="7277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11</a:t>
            </a:r>
          </a:p>
        </p:txBody>
      </p:sp>
      <p:sp>
        <p:nvSpPr>
          <p:cNvPr id="16" name="Oval 176"/>
          <p:cNvSpPr>
            <a:spLocks noChangeArrowheads="1"/>
          </p:cNvSpPr>
          <p:nvPr/>
        </p:nvSpPr>
        <p:spPr bwMode="auto">
          <a:xfrm>
            <a:off x="590809" y="7277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17" name="Oval 176"/>
          <p:cNvSpPr>
            <a:spLocks noChangeArrowheads="1"/>
          </p:cNvSpPr>
          <p:nvPr/>
        </p:nvSpPr>
        <p:spPr bwMode="auto">
          <a:xfrm>
            <a:off x="590809" y="7277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9</a:t>
            </a:r>
          </a:p>
        </p:txBody>
      </p:sp>
      <p:sp>
        <p:nvSpPr>
          <p:cNvPr id="18" name="Oval 176"/>
          <p:cNvSpPr>
            <a:spLocks noChangeArrowheads="1"/>
          </p:cNvSpPr>
          <p:nvPr/>
        </p:nvSpPr>
        <p:spPr bwMode="auto">
          <a:xfrm>
            <a:off x="590809" y="7277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8</a:t>
            </a:r>
          </a:p>
        </p:txBody>
      </p:sp>
      <p:sp>
        <p:nvSpPr>
          <p:cNvPr id="19" name="Oval 176"/>
          <p:cNvSpPr>
            <a:spLocks noChangeArrowheads="1"/>
          </p:cNvSpPr>
          <p:nvPr/>
        </p:nvSpPr>
        <p:spPr bwMode="auto">
          <a:xfrm>
            <a:off x="590809" y="7277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7</a:t>
            </a:r>
          </a:p>
        </p:txBody>
      </p:sp>
      <p:sp>
        <p:nvSpPr>
          <p:cNvPr id="20" name="Oval 176"/>
          <p:cNvSpPr>
            <a:spLocks noChangeArrowheads="1"/>
          </p:cNvSpPr>
          <p:nvPr/>
        </p:nvSpPr>
        <p:spPr bwMode="auto">
          <a:xfrm>
            <a:off x="590809" y="7277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6</a:t>
            </a:r>
          </a:p>
        </p:txBody>
      </p:sp>
      <p:sp>
        <p:nvSpPr>
          <p:cNvPr id="21" name="Oval 176"/>
          <p:cNvSpPr>
            <a:spLocks noChangeArrowheads="1"/>
          </p:cNvSpPr>
          <p:nvPr/>
        </p:nvSpPr>
        <p:spPr bwMode="auto">
          <a:xfrm>
            <a:off x="590809" y="7277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5</a:t>
            </a:r>
          </a:p>
        </p:txBody>
      </p:sp>
      <p:sp>
        <p:nvSpPr>
          <p:cNvPr id="22" name="Oval 176"/>
          <p:cNvSpPr>
            <a:spLocks noChangeArrowheads="1"/>
          </p:cNvSpPr>
          <p:nvPr/>
        </p:nvSpPr>
        <p:spPr bwMode="auto">
          <a:xfrm>
            <a:off x="590809" y="7277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4</a:t>
            </a:r>
          </a:p>
        </p:txBody>
      </p:sp>
      <p:sp>
        <p:nvSpPr>
          <p:cNvPr id="23" name="Oval 176"/>
          <p:cNvSpPr>
            <a:spLocks noChangeArrowheads="1"/>
          </p:cNvSpPr>
          <p:nvPr/>
        </p:nvSpPr>
        <p:spPr bwMode="auto">
          <a:xfrm>
            <a:off x="590809" y="7277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3</a:t>
            </a:r>
          </a:p>
        </p:txBody>
      </p:sp>
      <p:sp>
        <p:nvSpPr>
          <p:cNvPr id="24" name="Oval 176"/>
          <p:cNvSpPr>
            <a:spLocks noChangeArrowheads="1"/>
          </p:cNvSpPr>
          <p:nvPr/>
        </p:nvSpPr>
        <p:spPr bwMode="auto">
          <a:xfrm>
            <a:off x="590809" y="7277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5" name="Oval 176"/>
          <p:cNvSpPr>
            <a:spLocks noChangeArrowheads="1"/>
          </p:cNvSpPr>
          <p:nvPr/>
        </p:nvSpPr>
        <p:spPr bwMode="auto">
          <a:xfrm>
            <a:off x="590809" y="7277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1</a:t>
            </a:r>
          </a:p>
        </p:txBody>
      </p:sp>
      <p:sp>
        <p:nvSpPr>
          <p:cNvPr id="26" name="Oval 176"/>
          <p:cNvSpPr>
            <a:spLocks noChangeArrowheads="1"/>
          </p:cNvSpPr>
          <p:nvPr/>
        </p:nvSpPr>
        <p:spPr bwMode="auto">
          <a:xfrm>
            <a:off x="590809" y="7277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itchFamily="34" charset="0"/>
                <a:ea typeface="+mn-ea"/>
                <a:cs typeface="+mn-cs"/>
              </a:rPr>
              <a:t>0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6071" y="244618"/>
            <a:ext cx="1905000" cy="1581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5382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374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5152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000"/>
                            </p:stCondLst>
                            <p:childTnLst>
                              <p:par>
                                <p:cTn id="4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000"/>
                            </p:stCondLst>
                            <p:childTnLst>
                              <p:par>
                                <p:cTn id="4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0"/>
                            </p:stCondLst>
                            <p:childTnLst>
                              <p:par>
                                <p:cTn id="5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7000"/>
                            </p:stCondLst>
                            <p:childTnLst>
                              <p:par>
                                <p:cTn id="5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8000"/>
                            </p:stCondLst>
                            <p:childTnLst>
                              <p:par>
                                <p:cTn id="5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9000"/>
                            </p:stCondLst>
                            <p:childTnLst>
                              <p:par>
                                <p:cTn id="6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0"/>
                            </p:stCondLst>
                            <p:childTnLst>
                              <p:par>
                                <p:cTn id="6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1000"/>
                            </p:stCondLst>
                            <p:childTnLst>
                              <p:par>
                                <p:cTn id="6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2000"/>
                            </p:stCondLst>
                            <p:childTnLst>
                              <p:par>
                                <p:cTn id="7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3000"/>
                            </p:stCondLst>
                            <p:childTnLst>
                              <p:par>
                                <p:cTn id="7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4000"/>
                            </p:stCondLst>
                            <p:childTnLst>
                              <p:par>
                                <p:cTn id="7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5000"/>
                            </p:stCondLst>
                            <p:childTnLst>
                              <p:par>
                                <p:cTn id="8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GU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 rotWithShape="1">
          <a:blip r:embed="rId3" cstate="screen"/>
          <a:srcRect r="1773"/>
          <a:stretch>
            <a:fillRect/>
          </a:stretch>
        </p:blipFill>
        <p:spPr>
          <a:xfrm>
            <a:off x="-11511" y="3927336"/>
            <a:ext cx="12203511" cy="3004447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 rotWithShape="1">
          <a:blip r:embed="rId4" cstate="screen"/>
          <a:srcRect l="1020" b="5828"/>
          <a:stretch>
            <a:fillRect/>
          </a:stretch>
        </p:blipFill>
        <p:spPr>
          <a:xfrm>
            <a:off x="28241" y="4782626"/>
            <a:ext cx="12188826" cy="2149157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344495" y="4204133"/>
            <a:ext cx="11936455" cy="2786205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6" cstate="screen"/>
          <a:stretch>
            <a:fillRect/>
          </a:stretch>
        </p:blipFill>
        <p:spPr>
          <a:xfrm>
            <a:off x="28241" y="2844921"/>
            <a:ext cx="810409" cy="956924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18804" y="295458"/>
            <a:ext cx="1525010" cy="272976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415841" y="945067"/>
            <a:ext cx="79371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normalizeH="0" baseline="0" noProof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uLnTx/>
                <a:uFillTx/>
                <a:latin typeface="iCiel Mijas" panose="02000506000000020004" pitchFamily="50" charset="0"/>
                <a:ea typeface="+mn-ea"/>
                <a:cs typeface="+mn-cs"/>
              </a:rPr>
              <a:t>Bài</a:t>
            </a:r>
            <a:r>
              <a:rPr kumimoji="0" lang="en-US" sz="7200" b="1" i="0" u="none" strike="noStrike" kern="1200" normalizeH="0" baseline="0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uLnTx/>
                <a:uFillTx/>
                <a:latin typeface="iCiel Mijas" panose="02000506000000020004" pitchFamily="50" charset="0"/>
                <a:ea typeface="+mn-ea"/>
                <a:cs typeface="+mn-cs"/>
              </a:rPr>
              <a:t> 13: </a:t>
            </a:r>
            <a:r>
              <a:rPr kumimoji="0" lang="en-US" sz="7200" b="1" i="0" u="none" strike="noStrike" kern="1200" normalizeH="0" baseline="0" noProof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uLnTx/>
                <a:uFillTx/>
                <a:latin typeface="iCiel Mijas" panose="02000506000000020004" pitchFamily="50" charset="0"/>
                <a:ea typeface="+mn-ea"/>
                <a:cs typeface="+mn-cs"/>
              </a:rPr>
              <a:t>Hoạt</a:t>
            </a:r>
            <a:r>
              <a:rPr kumimoji="0" lang="en-US" sz="7200" b="1" i="0" u="none" strike="noStrike" kern="1200" normalizeH="0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uLnTx/>
                <a:uFillTx/>
                <a:latin typeface="iCiel Mijas" panose="02000506000000020004" pitchFamily="50" charset="0"/>
                <a:ea typeface="+mn-ea"/>
                <a:cs typeface="+mn-cs"/>
              </a:rPr>
              <a:t> </a:t>
            </a:r>
            <a:r>
              <a:rPr kumimoji="0" lang="en-US" sz="7200" b="1" i="0" u="none" strike="noStrike" kern="1200" normalizeH="0" noProof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uLnTx/>
                <a:uFillTx/>
                <a:latin typeface="iCiel Mijas" panose="02000506000000020004" pitchFamily="50" charset="0"/>
                <a:ea typeface="+mn-ea"/>
                <a:cs typeface="+mn-cs"/>
              </a:rPr>
              <a:t>động</a:t>
            </a:r>
            <a:r>
              <a:rPr kumimoji="0" lang="en-US" sz="7200" b="1" i="0" u="none" strike="noStrike" kern="1200" normalizeH="0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uLnTx/>
                <a:uFillTx/>
                <a:latin typeface="iCiel Mijas" panose="02000506000000020004" pitchFamily="50" charset="0"/>
                <a:ea typeface="+mn-ea"/>
                <a:cs typeface="+mn-cs"/>
              </a:rPr>
              <a:t> </a:t>
            </a:r>
            <a:r>
              <a:rPr kumimoji="0" lang="en-US" sz="7200" b="1" i="0" u="none" strike="noStrike" kern="1200" normalizeH="0" noProof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uLnTx/>
                <a:uFillTx/>
                <a:latin typeface="iCiel Mijas" panose="02000506000000020004" pitchFamily="50" charset="0"/>
                <a:ea typeface="+mn-ea"/>
                <a:cs typeface="+mn-cs"/>
              </a:rPr>
              <a:t>giao</a:t>
            </a:r>
            <a:r>
              <a:rPr kumimoji="0" lang="en-US" sz="7200" b="1" i="0" u="none" strike="noStrike" kern="1200" normalizeH="0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uLnTx/>
                <a:uFillTx/>
                <a:latin typeface="iCiel Mijas" panose="02000506000000020004" pitchFamily="50" charset="0"/>
                <a:ea typeface="+mn-ea"/>
                <a:cs typeface="+mn-cs"/>
              </a:rPr>
              <a:t> </a:t>
            </a:r>
            <a:r>
              <a:rPr kumimoji="0" lang="en-US" sz="7200" b="1" i="0" u="none" strike="noStrike" kern="1200" normalizeH="0" noProof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uLnTx/>
                <a:uFillTx/>
                <a:latin typeface="iCiel Mijas" panose="02000506000000020004" pitchFamily="50" charset="0"/>
                <a:ea typeface="+mn-ea"/>
                <a:cs typeface="+mn-cs"/>
              </a:rPr>
              <a:t>thông</a:t>
            </a:r>
            <a:endParaRPr kumimoji="0" lang="en-US" sz="7200" b="1" i="0" u="none" strike="noStrike" kern="1200" normalizeH="0" baseline="0" noProof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uLnTx/>
              <a:uFillTx/>
              <a:latin typeface="iCiel Mijas" panose="02000506000000020004" pitchFamily="50" charset="0"/>
              <a:ea typeface="+mn-ea"/>
              <a:cs typeface="+mn-cs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3691255" y="60960"/>
            <a:ext cx="5455920" cy="63944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Chủ đề 3: Cộng đồng địa phương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2" grpId="0" bldLvl="0" animBg="1"/>
      <p:bldP spid="2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4176395" y="1346835"/>
            <a:ext cx="3608705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208337" y="1556684"/>
              <a:ext cx="1378326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 1</a:t>
              </a:r>
              <a:endParaRPr kumimoji="0" lang="zh-CN" altLang="en-US" sz="80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:randomBar dir="vert"/>
      </p:transition>
    </mc:Choice>
    <mc:Fallback xmlns="">
      <p:transition spd="slow" advClick="0" advTm="3713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 t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981161" y="2022035"/>
            <a:ext cx="8736458" cy="2055304"/>
            <a:chOff x="7019" y="5598"/>
            <a:chExt cx="6358" cy="1378"/>
          </a:xfrm>
        </p:grpSpPr>
        <p:sp>
          <p:nvSpPr>
            <p:cNvPr id="19" name="任意多边形 18"/>
            <p:cNvSpPr/>
            <p:nvPr/>
          </p:nvSpPr>
          <p:spPr>
            <a:xfrm>
              <a:off x="7117" y="6476"/>
              <a:ext cx="6260" cy="500"/>
            </a:xfrm>
            <a:custGeom>
              <a:avLst/>
              <a:gdLst>
                <a:gd name="connsiteX0" fmla="*/ 0 w 6766560"/>
                <a:gd name="connsiteY0" fmla="*/ 39809 h 361457"/>
                <a:gd name="connsiteX1" fmla="*/ 4411980 w 6766560"/>
                <a:gd name="connsiteY1" fmla="*/ 28379 h 361457"/>
                <a:gd name="connsiteX2" fmla="*/ 4023360 w 6766560"/>
                <a:gd name="connsiteY2" fmla="*/ 359849 h 361457"/>
                <a:gd name="connsiteX3" fmla="*/ 6766560 w 6766560"/>
                <a:gd name="connsiteY3" fmla="*/ 131249 h 361457"/>
                <a:gd name="connsiteX0-1" fmla="*/ 0 w 6766560"/>
                <a:gd name="connsiteY0-2" fmla="*/ 75291 h 398381"/>
                <a:gd name="connsiteX1-3" fmla="*/ 4369154 w 6766560"/>
                <a:gd name="connsiteY1-4" fmla="*/ 18141 h 398381"/>
                <a:gd name="connsiteX2-5" fmla="*/ 4023360 w 6766560"/>
                <a:gd name="connsiteY2-6" fmla="*/ 395331 h 398381"/>
                <a:gd name="connsiteX3-7" fmla="*/ 6766560 w 6766560"/>
                <a:gd name="connsiteY3-8" fmla="*/ 166731 h 398381"/>
                <a:gd name="connsiteX0-9" fmla="*/ 0 w 6766560"/>
                <a:gd name="connsiteY0-10" fmla="*/ 71354 h 339035"/>
                <a:gd name="connsiteX1-11" fmla="*/ 4369154 w 6766560"/>
                <a:gd name="connsiteY1-12" fmla="*/ 14204 h 339035"/>
                <a:gd name="connsiteX2-13" fmla="*/ 4351696 w 6766560"/>
                <a:gd name="connsiteY2-14" fmla="*/ 334244 h 339035"/>
                <a:gd name="connsiteX3-15" fmla="*/ 6766560 w 6766560"/>
                <a:gd name="connsiteY3-16" fmla="*/ 162794 h 339035"/>
                <a:gd name="connsiteX0-17" fmla="*/ 0 w 7194823"/>
                <a:gd name="connsiteY0-18" fmla="*/ 71354 h 334304"/>
                <a:gd name="connsiteX1-19" fmla="*/ 4369154 w 7194823"/>
                <a:gd name="connsiteY1-20" fmla="*/ 14204 h 334304"/>
                <a:gd name="connsiteX2-21" fmla="*/ 4351696 w 7194823"/>
                <a:gd name="connsiteY2-22" fmla="*/ 334244 h 334304"/>
                <a:gd name="connsiteX3-23" fmla="*/ 7194823 w 7194823"/>
                <a:gd name="connsiteY3-24" fmla="*/ 37064 h 334304"/>
                <a:gd name="connsiteX0-25" fmla="*/ 0 w 7194823"/>
                <a:gd name="connsiteY0-26" fmla="*/ 72918 h 358721"/>
                <a:gd name="connsiteX1-27" fmla="*/ 4369154 w 7194823"/>
                <a:gd name="connsiteY1-28" fmla="*/ 15768 h 358721"/>
                <a:gd name="connsiteX2-29" fmla="*/ 4051911 w 7194823"/>
                <a:gd name="connsiteY2-30" fmla="*/ 358668 h 358721"/>
                <a:gd name="connsiteX3-31" fmla="*/ 7194823 w 7194823"/>
                <a:gd name="connsiteY3-32" fmla="*/ 38628 h 358721"/>
                <a:gd name="connsiteX0-33" fmla="*/ 0 w 6454042"/>
                <a:gd name="connsiteY0-34" fmla="*/ 72918 h 359955"/>
                <a:gd name="connsiteX1-35" fmla="*/ 4369154 w 6454042"/>
                <a:gd name="connsiteY1-36" fmla="*/ 15768 h 359955"/>
                <a:gd name="connsiteX2-37" fmla="*/ 4051911 w 6454042"/>
                <a:gd name="connsiteY2-38" fmla="*/ 358668 h 359955"/>
                <a:gd name="connsiteX3-39" fmla="*/ 6454042 w 6454042"/>
                <a:gd name="connsiteY3-40" fmla="*/ 112769 h 359955"/>
                <a:gd name="connsiteX0-41" fmla="*/ 0 w 6454042"/>
                <a:gd name="connsiteY0-42" fmla="*/ 62493 h 349247"/>
                <a:gd name="connsiteX1-43" fmla="*/ 4122228 w 6454042"/>
                <a:gd name="connsiteY1-44" fmla="*/ 17700 h 349247"/>
                <a:gd name="connsiteX2-45" fmla="*/ 4051911 w 6454042"/>
                <a:gd name="connsiteY2-46" fmla="*/ 348243 h 349247"/>
                <a:gd name="connsiteX3-47" fmla="*/ 6454042 w 6454042"/>
                <a:gd name="connsiteY3-48" fmla="*/ 102344 h 349247"/>
                <a:gd name="connsiteX0-49" fmla="*/ 0 w 4341830"/>
                <a:gd name="connsiteY0-50" fmla="*/ 62493 h 348243"/>
                <a:gd name="connsiteX1-51" fmla="*/ 4122228 w 4341830"/>
                <a:gd name="connsiteY1-52" fmla="*/ 17700 h 348243"/>
                <a:gd name="connsiteX2-53" fmla="*/ 4051911 w 4341830"/>
                <a:gd name="connsiteY2-54" fmla="*/ 348243 h 348243"/>
                <a:gd name="connsiteX0-55" fmla="*/ 0 w 4122228"/>
                <a:gd name="connsiteY0-56" fmla="*/ 62493 h 62493"/>
                <a:gd name="connsiteX1-57" fmla="*/ 4122228 w 4122228"/>
                <a:gd name="connsiteY1-58" fmla="*/ 17700 h 62493"/>
                <a:gd name="connsiteX0-59" fmla="*/ 0 w 4122228"/>
                <a:gd name="connsiteY0-60" fmla="*/ 44793 h 66159"/>
                <a:gd name="connsiteX1-61" fmla="*/ 4122228 w 4122228"/>
                <a:gd name="connsiteY1-62" fmla="*/ 0 h 66159"/>
                <a:gd name="connsiteX0-63" fmla="*/ 0 w 4245691"/>
                <a:gd name="connsiteY0-64" fmla="*/ 156004 h 156004"/>
                <a:gd name="connsiteX1-65" fmla="*/ 4245691 w 4245691"/>
                <a:gd name="connsiteY1-66" fmla="*/ 0 h 156004"/>
                <a:gd name="connsiteX0-67" fmla="*/ 0 w 4245691"/>
                <a:gd name="connsiteY0-68" fmla="*/ 156004 h 163985"/>
                <a:gd name="connsiteX1-69" fmla="*/ 4245691 w 4245691"/>
                <a:gd name="connsiteY1-70" fmla="*/ 0 h 163985"/>
                <a:gd name="connsiteX0-71" fmla="*/ 0 w 5449458"/>
                <a:gd name="connsiteY0-72" fmla="*/ 143648 h 143648"/>
                <a:gd name="connsiteX1-73" fmla="*/ 5449458 w 5449458"/>
                <a:gd name="connsiteY1-74" fmla="*/ 0 h 143648"/>
                <a:gd name="connsiteX0-75" fmla="*/ 0 w 5449458"/>
                <a:gd name="connsiteY0-76" fmla="*/ 143648 h 260913"/>
                <a:gd name="connsiteX1-77" fmla="*/ 1990356 w 5449458"/>
                <a:gd name="connsiteY1-78" fmla="*/ 260339 h 260913"/>
                <a:gd name="connsiteX2-79" fmla="*/ 5449458 w 5449458"/>
                <a:gd name="connsiteY2-80" fmla="*/ 0 h 260913"/>
                <a:gd name="connsiteX0-81" fmla="*/ 0 w 4693246"/>
                <a:gd name="connsiteY0-82" fmla="*/ 169 h 463018"/>
                <a:gd name="connsiteX1-83" fmla="*/ 1234144 w 4693246"/>
                <a:gd name="connsiteY1-84" fmla="*/ 462849 h 463018"/>
                <a:gd name="connsiteX2-85" fmla="*/ 4693246 w 4693246"/>
                <a:gd name="connsiteY2-86" fmla="*/ 202510 h 463018"/>
                <a:gd name="connsiteX0-87" fmla="*/ 153395 w 4846641"/>
                <a:gd name="connsiteY0-88" fmla="*/ 0 h 462988"/>
                <a:gd name="connsiteX1-89" fmla="*/ 1387539 w 4846641"/>
                <a:gd name="connsiteY1-90" fmla="*/ 462680 h 462988"/>
                <a:gd name="connsiteX2-91" fmla="*/ 4846641 w 4846641"/>
                <a:gd name="connsiteY2-92" fmla="*/ 202341 h 462988"/>
                <a:gd name="connsiteX0-93" fmla="*/ 212160 w 4457851"/>
                <a:gd name="connsiteY0-94" fmla="*/ 0 h 462988"/>
                <a:gd name="connsiteX1-95" fmla="*/ 998749 w 4457851"/>
                <a:gd name="connsiteY1-96" fmla="*/ 462680 h 462988"/>
                <a:gd name="connsiteX2-97" fmla="*/ 4457851 w 4457851"/>
                <a:gd name="connsiteY2-98" fmla="*/ 202341 h 462988"/>
                <a:gd name="connsiteX0-99" fmla="*/ 238795 w 4484486"/>
                <a:gd name="connsiteY0-100" fmla="*/ 0 h 462868"/>
                <a:gd name="connsiteX1-101" fmla="*/ 1025384 w 4484486"/>
                <a:gd name="connsiteY1-102" fmla="*/ 462680 h 462868"/>
                <a:gd name="connsiteX2-103" fmla="*/ 4484486 w 4484486"/>
                <a:gd name="connsiteY2-104" fmla="*/ 202341 h 462868"/>
                <a:gd name="connsiteX0-105" fmla="*/ 410770 w 4656461"/>
                <a:gd name="connsiteY0-106" fmla="*/ 0 h 425815"/>
                <a:gd name="connsiteX1-107" fmla="*/ 595476 w 4656461"/>
                <a:gd name="connsiteY1-108" fmla="*/ 425610 h 425815"/>
                <a:gd name="connsiteX2-109" fmla="*/ 4656461 w 4656461"/>
                <a:gd name="connsiteY2-110" fmla="*/ 202341 h 425815"/>
                <a:gd name="connsiteX0-111" fmla="*/ 410770 w 4656461"/>
                <a:gd name="connsiteY0-112" fmla="*/ 0 h 364069"/>
                <a:gd name="connsiteX1-113" fmla="*/ 595476 w 4656461"/>
                <a:gd name="connsiteY1-114" fmla="*/ 363827 h 364069"/>
                <a:gd name="connsiteX2-115" fmla="*/ 4656461 w 4656461"/>
                <a:gd name="connsiteY2-116" fmla="*/ 202341 h 364069"/>
                <a:gd name="connsiteX0-117" fmla="*/ 558636 w 4511100"/>
                <a:gd name="connsiteY0-118" fmla="*/ 0 h 388767"/>
                <a:gd name="connsiteX1-119" fmla="*/ 450115 w 4511100"/>
                <a:gd name="connsiteY1-120" fmla="*/ 388541 h 388767"/>
                <a:gd name="connsiteX2-121" fmla="*/ 4511100 w 4511100"/>
                <a:gd name="connsiteY2-122" fmla="*/ 227055 h 388767"/>
                <a:gd name="connsiteX0-123" fmla="*/ 445007 w 4613533"/>
                <a:gd name="connsiteY0-124" fmla="*/ 0 h 413467"/>
                <a:gd name="connsiteX1-125" fmla="*/ 552548 w 4613533"/>
                <a:gd name="connsiteY1-126" fmla="*/ 413255 h 413467"/>
                <a:gd name="connsiteX2-127" fmla="*/ 4613533 w 4613533"/>
                <a:gd name="connsiteY2-128" fmla="*/ 251769 h 413467"/>
                <a:gd name="connsiteX0-129" fmla="*/ 437894 w 4606420"/>
                <a:gd name="connsiteY0-130" fmla="*/ 0 h 351722"/>
                <a:gd name="connsiteX1-131" fmla="*/ 560868 w 4606420"/>
                <a:gd name="connsiteY1-132" fmla="*/ 351471 h 351722"/>
                <a:gd name="connsiteX2-133" fmla="*/ 4606420 w 4606420"/>
                <a:gd name="connsiteY2-134" fmla="*/ 251769 h 351722"/>
                <a:gd name="connsiteX0-135" fmla="*/ 424068 w 4592594"/>
                <a:gd name="connsiteY0-136" fmla="*/ 0 h 401116"/>
                <a:gd name="connsiteX1-137" fmla="*/ 577907 w 4592594"/>
                <a:gd name="connsiteY1-138" fmla="*/ 400898 h 401116"/>
                <a:gd name="connsiteX2-139" fmla="*/ 4592594 w 4592594"/>
                <a:gd name="connsiteY2-140" fmla="*/ 251769 h 401116"/>
                <a:gd name="connsiteX0-141" fmla="*/ 424068 w 4592594"/>
                <a:gd name="connsiteY0-142" fmla="*/ 0 h 401116"/>
                <a:gd name="connsiteX1-143" fmla="*/ 577907 w 4592594"/>
                <a:gd name="connsiteY1-144" fmla="*/ 400898 h 401116"/>
                <a:gd name="connsiteX2-145" fmla="*/ 4592594 w 4592594"/>
                <a:gd name="connsiteY2-146" fmla="*/ 338266 h 401116"/>
                <a:gd name="connsiteX0-147" fmla="*/ 391353 w 4638179"/>
                <a:gd name="connsiteY0-148" fmla="*/ 0 h 401116"/>
                <a:gd name="connsiteX1-149" fmla="*/ 623492 w 4638179"/>
                <a:gd name="connsiteY1-150" fmla="*/ 400898 h 401116"/>
                <a:gd name="connsiteX2-151" fmla="*/ 4638179 w 4638179"/>
                <a:gd name="connsiteY2-152" fmla="*/ 338266 h 401116"/>
                <a:gd name="connsiteX0-153" fmla="*/ 391353 w 4904398"/>
                <a:gd name="connsiteY0-154" fmla="*/ 0 h 401116"/>
                <a:gd name="connsiteX1-155" fmla="*/ 623492 w 4904398"/>
                <a:gd name="connsiteY1-156" fmla="*/ 400898 h 401116"/>
                <a:gd name="connsiteX2-157" fmla="*/ 4904398 w 4904398"/>
                <a:gd name="connsiteY2-158" fmla="*/ 322224 h 40111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</a:cxnLst>
              <a:rect l="l" t="t" r="r" b="b"/>
              <a:pathLst>
                <a:path w="4904398" h="401116">
                  <a:moveTo>
                    <a:pt x="391353" y="0"/>
                  </a:moveTo>
                  <a:cubicBezTo>
                    <a:pt x="-226127" y="38897"/>
                    <a:pt x="-86259" y="411428"/>
                    <a:pt x="623492" y="400898"/>
                  </a:cubicBezTo>
                  <a:lnTo>
                    <a:pt x="4904398" y="322224"/>
                  </a:lnTo>
                </a:path>
              </a:pathLst>
            </a:custGeom>
            <a:noFill/>
            <a:ln w="25400" cap="rnd">
              <a:solidFill>
                <a:schemeClr val="tx1">
                  <a:lumMod val="85000"/>
                  <a:lumOff val="15000"/>
                </a:schemeClr>
              </a:solidFill>
              <a:prstDash val="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7019" y="5598"/>
              <a:ext cx="6260" cy="618"/>
            </a:xfrm>
            <a:prstGeom prst="rect">
              <a:avLst/>
            </a:prstGeom>
            <a:solidFill>
              <a:srgbClr val="FFDB40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charset="0"/>
                  <a:ea typeface="字魂59号-创粗黑" panose="00000500000000000000" pitchFamily="2" charset="-122"/>
                  <a:cs typeface="Times New Roman" panose="02020603050405020304" charset="0"/>
                  <a:sym typeface="字魂59号-创粗黑" panose="00000500000000000000" pitchFamily="2" charset="-122"/>
                </a:rPr>
                <a:t>Hoạt</a:t>
              </a:r>
              <a:r>
                <a:rPr kumimoji="0" lang="en-US" altLang="zh-CN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charset="0"/>
                  <a:ea typeface="字魂59号-创粗黑" panose="00000500000000000000" pitchFamily="2" charset="-122"/>
                  <a:cs typeface="Times New Roman" panose="02020603050405020304" charset="0"/>
                  <a:sym typeface="字魂59号-创粗黑" panose="00000500000000000000" pitchFamily="2" charset="-122"/>
                </a:rPr>
                <a:t> </a:t>
              </a:r>
              <a:r>
                <a:rPr kumimoji="0" lang="en-US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charset="0"/>
                  <a:ea typeface="字魂59号-创粗黑" panose="00000500000000000000" pitchFamily="2" charset="-122"/>
                  <a:cs typeface="Times New Roman" panose="02020603050405020304" charset="0"/>
                  <a:sym typeface="字魂59号-创粗黑" panose="00000500000000000000" pitchFamily="2" charset="-122"/>
                </a:rPr>
                <a:t>động</a:t>
              </a:r>
              <a:r>
                <a:rPr kumimoji="0" lang="en-US" altLang="zh-CN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charset="0"/>
                  <a:ea typeface="字魂59号-创粗黑" panose="00000500000000000000" pitchFamily="2" charset="-122"/>
                  <a:cs typeface="Times New Roman" panose="02020603050405020304" charset="0"/>
                  <a:sym typeface="字魂59号-创粗黑" panose="00000500000000000000" pitchFamily="2" charset="-122"/>
                </a:rPr>
                <a:t> </a:t>
              </a:r>
              <a:r>
                <a:rPr kumimoji="0" lang="en-US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charset="0"/>
                  <a:ea typeface="字魂59号-创粗黑" panose="00000500000000000000" pitchFamily="2" charset="-122"/>
                  <a:cs typeface="Times New Roman" panose="02020603050405020304" charset="0"/>
                  <a:sym typeface="字魂59号-创粗黑" panose="00000500000000000000" pitchFamily="2" charset="-122"/>
                </a:rPr>
                <a:t>mở</a:t>
              </a:r>
              <a:r>
                <a:rPr kumimoji="0" lang="en-US" altLang="zh-CN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charset="0"/>
                  <a:ea typeface="字魂59号-创粗黑" panose="00000500000000000000" pitchFamily="2" charset="-122"/>
                  <a:cs typeface="Times New Roman" panose="02020603050405020304" charset="0"/>
                  <a:sym typeface="字魂59号-创粗黑" panose="00000500000000000000" pitchFamily="2" charset="-122"/>
                </a:rPr>
                <a:t> </a:t>
              </a:r>
              <a:r>
                <a:rPr kumimoji="0" lang="en-US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charset="0"/>
                  <a:ea typeface="字魂59号-创粗黑" panose="00000500000000000000" pitchFamily="2" charset="-122"/>
                  <a:cs typeface="Times New Roman" panose="02020603050405020304" charset="0"/>
                  <a:sym typeface="字魂59号-创粗黑" panose="00000500000000000000" pitchFamily="2" charset="-122"/>
                </a:rPr>
                <a:t>đầu</a:t>
              </a:r>
              <a:endParaRPr kumimoji="0" lang="zh-CN" alt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charset="0"/>
                <a:ea typeface="字魂59号-创粗黑" panose="00000500000000000000" pitchFamily="2" charset="-122"/>
                <a:cs typeface="Times New Roman" panose="02020603050405020304" charset="0"/>
                <a:sym typeface="字魂59号-创粗黑" panose="00000500000000000000" pitchFamily="2" charset="-122"/>
              </a:endParaRPr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ECE4E6FA-5CC3-4746-B667-B533749EE88D}"/>
              </a:ext>
            </a:extLst>
          </p:cNvPr>
          <p:cNvSpPr/>
          <p:nvPr/>
        </p:nvSpPr>
        <p:spPr>
          <a:xfrm>
            <a:off x="11087100" y="0"/>
            <a:ext cx="1104900" cy="1404257"/>
          </a:xfrm>
          <a:prstGeom prst="rect">
            <a:avLst/>
          </a:prstGeom>
          <a:solidFill>
            <a:srgbClr val="72D1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:wheel spokes="8"/>
      </p:transition>
    </mc:Choice>
    <mc:Fallback xmlns="">
      <p:transition spd="slow" advClick="0" advTm="3713">
        <p:wheel spokes="8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四色华丽色系">
      <a:dk1>
        <a:sysClr val="windowText" lastClr="000000"/>
      </a:dk1>
      <a:lt1>
        <a:sysClr val="window" lastClr="FFFFFF"/>
      </a:lt1>
      <a:dk2>
        <a:srgbClr val="2F2F2F"/>
      </a:dk2>
      <a:lt2>
        <a:srgbClr val="FFFFF4"/>
      </a:lt2>
      <a:accent1>
        <a:srgbClr val="FC6E5B"/>
      </a:accent1>
      <a:accent2>
        <a:srgbClr val="FBC75D"/>
      </a:accent2>
      <a:accent3>
        <a:srgbClr val="66BFBC"/>
      </a:accent3>
      <a:accent4>
        <a:srgbClr val="8CC066"/>
      </a:accent4>
      <a:accent5>
        <a:srgbClr val="3F3F3F"/>
      </a:accent5>
      <a:accent6>
        <a:srgbClr val="262626"/>
      </a:accent6>
      <a:hlink>
        <a:srgbClr val="00D5D5"/>
      </a:hlink>
      <a:folHlink>
        <a:srgbClr val="DD00DD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353</TotalTime>
  <Words>692</Words>
  <Application>Microsoft Office PowerPoint</Application>
  <PresentationFormat>Widescreen</PresentationFormat>
  <Paragraphs>187</Paragraphs>
  <Slides>39</Slides>
  <Notes>19</Notes>
  <HiddenSlides>0</HiddenSlides>
  <MMClips>7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39</vt:i4>
      </vt:variant>
    </vt:vector>
  </HeadingPairs>
  <TitlesOfParts>
    <vt:vector size="59" baseType="lpstr">
      <vt:lpstr>等线</vt:lpstr>
      <vt:lpstr>Microsoft YaHei</vt:lpstr>
      <vt:lpstr>.VnBlack</vt:lpstr>
      <vt:lpstr>Arial</vt:lpstr>
      <vt:lpstr>Arial</vt:lpstr>
      <vt:lpstr>Arial Rounded MT Bold</vt:lpstr>
      <vt:lpstr>Calibri</vt:lpstr>
      <vt:lpstr>Calibri Light</vt:lpstr>
      <vt:lpstr>HP001 4 hàng</vt:lpstr>
      <vt:lpstr>iCiel Mijas</vt:lpstr>
      <vt:lpstr>Tahoma</vt:lpstr>
      <vt:lpstr>Times New Roman</vt:lpstr>
      <vt:lpstr>字魂59号-创粗黑</vt:lpstr>
      <vt:lpstr>方正卡通简体</vt:lpstr>
      <vt:lpstr>1_Office Theme</vt:lpstr>
      <vt:lpstr>2_Office Theme</vt:lpstr>
      <vt:lpstr>Office 主题​​</vt:lpstr>
      <vt:lpstr>Office 主题</vt:lpstr>
      <vt:lpstr>3_Office Theme</vt:lpstr>
      <vt:lpstr>4_Office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Abc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Hằng Nguyễn</cp:lastModifiedBy>
  <cp:revision>25</cp:revision>
  <dcterms:created xsi:type="dcterms:W3CDTF">2021-06-05T02:13:24Z</dcterms:created>
  <dcterms:modified xsi:type="dcterms:W3CDTF">2021-12-07T05:32:10Z</dcterms:modified>
</cp:coreProperties>
</file>