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79" r:id="rId2"/>
    <p:sldMasterId id="2147483803" r:id="rId3"/>
    <p:sldMasterId id="2147483827" r:id="rId4"/>
    <p:sldMasterId id="2147483875" r:id="rId5"/>
    <p:sldMasterId id="2147483887" r:id="rId6"/>
    <p:sldMasterId id="2147483899" r:id="rId7"/>
    <p:sldMasterId id="2147483923" r:id="rId8"/>
    <p:sldMasterId id="2147483935" r:id="rId9"/>
    <p:sldMasterId id="2147483947" r:id="rId10"/>
    <p:sldMasterId id="2147483959" r:id="rId11"/>
    <p:sldMasterId id="2147483971" r:id="rId12"/>
  </p:sldMasterIdLst>
  <p:notesMasterIdLst>
    <p:notesMasterId r:id="rId32"/>
  </p:notesMasterIdLst>
  <p:sldIdLst>
    <p:sldId id="326" r:id="rId13"/>
    <p:sldId id="327" r:id="rId14"/>
    <p:sldId id="328" r:id="rId15"/>
    <p:sldId id="329" r:id="rId16"/>
    <p:sldId id="330" r:id="rId17"/>
    <p:sldId id="331" r:id="rId18"/>
    <p:sldId id="332" r:id="rId19"/>
    <p:sldId id="333" r:id="rId20"/>
    <p:sldId id="334" r:id="rId21"/>
    <p:sldId id="338" r:id="rId22"/>
    <p:sldId id="339" r:id="rId23"/>
    <p:sldId id="344" r:id="rId24"/>
    <p:sldId id="345" r:id="rId25"/>
    <p:sldId id="346" r:id="rId26"/>
    <p:sldId id="349" r:id="rId27"/>
    <p:sldId id="350" r:id="rId28"/>
    <p:sldId id="354" r:id="rId29"/>
    <p:sldId id="355" r:id="rId30"/>
    <p:sldId id="356"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p:cViewPr varScale="1">
        <p:scale>
          <a:sx n="67" d="100"/>
          <a:sy n="67" d="100"/>
        </p:scale>
        <p:origin x="1208"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28965C-267A-EF9B-8A33-F469665A04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0C79778B-BF98-8EF3-E028-97F8F6404BD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3CEE2878-F597-457D-8162-0622C7D60401}" type="datetimeFigureOut">
              <a:rPr lang="en-US"/>
              <a:pPr>
                <a:defRPr/>
              </a:pPr>
              <a:t>7/22/2023</a:t>
            </a:fld>
            <a:endParaRPr lang="en-US"/>
          </a:p>
        </p:txBody>
      </p:sp>
      <p:sp>
        <p:nvSpPr>
          <p:cNvPr id="4" name="Slide Image Placeholder 3">
            <a:extLst>
              <a:ext uri="{FF2B5EF4-FFF2-40B4-BE49-F238E27FC236}">
                <a16:creationId xmlns:a16="http://schemas.microsoft.com/office/drawing/2014/main" id="{95088AA0-C03B-4541-F981-7C8C4F5D81B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59B63472-1193-712F-EC1E-51C2697A47A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16D465C-0185-C03E-BF01-1809911BD36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0621B9D1-A45A-7BA1-E026-CD771224EF5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989987C-742B-46F2-9CA0-CACFEBFBE45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FFB2D4E6-AD17-3E90-5438-3832E08309A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7BF3FB8-EC60-411F-895C-2DE68E165A4D}" type="slidenum">
              <a:rPr lang="en-US" altLang="en-US">
                <a:solidFill>
                  <a:srgbClr val="000000"/>
                </a:solidFill>
              </a:rPr>
              <a:pPr/>
              <a:t>1</a:t>
            </a:fld>
            <a:endParaRPr lang="en-US" altLang="en-US">
              <a:solidFill>
                <a:srgbClr val="000000"/>
              </a:solidFill>
            </a:endParaRPr>
          </a:p>
        </p:txBody>
      </p:sp>
      <p:sp>
        <p:nvSpPr>
          <p:cNvPr id="186371" name="Slide Image Placeholder 1">
            <a:extLst>
              <a:ext uri="{FF2B5EF4-FFF2-40B4-BE49-F238E27FC236}">
                <a16:creationId xmlns:a16="http://schemas.microsoft.com/office/drawing/2014/main" id="{E7FF81EB-5DE6-F63C-3A14-EA0EF73313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2" name="Notes Placeholder 2">
            <a:extLst>
              <a:ext uri="{FF2B5EF4-FFF2-40B4-BE49-F238E27FC236}">
                <a16:creationId xmlns:a16="http://schemas.microsoft.com/office/drawing/2014/main" id="{3BC6D9D5-57E2-9BED-63BE-E41EC1232A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en-US"/>
          </a:p>
        </p:txBody>
      </p:sp>
      <p:sp>
        <p:nvSpPr>
          <p:cNvPr id="186373" name="Slide Number Placeholder 3">
            <a:extLst>
              <a:ext uri="{FF2B5EF4-FFF2-40B4-BE49-F238E27FC236}">
                <a16:creationId xmlns:a16="http://schemas.microsoft.com/office/drawing/2014/main" id="{35C09F2E-445E-40F6-AA8E-1EA2CE993DD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DC94A297-C91B-4CEE-A78D-E7736ADDEF7E}" type="slidenum">
              <a:rPr lang="en-US" altLang="en-US" sz="1200">
                <a:solidFill>
                  <a:srgbClr val="000000"/>
                </a:solidFill>
                <a:latin typeface="Times New Roman" panose="02020603050405020304" pitchFamily="18" charset="0"/>
                <a:cs typeface="Arial" panose="020B0604020202020204" pitchFamily="34" charset="0"/>
              </a:rPr>
              <a:pPr algn="r" eaLnBrk="1" hangingPunct="1"/>
              <a:t>1</a:t>
            </a:fld>
            <a:endParaRPr lang="en-US" altLang="en-US" sz="1200">
              <a:solidFill>
                <a:srgbClr val="000000"/>
              </a:solidFill>
              <a:latin typeface="Times New Roman" panose="02020603050405020304" pitchFamily="18"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8.xml"/><Relationship Id="rId1" Type="http://schemas.openxmlformats.org/officeDocument/2006/relationships/themeOverride" Target="../theme/themeOverride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8.xml"/><Relationship Id="rId1" Type="http://schemas.openxmlformats.org/officeDocument/2006/relationships/themeOverride" Target="../theme/themeOverride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8.xml"/><Relationship Id="rId1" Type="http://schemas.openxmlformats.org/officeDocument/2006/relationships/themeOverride" Target="../theme/themeOverride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8.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9.xml"/><Relationship Id="rId1" Type="http://schemas.openxmlformats.org/officeDocument/2006/relationships/themeOverride" Target="../theme/themeOverride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9.xml"/><Relationship Id="rId1" Type="http://schemas.openxmlformats.org/officeDocument/2006/relationships/themeOverride" Target="../theme/themeOverride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9.xml"/><Relationship Id="rId1" Type="http://schemas.openxmlformats.org/officeDocument/2006/relationships/themeOverride" Target="../theme/themeOverride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9.xml"/><Relationship Id="rId1" Type="http://schemas.openxmlformats.org/officeDocument/2006/relationships/themeOverride" Target="../theme/themeOverride8.xml"/><Relationship Id="rId4" Type="http://schemas.openxmlformats.org/officeDocument/2006/relationships/image" Target="../media/image1.jpe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F5FE4513-F18D-5134-495A-077D507011C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CBB6E62A-80EF-0D7E-70F5-974BA43FC141}"/>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8CC9407-D82E-5CA6-D7E1-C08D69AACCDA}"/>
              </a:ext>
            </a:extLst>
          </p:cNvPr>
          <p:cNvSpPr>
            <a:spLocks noGrp="1"/>
          </p:cNvSpPr>
          <p:nvPr>
            <p:ph type="sldNum" sz="quarter" idx="12"/>
          </p:nvPr>
        </p:nvSpPr>
        <p:spPr/>
        <p:txBody>
          <a:bodyPr/>
          <a:lstStyle>
            <a:lvl1pPr eaLnBrk="0" hangingPunct="0">
              <a:defRPr/>
            </a:lvl1pPr>
          </a:lstStyle>
          <a:p>
            <a:fld id="{44CC2BD8-A45C-4035-B36E-4EE03073B3D8}" type="slidenum">
              <a:rPr lang="en-US" altLang="en-US"/>
              <a:pPr/>
              <a:t>‹#›</a:t>
            </a:fld>
            <a:endParaRPr lang="en-US" altLang="en-US"/>
          </a:p>
        </p:txBody>
      </p:sp>
    </p:spTree>
    <p:extLst>
      <p:ext uri="{BB962C8B-B14F-4D97-AF65-F5344CB8AC3E}">
        <p14:creationId xmlns:p14="http://schemas.microsoft.com/office/powerpoint/2010/main" val="1401104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70C0DDA7-EFE8-7BCD-DD99-71E1D0791BD6}"/>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73076AC-A61A-9632-590A-843C6F307551}"/>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27D6962-8B09-8088-42A1-90330F162788}"/>
              </a:ext>
            </a:extLst>
          </p:cNvPr>
          <p:cNvSpPr>
            <a:spLocks noGrp="1"/>
          </p:cNvSpPr>
          <p:nvPr>
            <p:ph type="sldNum" sz="quarter" idx="12"/>
          </p:nvPr>
        </p:nvSpPr>
        <p:spPr/>
        <p:txBody>
          <a:bodyPr/>
          <a:lstStyle>
            <a:lvl1pPr eaLnBrk="0" hangingPunct="0">
              <a:defRPr/>
            </a:lvl1pPr>
          </a:lstStyle>
          <a:p>
            <a:fld id="{FFC3C19C-550D-4EE6-AA62-AC50B537BD32}" type="slidenum">
              <a:rPr lang="en-US" altLang="en-US"/>
              <a:pPr/>
              <a:t>‹#›</a:t>
            </a:fld>
            <a:endParaRPr lang="en-US" altLang="en-US"/>
          </a:p>
        </p:txBody>
      </p:sp>
    </p:spTree>
    <p:extLst>
      <p:ext uri="{BB962C8B-B14F-4D97-AF65-F5344CB8AC3E}">
        <p14:creationId xmlns:p14="http://schemas.microsoft.com/office/powerpoint/2010/main" val="401243714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69AC3954-6409-EB53-07F2-0F021E7EEBBC}"/>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3CE9EF7D-1486-1411-BB5D-A6AC0825E0EE}"/>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69C96FC8-9951-9892-FBC9-3B6015DDEF27}"/>
              </a:ext>
            </a:extLst>
          </p:cNvPr>
          <p:cNvSpPr>
            <a:spLocks noGrp="1"/>
          </p:cNvSpPr>
          <p:nvPr>
            <p:ph type="sldNum" sz="quarter" idx="12"/>
          </p:nvPr>
        </p:nvSpPr>
        <p:spPr/>
        <p:txBody>
          <a:bodyPr/>
          <a:lstStyle>
            <a:lvl1pPr eaLnBrk="0" hangingPunct="0">
              <a:defRPr/>
            </a:lvl1pPr>
          </a:lstStyle>
          <a:p>
            <a:fld id="{29AA4BE4-9421-451B-A5BE-E5781EAAAEF2}" type="slidenum">
              <a:rPr lang="en-US" altLang="en-US"/>
              <a:pPr/>
              <a:t>‹#›</a:t>
            </a:fld>
            <a:endParaRPr lang="en-US" altLang="en-US"/>
          </a:p>
        </p:txBody>
      </p:sp>
    </p:spTree>
    <p:extLst>
      <p:ext uri="{BB962C8B-B14F-4D97-AF65-F5344CB8AC3E}">
        <p14:creationId xmlns:p14="http://schemas.microsoft.com/office/powerpoint/2010/main" val="41680707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C657E85E-CE36-7015-7168-0B90D168684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547E4E27-6C18-B47A-E9A0-13384D20AF4C}"/>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F3547DA-0697-432C-20A1-083544BA11A1}"/>
              </a:ext>
            </a:extLst>
          </p:cNvPr>
          <p:cNvSpPr>
            <a:spLocks noGrp="1"/>
          </p:cNvSpPr>
          <p:nvPr>
            <p:ph type="sldNum" sz="quarter" idx="12"/>
          </p:nvPr>
        </p:nvSpPr>
        <p:spPr/>
        <p:txBody>
          <a:bodyPr/>
          <a:lstStyle>
            <a:lvl1pPr eaLnBrk="0" hangingPunct="0">
              <a:defRPr/>
            </a:lvl1pPr>
          </a:lstStyle>
          <a:p>
            <a:fld id="{4DE98826-81CE-4F18-A848-70D2CC14F4C5}" type="slidenum">
              <a:rPr lang="en-US" altLang="en-US"/>
              <a:pPr/>
              <a:t>‹#›</a:t>
            </a:fld>
            <a:endParaRPr lang="en-US" altLang="en-US"/>
          </a:p>
        </p:txBody>
      </p:sp>
    </p:spTree>
    <p:extLst>
      <p:ext uri="{BB962C8B-B14F-4D97-AF65-F5344CB8AC3E}">
        <p14:creationId xmlns:p14="http://schemas.microsoft.com/office/powerpoint/2010/main" val="253314509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B6356874-3536-09E5-1E48-82ED3E859684}"/>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035641E8-B615-D230-E6E5-BA3B957D2D5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4752666-E26E-BA90-FCAC-E6AA4BAF3A6E}"/>
              </a:ext>
            </a:extLst>
          </p:cNvPr>
          <p:cNvSpPr>
            <a:spLocks noGrp="1"/>
          </p:cNvSpPr>
          <p:nvPr>
            <p:ph type="sldNum" sz="quarter" idx="12"/>
          </p:nvPr>
        </p:nvSpPr>
        <p:spPr/>
        <p:txBody>
          <a:bodyPr/>
          <a:lstStyle>
            <a:lvl1pPr eaLnBrk="0" hangingPunct="0">
              <a:defRPr/>
            </a:lvl1pPr>
          </a:lstStyle>
          <a:p>
            <a:fld id="{D7E46F87-26A9-44BF-A6E6-75B54383070B}" type="slidenum">
              <a:rPr lang="en-US" altLang="en-US"/>
              <a:pPr/>
              <a:t>‹#›</a:t>
            </a:fld>
            <a:endParaRPr lang="en-US" altLang="en-US"/>
          </a:p>
        </p:txBody>
      </p:sp>
    </p:spTree>
    <p:extLst>
      <p:ext uri="{BB962C8B-B14F-4D97-AF65-F5344CB8AC3E}">
        <p14:creationId xmlns:p14="http://schemas.microsoft.com/office/powerpoint/2010/main" val="181782670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C730E39D-21CC-728F-1F50-FF5F120AC829}"/>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5AA1916E-C2C9-398E-6667-6C659164FC2D}"/>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D784B2F2-10FC-7043-44E6-7786ACCFFC2E}"/>
              </a:ext>
            </a:extLst>
          </p:cNvPr>
          <p:cNvSpPr>
            <a:spLocks noGrp="1"/>
          </p:cNvSpPr>
          <p:nvPr>
            <p:ph type="sldNum" sz="quarter" idx="12"/>
          </p:nvPr>
        </p:nvSpPr>
        <p:spPr/>
        <p:txBody>
          <a:bodyPr/>
          <a:lstStyle>
            <a:lvl1pPr eaLnBrk="0" hangingPunct="0">
              <a:defRPr/>
            </a:lvl1pPr>
          </a:lstStyle>
          <a:p>
            <a:fld id="{1A1BBE2F-ADE2-483C-8C0D-16C6A8F45BE7}" type="slidenum">
              <a:rPr lang="en-US" altLang="en-US"/>
              <a:pPr/>
              <a:t>‹#›</a:t>
            </a:fld>
            <a:endParaRPr lang="en-US" altLang="en-US"/>
          </a:p>
        </p:txBody>
      </p:sp>
    </p:spTree>
    <p:extLst>
      <p:ext uri="{BB962C8B-B14F-4D97-AF65-F5344CB8AC3E}">
        <p14:creationId xmlns:p14="http://schemas.microsoft.com/office/powerpoint/2010/main" val="11444561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2B7D0FCF-3DB5-D26C-4CA1-586A91B4037F}"/>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7E8DD54E-B2E0-6D7F-3F8A-8B9949898D07}"/>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810DFAF6-8529-2350-BDA0-3BC441DFC7CA}"/>
              </a:ext>
            </a:extLst>
          </p:cNvPr>
          <p:cNvSpPr>
            <a:spLocks noGrp="1"/>
          </p:cNvSpPr>
          <p:nvPr>
            <p:ph type="sldNum" sz="quarter" idx="12"/>
          </p:nvPr>
        </p:nvSpPr>
        <p:spPr/>
        <p:txBody>
          <a:bodyPr/>
          <a:lstStyle>
            <a:lvl1pPr eaLnBrk="0" hangingPunct="0">
              <a:defRPr/>
            </a:lvl1pPr>
          </a:lstStyle>
          <a:p>
            <a:fld id="{3AE86A60-9841-4173-B21E-BAF970D919FE}" type="slidenum">
              <a:rPr lang="en-US" altLang="en-US"/>
              <a:pPr/>
              <a:t>‹#›</a:t>
            </a:fld>
            <a:endParaRPr lang="en-US" altLang="en-US"/>
          </a:p>
        </p:txBody>
      </p:sp>
    </p:spTree>
    <p:extLst>
      <p:ext uri="{BB962C8B-B14F-4D97-AF65-F5344CB8AC3E}">
        <p14:creationId xmlns:p14="http://schemas.microsoft.com/office/powerpoint/2010/main" val="2055171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06DA96EB-4D06-E06A-6C58-2C14B81FCBE7}"/>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D9196869-3725-C380-7741-C793F77A9D1D}"/>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E4BE1CF1-CE4F-B986-2010-FFDEF3B43CB9}"/>
              </a:ext>
            </a:extLst>
          </p:cNvPr>
          <p:cNvSpPr>
            <a:spLocks noGrp="1"/>
          </p:cNvSpPr>
          <p:nvPr>
            <p:ph type="sldNum" sz="quarter" idx="12"/>
          </p:nvPr>
        </p:nvSpPr>
        <p:spPr/>
        <p:txBody>
          <a:bodyPr/>
          <a:lstStyle>
            <a:lvl1pPr eaLnBrk="0" hangingPunct="0">
              <a:defRPr/>
            </a:lvl1pPr>
          </a:lstStyle>
          <a:p>
            <a:fld id="{56E81D9C-9AE6-402C-8CA1-D4C23EFA8D16}" type="slidenum">
              <a:rPr lang="en-US" altLang="en-US"/>
              <a:pPr/>
              <a:t>‹#›</a:t>
            </a:fld>
            <a:endParaRPr lang="en-US" altLang="en-US"/>
          </a:p>
        </p:txBody>
      </p:sp>
    </p:spTree>
    <p:extLst>
      <p:ext uri="{BB962C8B-B14F-4D97-AF65-F5344CB8AC3E}">
        <p14:creationId xmlns:p14="http://schemas.microsoft.com/office/powerpoint/2010/main" val="4690728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F35B297F-AF49-BF1D-1A54-5F5803DC3259}"/>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ADDE1BAD-492E-80B7-4E98-32F037A7C529}"/>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6E798BE5-0872-C3A7-C2E3-A01D93F7AF1B}"/>
              </a:ext>
            </a:extLst>
          </p:cNvPr>
          <p:cNvSpPr>
            <a:spLocks noGrp="1"/>
          </p:cNvSpPr>
          <p:nvPr>
            <p:ph type="sldNum" sz="quarter" idx="12"/>
          </p:nvPr>
        </p:nvSpPr>
        <p:spPr/>
        <p:txBody>
          <a:bodyPr/>
          <a:lstStyle>
            <a:lvl1pPr eaLnBrk="0" hangingPunct="0">
              <a:defRPr/>
            </a:lvl1pPr>
          </a:lstStyle>
          <a:p>
            <a:fld id="{729C5D5E-9817-436C-8676-303012D18600}" type="slidenum">
              <a:rPr lang="en-US" altLang="en-US"/>
              <a:pPr/>
              <a:t>‹#›</a:t>
            </a:fld>
            <a:endParaRPr lang="en-US" altLang="en-US"/>
          </a:p>
        </p:txBody>
      </p:sp>
    </p:spTree>
    <p:extLst>
      <p:ext uri="{BB962C8B-B14F-4D97-AF65-F5344CB8AC3E}">
        <p14:creationId xmlns:p14="http://schemas.microsoft.com/office/powerpoint/2010/main" val="1328677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E27B5A44-A097-1A0B-0DA8-12423EA04F70}"/>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036157B0-1411-8246-D2B3-38D626399B69}"/>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CE4FC440-0E1D-D28F-B69A-DF5CE4FE7F35}"/>
              </a:ext>
            </a:extLst>
          </p:cNvPr>
          <p:cNvSpPr>
            <a:spLocks noGrp="1"/>
          </p:cNvSpPr>
          <p:nvPr>
            <p:ph type="sldNum" sz="quarter" idx="12"/>
          </p:nvPr>
        </p:nvSpPr>
        <p:spPr/>
        <p:txBody>
          <a:bodyPr/>
          <a:lstStyle>
            <a:lvl1pPr eaLnBrk="0" hangingPunct="0">
              <a:defRPr/>
            </a:lvl1pPr>
          </a:lstStyle>
          <a:p>
            <a:fld id="{A85B0A91-FBEA-4AD8-A639-A6B0EBC491C5}" type="slidenum">
              <a:rPr lang="en-US" altLang="en-US"/>
              <a:pPr/>
              <a:t>‹#›</a:t>
            </a:fld>
            <a:endParaRPr lang="en-US" altLang="en-US"/>
          </a:p>
        </p:txBody>
      </p:sp>
    </p:spTree>
    <p:extLst>
      <p:ext uri="{BB962C8B-B14F-4D97-AF65-F5344CB8AC3E}">
        <p14:creationId xmlns:p14="http://schemas.microsoft.com/office/powerpoint/2010/main" val="38428575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C5ACA4D6-A8EE-E152-70ED-24FAAFB2CD6F}"/>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DC33F8F8-8168-5FE8-578E-72208ABD3566}"/>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F5196685-A8A4-B47E-15A3-A6F7D44F55FC}"/>
              </a:ext>
            </a:extLst>
          </p:cNvPr>
          <p:cNvSpPr>
            <a:spLocks noGrp="1"/>
          </p:cNvSpPr>
          <p:nvPr>
            <p:ph type="sldNum" sz="quarter" idx="12"/>
          </p:nvPr>
        </p:nvSpPr>
        <p:spPr/>
        <p:txBody>
          <a:bodyPr/>
          <a:lstStyle>
            <a:lvl1pPr eaLnBrk="0" hangingPunct="0">
              <a:defRPr/>
            </a:lvl1pPr>
          </a:lstStyle>
          <a:p>
            <a:fld id="{E0A38B75-7D1F-40D4-BEE9-6909FE53B8EE}" type="slidenum">
              <a:rPr lang="en-US" altLang="en-US"/>
              <a:pPr/>
              <a:t>‹#›</a:t>
            </a:fld>
            <a:endParaRPr lang="en-US" altLang="en-US"/>
          </a:p>
        </p:txBody>
      </p:sp>
    </p:spTree>
    <p:extLst>
      <p:ext uri="{BB962C8B-B14F-4D97-AF65-F5344CB8AC3E}">
        <p14:creationId xmlns:p14="http://schemas.microsoft.com/office/powerpoint/2010/main" val="23654556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887CD0DC-84CD-C724-1392-F43187279091}"/>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7AA0CE76-5402-A629-A3C4-C409D2AD172D}"/>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DE5853F-3464-6254-EBDB-CEDE7265B58A}"/>
              </a:ext>
            </a:extLst>
          </p:cNvPr>
          <p:cNvSpPr>
            <a:spLocks noGrp="1"/>
          </p:cNvSpPr>
          <p:nvPr>
            <p:ph type="sldNum" sz="quarter" idx="12"/>
          </p:nvPr>
        </p:nvSpPr>
        <p:spPr/>
        <p:txBody>
          <a:bodyPr/>
          <a:lstStyle>
            <a:lvl1pPr eaLnBrk="0" hangingPunct="0">
              <a:defRPr/>
            </a:lvl1pPr>
          </a:lstStyle>
          <a:p>
            <a:fld id="{B2C7EB5C-FB14-4571-8F16-FA58AEB5D2AF}" type="slidenum">
              <a:rPr lang="en-US" altLang="en-US"/>
              <a:pPr/>
              <a:t>‹#›</a:t>
            </a:fld>
            <a:endParaRPr lang="en-US" altLang="en-US"/>
          </a:p>
        </p:txBody>
      </p:sp>
    </p:spTree>
    <p:extLst>
      <p:ext uri="{BB962C8B-B14F-4D97-AF65-F5344CB8AC3E}">
        <p14:creationId xmlns:p14="http://schemas.microsoft.com/office/powerpoint/2010/main" val="298437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6365B781-2C76-61C5-054E-E93EB624B8DB}"/>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324ED931-2A11-20E3-8CDB-62B89728C950}"/>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5505135F-8647-15E3-E334-DC93C7D63A36}"/>
              </a:ext>
            </a:extLst>
          </p:cNvPr>
          <p:cNvSpPr>
            <a:spLocks noGrp="1"/>
          </p:cNvSpPr>
          <p:nvPr>
            <p:ph type="sldNum" sz="quarter" idx="12"/>
          </p:nvPr>
        </p:nvSpPr>
        <p:spPr/>
        <p:txBody>
          <a:bodyPr/>
          <a:lstStyle>
            <a:lvl1pPr eaLnBrk="0" hangingPunct="0">
              <a:defRPr/>
            </a:lvl1pPr>
          </a:lstStyle>
          <a:p>
            <a:fld id="{E99B7B2B-452F-4D19-B3B0-946A0BF7A002}" type="slidenum">
              <a:rPr lang="en-US" altLang="en-US"/>
              <a:pPr/>
              <a:t>‹#›</a:t>
            </a:fld>
            <a:endParaRPr lang="en-US" altLang="en-US"/>
          </a:p>
        </p:txBody>
      </p:sp>
    </p:spTree>
    <p:extLst>
      <p:ext uri="{BB962C8B-B14F-4D97-AF65-F5344CB8AC3E}">
        <p14:creationId xmlns:p14="http://schemas.microsoft.com/office/powerpoint/2010/main" val="29241891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78A2DB4F-74AF-C03F-C561-9011B7B74507}"/>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918AFF60-53E6-66AE-1B27-969A3FB9276F}"/>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E8F8EBBC-03EE-13F7-DD16-75DA95A3667E}"/>
              </a:ext>
            </a:extLst>
          </p:cNvPr>
          <p:cNvSpPr>
            <a:spLocks noGrp="1"/>
          </p:cNvSpPr>
          <p:nvPr>
            <p:ph type="sldNum" sz="quarter" idx="12"/>
          </p:nvPr>
        </p:nvSpPr>
        <p:spPr/>
        <p:txBody>
          <a:bodyPr/>
          <a:lstStyle>
            <a:lvl1pPr eaLnBrk="0" hangingPunct="0">
              <a:defRPr/>
            </a:lvl1pPr>
          </a:lstStyle>
          <a:p>
            <a:fld id="{58842671-FDA4-4198-B4B6-D746BCBD6572}" type="slidenum">
              <a:rPr lang="en-US" altLang="en-US"/>
              <a:pPr/>
              <a:t>‹#›</a:t>
            </a:fld>
            <a:endParaRPr lang="en-US" altLang="en-US"/>
          </a:p>
        </p:txBody>
      </p:sp>
    </p:spTree>
    <p:extLst>
      <p:ext uri="{BB962C8B-B14F-4D97-AF65-F5344CB8AC3E}">
        <p14:creationId xmlns:p14="http://schemas.microsoft.com/office/powerpoint/2010/main" val="149989302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1377E17D-EC09-E980-06AF-434E258DF5D1}"/>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EF29F0E-38ED-8D8A-4BD1-CA135487237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0E26E18D-B885-BE72-B5AF-310961557BFB}"/>
              </a:ext>
            </a:extLst>
          </p:cNvPr>
          <p:cNvSpPr>
            <a:spLocks noGrp="1"/>
          </p:cNvSpPr>
          <p:nvPr>
            <p:ph type="sldNum" sz="quarter" idx="12"/>
          </p:nvPr>
        </p:nvSpPr>
        <p:spPr/>
        <p:txBody>
          <a:bodyPr/>
          <a:lstStyle>
            <a:lvl1pPr eaLnBrk="0" hangingPunct="0">
              <a:defRPr/>
            </a:lvl1pPr>
          </a:lstStyle>
          <a:p>
            <a:fld id="{5623F916-D0BA-481B-A0CE-EE371675FB9B}" type="slidenum">
              <a:rPr lang="en-US" altLang="en-US"/>
              <a:pPr/>
              <a:t>‹#›</a:t>
            </a:fld>
            <a:endParaRPr lang="en-US" altLang="en-US"/>
          </a:p>
        </p:txBody>
      </p:sp>
    </p:spTree>
    <p:extLst>
      <p:ext uri="{BB962C8B-B14F-4D97-AF65-F5344CB8AC3E}">
        <p14:creationId xmlns:p14="http://schemas.microsoft.com/office/powerpoint/2010/main" val="11956885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F3F8B6F6-9F4D-093A-B5BF-43DECA92A74E}"/>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39E238F7-4929-29CD-EB6A-5F0EAD9B3535}"/>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A3DBDCB5-B9C4-C913-E6F5-EB3C55900D9C}"/>
              </a:ext>
            </a:extLst>
          </p:cNvPr>
          <p:cNvSpPr>
            <a:spLocks noGrp="1"/>
          </p:cNvSpPr>
          <p:nvPr>
            <p:ph type="sldNum" sz="quarter" idx="12"/>
          </p:nvPr>
        </p:nvSpPr>
        <p:spPr/>
        <p:txBody>
          <a:bodyPr/>
          <a:lstStyle>
            <a:lvl1pPr eaLnBrk="0" hangingPunct="0">
              <a:defRPr/>
            </a:lvl1pPr>
          </a:lstStyle>
          <a:p>
            <a:fld id="{EDB552C9-D5ED-4F5C-B1D9-FE24E90F9CEB}" type="slidenum">
              <a:rPr lang="en-US" altLang="en-US"/>
              <a:pPr/>
              <a:t>‹#›</a:t>
            </a:fld>
            <a:endParaRPr lang="en-US" altLang="en-US"/>
          </a:p>
        </p:txBody>
      </p:sp>
    </p:spTree>
    <p:extLst>
      <p:ext uri="{BB962C8B-B14F-4D97-AF65-F5344CB8AC3E}">
        <p14:creationId xmlns:p14="http://schemas.microsoft.com/office/powerpoint/2010/main" val="272263850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720F2C0C-8C7C-0880-C152-A89608257710}"/>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8C085CD-EA59-3591-6979-9AA5D397251E}"/>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AD4B4C2-D448-594A-1810-3455CD34538A}"/>
              </a:ext>
            </a:extLst>
          </p:cNvPr>
          <p:cNvSpPr>
            <a:spLocks noGrp="1"/>
          </p:cNvSpPr>
          <p:nvPr>
            <p:ph type="sldNum" sz="quarter" idx="12"/>
          </p:nvPr>
        </p:nvSpPr>
        <p:spPr/>
        <p:txBody>
          <a:bodyPr/>
          <a:lstStyle>
            <a:lvl1pPr eaLnBrk="0" hangingPunct="0">
              <a:defRPr/>
            </a:lvl1pPr>
          </a:lstStyle>
          <a:p>
            <a:fld id="{B5CDB01C-79BE-48CD-A725-A7C1BEFC9724}" type="slidenum">
              <a:rPr lang="en-US" altLang="en-US"/>
              <a:pPr/>
              <a:t>‹#›</a:t>
            </a:fld>
            <a:endParaRPr lang="en-US" altLang="en-US"/>
          </a:p>
        </p:txBody>
      </p:sp>
    </p:spTree>
    <p:extLst>
      <p:ext uri="{BB962C8B-B14F-4D97-AF65-F5344CB8AC3E}">
        <p14:creationId xmlns:p14="http://schemas.microsoft.com/office/powerpoint/2010/main" val="33712525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38AF7EED-85D3-6F55-5C73-671868E67325}"/>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89791BE7-3CE6-A82F-1B54-E5FBDE17C3EC}"/>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4338A986-674C-1CB4-30E4-436F12B69846}"/>
              </a:ext>
            </a:extLst>
          </p:cNvPr>
          <p:cNvSpPr>
            <a:spLocks noGrp="1"/>
          </p:cNvSpPr>
          <p:nvPr>
            <p:ph type="sldNum" sz="quarter" idx="12"/>
          </p:nvPr>
        </p:nvSpPr>
        <p:spPr/>
        <p:txBody>
          <a:bodyPr/>
          <a:lstStyle>
            <a:lvl1pPr eaLnBrk="0" hangingPunct="0">
              <a:defRPr/>
            </a:lvl1pPr>
          </a:lstStyle>
          <a:p>
            <a:fld id="{1BA231C2-7413-4C4F-8DC3-3C064644F190}" type="slidenum">
              <a:rPr lang="en-US" altLang="en-US"/>
              <a:pPr/>
              <a:t>‹#›</a:t>
            </a:fld>
            <a:endParaRPr lang="en-US" altLang="en-US"/>
          </a:p>
        </p:txBody>
      </p:sp>
    </p:spTree>
    <p:extLst>
      <p:ext uri="{BB962C8B-B14F-4D97-AF65-F5344CB8AC3E}">
        <p14:creationId xmlns:p14="http://schemas.microsoft.com/office/powerpoint/2010/main" val="351147480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8F630A17-F084-C531-63EE-A695F2ED50B0}"/>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295F95FE-CA71-DB18-D0A1-474DEDC113C2}"/>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0909395A-EC0B-1C11-23CC-6C4EE9B88865}"/>
              </a:ext>
            </a:extLst>
          </p:cNvPr>
          <p:cNvSpPr>
            <a:spLocks noGrp="1"/>
          </p:cNvSpPr>
          <p:nvPr>
            <p:ph type="sldNum" sz="quarter" idx="12"/>
          </p:nvPr>
        </p:nvSpPr>
        <p:spPr/>
        <p:txBody>
          <a:bodyPr/>
          <a:lstStyle>
            <a:lvl1pPr eaLnBrk="0" hangingPunct="0">
              <a:defRPr/>
            </a:lvl1pPr>
          </a:lstStyle>
          <a:p>
            <a:fld id="{F0A80A9B-3686-4F9A-A573-40EFC7D37904}" type="slidenum">
              <a:rPr lang="en-US" altLang="en-US"/>
              <a:pPr/>
              <a:t>‹#›</a:t>
            </a:fld>
            <a:endParaRPr lang="en-US" altLang="en-US"/>
          </a:p>
        </p:txBody>
      </p:sp>
    </p:spTree>
    <p:extLst>
      <p:ext uri="{BB962C8B-B14F-4D97-AF65-F5344CB8AC3E}">
        <p14:creationId xmlns:p14="http://schemas.microsoft.com/office/powerpoint/2010/main" val="27368041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F4E98BAB-9020-7653-C36E-E20B09599C16}"/>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C1E7EDAF-A4BE-86EC-0009-70608B54F75A}"/>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A37B3DFD-D6BE-1CAE-0168-B8940A98EB0C}"/>
              </a:ext>
            </a:extLst>
          </p:cNvPr>
          <p:cNvSpPr>
            <a:spLocks noGrp="1"/>
          </p:cNvSpPr>
          <p:nvPr>
            <p:ph type="sldNum" sz="quarter" idx="12"/>
          </p:nvPr>
        </p:nvSpPr>
        <p:spPr/>
        <p:txBody>
          <a:bodyPr/>
          <a:lstStyle>
            <a:lvl1pPr eaLnBrk="0" hangingPunct="0">
              <a:defRPr/>
            </a:lvl1pPr>
          </a:lstStyle>
          <a:p>
            <a:fld id="{537324D5-7C64-4470-83D3-72AC7947D83B}" type="slidenum">
              <a:rPr lang="en-US" altLang="en-US"/>
              <a:pPr/>
              <a:t>‹#›</a:t>
            </a:fld>
            <a:endParaRPr lang="en-US" altLang="en-US"/>
          </a:p>
        </p:txBody>
      </p:sp>
    </p:spTree>
    <p:extLst>
      <p:ext uri="{BB962C8B-B14F-4D97-AF65-F5344CB8AC3E}">
        <p14:creationId xmlns:p14="http://schemas.microsoft.com/office/powerpoint/2010/main" val="6095478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0F04B7A8-16CB-B8D6-FC94-C4CB9F94247C}"/>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5C346348-733E-FAEE-E423-E2582F0298CF}"/>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5DCDE69D-9CB2-1D08-1C06-6D27ECBA174F}"/>
              </a:ext>
            </a:extLst>
          </p:cNvPr>
          <p:cNvSpPr>
            <a:spLocks noGrp="1"/>
          </p:cNvSpPr>
          <p:nvPr>
            <p:ph type="sldNum" sz="quarter" idx="12"/>
          </p:nvPr>
        </p:nvSpPr>
        <p:spPr/>
        <p:txBody>
          <a:bodyPr/>
          <a:lstStyle>
            <a:lvl1pPr eaLnBrk="0" hangingPunct="0">
              <a:defRPr/>
            </a:lvl1pPr>
          </a:lstStyle>
          <a:p>
            <a:fld id="{C2502AE8-6C68-4506-839F-059BD198B052}" type="slidenum">
              <a:rPr lang="en-US" altLang="en-US"/>
              <a:pPr/>
              <a:t>‹#›</a:t>
            </a:fld>
            <a:endParaRPr lang="en-US" altLang="en-US"/>
          </a:p>
        </p:txBody>
      </p:sp>
    </p:spTree>
    <p:extLst>
      <p:ext uri="{BB962C8B-B14F-4D97-AF65-F5344CB8AC3E}">
        <p14:creationId xmlns:p14="http://schemas.microsoft.com/office/powerpoint/2010/main" val="36516230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47B80543-ADE8-3A0D-5E40-8B1284FBB30B}"/>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7C7CF3BD-3D13-65F6-953D-C9D5ADCF793E}"/>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7FBD773B-9888-6A87-2EF1-592273BFF4FB}"/>
              </a:ext>
            </a:extLst>
          </p:cNvPr>
          <p:cNvSpPr>
            <a:spLocks noGrp="1"/>
          </p:cNvSpPr>
          <p:nvPr>
            <p:ph type="sldNum" sz="quarter" idx="12"/>
          </p:nvPr>
        </p:nvSpPr>
        <p:spPr/>
        <p:txBody>
          <a:bodyPr/>
          <a:lstStyle>
            <a:lvl1pPr eaLnBrk="0" hangingPunct="0">
              <a:defRPr/>
            </a:lvl1pPr>
          </a:lstStyle>
          <a:p>
            <a:fld id="{DCE7B972-F019-43DA-9639-35DA7E943CA9}" type="slidenum">
              <a:rPr lang="en-US" altLang="en-US"/>
              <a:pPr/>
              <a:t>‹#›</a:t>
            </a:fld>
            <a:endParaRPr lang="en-US" altLang="en-US"/>
          </a:p>
        </p:txBody>
      </p:sp>
    </p:spTree>
    <p:extLst>
      <p:ext uri="{BB962C8B-B14F-4D97-AF65-F5344CB8AC3E}">
        <p14:creationId xmlns:p14="http://schemas.microsoft.com/office/powerpoint/2010/main" val="21572051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4C9D6E13-B0A6-1D19-9D32-A85E4DA027A3}"/>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C4B7E0A8-23AC-A76E-A901-40A70FADF9F2}"/>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34892641-7AC4-FA0C-C7A7-E9E08A267B0E}"/>
              </a:ext>
            </a:extLst>
          </p:cNvPr>
          <p:cNvSpPr>
            <a:spLocks noGrp="1"/>
          </p:cNvSpPr>
          <p:nvPr>
            <p:ph type="sldNum" sz="quarter" idx="12"/>
          </p:nvPr>
        </p:nvSpPr>
        <p:spPr/>
        <p:txBody>
          <a:bodyPr/>
          <a:lstStyle>
            <a:lvl1pPr eaLnBrk="0" hangingPunct="0">
              <a:defRPr/>
            </a:lvl1pPr>
          </a:lstStyle>
          <a:p>
            <a:fld id="{1D773766-48A9-433D-9AE9-777F84D5CE69}" type="slidenum">
              <a:rPr lang="en-US" altLang="en-US"/>
              <a:pPr/>
              <a:t>‹#›</a:t>
            </a:fld>
            <a:endParaRPr lang="en-US" altLang="en-US"/>
          </a:p>
        </p:txBody>
      </p:sp>
    </p:spTree>
    <p:extLst>
      <p:ext uri="{BB962C8B-B14F-4D97-AF65-F5344CB8AC3E}">
        <p14:creationId xmlns:p14="http://schemas.microsoft.com/office/powerpoint/2010/main" val="3104871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47A99B0E-FC00-944E-A659-022A3B367D78}"/>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35CEBA9D-2600-4D35-1220-B111C8598B49}"/>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97228FFB-CA88-DCEF-1FD0-30479515B532}"/>
              </a:ext>
            </a:extLst>
          </p:cNvPr>
          <p:cNvSpPr>
            <a:spLocks noGrp="1"/>
          </p:cNvSpPr>
          <p:nvPr>
            <p:ph type="sldNum" sz="quarter" idx="12"/>
          </p:nvPr>
        </p:nvSpPr>
        <p:spPr/>
        <p:txBody>
          <a:bodyPr/>
          <a:lstStyle>
            <a:lvl1pPr eaLnBrk="0" hangingPunct="0">
              <a:defRPr/>
            </a:lvl1pPr>
          </a:lstStyle>
          <a:p>
            <a:fld id="{F8157EDB-5F8F-458B-9F35-3DE20C9CF0F8}" type="slidenum">
              <a:rPr lang="en-US" altLang="en-US"/>
              <a:pPr/>
              <a:t>‹#›</a:t>
            </a:fld>
            <a:endParaRPr lang="en-US" altLang="en-US"/>
          </a:p>
        </p:txBody>
      </p:sp>
    </p:spTree>
    <p:extLst>
      <p:ext uri="{BB962C8B-B14F-4D97-AF65-F5344CB8AC3E}">
        <p14:creationId xmlns:p14="http://schemas.microsoft.com/office/powerpoint/2010/main" val="5810518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42761AA7-9DC3-0747-F341-62C3F634C90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91E2B6AF-F1B8-CCF4-C168-9BF354BC9CED}"/>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203D6026-0624-7FBC-B60B-9C5709666652}"/>
              </a:ext>
            </a:extLst>
          </p:cNvPr>
          <p:cNvSpPr>
            <a:spLocks noGrp="1"/>
          </p:cNvSpPr>
          <p:nvPr>
            <p:ph type="sldNum" sz="quarter" idx="12"/>
          </p:nvPr>
        </p:nvSpPr>
        <p:spPr/>
        <p:txBody>
          <a:bodyPr/>
          <a:lstStyle>
            <a:lvl1pPr eaLnBrk="0" hangingPunct="0">
              <a:defRPr/>
            </a:lvl1pPr>
          </a:lstStyle>
          <a:p>
            <a:fld id="{0E476D61-C295-475D-BBA6-3A5EEED4E4B7}" type="slidenum">
              <a:rPr lang="en-US" altLang="en-US"/>
              <a:pPr/>
              <a:t>‹#›</a:t>
            </a:fld>
            <a:endParaRPr lang="en-US" altLang="en-US"/>
          </a:p>
        </p:txBody>
      </p:sp>
    </p:spTree>
    <p:extLst>
      <p:ext uri="{BB962C8B-B14F-4D97-AF65-F5344CB8AC3E}">
        <p14:creationId xmlns:p14="http://schemas.microsoft.com/office/powerpoint/2010/main" val="6272089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2F24C3EC-0877-48B7-450D-3FADB8399DBF}"/>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2BE78A7D-330F-EF6D-A64B-345DA7E3BC28}"/>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E1B98FD-E858-BF01-186A-A7F4618FDFB5}"/>
              </a:ext>
            </a:extLst>
          </p:cNvPr>
          <p:cNvSpPr>
            <a:spLocks noGrp="1"/>
          </p:cNvSpPr>
          <p:nvPr>
            <p:ph type="sldNum" sz="quarter" idx="12"/>
          </p:nvPr>
        </p:nvSpPr>
        <p:spPr/>
        <p:txBody>
          <a:bodyPr/>
          <a:lstStyle>
            <a:lvl1pPr eaLnBrk="0" hangingPunct="0">
              <a:defRPr/>
            </a:lvl1pPr>
          </a:lstStyle>
          <a:p>
            <a:fld id="{869CEF4A-1301-4AB5-BA34-24FFD8A5C43D}" type="slidenum">
              <a:rPr lang="en-US" altLang="en-US"/>
              <a:pPr/>
              <a:t>‹#›</a:t>
            </a:fld>
            <a:endParaRPr lang="en-US" altLang="en-US"/>
          </a:p>
        </p:txBody>
      </p:sp>
    </p:spTree>
    <p:extLst>
      <p:ext uri="{BB962C8B-B14F-4D97-AF65-F5344CB8AC3E}">
        <p14:creationId xmlns:p14="http://schemas.microsoft.com/office/powerpoint/2010/main" val="60971785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5504B1A2-F82E-91A8-CE00-243F69BBD89C}"/>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09BE102-2D69-0ACC-6C54-4FDA29B964BB}"/>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342F3293-F095-F049-5EA3-6D195A1EEFFE}"/>
              </a:ext>
            </a:extLst>
          </p:cNvPr>
          <p:cNvSpPr>
            <a:spLocks noGrp="1"/>
          </p:cNvSpPr>
          <p:nvPr>
            <p:ph type="sldNum" sz="quarter" idx="12"/>
          </p:nvPr>
        </p:nvSpPr>
        <p:spPr/>
        <p:txBody>
          <a:bodyPr/>
          <a:lstStyle>
            <a:lvl1pPr eaLnBrk="0" hangingPunct="0">
              <a:defRPr/>
            </a:lvl1pPr>
          </a:lstStyle>
          <a:p>
            <a:fld id="{D1DFCA6E-3029-4A9E-B2D9-8CC2939E9D25}" type="slidenum">
              <a:rPr lang="en-US" altLang="en-US"/>
              <a:pPr/>
              <a:t>‹#›</a:t>
            </a:fld>
            <a:endParaRPr lang="en-US" altLang="en-US"/>
          </a:p>
        </p:txBody>
      </p:sp>
    </p:spTree>
    <p:extLst>
      <p:ext uri="{BB962C8B-B14F-4D97-AF65-F5344CB8AC3E}">
        <p14:creationId xmlns:p14="http://schemas.microsoft.com/office/powerpoint/2010/main" val="22621047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6B201002-692B-F8CF-5C78-CADF7B58CFB0}"/>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A1C4FAE6-04F0-B5C8-89EB-F4F09B270612}"/>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37E22903-BF4E-A5CC-D9C4-34C92DE80662}"/>
              </a:ext>
            </a:extLst>
          </p:cNvPr>
          <p:cNvSpPr>
            <a:spLocks noGrp="1"/>
          </p:cNvSpPr>
          <p:nvPr>
            <p:ph type="sldNum" sz="quarter" idx="12"/>
          </p:nvPr>
        </p:nvSpPr>
        <p:spPr/>
        <p:txBody>
          <a:bodyPr/>
          <a:lstStyle>
            <a:lvl1pPr eaLnBrk="0" hangingPunct="0">
              <a:defRPr/>
            </a:lvl1pPr>
          </a:lstStyle>
          <a:p>
            <a:fld id="{BFD703A6-B991-4397-AF33-A949642B24C6}" type="slidenum">
              <a:rPr lang="en-US" altLang="en-US"/>
              <a:pPr/>
              <a:t>‹#›</a:t>
            </a:fld>
            <a:endParaRPr lang="en-US" altLang="en-US"/>
          </a:p>
        </p:txBody>
      </p:sp>
    </p:spTree>
    <p:extLst>
      <p:ext uri="{BB962C8B-B14F-4D97-AF65-F5344CB8AC3E}">
        <p14:creationId xmlns:p14="http://schemas.microsoft.com/office/powerpoint/2010/main" val="291175615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9C385402-8B64-DDFE-FD1F-3D4C3B2E2050}"/>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01C26A77-B48E-E176-1F3D-519A6F042A19}"/>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0BD4A8D5-0EC5-794D-EBA3-5368BE12F3D6}"/>
              </a:ext>
            </a:extLst>
          </p:cNvPr>
          <p:cNvSpPr>
            <a:spLocks noGrp="1"/>
          </p:cNvSpPr>
          <p:nvPr>
            <p:ph type="sldNum" sz="quarter" idx="12"/>
          </p:nvPr>
        </p:nvSpPr>
        <p:spPr/>
        <p:txBody>
          <a:bodyPr/>
          <a:lstStyle>
            <a:lvl1pPr eaLnBrk="0" hangingPunct="0">
              <a:defRPr/>
            </a:lvl1pPr>
          </a:lstStyle>
          <a:p>
            <a:fld id="{235E977B-1BFC-403C-8493-CFF52DE87D6F}" type="slidenum">
              <a:rPr lang="en-US" altLang="en-US"/>
              <a:pPr/>
              <a:t>‹#›</a:t>
            </a:fld>
            <a:endParaRPr lang="en-US" altLang="en-US"/>
          </a:p>
        </p:txBody>
      </p:sp>
    </p:spTree>
    <p:extLst>
      <p:ext uri="{BB962C8B-B14F-4D97-AF65-F5344CB8AC3E}">
        <p14:creationId xmlns:p14="http://schemas.microsoft.com/office/powerpoint/2010/main" val="18885139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9B70C649-D46F-F378-2D27-84F5FA977CB3}"/>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E7A7EEE7-131A-7192-5247-9B02161DEE15}"/>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43B3362D-185C-1952-DDEB-61FA45B4BFF8}"/>
              </a:ext>
            </a:extLst>
          </p:cNvPr>
          <p:cNvSpPr>
            <a:spLocks noGrp="1"/>
          </p:cNvSpPr>
          <p:nvPr>
            <p:ph type="sldNum" sz="quarter" idx="12"/>
          </p:nvPr>
        </p:nvSpPr>
        <p:spPr/>
        <p:txBody>
          <a:bodyPr/>
          <a:lstStyle>
            <a:lvl1pPr eaLnBrk="0" hangingPunct="0">
              <a:defRPr/>
            </a:lvl1pPr>
          </a:lstStyle>
          <a:p>
            <a:fld id="{A3916A4E-7971-4020-A718-57C5A867A8C8}" type="slidenum">
              <a:rPr lang="en-US" altLang="en-US"/>
              <a:pPr/>
              <a:t>‹#›</a:t>
            </a:fld>
            <a:endParaRPr lang="en-US" altLang="en-US"/>
          </a:p>
        </p:txBody>
      </p:sp>
    </p:spTree>
    <p:extLst>
      <p:ext uri="{BB962C8B-B14F-4D97-AF65-F5344CB8AC3E}">
        <p14:creationId xmlns:p14="http://schemas.microsoft.com/office/powerpoint/2010/main" val="27391629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038239C9-7F0E-8466-A0F1-E9ED7D513AB8}"/>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A71109F9-DEA7-65F1-FAFE-22B3525BF074}"/>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B3981187-E154-8465-703D-7A69C4369297}"/>
              </a:ext>
            </a:extLst>
          </p:cNvPr>
          <p:cNvSpPr>
            <a:spLocks noGrp="1"/>
          </p:cNvSpPr>
          <p:nvPr>
            <p:ph type="sldNum" sz="quarter" idx="12"/>
          </p:nvPr>
        </p:nvSpPr>
        <p:spPr/>
        <p:txBody>
          <a:bodyPr/>
          <a:lstStyle>
            <a:lvl1pPr eaLnBrk="0" hangingPunct="0">
              <a:defRPr/>
            </a:lvl1pPr>
          </a:lstStyle>
          <a:p>
            <a:fld id="{6F6392C5-4EEC-47A4-B396-8104A1E6B694}" type="slidenum">
              <a:rPr lang="en-US" altLang="en-US"/>
              <a:pPr/>
              <a:t>‹#›</a:t>
            </a:fld>
            <a:endParaRPr lang="en-US" altLang="en-US"/>
          </a:p>
        </p:txBody>
      </p:sp>
    </p:spTree>
    <p:extLst>
      <p:ext uri="{BB962C8B-B14F-4D97-AF65-F5344CB8AC3E}">
        <p14:creationId xmlns:p14="http://schemas.microsoft.com/office/powerpoint/2010/main" val="351823424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2787D836-DBC6-87E4-EB56-C85ADC18FAEE}"/>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5084A1E9-6B07-52DC-26CE-324532491572}"/>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5915C529-C0F8-27C0-27FB-7F8F5F3AC0F1}"/>
              </a:ext>
            </a:extLst>
          </p:cNvPr>
          <p:cNvSpPr>
            <a:spLocks noGrp="1"/>
          </p:cNvSpPr>
          <p:nvPr>
            <p:ph type="sldNum" sz="quarter" idx="12"/>
          </p:nvPr>
        </p:nvSpPr>
        <p:spPr/>
        <p:txBody>
          <a:bodyPr/>
          <a:lstStyle>
            <a:lvl1pPr eaLnBrk="0" hangingPunct="0">
              <a:defRPr/>
            </a:lvl1pPr>
          </a:lstStyle>
          <a:p>
            <a:fld id="{3CC0EE64-F086-43EB-9A60-694FA8246A57}" type="slidenum">
              <a:rPr lang="en-US" altLang="en-US"/>
              <a:pPr/>
              <a:t>‹#›</a:t>
            </a:fld>
            <a:endParaRPr lang="en-US" altLang="en-US"/>
          </a:p>
        </p:txBody>
      </p:sp>
    </p:spTree>
    <p:extLst>
      <p:ext uri="{BB962C8B-B14F-4D97-AF65-F5344CB8AC3E}">
        <p14:creationId xmlns:p14="http://schemas.microsoft.com/office/powerpoint/2010/main" val="259829119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CA6AEEDE-FFAD-87D6-9974-442FCE6CFC04}"/>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38E66A4E-614C-E33C-89F9-FD3BAC7D07BB}"/>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178B1F1E-1131-6E2A-3C02-A096CF4D9AF7}"/>
              </a:ext>
            </a:extLst>
          </p:cNvPr>
          <p:cNvSpPr>
            <a:spLocks noGrp="1"/>
          </p:cNvSpPr>
          <p:nvPr>
            <p:ph type="sldNum" sz="quarter" idx="12"/>
          </p:nvPr>
        </p:nvSpPr>
        <p:spPr/>
        <p:txBody>
          <a:bodyPr/>
          <a:lstStyle>
            <a:lvl1pPr eaLnBrk="0" hangingPunct="0">
              <a:defRPr/>
            </a:lvl1pPr>
          </a:lstStyle>
          <a:p>
            <a:fld id="{BB29D628-75E6-4E83-BFC5-4BC5374FA173}" type="slidenum">
              <a:rPr lang="en-US" altLang="en-US"/>
              <a:pPr/>
              <a:t>‹#›</a:t>
            </a:fld>
            <a:endParaRPr lang="en-US" altLang="en-US"/>
          </a:p>
        </p:txBody>
      </p:sp>
    </p:spTree>
    <p:extLst>
      <p:ext uri="{BB962C8B-B14F-4D97-AF65-F5344CB8AC3E}">
        <p14:creationId xmlns:p14="http://schemas.microsoft.com/office/powerpoint/2010/main" val="39162922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BA3FBF18-EBA3-5E40-B8E5-DC9FC45BF078}"/>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66B77254-4D53-599E-04E9-31279868231E}"/>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A633D867-77A5-B34C-7814-32CF09D5B470}"/>
              </a:ext>
            </a:extLst>
          </p:cNvPr>
          <p:cNvSpPr>
            <a:spLocks noGrp="1"/>
          </p:cNvSpPr>
          <p:nvPr>
            <p:ph type="sldNum" sz="quarter" idx="12"/>
          </p:nvPr>
        </p:nvSpPr>
        <p:spPr/>
        <p:txBody>
          <a:bodyPr/>
          <a:lstStyle>
            <a:lvl1pPr eaLnBrk="0" hangingPunct="0">
              <a:defRPr/>
            </a:lvl1pPr>
          </a:lstStyle>
          <a:p>
            <a:fld id="{0C70A1D9-0260-44E2-A50C-65DD9A09BD89}" type="slidenum">
              <a:rPr lang="en-US" altLang="en-US"/>
              <a:pPr/>
              <a:t>‹#›</a:t>
            </a:fld>
            <a:endParaRPr lang="en-US" altLang="en-US"/>
          </a:p>
        </p:txBody>
      </p:sp>
    </p:spTree>
    <p:extLst>
      <p:ext uri="{BB962C8B-B14F-4D97-AF65-F5344CB8AC3E}">
        <p14:creationId xmlns:p14="http://schemas.microsoft.com/office/powerpoint/2010/main" val="2120837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37535C23-8C98-5BEC-039B-8DA510C252EE}"/>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7EB16D3A-391D-EDB4-BB72-48FD7543C222}"/>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E75B8CDA-A771-C4FC-3954-E7CC163CD8F3}"/>
              </a:ext>
            </a:extLst>
          </p:cNvPr>
          <p:cNvSpPr>
            <a:spLocks noGrp="1"/>
          </p:cNvSpPr>
          <p:nvPr>
            <p:ph type="sldNum" sz="quarter" idx="12"/>
          </p:nvPr>
        </p:nvSpPr>
        <p:spPr/>
        <p:txBody>
          <a:bodyPr/>
          <a:lstStyle>
            <a:lvl1pPr eaLnBrk="0" hangingPunct="0">
              <a:defRPr/>
            </a:lvl1pPr>
          </a:lstStyle>
          <a:p>
            <a:fld id="{51C11BC1-B435-430E-A49A-7BCC2A396E76}" type="slidenum">
              <a:rPr lang="en-US" altLang="en-US"/>
              <a:pPr/>
              <a:t>‹#›</a:t>
            </a:fld>
            <a:endParaRPr lang="en-US" altLang="en-US"/>
          </a:p>
        </p:txBody>
      </p:sp>
    </p:spTree>
    <p:extLst>
      <p:ext uri="{BB962C8B-B14F-4D97-AF65-F5344CB8AC3E}">
        <p14:creationId xmlns:p14="http://schemas.microsoft.com/office/powerpoint/2010/main" val="3084234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146997A6-A866-E8B6-BB9B-725B62A282F7}"/>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3F1D5EEE-4D80-141B-FC2A-ECAA8329BAA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247C9DD9-555B-F938-FEF6-3808CD4AC128}"/>
              </a:ext>
            </a:extLst>
          </p:cNvPr>
          <p:cNvSpPr>
            <a:spLocks noGrp="1"/>
          </p:cNvSpPr>
          <p:nvPr>
            <p:ph type="sldNum" sz="quarter" idx="12"/>
          </p:nvPr>
        </p:nvSpPr>
        <p:spPr/>
        <p:txBody>
          <a:bodyPr/>
          <a:lstStyle>
            <a:lvl1pPr eaLnBrk="0" hangingPunct="0">
              <a:defRPr/>
            </a:lvl1pPr>
          </a:lstStyle>
          <a:p>
            <a:fld id="{4FD8A968-AA21-4C1B-8646-0FFDA50292F4}" type="slidenum">
              <a:rPr lang="en-US" altLang="en-US"/>
              <a:pPr/>
              <a:t>‹#›</a:t>
            </a:fld>
            <a:endParaRPr lang="en-US" altLang="en-US"/>
          </a:p>
        </p:txBody>
      </p:sp>
    </p:spTree>
    <p:extLst>
      <p:ext uri="{BB962C8B-B14F-4D97-AF65-F5344CB8AC3E}">
        <p14:creationId xmlns:p14="http://schemas.microsoft.com/office/powerpoint/2010/main" val="21037216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098411CB-4E25-08A4-4BFF-6FA76FF4151C}"/>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DF9832C5-FCB6-A8D2-E414-24ADA69560AC}"/>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76D4D1FC-281F-64B0-03A2-26C2D69360A5}"/>
              </a:ext>
            </a:extLst>
          </p:cNvPr>
          <p:cNvSpPr>
            <a:spLocks noGrp="1"/>
          </p:cNvSpPr>
          <p:nvPr>
            <p:ph type="sldNum" sz="quarter" idx="12"/>
          </p:nvPr>
        </p:nvSpPr>
        <p:spPr/>
        <p:txBody>
          <a:bodyPr/>
          <a:lstStyle>
            <a:lvl1pPr eaLnBrk="0" hangingPunct="0">
              <a:defRPr/>
            </a:lvl1pPr>
          </a:lstStyle>
          <a:p>
            <a:fld id="{B888CEA9-9256-4BCE-82D9-BC6EB9A0FF98}" type="slidenum">
              <a:rPr lang="en-US" altLang="en-US"/>
              <a:pPr/>
              <a:t>‹#›</a:t>
            </a:fld>
            <a:endParaRPr lang="en-US" altLang="en-US"/>
          </a:p>
        </p:txBody>
      </p:sp>
    </p:spTree>
    <p:extLst>
      <p:ext uri="{BB962C8B-B14F-4D97-AF65-F5344CB8AC3E}">
        <p14:creationId xmlns:p14="http://schemas.microsoft.com/office/powerpoint/2010/main" val="40952602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68B64E33-4E81-6A78-CB68-C6A07569C52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8B45F2F-10DC-DE1F-436D-7BE5B76F005B}"/>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6A2C43B5-19CA-B21E-E7A1-C47EC7E652B8}"/>
              </a:ext>
            </a:extLst>
          </p:cNvPr>
          <p:cNvSpPr>
            <a:spLocks noGrp="1"/>
          </p:cNvSpPr>
          <p:nvPr>
            <p:ph type="sldNum" sz="quarter" idx="12"/>
          </p:nvPr>
        </p:nvSpPr>
        <p:spPr/>
        <p:txBody>
          <a:bodyPr/>
          <a:lstStyle>
            <a:lvl1pPr eaLnBrk="0" hangingPunct="0">
              <a:defRPr/>
            </a:lvl1pPr>
          </a:lstStyle>
          <a:p>
            <a:fld id="{963D8239-B7C8-400F-A8CF-2C8D3582F7EC}" type="slidenum">
              <a:rPr lang="en-US" altLang="en-US"/>
              <a:pPr/>
              <a:t>‹#›</a:t>
            </a:fld>
            <a:endParaRPr lang="en-US" altLang="en-US"/>
          </a:p>
        </p:txBody>
      </p:sp>
    </p:spTree>
    <p:extLst>
      <p:ext uri="{BB962C8B-B14F-4D97-AF65-F5344CB8AC3E}">
        <p14:creationId xmlns:p14="http://schemas.microsoft.com/office/powerpoint/2010/main" val="3510282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0497011B-FA5E-276E-B3CA-6954E81207AF}"/>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4DCDC485-B59A-8E8A-5B40-D722AD1FF003}"/>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414F6F1-FC3C-8B41-0E5D-E4EE34603909}"/>
              </a:ext>
            </a:extLst>
          </p:cNvPr>
          <p:cNvSpPr>
            <a:spLocks noGrp="1"/>
          </p:cNvSpPr>
          <p:nvPr>
            <p:ph type="sldNum" sz="quarter" idx="12"/>
          </p:nvPr>
        </p:nvSpPr>
        <p:spPr/>
        <p:txBody>
          <a:bodyPr/>
          <a:lstStyle>
            <a:lvl1pPr eaLnBrk="0" hangingPunct="0">
              <a:defRPr/>
            </a:lvl1pPr>
          </a:lstStyle>
          <a:p>
            <a:fld id="{78AF977D-65E8-463B-86C0-DFB54790DA4F}" type="slidenum">
              <a:rPr lang="en-US" altLang="en-US"/>
              <a:pPr/>
              <a:t>‹#›</a:t>
            </a:fld>
            <a:endParaRPr lang="en-US" altLang="en-US"/>
          </a:p>
        </p:txBody>
      </p:sp>
    </p:spTree>
    <p:extLst>
      <p:ext uri="{BB962C8B-B14F-4D97-AF65-F5344CB8AC3E}">
        <p14:creationId xmlns:p14="http://schemas.microsoft.com/office/powerpoint/2010/main" val="2320227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00709274-E0CE-739F-58BE-58CE494C93FE}"/>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F8B8487B-7F27-1489-AF18-6FA671EFB1E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0AEEA655-849A-9BE8-031E-DEC40B34AF5E}"/>
              </a:ext>
            </a:extLst>
          </p:cNvPr>
          <p:cNvSpPr>
            <a:spLocks noGrp="1"/>
          </p:cNvSpPr>
          <p:nvPr>
            <p:ph type="sldNum" sz="quarter" idx="12"/>
          </p:nvPr>
        </p:nvSpPr>
        <p:spPr/>
        <p:txBody>
          <a:bodyPr/>
          <a:lstStyle>
            <a:lvl1pPr eaLnBrk="0" hangingPunct="0">
              <a:defRPr/>
            </a:lvl1pPr>
          </a:lstStyle>
          <a:p>
            <a:fld id="{10C02211-797D-4F41-A60E-6B030E79AED1}" type="slidenum">
              <a:rPr lang="en-US" altLang="en-US"/>
              <a:pPr/>
              <a:t>‹#›</a:t>
            </a:fld>
            <a:endParaRPr lang="en-US" altLang="en-US"/>
          </a:p>
        </p:txBody>
      </p:sp>
    </p:spTree>
    <p:extLst>
      <p:ext uri="{BB962C8B-B14F-4D97-AF65-F5344CB8AC3E}">
        <p14:creationId xmlns:p14="http://schemas.microsoft.com/office/powerpoint/2010/main" val="1237097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A68D2D4F-3CE1-1D73-179D-D1E6260719EB}"/>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C2B474B9-F2F6-3C8E-0599-7452CB0537E6}"/>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566655B3-74C8-079F-112C-30DB31C6D872}"/>
              </a:ext>
            </a:extLst>
          </p:cNvPr>
          <p:cNvSpPr>
            <a:spLocks noGrp="1"/>
          </p:cNvSpPr>
          <p:nvPr>
            <p:ph type="sldNum" sz="quarter" idx="12"/>
          </p:nvPr>
        </p:nvSpPr>
        <p:spPr/>
        <p:txBody>
          <a:bodyPr/>
          <a:lstStyle>
            <a:lvl1pPr eaLnBrk="0" hangingPunct="0">
              <a:defRPr/>
            </a:lvl1pPr>
          </a:lstStyle>
          <a:p>
            <a:fld id="{5025B67B-63A9-4B39-BE85-6ECFE30F30EB}" type="slidenum">
              <a:rPr lang="en-US" altLang="en-US"/>
              <a:pPr/>
              <a:t>‹#›</a:t>
            </a:fld>
            <a:endParaRPr lang="en-US" altLang="en-US"/>
          </a:p>
        </p:txBody>
      </p:sp>
    </p:spTree>
    <p:extLst>
      <p:ext uri="{BB962C8B-B14F-4D97-AF65-F5344CB8AC3E}">
        <p14:creationId xmlns:p14="http://schemas.microsoft.com/office/powerpoint/2010/main" val="690779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6E6ED07A-34EA-B6FA-A6B5-8A8A41F517F6}"/>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144486E0-42E0-56F7-AF19-6EDF2383A855}"/>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D7AE81A0-9426-184D-736A-69E6AC7BCC84}"/>
              </a:ext>
            </a:extLst>
          </p:cNvPr>
          <p:cNvSpPr>
            <a:spLocks noGrp="1"/>
          </p:cNvSpPr>
          <p:nvPr>
            <p:ph type="sldNum" sz="quarter" idx="12"/>
          </p:nvPr>
        </p:nvSpPr>
        <p:spPr/>
        <p:txBody>
          <a:bodyPr/>
          <a:lstStyle>
            <a:lvl1pPr eaLnBrk="0" hangingPunct="0">
              <a:defRPr/>
            </a:lvl1pPr>
          </a:lstStyle>
          <a:p>
            <a:fld id="{135F814D-650B-454F-B974-B9CB4C06072A}" type="slidenum">
              <a:rPr lang="en-US" altLang="en-US"/>
              <a:pPr/>
              <a:t>‹#›</a:t>
            </a:fld>
            <a:endParaRPr lang="en-US" altLang="en-US"/>
          </a:p>
        </p:txBody>
      </p:sp>
    </p:spTree>
    <p:extLst>
      <p:ext uri="{BB962C8B-B14F-4D97-AF65-F5344CB8AC3E}">
        <p14:creationId xmlns:p14="http://schemas.microsoft.com/office/powerpoint/2010/main" val="22520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585422FB-E0AB-C0D9-5D7C-43674ED82E3C}"/>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D1E161B2-62E2-EDEF-5A23-6F9D142B6557}"/>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EC5DB8BF-7620-7CC3-BA81-5EDBD358763E}"/>
              </a:ext>
            </a:extLst>
          </p:cNvPr>
          <p:cNvSpPr>
            <a:spLocks noGrp="1"/>
          </p:cNvSpPr>
          <p:nvPr>
            <p:ph type="sldNum" sz="quarter" idx="12"/>
          </p:nvPr>
        </p:nvSpPr>
        <p:spPr/>
        <p:txBody>
          <a:bodyPr/>
          <a:lstStyle>
            <a:lvl1pPr eaLnBrk="0" hangingPunct="0">
              <a:defRPr/>
            </a:lvl1pPr>
          </a:lstStyle>
          <a:p>
            <a:fld id="{AF0C2803-EA5E-43AD-A2CD-79325B13018E}" type="slidenum">
              <a:rPr lang="en-US" altLang="en-US"/>
              <a:pPr/>
              <a:t>‹#›</a:t>
            </a:fld>
            <a:endParaRPr lang="en-US" altLang="en-US"/>
          </a:p>
        </p:txBody>
      </p:sp>
    </p:spTree>
    <p:extLst>
      <p:ext uri="{BB962C8B-B14F-4D97-AF65-F5344CB8AC3E}">
        <p14:creationId xmlns:p14="http://schemas.microsoft.com/office/powerpoint/2010/main" val="882301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A494A7E1-CE2B-04BE-9EBD-3B7A38A07B6B}"/>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53C76BF2-A6F7-FEE4-E5B6-878275B206CE}"/>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2BBB2200-AD2E-C331-C64D-A40C849C6E6D}"/>
              </a:ext>
            </a:extLst>
          </p:cNvPr>
          <p:cNvSpPr>
            <a:spLocks noGrp="1"/>
          </p:cNvSpPr>
          <p:nvPr>
            <p:ph type="sldNum" sz="quarter" idx="12"/>
          </p:nvPr>
        </p:nvSpPr>
        <p:spPr/>
        <p:txBody>
          <a:bodyPr/>
          <a:lstStyle>
            <a:lvl1pPr eaLnBrk="0" hangingPunct="0">
              <a:defRPr/>
            </a:lvl1pPr>
          </a:lstStyle>
          <a:p>
            <a:fld id="{A0E446AC-2E03-4444-B86D-91D519989C75}" type="slidenum">
              <a:rPr lang="en-US" altLang="en-US"/>
              <a:pPr/>
              <a:t>‹#›</a:t>
            </a:fld>
            <a:endParaRPr lang="en-US" altLang="en-US"/>
          </a:p>
        </p:txBody>
      </p:sp>
    </p:spTree>
    <p:extLst>
      <p:ext uri="{BB962C8B-B14F-4D97-AF65-F5344CB8AC3E}">
        <p14:creationId xmlns:p14="http://schemas.microsoft.com/office/powerpoint/2010/main" val="1052362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182837D6-EEEE-71F5-9437-6CEA35F4D1B1}"/>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B2AD0AC-CE9C-7DF6-5877-0CFC2A42C28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471CEA5-AB0E-44B6-CA93-52DD7221A0EA}"/>
              </a:ext>
            </a:extLst>
          </p:cNvPr>
          <p:cNvSpPr>
            <a:spLocks noGrp="1"/>
          </p:cNvSpPr>
          <p:nvPr>
            <p:ph type="sldNum" sz="quarter" idx="12"/>
          </p:nvPr>
        </p:nvSpPr>
        <p:spPr/>
        <p:txBody>
          <a:bodyPr/>
          <a:lstStyle>
            <a:lvl1pPr eaLnBrk="0" hangingPunct="0">
              <a:defRPr/>
            </a:lvl1pPr>
          </a:lstStyle>
          <a:p>
            <a:fld id="{F465A244-EAD1-4221-92E2-36A18C7DF39D}" type="slidenum">
              <a:rPr lang="en-US" altLang="en-US"/>
              <a:pPr/>
              <a:t>‹#›</a:t>
            </a:fld>
            <a:endParaRPr lang="en-US" altLang="en-US"/>
          </a:p>
        </p:txBody>
      </p:sp>
    </p:spTree>
    <p:extLst>
      <p:ext uri="{BB962C8B-B14F-4D97-AF65-F5344CB8AC3E}">
        <p14:creationId xmlns:p14="http://schemas.microsoft.com/office/powerpoint/2010/main" val="28584253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C81B754F-4570-8D61-3BEE-DAEAE5F502FB}"/>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038BAB1E-CB53-0DB8-2EB1-0C75A2C0B90C}"/>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39A03B23-C412-E0A8-D853-F90588B04841}"/>
              </a:ext>
            </a:extLst>
          </p:cNvPr>
          <p:cNvSpPr>
            <a:spLocks noGrp="1"/>
          </p:cNvSpPr>
          <p:nvPr>
            <p:ph type="sldNum" sz="quarter" idx="12"/>
          </p:nvPr>
        </p:nvSpPr>
        <p:spPr/>
        <p:txBody>
          <a:bodyPr/>
          <a:lstStyle>
            <a:lvl1pPr eaLnBrk="0" hangingPunct="0">
              <a:defRPr/>
            </a:lvl1pPr>
          </a:lstStyle>
          <a:p>
            <a:fld id="{E97F9DE1-B9FB-490B-9B68-2065486141F0}" type="slidenum">
              <a:rPr lang="en-US" altLang="en-US"/>
              <a:pPr/>
              <a:t>‹#›</a:t>
            </a:fld>
            <a:endParaRPr lang="en-US" altLang="en-US"/>
          </a:p>
        </p:txBody>
      </p:sp>
    </p:spTree>
    <p:extLst>
      <p:ext uri="{BB962C8B-B14F-4D97-AF65-F5344CB8AC3E}">
        <p14:creationId xmlns:p14="http://schemas.microsoft.com/office/powerpoint/2010/main" val="2149048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193C07B9-14D2-92FC-46E9-4FBCA7932553}"/>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DAA2EDFA-4D6E-EB8A-68F0-6F1F04371046}"/>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2B0CB9A5-24BC-AA81-8DA7-B996EE8E7AB3}"/>
              </a:ext>
            </a:extLst>
          </p:cNvPr>
          <p:cNvSpPr>
            <a:spLocks noGrp="1"/>
          </p:cNvSpPr>
          <p:nvPr>
            <p:ph type="sldNum" sz="quarter" idx="12"/>
          </p:nvPr>
        </p:nvSpPr>
        <p:spPr/>
        <p:txBody>
          <a:bodyPr/>
          <a:lstStyle>
            <a:lvl1pPr eaLnBrk="0" hangingPunct="0">
              <a:defRPr/>
            </a:lvl1pPr>
          </a:lstStyle>
          <a:p>
            <a:fld id="{3DEF34A9-5B06-413A-AB0B-905B86EB9176}" type="slidenum">
              <a:rPr lang="en-US" altLang="en-US"/>
              <a:pPr/>
              <a:t>‹#›</a:t>
            </a:fld>
            <a:endParaRPr lang="en-US" altLang="en-US"/>
          </a:p>
        </p:txBody>
      </p:sp>
    </p:spTree>
    <p:extLst>
      <p:ext uri="{BB962C8B-B14F-4D97-AF65-F5344CB8AC3E}">
        <p14:creationId xmlns:p14="http://schemas.microsoft.com/office/powerpoint/2010/main" val="7757703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4189A57B-6E11-2F45-BDE0-DCF915388347}"/>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BA9D3D22-AAB9-47CA-E7BE-4BC2265751A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6212284-73B1-D445-5789-33E85DCEBFE4}"/>
              </a:ext>
            </a:extLst>
          </p:cNvPr>
          <p:cNvSpPr>
            <a:spLocks noGrp="1"/>
          </p:cNvSpPr>
          <p:nvPr>
            <p:ph type="sldNum" sz="quarter" idx="12"/>
          </p:nvPr>
        </p:nvSpPr>
        <p:spPr/>
        <p:txBody>
          <a:bodyPr/>
          <a:lstStyle>
            <a:lvl1pPr eaLnBrk="0" hangingPunct="0">
              <a:defRPr/>
            </a:lvl1pPr>
          </a:lstStyle>
          <a:p>
            <a:fld id="{CD9E44AE-82E5-4267-BBCD-245224F13AD1}" type="slidenum">
              <a:rPr lang="en-US" altLang="en-US"/>
              <a:pPr/>
              <a:t>‹#›</a:t>
            </a:fld>
            <a:endParaRPr lang="en-US" altLang="en-US"/>
          </a:p>
        </p:txBody>
      </p:sp>
    </p:spTree>
    <p:extLst>
      <p:ext uri="{BB962C8B-B14F-4D97-AF65-F5344CB8AC3E}">
        <p14:creationId xmlns:p14="http://schemas.microsoft.com/office/powerpoint/2010/main" val="3433648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3E5A5C51-1264-193D-CE8A-97FBF5B5357B}"/>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997D42A-130A-94C6-8373-F2A5ED812CE1}"/>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7F8638A-2DBA-6FCE-D8C3-9FD600716F6C}"/>
              </a:ext>
            </a:extLst>
          </p:cNvPr>
          <p:cNvSpPr>
            <a:spLocks noGrp="1"/>
          </p:cNvSpPr>
          <p:nvPr>
            <p:ph type="sldNum" sz="quarter" idx="12"/>
          </p:nvPr>
        </p:nvSpPr>
        <p:spPr/>
        <p:txBody>
          <a:bodyPr/>
          <a:lstStyle>
            <a:lvl1pPr eaLnBrk="0" hangingPunct="0">
              <a:defRPr/>
            </a:lvl1pPr>
          </a:lstStyle>
          <a:p>
            <a:fld id="{717A3EE3-2E43-4407-985E-31090ABCAC95}" type="slidenum">
              <a:rPr lang="en-US" altLang="en-US"/>
              <a:pPr/>
              <a:t>‹#›</a:t>
            </a:fld>
            <a:endParaRPr lang="en-US" altLang="en-US"/>
          </a:p>
        </p:txBody>
      </p:sp>
    </p:spTree>
    <p:extLst>
      <p:ext uri="{BB962C8B-B14F-4D97-AF65-F5344CB8AC3E}">
        <p14:creationId xmlns:p14="http://schemas.microsoft.com/office/powerpoint/2010/main" val="1373016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3B875D4B-A8A9-2188-1515-E437CA1F2A8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C9B26AB5-1FC6-0177-1A33-A6A2398CB10A}"/>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9A753DF-6C1B-E2F1-0A31-B543387EDB56}"/>
              </a:ext>
            </a:extLst>
          </p:cNvPr>
          <p:cNvSpPr>
            <a:spLocks noGrp="1"/>
          </p:cNvSpPr>
          <p:nvPr>
            <p:ph type="sldNum" sz="quarter" idx="12"/>
          </p:nvPr>
        </p:nvSpPr>
        <p:spPr/>
        <p:txBody>
          <a:bodyPr/>
          <a:lstStyle>
            <a:lvl1pPr eaLnBrk="0" hangingPunct="0">
              <a:defRPr/>
            </a:lvl1pPr>
          </a:lstStyle>
          <a:p>
            <a:fld id="{C6B91D84-D9DF-4AFB-9420-2462DED5AECE}" type="slidenum">
              <a:rPr lang="en-US" altLang="en-US"/>
              <a:pPr/>
              <a:t>‹#›</a:t>
            </a:fld>
            <a:endParaRPr lang="en-US" altLang="en-US"/>
          </a:p>
        </p:txBody>
      </p:sp>
    </p:spTree>
    <p:extLst>
      <p:ext uri="{BB962C8B-B14F-4D97-AF65-F5344CB8AC3E}">
        <p14:creationId xmlns:p14="http://schemas.microsoft.com/office/powerpoint/2010/main" val="3399278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61542685-02EB-120F-1C81-7150ACABA93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A6CDDD64-B87C-A61B-2E2E-1DA9DAD67390}"/>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970D34F3-DB87-F3B5-AB62-927AF5BCD85C}"/>
              </a:ext>
            </a:extLst>
          </p:cNvPr>
          <p:cNvSpPr>
            <a:spLocks noGrp="1"/>
          </p:cNvSpPr>
          <p:nvPr>
            <p:ph type="sldNum" sz="quarter" idx="12"/>
          </p:nvPr>
        </p:nvSpPr>
        <p:spPr/>
        <p:txBody>
          <a:bodyPr/>
          <a:lstStyle>
            <a:lvl1pPr eaLnBrk="0" hangingPunct="0">
              <a:defRPr/>
            </a:lvl1pPr>
          </a:lstStyle>
          <a:p>
            <a:fld id="{41EB18B1-AEEB-4824-B842-8715F76EA20F}" type="slidenum">
              <a:rPr lang="en-US" altLang="en-US"/>
              <a:pPr/>
              <a:t>‹#›</a:t>
            </a:fld>
            <a:endParaRPr lang="en-US" altLang="en-US"/>
          </a:p>
        </p:txBody>
      </p:sp>
    </p:spTree>
    <p:extLst>
      <p:ext uri="{BB962C8B-B14F-4D97-AF65-F5344CB8AC3E}">
        <p14:creationId xmlns:p14="http://schemas.microsoft.com/office/powerpoint/2010/main" val="38545105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F6DA0C7E-1B23-1655-CEE0-FDB55C89D749}"/>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EFCB6CBC-5BF4-1503-2895-65BDCDE66501}"/>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E160B988-C8E8-666D-1B65-6370A53E2BC2}"/>
              </a:ext>
            </a:extLst>
          </p:cNvPr>
          <p:cNvSpPr>
            <a:spLocks noGrp="1"/>
          </p:cNvSpPr>
          <p:nvPr>
            <p:ph type="sldNum" sz="quarter" idx="12"/>
          </p:nvPr>
        </p:nvSpPr>
        <p:spPr/>
        <p:txBody>
          <a:bodyPr/>
          <a:lstStyle>
            <a:lvl1pPr eaLnBrk="0" hangingPunct="0">
              <a:defRPr/>
            </a:lvl1pPr>
          </a:lstStyle>
          <a:p>
            <a:fld id="{DEEF3587-3C66-487E-9892-DE02ABB9AC8B}" type="slidenum">
              <a:rPr lang="en-US" altLang="en-US"/>
              <a:pPr/>
              <a:t>‹#›</a:t>
            </a:fld>
            <a:endParaRPr lang="en-US" altLang="en-US"/>
          </a:p>
        </p:txBody>
      </p:sp>
    </p:spTree>
    <p:extLst>
      <p:ext uri="{BB962C8B-B14F-4D97-AF65-F5344CB8AC3E}">
        <p14:creationId xmlns:p14="http://schemas.microsoft.com/office/powerpoint/2010/main" val="38024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33BC23DB-7B1E-921C-4C90-1ABE7EB12F9F}"/>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F6B70AE3-135A-789B-79A5-4633F6A2776E}"/>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5F4421FB-04A6-F1B4-F776-1ADF55A0B323}"/>
              </a:ext>
            </a:extLst>
          </p:cNvPr>
          <p:cNvSpPr>
            <a:spLocks noGrp="1"/>
          </p:cNvSpPr>
          <p:nvPr>
            <p:ph type="sldNum" sz="quarter" idx="12"/>
          </p:nvPr>
        </p:nvSpPr>
        <p:spPr/>
        <p:txBody>
          <a:bodyPr/>
          <a:lstStyle>
            <a:lvl1pPr eaLnBrk="0" hangingPunct="0">
              <a:defRPr/>
            </a:lvl1pPr>
          </a:lstStyle>
          <a:p>
            <a:fld id="{42F9BEB5-67FF-47BA-AB57-6CD85BDA43DB}" type="slidenum">
              <a:rPr lang="en-US" altLang="en-US"/>
              <a:pPr/>
              <a:t>‹#›</a:t>
            </a:fld>
            <a:endParaRPr lang="en-US" altLang="en-US"/>
          </a:p>
        </p:txBody>
      </p:sp>
    </p:spTree>
    <p:extLst>
      <p:ext uri="{BB962C8B-B14F-4D97-AF65-F5344CB8AC3E}">
        <p14:creationId xmlns:p14="http://schemas.microsoft.com/office/powerpoint/2010/main" val="1579003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3E72503A-8721-52A1-0343-C09A9D321B15}"/>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0C070C40-A914-711B-CE76-29E92D9EA220}"/>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3B7AFA99-C785-2450-F7DB-55AA21EEFEBF}"/>
              </a:ext>
            </a:extLst>
          </p:cNvPr>
          <p:cNvSpPr>
            <a:spLocks noGrp="1"/>
          </p:cNvSpPr>
          <p:nvPr>
            <p:ph type="sldNum" sz="quarter" idx="12"/>
          </p:nvPr>
        </p:nvSpPr>
        <p:spPr/>
        <p:txBody>
          <a:bodyPr/>
          <a:lstStyle>
            <a:lvl1pPr eaLnBrk="0" hangingPunct="0">
              <a:defRPr/>
            </a:lvl1pPr>
          </a:lstStyle>
          <a:p>
            <a:fld id="{60CC6339-84EF-4922-A1B6-4DECC9202084}" type="slidenum">
              <a:rPr lang="en-US" altLang="en-US"/>
              <a:pPr/>
              <a:t>‹#›</a:t>
            </a:fld>
            <a:endParaRPr lang="en-US" altLang="en-US"/>
          </a:p>
        </p:txBody>
      </p:sp>
    </p:spTree>
    <p:extLst>
      <p:ext uri="{BB962C8B-B14F-4D97-AF65-F5344CB8AC3E}">
        <p14:creationId xmlns:p14="http://schemas.microsoft.com/office/powerpoint/2010/main" val="36158834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763EB886-1D4D-18BC-0834-691DFEFEA06A}"/>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F803A25A-0513-80BB-D263-47236933592B}"/>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0B7583C8-F1DA-70F1-2BBA-1C11F3623BEA}"/>
              </a:ext>
            </a:extLst>
          </p:cNvPr>
          <p:cNvSpPr>
            <a:spLocks noGrp="1"/>
          </p:cNvSpPr>
          <p:nvPr>
            <p:ph type="sldNum" sz="quarter" idx="12"/>
          </p:nvPr>
        </p:nvSpPr>
        <p:spPr/>
        <p:txBody>
          <a:bodyPr/>
          <a:lstStyle>
            <a:lvl1pPr eaLnBrk="0" hangingPunct="0">
              <a:defRPr/>
            </a:lvl1pPr>
          </a:lstStyle>
          <a:p>
            <a:fld id="{1F02D7CD-477D-4714-818E-583DBF6BD2C6}" type="slidenum">
              <a:rPr lang="en-US" altLang="en-US"/>
              <a:pPr/>
              <a:t>‹#›</a:t>
            </a:fld>
            <a:endParaRPr lang="en-US" altLang="en-US"/>
          </a:p>
        </p:txBody>
      </p:sp>
    </p:spTree>
    <p:extLst>
      <p:ext uri="{BB962C8B-B14F-4D97-AF65-F5344CB8AC3E}">
        <p14:creationId xmlns:p14="http://schemas.microsoft.com/office/powerpoint/2010/main" val="414280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EF3A7434-843C-38AA-858F-C5DDCEC9B1A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296FFE28-58A0-7DAD-1682-D385BA21D183}"/>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8616513-5E20-0D01-624D-907598D89E8D}"/>
              </a:ext>
            </a:extLst>
          </p:cNvPr>
          <p:cNvSpPr>
            <a:spLocks noGrp="1"/>
          </p:cNvSpPr>
          <p:nvPr>
            <p:ph type="sldNum" sz="quarter" idx="12"/>
          </p:nvPr>
        </p:nvSpPr>
        <p:spPr/>
        <p:txBody>
          <a:bodyPr/>
          <a:lstStyle>
            <a:lvl1pPr eaLnBrk="0" hangingPunct="0">
              <a:defRPr/>
            </a:lvl1pPr>
          </a:lstStyle>
          <a:p>
            <a:fld id="{461D388E-234F-4E29-A903-F287D2FD6B57}" type="slidenum">
              <a:rPr lang="en-US" altLang="en-US"/>
              <a:pPr/>
              <a:t>‹#›</a:t>
            </a:fld>
            <a:endParaRPr lang="en-US" altLang="en-US"/>
          </a:p>
        </p:txBody>
      </p:sp>
    </p:spTree>
    <p:extLst>
      <p:ext uri="{BB962C8B-B14F-4D97-AF65-F5344CB8AC3E}">
        <p14:creationId xmlns:p14="http://schemas.microsoft.com/office/powerpoint/2010/main" val="1896117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81C1E135-E503-4174-250C-5BBA03F0881D}"/>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616535FB-85A1-4CB1-C85A-30CDE2C8EE8B}"/>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5864BCD9-FFF1-625A-B91B-9E5A0262D236}"/>
              </a:ext>
            </a:extLst>
          </p:cNvPr>
          <p:cNvSpPr>
            <a:spLocks noGrp="1"/>
          </p:cNvSpPr>
          <p:nvPr>
            <p:ph type="sldNum" sz="quarter" idx="12"/>
          </p:nvPr>
        </p:nvSpPr>
        <p:spPr/>
        <p:txBody>
          <a:bodyPr/>
          <a:lstStyle>
            <a:lvl1pPr eaLnBrk="0" hangingPunct="0">
              <a:defRPr/>
            </a:lvl1pPr>
          </a:lstStyle>
          <a:p>
            <a:fld id="{C22ED6F5-E052-4706-B486-1E50D0A3FA5E}" type="slidenum">
              <a:rPr lang="en-US" altLang="en-US"/>
              <a:pPr/>
              <a:t>‹#›</a:t>
            </a:fld>
            <a:endParaRPr lang="en-US" altLang="en-US"/>
          </a:p>
        </p:txBody>
      </p:sp>
    </p:spTree>
    <p:extLst>
      <p:ext uri="{BB962C8B-B14F-4D97-AF65-F5344CB8AC3E}">
        <p14:creationId xmlns:p14="http://schemas.microsoft.com/office/powerpoint/2010/main" val="3757410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61755CFB-2201-5403-9C91-7E210F952D3C}"/>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B09E6C47-A5F6-F97E-DFF7-4802B5CF97B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BEAA9AA6-12E4-BEBA-6EF3-A4AF6D8A25F0}"/>
              </a:ext>
            </a:extLst>
          </p:cNvPr>
          <p:cNvSpPr>
            <a:spLocks noGrp="1"/>
          </p:cNvSpPr>
          <p:nvPr>
            <p:ph type="sldNum" sz="quarter" idx="12"/>
          </p:nvPr>
        </p:nvSpPr>
        <p:spPr/>
        <p:txBody>
          <a:bodyPr/>
          <a:lstStyle>
            <a:lvl1pPr eaLnBrk="0" hangingPunct="0">
              <a:defRPr/>
            </a:lvl1pPr>
          </a:lstStyle>
          <a:p>
            <a:fld id="{7EB8B235-DDB3-4ABD-8673-02D5BBE84235}" type="slidenum">
              <a:rPr lang="en-US" altLang="en-US"/>
              <a:pPr/>
              <a:t>‹#›</a:t>
            </a:fld>
            <a:endParaRPr lang="en-US" altLang="en-US"/>
          </a:p>
        </p:txBody>
      </p:sp>
    </p:spTree>
    <p:extLst>
      <p:ext uri="{BB962C8B-B14F-4D97-AF65-F5344CB8AC3E}">
        <p14:creationId xmlns:p14="http://schemas.microsoft.com/office/powerpoint/2010/main" val="19365049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90478628-59E6-7806-B628-887E2EB0C278}"/>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A9AB4E8F-F0AF-9E43-A4A1-9DF7713F5C3E}"/>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A3C5EE57-1111-64A6-9E13-B05F4B3A4549}"/>
              </a:ext>
            </a:extLst>
          </p:cNvPr>
          <p:cNvSpPr>
            <a:spLocks noGrp="1"/>
          </p:cNvSpPr>
          <p:nvPr>
            <p:ph type="sldNum" sz="quarter" idx="12"/>
          </p:nvPr>
        </p:nvSpPr>
        <p:spPr/>
        <p:txBody>
          <a:bodyPr/>
          <a:lstStyle>
            <a:lvl1pPr eaLnBrk="0" hangingPunct="0">
              <a:defRPr/>
            </a:lvl1pPr>
          </a:lstStyle>
          <a:p>
            <a:fld id="{0752A657-99BF-4774-B1CE-C3B356885473}" type="slidenum">
              <a:rPr lang="en-US" altLang="en-US"/>
              <a:pPr/>
              <a:t>‹#›</a:t>
            </a:fld>
            <a:endParaRPr lang="en-US" altLang="en-US"/>
          </a:p>
        </p:txBody>
      </p:sp>
    </p:spTree>
    <p:extLst>
      <p:ext uri="{BB962C8B-B14F-4D97-AF65-F5344CB8AC3E}">
        <p14:creationId xmlns:p14="http://schemas.microsoft.com/office/powerpoint/2010/main" val="3069798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352019E0-4FC4-80DF-44CB-3FF08E92BF2A}"/>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94E38312-29DB-619B-53E0-870E774D37C6}"/>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A1E5DA7D-85A5-EAC9-AA86-BE5F0506480B}"/>
              </a:ext>
            </a:extLst>
          </p:cNvPr>
          <p:cNvSpPr>
            <a:spLocks noGrp="1"/>
          </p:cNvSpPr>
          <p:nvPr>
            <p:ph type="sldNum" sz="quarter" idx="12"/>
          </p:nvPr>
        </p:nvSpPr>
        <p:spPr/>
        <p:txBody>
          <a:bodyPr/>
          <a:lstStyle>
            <a:lvl1pPr eaLnBrk="0" hangingPunct="0">
              <a:defRPr/>
            </a:lvl1pPr>
          </a:lstStyle>
          <a:p>
            <a:fld id="{EEA0E09A-21CC-4F6A-83EC-0792A0AA800E}" type="slidenum">
              <a:rPr lang="en-US" altLang="en-US"/>
              <a:pPr/>
              <a:t>‹#›</a:t>
            </a:fld>
            <a:endParaRPr lang="en-US" altLang="en-US"/>
          </a:p>
        </p:txBody>
      </p:sp>
    </p:spTree>
    <p:extLst>
      <p:ext uri="{BB962C8B-B14F-4D97-AF65-F5344CB8AC3E}">
        <p14:creationId xmlns:p14="http://schemas.microsoft.com/office/powerpoint/2010/main" val="11132768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B386ABC8-BF9F-7257-57F3-9E6DFC27CBE4}"/>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BE4B1300-6B85-0ABA-2D28-F61C361EDE35}"/>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7728CF52-CA48-54DD-1D1E-A6FD96270E7F}"/>
              </a:ext>
            </a:extLst>
          </p:cNvPr>
          <p:cNvSpPr>
            <a:spLocks noGrp="1"/>
          </p:cNvSpPr>
          <p:nvPr>
            <p:ph type="sldNum" sz="quarter" idx="12"/>
          </p:nvPr>
        </p:nvSpPr>
        <p:spPr/>
        <p:txBody>
          <a:bodyPr/>
          <a:lstStyle>
            <a:lvl1pPr eaLnBrk="0" hangingPunct="0">
              <a:defRPr/>
            </a:lvl1pPr>
          </a:lstStyle>
          <a:p>
            <a:fld id="{DB677F22-EB02-46C1-BC87-58836EF1B761}" type="slidenum">
              <a:rPr lang="en-US" altLang="en-US"/>
              <a:pPr/>
              <a:t>‹#›</a:t>
            </a:fld>
            <a:endParaRPr lang="en-US" altLang="en-US"/>
          </a:p>
        </p:txBody>
      </p:sp>
    </p:spTree>
    <p:extLst>
      <p:ext uri="{BB962C8B-B14F-4D97-AF65-F5344CB8AC3E}">
        <p14:creationId xmlns:p14="http://schemas.microsoft.com/office/powerpoint/2010/main" val="15056020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679747E1-7897-2E74-C129-5FEC2605E2D8}"/>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AC86B239-9DF9-8589-7800-C9D9F92B5A21}"/>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38B0166-5D1C-C739-8120-131D9BBB354D}"/>
              </a:ext>
            </a:extLst>
          </p:cNvPr>
          <p:cNvSpPr>
            <a:spLocks noGrp="1"/>
          </p:cNvSpPr>
          <p:nvPr>
            <p:ph type="sldNum" sz="quarter" idx="12"/>
          </p:nvPr>
        </p:nvSpPr>
        <p:spPr/>
        <p:txBody>
          <a:bodyPr/>
          <a:lstStyle>
            <a:lvl1pPr eaLnBrk="0" hangingPunct="0">
              <a:defRPr/>
            </a:lvl1pPr>
          </a:lstStyle>
          <a:p>
            <a:fld id="{B83402C7-1139-41A1-A891-F3786F7DB657}" type="slidenum">
              <a:rPr lang="en-US" altLang="en-US"/>
              <a:pPr/>
              <a:t>‹#›</a:t>
            </a:fld>
            <a:endParaRPr lang="en-US" altLang="en-US"/>
          </a:p>
        </p:txBody>
      </p:sp>
    </p:spTree>
    <p:extLst>
      <p:ext uri="{BB962C8B-B14F-4D97-AF65-F5344CB8AC3E}">
        <p14:creationId xmlns:p14="http://schemas.microsoft.com/office/powerpoint/2010/main" val="14343788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C79238F8-BC7C-0F8A-B867-C850180374C4}"/>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076BB8D-C917-9755-F1EE-C4F30D439CAC}"/>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2710D5B6-8CBA-4C75-CFC4-61BF5747AB62}"/>
              </a:ext>
            </a:extLst>
          </p:cNvPr>
          <p:cNvSpPr>
            <a:spLocks noGrp="1"/>
          </p:cNvSpPr>
          <p:nvPr>
            <p:ph type="sldNum" sz="quarter" idx="12"/>
          </p:nvPr>
        </p:nvSpPr>
        <p:spPr/>
        <p:txBody>
          <a:bodyPr/>
          <a:lstStyle>
            <a:lvl1pPr eaLnBrk="0" hangingPunct="0">
              <a:defRPr/>
            </a:lvl1pPr>
          </a:lstStyle>
          <a:p>
            <a:fld id="{EAF401EA-6951-46BE-8BA4-BC90AF93C602}" type="slidenum">
              <a:rPr lang="en-US" altLang="en-US"/>
              <a:pPr/>
              <a:t>‹#›</a:t>
            </a:fld>
            <a:endParaRPr lang="en-US" altLang="en-US"/>
          </a:p>
        </p:txBody>
      </p:sp>
    </p:spTree>
    <p:extLst>
      <p:ext uri="{BB962C8B-B14F-4D97-AF65-F5344CB8AC3E}">
        <p14:creationId xmlns:p14="http://schemas.microsoft.com/office/powerpoint/2010/main" val="398047192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023FE2D9-0DD8-1B54-364F-266B9D69BF75}"/>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AC4FED76-6D37-BC1C-6E31-699938B4B11D}"/>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BC3C5A4E-D3D8-0EC8-E4D4-763775BD6F75}"/>
              </a:ext>
            </a:extLst>
          </p:cNvPr>
          <p:cNvSpPr>
            <a:spLocks noGrp="1"/>
          </p:cNvSpPr>
          <p:nvPr>
            <p:ph type="sldNum" sz="quarter" idx="12"/>
          </p:nvPr>
        </p:nvSpPr>
        <p:spPr/>
        <p:txBody>
          <a:bodyPr/>
          <a:lstStyle>
            <a:lvl1pPr eaLnBrk="0" hangingPunct="0">
              <a:defRPr/>
            </a:lvl1pPr>
          </a:lstStyle>
          <a:p>
            <a:fld id="{60A7209A-430C-40EB-BA01-82668DCB3A2F}" type="slidenum">
              <a:rPr lang="en-US" altLang="en-US"/>
              <a:pPr/>
              <a:t>‹#›</a:t>
            </a:fld>
            <a:endParaRPr lang="en-US" altLang="en-US"/>
          </a:p>
        </p:txBody>
      </p:sp>
    </p:spTree>
    <p:extLst>
      <p:ext uri="{BB962C8B-B14F-4D97-AF65-F5344CB8AC3E}">
        <p14:creationId xmlns:p14="http://schemas.microsoft.com/office/powerpoint/2010/main" val="39473660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173155E8-B73A-D7BC-E876-170D83E33841}"/>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531441B2-FCE6-2005-81B2-B7F409AA2AAB}"/>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197E408F-ACD7-B775-E2A7-1233CE667A5F}"/>
              </a:ext>
            </a:extLst>
          </p:cNvPr>
          <p:cNvSpPr>
            <a:spLocks noGrp="1"/>
          </p:cNvSpPr>
          <p:nvPr>
            <p:ph type="sldNum" sz="quarter" idx="12"/>
          </p:nvPr>
        </p:nvSpPr>
        <p:spPr/>
        <p:txBody>
          <a:bodyPr/>
          <a:lstStyle>
            <a:lvl1pPr eaLnBrk="0" hangingPunct="0">
              <a:defRPr/>
            </a:lvl1pPr>
          </a:lstStyle>
          <a:p>
            <a:fld id="{96CDB1B5-678F-4BDB-975F-DD01A477B39B}" type="slidenum">
              <a:rPr lang="en-US" altLang="en-US"/>
              <a:pPr/>
              <a:t>‹#›</a:t>
            </a:fld>
            <a:endParaRPr lang="en-US" altLang="en-US"/>
          </a:p>
        </p:txBody>
      </p:sp>
    </p:spTree>
    <p:extLst>
      <p:ext uri="{BB962C8B-B14F-4D97-AF65-F5344CB8AC3E}">
        <p14:creationId xmlns:p14="http://schemas.microsoft.com/office/powerpoint/2010/main" val="40673358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FEF80F18-C852-E4D4-7E68-86C25BFA3540}"/>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B1D6BA3E-8DED-F960-2B97-7224ACE75524}"/>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3B3DFA36-F294-6DBE-C138-4E3B40722E34}"/>
              </a:ext>
            </a:extLst>
          </p:cNvPr>
          <p:cNvSpPr>
            <a:spLocks noGrp="1"/>
          </p:cNvSpPr>
          <p:nvPr>
            <p:ph type="sldNum" sz="quarter" idx="12"/>
          </p:nvPr>
        </p:nvSpPr>
        <p:spPr/>
        <p:txBody>
          <a:bodyPr/>
          <a:lstStyle>
            <a:lvl1pPr eaLnBrk="0" hangingPunct="0">
              <a:defRPr/>
            </a:lvl1pPr>
          </a:lstStyle>
          <a:p>
            <a:fld id="{5D3EDBA1-F3F3-4A9D-A6D8-D415B5D85097}" type="slidenum">
              <a:rPr lang="en-US" altLang="en-US"/>
              <a:pPr/>
              <a:t>‹#›</a:t>
            </a:fld>
            <a:endParaRPr lang="en-US" altLang="en-US"/>
          </a:p>
        </p:txBody>
      </p:sp>
    </p:spTree>
    <p:extLst>
      <p:ext uri="{BB962C8B-B14F-4D97-AF65-F5344CB8AC3E}">
        <p14:creationId xmlns:p14="http://schemas.microsoft.com/office/powerpoint/2010/main" val="3533074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E7F6D913-E573-B7CC-970A-527CE33105B6}"/>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DCD1F39E-70B7-ED33-2682-36DCEB28E16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CE62D99D-A801-AC0D-FB82-BC74CE01E50F}"/>
              </a:ext>
            </a:extLst>
          </p:cNvPr>
          <p:cNvSpPr>
            <a:spLocks noGrp="1"/>
          </p:cNvSpPr>
          <p:nvPr>
            <p:ph type="sldNum" sz="quarter" idx="12"/>
          </p:nvPr>
        </p:nvSpPr>
        <p:spPr/>
        <p:txBody>
          <a:bodyPr/>
          <a:lstStyle>
            <a:lvl1pPr eaLnBrk="0" hangingPunct="0">
              <a:defRPr/>
            </a:lvl1pPr>
          </a:lstStyle>
          <a:p>
            <a:fld id="{0148BF24-CD99-487D-9C71-6E4B2749B71A}" type="slidenum">
              <a:rPr lang="en-US" altLang="en-US"/>
              <a:pPr/>
              <a:t>‹#›</a:t>
            </a:fld>
            <a:endParaRPr lang="en-US" altLang="en-US"/>
          </a:p>
        </p:txBody>
      </p:sp>
    </p:spTree>
    <p:extLst>
      <p:ext uri="{BB962C8B-B14F-4D97-AF65-F5344CB8AC3E}">
        <p14:creationId xmlns:p14="http://schemas.microsoft.com/office/powerpoint/2010/main" val="282207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D00DE1A7-F1F9-AA36-96E3-E0C42031248F}"/>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AB559370-AFC6-ADDD-5A18-3D6FDB04BEDD}"/>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7B93D177-7251-5306-AB24-BF495E753EE3}"/>
              </a:ext>
            </a:extLst>
          </p:cNvPr>
          <p:cNvSpPr>
            <a:spLocks noGrp="1"/>
          </p:cNvSpPr>
          <p:nvPr>
            <p:ph type="sldNum" sz="quarter" idx="12"/>
          </p:nvPr>
        </p:nvSpPr>
        <p:spPr/>
        <p:txBody>
          <a:bodyPr/>
          <a:lstStyle>
            <a:lvl1pPr eaLnBrk="0" hangingPunct="0">
              <a:defRPr/>
            </a:lvl1pPr>
          </a:lstStyle>
          <a:p>
            <a:fld id="{E3582A72-9B91-417A-90F4-675C62EA3BDC}" type="slidenum">
              <a:rPr lang="en-US" altLang="en-US"/>
              <a:pPr/>
              <a:t>‹#›</a:t>
            </a:fld>
            <a:endParaRPr lang="en-US" altLang="en-US"/>
          </a:p>
        </p:txBody>
      </p:sp>
    </p:spTree>
    <p:extLst>
      <p:ext uri="{BB962C8B-B14F-4D97-AF65-F5344CB8AC3E}">
        <p14:creationId xmlns:p14="http://schemas.microsoft.com/office/powerpoint/2010/main" val="4738785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41186647-9D60-85CE-ED46-BC7601923B31}"/>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E9DFD4F6-B250-F031-FCD5-0F738DFF51C2}"/>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CD6C5DE6-BA53-4528-B0D0-D709456D8397}"/>
              </a:ext>
            </a:extLst>
          </p:cNvPr>
          <p:cNvSpPr>
            <a:spLocks noGrp="1"/>
          </p:cNvSpPr>
          <p:nvPr>
            <p:ph type="sldNum" sz="quarter" idx="12"/>
          </p:nvPr>
        </p:nvSpPr>
        <p:spPr/>
        <p:txBody>
          <a:bodyPr/>
          <a:lstStyle>
            <a:lvl1pPr eaLnBrk="0" hangingPunct="0">
              <a:defRPr/>
            </a:lvl1pPr>
          </a:lstStyle>
          <a:p>
            <a:fld id="{E6BADE60-8AEB-45BA-91AC-76D4FDD94FF2}" type="slidenum">
              <a:rPr lang="en-US" altLang="en-US"/>
              <a:pPr/>
              <a:t>‹#›</a:t>
            </a:fld>
            <a:endParaRPr lang="en-US" altLang="en-US"/>
          </a:p>
        </p:txBody>
      </p:sp>
    </p:spTree>
    <p:extLst>
      <p:ext uri="{BB962C8B-B14F-4D97-AF65-F5344CB8AC3E}">
        <p14:creationId xmlns:p14="http://schemas.microsoft.com/office/powerpoint/2010/main" val="7427046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4D9C4822-F0D9-323F-85F7-35A7DE9CE7CF}"/>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6B1B1B81-FF62-F38C-CDE7-D1E22EEC59F7}"/>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87EDFE3A-C74B-9624-74F6-49A0EC08F1D5}"/>
              </a:ext>
            </a:extLst>
          </p:cNvPr>
          <p:cNvSpPr>
            <a:spLocks noGrp="1"/>
          </p:cNvSpPr>
          <p:nvPr>
            <p:ph type="sldNum" sz="quarter" idx="12"/>
          </p:nvPr>
        </p:nvSpPr>
        <p:spPr/>
        <p:txBody>
          <a:bodyPr/>
          <a:lstStyle>
            <a:lvl1pPr eaLnBrk="0" hangingPunct="0">
              <a:defRPr/>
            </a:lvl1pPr>
          </a:lstStyle>
          <a:p>
            <a:fld id="{343E4C38-B887-4A97-9A40-99CCEEBD56F3}" type="slidenum">
              <a:rPr lang="en-US" altLang="en-US"/>
              <a:pPr/>
              <a:t>‹#›</a:t>
            </a:fld>
            <a:endParaRPr lang="en-US" altLang="en-US"/>
          </a:p>
        </p:txBody>
      </p:sp>
    </p:spTree>
    <p:extLst>
      <p:ext uri="{BB962C8B-B14F-4D97-AF65-F5344CB8AC3E}">
        <p14:creationId xmlns:p14="http://schemas.microsoft.com/office/powerpoint/2010/main" val="4092414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63CC04B4-2761-D186-D07E-AF27080B94B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F2EA54A2-5707-E5A7-A039-018E343A6F88}"/>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C21578BD-73D8-B1D3-3F0F-7082C620C0FF}"/>
              </a:ext>
            </a:extLst>
          </p:cNvPr>
          <p:cNvSpPr>
            <a:spLocks noGrp="1"/>
          </p:cNvSpPr>
          <p:nvPr>
            <p:ph type="sldNum" sz="quarter" idx="12"/>
          </p:nvPr>
        </p:nvSpPr>
        <p:spPr/>
        <p:txBody>
          <a:bodyPr/>
          <a:lstStyle>
            <a:lvl1pPr eaLnBrk="0" hangingPunct="0">
              <a:defRPr/>
            </a:lvl1pPr>
          </a:lstStyle>
          <a:p>
            <a:fld id="{1701E981-C807-464B-824E-B55C49392C51}" type="slidenum">
              <a:rPr lang="en-US" altLang="en-US"/>
              <a:pPr/>
              <a:t>‹#›</a:t>
            </a:fld>
            <a:endParaRPr lang="en-US" altLang="en-US"/>
          </a:p>
        </p:txBody>
      </p:sp>
    </p:spTree>
    <p:extLst>
      <p:ext uri="{BB962C8B-B14F-4D97-AF65-F5344CB8AC3E}">
        <p14:creationId xmlns:p14="http://schemas.microsoft.com/office/powerpoint/2010/main" val="38911113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984937ED-B966-EB6E-B76A-87AB951710FE}"/>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2619C14C-C670-2B3B-1276-B2B25CCE146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B87F772-E402-8E00-6937-2904C02754B7}"/>
              </a:ext>
            </a:extLst>
          </p:cNvPr>
          <p:cNvSpPr>
            <a:spLocks noGrp="1"/>
          </p:cNvSpPr>
          <p:nvPr>
            <p:ph type="sldNum" sz="quarter" idx="12"/>
          </p:nvPr>
        </p:nvSpPr>
        <p:spPr/>
        <p:txBody>
          <a:bodyPr/>
          <a:lstStyle>
            <a:lvl1pPr eaLnBrk="0" hangingPunct="0">
              <a:defRPr/>
            </a:lvl1pPr>
          </a:lstStyle>
          <a:p>
            <a:fld id="{337AFF4A-F10B-453A-BDFA-565F21748B83}" type="slidenum">
              <a:rPr lang="en-US" altLang="en-US"/>
              <a:pPr/>
              <a:t>‹#›</a:t>
            </a:fld>
            <a:endParaRPr lang="en-US" altLang="en-US"/>
          </a:p>
        </p:txBody>
      </p:sp>
    </p:spTree>
    <p:extLst>
      <p:ext uri="{BB962C8B-B14F-4D97-AF65-F5344CB8AC3E}">
        <p14:creationId xmlns:p14="http://schemas.microsoft.com/office/powerpoint/2010/main" val="23707005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0F78CAFB-1CEE-104A-4B41-A901D1809562}"/>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D87AD097-2479-24EE-0F5B-5DEE7D1B5A20}"/>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0611B8CB-FA0A-BC07-5930-953C606CB0EC}"/>
              </a:ext>
            </a:extLst>
          </p:cNvPr>
          <p:cNvSpPr>
            <a:spLocks noGrp="1"/>
          </p:cNvSpPr>
          <p:nvPr>
            <p:ph type="sldNum" sz="quarter" idx="12"/>
          </p:nvPr>
        </p:nvSpPr>
        <p:spPr/>
        <p:txBody>
          <a:bodyPr/>
          <a:lstStyle>
            <a:lvl1pPr eaLnBrk="0" hangingPunct="0">
              <a:defRPr/>
            </a:lvl1pPr>
          </a:lstStyle>
          <a:p>
            <a:fld id="{361B1027-1529-4823-B5C8-30AA1BC7EE7D}" type="slidenum">
              <a:rPr lang="en-US" altLang="en-US"/>
              <a:pPr/>
              <a:t>‹#›</a:t>
            </a:fld>
            <a:endParaRPr lang="en-US" altLang="en-US"/>
          </a:p>
        </p:txBody>
      </p:sp>
    </p:spTree>
    <p:extLst>
      <p:ext uri="{BB962C8B-B14F-4D97-AF65-F5344CB8AC3E}">
        <p14:creationId xmlns:p14="http://schemas.microsoft.com/office/powerpoint/2010/main" val="2532852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82B6B21E-23FB-846C-65B7-6380E83910A9}"/>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ED206BF-67CE-42B9-87BD-BC96D56CE64B}"/>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230238F0-53FC-59AA-6903-5E248591421B}"/>
              </a:ext>
            </a:extLst>
          </p:cNvPr>
          <p:cNvSpPr>
            <a:spLocks noGrp="1"/>
          </p:cNvSpPr>
          <p:nvPr>
            <p:ph type="sldNum" sz="quarter" idx="12"/>
          </p:nvPr>
        </p:nvSpPr>
        <p:spPr/>
        <p:txBody>
          <a:bodyPr/>
          <a:lstStyle>
            <a:lvl1pPr eaLnBrk="0" hangingPunct="0">
              <a:defRPr/>
            </a:lvl1pPr>
          </a:lstStyle>
          <a:p>
            <a:fld id="{45376BF1-8DCA-4434-91E0-7B2C5C8C2C56}" type="slidenum">
              <a:rPr lang="en-US" altLang="en-US"/>
              <a:pPr/>
              <a:t>‹#›</a:t>
            </a:fld>
            <a:endParaRPr lang="en-US" altLang="en-US"/>
          </a:p>
        </p:txBody>
      </p:sp>
    </p:spTree>
    <p:extLst>
      <p:ext uri="{BB962C8B-B14F-4D97-AF65-F5344CB8AC3E}">
        <p14:creationId xmlns:p14="http://schemas.microsoft.com/office/powerpoint/2010/main" val="36583941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1FD10B86-D112-B513-1CEF-42FE85C36F45}"/>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257DC381-EA14-BAC1-0F74-B83C322EEB9A}"/>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7107D45-7405-40FE-946C-FB1F80B7393D}"/>
              </a:ext>
            </a:extLst>
          </p:cNvPr>
          <p:cNvSpPr>
            <a:spLocks noGrp="1"/>
          </p:cNvSpPr>
          <p:nvPr>
            <p:ph type="sldNum" sz="quarter" idx="12"/>
          </p:nvPr>
        </p:nvSpPr>
        <p:spPr/>
        <p:txBody>
          <a:bodyPr/>
          <a:lstStyle>
            <a:lvl1pPr eaLnBrk="0" hangingPunct="0">
              <a:defRPr/>
            </a:lvl1pPr>
          </a:lstStyle>
          <a:p>
            <a:fld id="{76199A34-F6C9-479C-AD51-22355D4E0534}" type="slidenum">
              <a:rPr lang="en-US" altLang="en-US"/>
              <a:pPr/>
              <a:t>‹#›</a:t>
            </a:fld>
            <a:endParaRPr lang="en-US" altLang="en-US"/>
          </a:p>
        </p:txBody>
      </p:sp>
    </p:spTree>
    <p:extLst>
      <p:ext uri="{BB962C8B-B14F-4D97-AF65-F5344CB8AC3E}">
        <p14:creationId xmlns:p14="http://schemas.microsoft.com/office/powerpoint/2010/main" val="1440767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62A3FE90-0E7F-6604-A12C-8A28893F3632}"/>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236973DA-B4FC-DA25-2EC1-86553B0CD70B}"/>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4404E561-3B51-E5EB-2D40-D50C1EC075B8}"/>
              </a:ext>
            </a:extLst>
          </p:cNvPr>
          <p:cNvSpPr>
            <a:spLocks noGrp="1"/>
          </p:cNvSpPr>
          <p:nvPr>
            <p:ph type="sldNum" sz="quarter" idx="12"/>
          </p:nvPr>
        </p:nvSpPr>
        <p:spPr/>
        <p:txBody>
          <a:bodyPr/>
          <a:lstStyle>
            <a:lvl1pPr eaLnBrk="0" hangingPunct="0">
              <a:defRPr/>
            </a:lvl1pPr>
          </a:lstStyle>
          <a:p>
            <a:fld id="{BC5CC541-94B7-4BA0-93DF-D36BC9C628B1}" type="slidenum">
              <a:rPr lang="en-US" altLang="en-US"/>
              <a:pPr/>
              <a:t>‹#›</a:t>
            </a:fld>
            <a:endParaRPr lang="en-US" altLang="en-US"/>
          </a:p>
        </p:txBody>
      </p:sp>
    </p:spTree>
    <p:extLst>
      <p:ext uri="{BB962C8B-B14F-4D97-AF65-F5344CB8AC3E}">
        <p14:creationId xmlns:p14="http://schemas.microsoft.com/office/powerpoint/2010/main" val="1576788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6A9DA5C1-51D1-11F8-266B-32835EE3C3A8}"/>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F6B4AB6A-9EDB-A587-E7A7-7BA60594C4C5}"/>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1FCF2FF0-2C6B-02EC-DA84-050E3EB7012A}"/>
              </a:ext>
            </a:extLst>
          </p:cNvPr>
          <p:cNvSpPr>
            <a:spLocks noGrp="1"/>
          </p:cNvSpPr>
          <p:nvPr>
            <p:ph type="sldNum" sz="quarter" idx="12"/>
          </p:nvPr>
        </p:nvSpPr>
        <p:spPr/>
        <p:txBody>
          <a:bodyPr/>
          <a:lstStyle>
            <a:lvl1pPr eaLnBrk="0" hangingPunct="0">
              <a:defRPr/>
            </a:lvl1pPr>
          </a:lstStyle>
          <a:p>
            <a:fld id="{719BA045-B025-436A-9FD6-241498428F02}" type="slidenum">
              <a:rPr lang="en-US" altLang="en-US"/>
              <a:pPr/>
              <a:t>‹#›</a:t>
            </a:fld>
            <a:endParaRPr lang="en-US" altLang="en-US"/>
          </a:p>
        </p:txBody>
      </p:sp>
    </p:spTree>
    <p:extLst>
      <p:ext uri="{BB962C8B-B14F-4D97-AF65-F5344CB8AC3E}">
        <p14:creationId xmlns:p14="http://schemas.microsoft.com/office/powerpoint/2010/main" val="3241052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49ABB677-67EC-30D9-E6DD-C6D80679F695}"/>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ED989E35-DAD5-1DED-CB92-51077543DDB6}"/>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9EC8FA81-9CD3-F052-D00D-91AA198BB1EA}"/>
              </a:ext>
            </a:extLst>
          </p:cNvPr>
          <p:cNvSpPr>
            <a:spLocks noGrp="1"/>
          </p:cNvSpPr>
          <p:nvPr>
            <p:ph type="sldNum" sz="quarter" idx="12"/>
          </p:nvPr>
        </p:nvSpPr>
        <p:spPr/>
        <p:txBody>
          <a:bodyPr/>
          <a:lstStyle>
            <a:lvl1pPr eaLnBrk="0" hangingPunct="0">
              <a:defRPr/>
            </a:lvl1pPr>
          </a:lstStyle>
          <a:p>
            <a:fld id="{A6D09B40-B850-47AD-BA96-5502DD4EF0D1}" type="slidenum">
              <a:rPr lang="en-US" altLang="en-US"/>
              <a:pPr/>
              <a:t>‹#›</a:t>
            </a:fld>
            <a:endParaRPr lang="en-US" altLang="en-US"/>
          </a:p>
        </p:txBody>
      </p:sp>
    </p:spTree>
    <p:extLst>
      <p:ext uri="{BB962C8B-B14F-4D97-AF65-F5344CB8AC3E}">
        <p14:creationId xmlns:p14="http://schemas.microsoft.com/office/powerpoint/2010/main" val="5092143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287F725E-8A4E-7E2C-357F-30F11AB7FF3D}"/>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12CA72C0-A3E0-7118-E07A-A975F36DBCE0}"/>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02D17716-C74A-1030-D081-7D9D82A2C860}"/>
              </a:ext>
            </a:extLst>
          </p:cNvPr>
          <p:cNvSpPr>
            <a:spLocks noGrp="1"/>
          </p:cNvSpPr>
          <p:nvPr>
            <p:ph type="sldNum" sz="quarter" idx="12"/>
          </p:nvPr>
        </p:nvSpPr>
        <p:spPr/>
        <p:txBody>
          <a:bodyPr/>
          <a:lstStyle>
            <a:lvl1pPr eaLnBrk="0" hangingPunct="0">
              <a:defRPr/>
            </a:lvl1pPr>
          </a:lstStyle>
          <a:p>
            <a:fld id="{620AB0F6-968C-4D5E-9776-326D9568CEE5}" type="slidenum">
              <a:rPr lang="en-US" altLang="en-US"/>
              <a:pPr/>
              <a:t>‹#›</a:t>
            </a:fld>
            <a:endParaRPr lang="en-US" altLang="en-US"/>
          </a:p>
        </p:txBody>
      </p:sp>
    </p:spTree>
    <p:extLst>
      <p:ext uri="{BB962C8B-B14F-4D97-AF65-F5344CB8AC3E}">
        <p14:creationId xmlns:p14="http://schemas.microsoft.com/office/powerpoint/2010/main" val="11277746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54A8B206-B4BE-BF09-29AC-C5775CAD88E2}"/>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6E0433F8-B005-9AA1-C066-E2F48483F9DB}"/>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21ED6808-76E5-B5E9-513F-6B09DC5239A9}"/>
              </a:ext>
            </a:extLst>
          </p:cNvPr>
          <p:cNvSpPr>
            <a:spLocks noGrp="1"/>
          </p:cNvSpPr>
          <p:nvPr>
            <p:ph type="sldNum" sz="quarter" idx="12"/>
          </p:nvPr>
        </p:nvSpPr>
        <p:spPr/>
        <p:txBody>
          <a:bodyPr/>
          <a:lstStyle>
            <a:lvl1pPr eaLnBrk="0" hangingPunct="0">
              <a:defRPr/>
            </a:lvl1pPr>
          </a:lstStyle>
          <a:p>
            <a:fld id="{C43E315D-92A3-4036-9416-D348FBE0DC1B}" type="slidenum">
              <a:rPr lang="en-US" altLang="en-US"/>
              <a:pPr/>
              <a:t>‹#›</a:t>
            </a:fld>
            <a:endParaRPr lang="en-US" altLang="en-US"/>
          </a:p>
        </p:txBody>
      </p:sp>
    </p:spTree>
    <p:extLst>
      <p:ext uri="{BB962C8B-B14F-4D97-AF65-F5344CB8AC3E}">
        <p14:creationId xmlns:p14="http://schemas.microsoft.com/office/powerpoint/2010/main" val="42111984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A7103119-2C83-F564-6494-9F3AF5DB1AE0}"/>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9F77773D-5587-1934-969F-B2FC72D9CF2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92717757-59CC-157F-0900-45AF8E571ADA}"/>
              </a:ext>
            </a:extLst>
          </p:cNvPr>
          <p:cNvSpPr>
            <a:spLocks noGrp="1"/>
          </p:cNvSpPr>
          <p:nvPr>
            <p:ph type="sldNum" sz="quarter" idx="12"/>
          </p:nvPr>
        </p:nvSpPr>
        <p:spPr/>
        <p:txBody>
          <a:bodyPr/>
          <a:lstStyle>
            <a:lvl1pPr eaLnBrk="0" hangingPunct="0">
              <a:defRPr/>
            </a:lvl1pPr>
          </a:lstStyle>
          <a:p>
            <a:fld id="{62861F42-1E98-4487-9879-195D7853258C}" type="slidenum">
              <a:rPr lang="en-US" altLang="en-US"/>
              <a:pPr/>
              <a:t>‹#›</a:t>
            </a:fld>
            <a:endParaRPr lang="en-US" altLang="en-US"/>
          </a:p>
        </p:txBody>
      </p:sp>
    </p:spTree>
    <p:extLst>
      <p:ext uri="{BB962C8B-B14F-4D97-AF65-F5344CB8AC3E}">
        <p14:creationId xmlns:p14="http://schemas.microsoft.com/office/powerpoint/2010/main" val="859627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1D6B4B01-64C4-560B-7D63-75DA9641E51B}"/>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D5D1A92E-FA0D-1498-CD76-368E0E15CD50}"/>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81A158DB-7D9C-5883-05CE-53EABD637DCE}"/>
              </a:ext>
            </a:extLst>
          </p:cNvPr>
          <p:cNvSpPr>
            <a:spLocks noGrp="1"/>
          </p:cNvSpPr>
          <p:nvPr>
            <p:ph type="sldNum" sz="quarter" idx="12"/>
          </p:nvPr>
        </p:nvSpPr>
        <p:spPr/>
        <p:txBody>
          <a:bodyPr/>
          <a:lstStyle>
            <a:lvl1pPr eaLnBrk="0" hangingPunct="0">
              <a:defRPr/>
            </a:lvl1pPr>
          </a:lstStyle>
          <a:p>
            <a:fld id="{FE6E01E7-630F-49E5-A3E2-A787549CF609}" type="slidenum">
              <a:rPr lang="en-US" altLang="en-US"/>
              <a:pPr/>
              <a:t>‹#›</a:t>
            </a:fld>
            <a:endParaRPr lang="en-US" altLang="en-US"/>
          </a:p>
        </p:txBody>
      </p:sp>
    </p:spTree>
    <p:extLst>
      <p:ext uri="{BB962C8B-B14F-4D97-AF65-F5344CB8AC3E}">
        <p14:creationId xmlns:p14="http://schemas.microsoft.com/office/powerpoint/2010/main" val="6103198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0FD20205-03EF-6C79-0DC1-472A4906FA40}"/>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B2826586-2499-4664-1087-BFFEAADB159E}"/>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8900E79-4207-33A5-A29E-CE2884D71C87}"/>
              </a:ext>
            </a:extLst>
          </p:cNvPr>
          <p:cNvSpPr>
            <a:spLocks noGrp="1"/>
          </p:cNvSpPr>
          <p:nvPr>
            <p:ph type="sldNum" sz="quarter" idx="12"/>
          </p:nvPr>
        </p:nvSpPr>
        <p:spPr/>
        <p:txBody>
          <a:bodyPr/>
          <a:lstStyle>
            <a:lvl1pPr eaLnBrk="0" hangingPunct="0">
              <a:defRPr/>
            </a:lvl1pPr>
          </a:lstStyle>
          <a:p>
            <a:fld id="{07A3F60E-5FF9-48AE-AF09-C11AA8732C61}" type="slidenum">
              <a:rPr lang="en-US" altLang="en-US"/>
              <a:pPr/>
              <a:t>‹#›</a:t>
            </a:fld>
            <a:endParaRPr lang="en-US" altLang="en-US"/>
          </a:p>
        </p:txBody>
      </p:sp>
    </p:spTree>
    <p:extLst>
      <p:ext uri="{BB962C8B-B14F-4D97-AF65-F5344CB8AC3E}">
        <p14:creationId xmlns:p14="http://schemas.microsoft.com/office/powerpoint/2010/main" val="10044659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9554F5DB-4B28-28DA-D086-CB1913879AA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9C3CDFD-11A5-F5F7-E8B5-339E4EBB34C1}"/>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A5C578F0-5804-75AD-375C-C0A8FC22933D}"/>
              </a:ext>
            </a:extLst>
          </p:cNvPr>
          <p:cNvSpPr>
            <a:spLocks noGrp="1"/>
          </p:cNvSpPr>
          <p:nvPr>
            <p:ph type="sldNum" sz="quarter" idx="12"/>
          </p:nvPr>
        </p:nvSpPr>
        <p:spPr/>
        <p:txBody>
          <a:bodyPr/>
          <a:lstStyle>
            <a:lvl1pPr eaLnBrk="0" hangingPunct="0">
              <a:defRPr/>
            </a:lvl1pPr>
          </a:lstStyle>
          <a:p>
            <a:fld id="{75583FCA-5334-4D62-AEDC-332E6A47FF19}" type="slidenum">
              <a:rPr lang="en-US" altLang="en-US"/>
              <a:pPr/>
              <a:t>‹#›</a:t>
            </a:fld>
            <a:endParaRPr lang="en-US" altLang="en-US"/>
          </a:p>
        </p:txBody>
      </p:sp>
    </p:spTree>
    <p:extLst>
      <p:ext uri="{BB962C8B-B14F-4D97-AF65-F5344CB8AC3E}">
        <p14:creationId xmlns:p14="http://schemas.microsoft.com/office/powerpoint/2010/main" val="41787579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998C0329-7958-C495-20CD-9E094B6715E0}"/>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C180762-F900-2F53-D87C-7A1D799AFDF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7CA40DA4-B6CB-70B9-652B-3037CF6FD0BA}"/>
              </a:ext>
            </a:extLst>
          </p:cNvPr>
          <p:cNvSpPr>
            <a:spLocks noGrp="1"/>
          </p:cNvSpPr>
          <p:nvPr>
            <p:ph type="sldNum" sz="quarter" idx="12"/>
          </p:nvPr>
        </p:nvSpPr>
        <p:spPr/>
        <p:txBody>
          <a:bodyPr/>
          <a:lstStyle>
            <a:lvl1pPr eaLnBrk="0" hangingPunct="0">
              <a:defRPr/>
            </a:lvl1pPr>
          </a:lstStyle>
          <a:p>
            <a:fld id="{70ACBD2A-51DA-48D0-BE44-221572DADC18}" type="slidenum">
              <a:rPr lang="en-US" altLang="en-US"/>
              <a:pPr/>
              <a:t>‹#›</a:t>
            </a:fld>
            <a:endParaRPr lang="en-US" altLang="en-US"/>
          </a:p>
        </p:txBody>
      </p:sp>
    </p:spTree>
    <p:extLst>
      <p:ext uri="{BB962C8B-B14F-4D97-AF65-F5344CB8AC3E}">
        <p14:creationId xmlns:p14="http://schemas.microsoft.com/office/powerpoint/2010/main" val="263080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45BEA469-58AD-ED57-758B-EB2B078809B1}"/>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54941C92-4AFB-C66C-AE44-7D0E4CF6031D}"/>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168CB4A-8336-AAE0-2108-512BEAE4BCFD}"/>
              </a:ext>
            </a:extLst>
          </p:cNvPr>
          <p:cNvSpPr>
            <a:spLocks noGrp="1"/>
          </p:cNvSpPr>
          <p:nvPr>
            <p:ph type="sldNum" sz="quarter" idx="12"/>
          </p:nvPr>
        </p:nvSpPr>
        <p:spPr/>
        <p:txBody>
          <a:bodyPr/>
          <a:lstStyle>
            <a:lvl1pPr eaLnBrk="0" hangingPunct="0">
              <a:defRPr/>
            </a:lvl1pPr>
          </a:lstStyle>
          <a:p>
            <a:fld id="{35B36421-4793-475E-A66D-A06427A2BA83}" type="slidenum">
              <a:rPr lang="en-US" altLang="en-US"/>
              <a:pPr/>
              <a:t>‹#›</a:t>
            </a:fld>
            <a:endParaRPr lang="en-US" altLang="en-US"/>
          </a:p>
        </p:txBody>
      </p:sp>
    </p:spTree>
    <p:extLst>
      <p:ext uri="{BB962C8B-B14F-4D97-AF65-F5344CB8AC3E}">
        <p14:creationId xmlns:p14="http://schemas.microsoft.com/office/powerpoint/2010/main" val="24026372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FA12B19C-4A6A-853F-1B84-BF134C587D55}"/>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E2435100-A9A1-CB91-0E1E-803A06988567}"/>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36D38924-4B2E-ACD2-86E3-534E00041FDB}"/>
              </a:ext>
            </a:extLst>
          </p:cNvPr>
          <p:cNvSpPr>
            <a:spLocks noGrp="1"/>
          </p:cNvSpPr>
          <p:nvPr>
            <p:ph type="sldNum" sz="quarter" idx="12"/>
          </p:nvPr>
        </p:nvSpPr>
        <p:spPr/>
        <p:txBody>
          <a:bodyPr/>
          <a:lstStyle>
            <a:lvl1pPr eaLnBrk="0" hangingPunct="0">
              <a:defRPr/>
            </a:lvl1pPr>
          </a:lstStyle>
          <a:p>
            <a:fld id="{55AC41CF-2417-4DCF-84CF-E6408D81BFE7}" type="slidenum">
              <a:rPr lang="en-US" altLang="en-US"/>
              <a:pPr/>
              <a:t>‹#›</a:t>
            </a:fld>
            <a:endParaRPr lang="en-US" altLang="en-US"/>
          </a:p>
        </p:txBody>
      </p:sp>
    </p:spTree>
    <p:extLst>
      <p:ext uri="{BB962C8B-B14F-4D97-AF65-F5344CB8AC3E}">
        <p14:creationId xmlns:p14="http://schemas.microsoft.com/office/powerpoint/2010/main" val="3555571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52C30B57-8DBD-E450-9F35-293644509A53}"/>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2806047D-0746-3B6C-AFA9-45AD62B4280D}"/>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9932575E-CFD3-B603-8D16-E1D81712AC94}"/>
              </a:ext>
            </a:extLst>
          </p:cNvPr>
          <p:cNvSpPr>
            <a:spLocks noGrp="1"/>
          </p:cNvSpPr>
          <p:nvPr>
            <p:ph type="sldNum" sz="quarter" idx="12"/>
          </p:nvPr>
        </p:nvSpPr>
        <p:spPr/>
        <p:txBody>
          <a:bodyPr/>
          <a:lstStyle>
            <a:lvl1pPr eaLnBrk="0" hangingPunct="0">
              <a:defRPr/>
            </a:lvl1pPr>
          </a:lstStyle>
          <a:p>
            <a:fld id="{E48B41BF-E300-4F79-A0CC-18E5C1242C4C}" type="slidenum">
              <a:rPr lang="en-US" altLang="en-US"/>
              <a:pPr/>
              <a:t>‹#›</a:t>
            </a:fld>
            <a:endParaRPr lang="en-US" altLang="en-US"/>
          </a:p>
        </p:txBody>
      </p:sp>
    </p:spTree>
    <p:extLst>
      <p:ext uri="{BB962C8B-B14F-4D97-AF65-F5344CB8AC3E}">
        <p14:creationId xmlns:p14="http://schemas.microsoft.com/office/powerpoint/2010/main" val="2019079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D83EC2DC-2B48-D941-372D-DB1D6217142B}"/>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DE2B8A98-BD1E-6CAA-9E13-454944D17D30}"/>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1DE1DC64-3A2B-2428-4D5B-0B3B1F6F7D8B}"/>
              </a:ext>
            </a:extLst>
          </p:cNvPr>
          <p:cNvSpPr>
            <a:spLocks noGrp="1"/>
          </p:cNvSpPr>
          <p:nvPr>
            <p:ph type="sldNum" sz="quarter" idx="12"/>
          </p:nvPr>
        </p:nvSpPr>
        <p:spPr/>
        <p:txBody>
          <a:bodyPr/>
          <a:lstStyle>
            <a:lvl1pPr eaLnBrk="0" hangingPunct="0">
              <a:defRPr/>
            </a:lvl1pPr>
          </a:lstStyle>
          <a:p>
            <a:fld id="{806980B7-345A-4220-B171-D1E7DE97151B}" type="slidenum">
              <a:rPr lang="en-US" altLang="en-US"/>
              <a:pPr/>
              <a:t>‹#›</a:t>
            </a:fld>
            <a:endParaRPr lang="en-US" altLang="en-US"/>
          </a:p>
        </p:txBody>
      </p:sp>
    </p:spTree>
    <p:extLst>
      <p:ext uri="{BB962C8B-B14F-4D97-AF65-F5344CB8AC3E}">
        <p14:creationId xmlns:p14="http://schemas.microsoft.com/office/powerpoint/2010/main" val="3382248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A6FED458-D099-C906-30A2-01B4914AC716}"/>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544C517C-2762-3D7A-62DF-0FFBA0B4BDE0}"/>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ABB02CF8-51A7-6A72-ECE1-6F80BE3DF549}"/>
              </a:ext>
            </a:extLst>
          </p:cNvPr>
          <p:cNvSpPr>
            <a:spLocks noGrp="1"/>
          </p:cNvSpPr>
          <p:nvPr>
            <p:ph type="sldNum" sz="quarter" idx="12"/>
          </p:nvPr>
        </p:nvSpPr>
        <p:spPr/>
        <p:txBody>
          <a:bodyPr/>
          <a:lstStyle>
            <a:lvl1pPr eaLnBrk="0" hangingPunct="0">
              <a:defRPr/>
            </a:lvl1pPr>
          </a:lstStyle>
          <a:p>
            <a:fld id="{15F985AD-8684-4784-9809-E4885CB152FA}" type="slidenum">
              <a:rPr lang="en-US" altLang="en-US"/>
              <a:pPr/>
              <a:t>‹#›</a:t>
            </a:fld>
            <a:endParaRPr lang="en-US" altLang="en-US"/>
          </a:p>
        </p:txBody>
      </p:sp>
    </p:spTree>
    <p:extLst>
      <p:ext uri="{BB962C8B-B14F-4D97-AF65-F5344CB8AC3E}">
        <p14:creationId xmlns:p14="http://schemas.microsoft.com/office/powerpoint/2010/main" val="25596160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76E3807C-FA9D-4599-AA58-5186C5985C41}"/>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112B78AF-8E89-2525-DFD8-B641901FF0C5}"/>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89A3DEFF-14DD-AB4D-CAB6-27DA0DA8B159}"/>
              </a:ext>
            </a:extLst>
          </p:cNvPr>
          <p:cNvSpPr>
            <a:spLocks noGrp="1"/>
          </p:cNvSpPr>
          <p:nvPr>
            <p:ph type="sldNum" sz="quarter" idx="12"/>
          </p:nvPr>
        </p:nvSpPr>
        <p:spPr/>
        <p:txBody>
          <a:bodyPr/>
          <a:lstStyle>
            <a:lvl1pPr eaLnBrk="0" hangingPunct="0">
              <a:defRPr/>
            </a:lvl1pPr>
          </a:lstStyle>
          <a:p>
            <a:fld id="{87D64E8F-8071-4919-BF69-35E1C5BAF999}" type="slidenum">
              <a:rPr lang="en-US" altLang="en-US"/>
              <a:pPr/>
              <a:t>‹#›</a:t>
            </a:fld>
            <a:endParaRPr lang="en-US" altLang="en-US"/>
          </a:p>
        </p:txBody>
      </p:sp>
    </p:spTree>
    <p:extLst>
      <p:ext uri="{BB962C8B-B14F-4D97-AF65-F5344CB8AC3E}">
        <p14:creationId xmlns:p14="http://schemas.microsoft.com/office/powerpoint/2010/main" val="21992469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09384AE8-D211-7227-2A84-75229D76B698}"/>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5C190E04-FEF9-C23D-0223-FF8FBE575FA4}"/>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E9708CB6-E210-6650-5038-8D90A3B907DB}"/>
              </a:ext>
            </a:extLst>
          </p:cNvPr>
          <p:cNvSpPr>
            <a:spLocks noGrp="1"/>
          </p:cNvSpPr>
          <p:nvPr>
            <p:ph type="sldNum" sz="quarter" idx="12"/>
          </p:nvPr>
        </p:nvSpPr>
        <p:spPr/>
        <p:txBody>
          <a:bodyPr/>
          <a:lstStyle>
            <a:lvl1pPr eaLnBrk="0" hangingPunct="0">
              <a:defRPr/>
            </a:lvl1pPr>
          </a:lstStyle>
          <a:p>
            <a:fld id="{865D156D-F5D5-42CB-976A-32DA497F9FCE}" type="slidenum">
              <a:rPr lang="en-US" altLang="en-US"/>
              <a:pPr/>
              <a:t>‹#›</a:t>
            </a:fld>
            <a:endParaRPr lang="en-US" altLang="en-US"/>
          </a:p>
        </p:txBody>
      </p:sp>
    </p:spTree>
    <p:extLst>
      <p:ext uri="{BB962C8B-B14F-4D97-AF65-F5344CB8AC3E}">
        <p14:creationId xmlns:p14="http://schemas.microsoft.com/office/powerpoint/2010/main" val="22982923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25386723-E1F9-563E-8226-1C20511313CD}"/>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E7B76D1E-9A6F-615F-DCD4-89E56CAB9B17}"/>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7B16BC61-5952-EA31-B16B-64A1CB4D0CB4}"/>
              </a:ext>
            </a:extLst>
          </p:cNvPr>
          <p:cNvSpPr>
            <a:spLocks noGrp="1"/>
          </p:cNvSpPr>
          <p:nvPr>
            <p:ph type="sldNum" sz="quarter" idx="12"/>
          </p:nvPr>
        </p:nvSpPr>
        <p:spPr/>
        <p:txBody>
          <a:bodyPr/>
          <a:lstStyle>
            <a:lvl1pPr eaLnBrk="0" hangingPunct="0">
              <a:defRPr/>
            </a:lvl1pPr>
          </a:lstStyle>
          <a:p>
            <a:fld id="{99957577-DE10-4CE0-A38F-C016235D90BE}" type="slidenum">
              <a:rPr lang="en-US" altLang="en-US"/>
              <a:pPr/>
              <a:t>‹#›</a:t>
            </a:fld>
            <a:endParaRPr lang="en-US" altLang="en-US"/>
          </a:p>
        </p:txBody>
      </p:sp>
    </p:spTree>
    <p:extLst>
      <p:ext uri="{BB962C8B-B14F-4D97-AF65-F5344CB8AC3E}">
        <p14:creationId xmlns:p14="http://schemas.microsoft.com/office/powerpoint/2010/main" val="17542159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42008779-EA1E-D0BF-4762-AE1E0C6F311D}"/>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7747AB2E-FDD7-4905-DF1B-148574EBDE40}"/>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F73BA9A8-D448-E593-F1F8-7B93859DF43A}"/>
              </a:ext>
            </a:extLst>
          </p:cNvPr>
          <p:cNvSpPr>
            <a:spLocks noGrp="1"/>
          </p:cNvSpPr>
          <p:nvPr>
            <p:ph type="sldNum" sz="quarter" idx="12"/>
          </p:nvPr>
        </p:nvSpPr>
        <p:spPr/>
        <p:txBody>
          <a:bodyPr/>
          <a:lstStyle>
            <a:lvl1pPr eaLnBrk="0" hangingPunct="0">
              <a:defRPr/>
            </a:lvl1pPr>
          </a:lstStyle>
          <a:p>
            <a:fld id="{1008F217-1E94-423A-9A7B-6C6C90B0B552}" type="slidenum">
              <a:rPr lang="en-US" altLang="en-US"/>
              <a:pPr/>
              <a:t>‹#›</a:t>
            </a:fld>
            <a:endParaRPr lang="en-US" altLang="en-US"/>
          </a:p>
        </p:txBody>
      </p:sp>
    </p:spTree>
    <p:extLst>
      <p:ext uri="{BB962C8B-B14F-4D97-AF65-F5344CB8AC3E}">
        <p14:creationId xmlns:p14="http://schemas.microsoft.com/office/powerpoint/2010/main" val="30246709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A835045B-EB9B-FF11-3899-07A8BE2F8DF8}"/>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6DCD565B-9A7B-B88B-9F47-F0216649BDAD}"/>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21837390-BF0E-E3D8-558A-D3958B10C06C}"/>
              </a:ext>
            </a:extLst>
          </p:cNvPr>
          <p:cNvSpPr>
            <a:spLocks noGrp="1"/>
          </p:cNvSpPr>
          <p:nvPr>
            <p:ph type="sldNum" sz="quarter" idx="12"/>
          </p:nvPr>
        </p:nvSpPr>
        <p:spPr/>
        <p:txBody>
          <a:bodyPr/>
          <a:lstStyle>
            <a:lvl1pPr eaLnBrk="0" hangingPunct="0">
              <a:defRPr/>
            </a:lvl1pPr>
          </a:lstStyle>
          <a:p>
            <a:fld id="{9E4B4330-87FD-4B7F-A502-18CEB3159E98}" type="slidenum">
              <a:rPr lang="en-US" altLang="en-US"/>
              <a:pPr/>
              <a:t>‹#›</a:t>
            </a:fld>
            <a:endParaRPr lang="en-US" altLang="en-US"/>
          </a:p>
        </p:txBody>
      </p:sp>
    </p:spTree>
    <p:extLst>
      <p:ext uri="{BB962C8B-B14F-4D97-AF65-F5344CB8AC3E}">
        <p14:creationId xmlns:p14="http://schemas.microsoft.com/office/powerpoint/2010/main" val="11568881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DBC76EAC-41E8-5ABB-90FB-D38A3B59C08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8A3DC8FF-5F25-1F76-348C-5046B81A1B8C}"/>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FC34E68D-40AE-B39B-6B5E-1C5305CAE3BB}"/>
              </a:ext>
            </a:extLst>
          </p:cNvPr>
          <p:cNvSpPr>
            <a:spLocks noGrp="1"/>
          </p:cNvSpPr>
          <p:nvPr>
            <p:ph type="sldNum" sz="quarter" idx="12"/>
          </p:nvPr>
        </p:nvSpPr>
        <p:spPr/>
        <p:txBody>
          <a:bodyPr/>
          <a:lstStyle>
            <a:lvl1pPr eaLnBrk="0" hangingPunct="0">
              <a:defRPr/>
            </a:lvl1pPr>
          </a:lstStyle>
          <a:p>
            <a:fld id="{D644831B-7B26-4163-989B-7433001A857D}" type="slidenum">
              <a:rPr lang="en-US" altLang="en-US"/>
              <a:pPr/>
              <a:t>‹#›</a:t>
            </a:fld>
            <a:endParaRPr lang="en-US" altLang="en-US"/>
          </a:p>
        </p:txBody>
      </p:sp>
    </p:spTree>
    <p:extLst>
      <p:ext uri="{BB962C8B-B14F-4D97-AF65-F5344CB8AC3E}">
        <p14:creationId xmlns:p14="http://schemas.microsoft.com/office/powerpoint/2010/main" val="18132630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3E3BAC2E-D176-433F-79FF-E09CECAF19E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1ED044AA-A621-0BE8-E370-A674509FB26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C697951C-DE40-BC62-D914-807C3BC0A15D}"/>
              </a:ext>
            </a:extLst>
          </p:cNvPr>
          <p:cNvSpPr>
            <a:spLocks noGrp="1"/>
          </p:cNvSpPr>
          <p:nvPr>
            <p:ph type="sldNum" sz="quarter" idx="12"/>
          </p:nvPr>
        </p:nvSpPr>
        <p:spPr/>
        <p:txBody>
          <a:bodyPr/>
          <a:lstStyle>
            <a:lvl1pPr eaLnBrk="0" hangingPunct="0">
              <a:defRPr/>
            </a:lvl1pPr>
          </a:lstStyle>
          <a:p>
            <a:fld id="{3DD3BE16-BD6A-43B8-84F1-9C569D687AEC}" type="slidenum">
              <a:rPr lang="en-US" altLang="en-US"/>
              <a:pPr/>
              <a:t>‹#›</a:t>
            </a:fld>
            <a:endParaRPr lang="en-US" altLang="en-US"/>
          </a:p>
        </p:txBody>
      </p:sp>
    </p:spTree>
    <p:extLst>
      <p:ext uri="{BB962C8B-B14F-4D97-AF65-F5344CB8AC3E}">
        <p14:creationId xmlns:p14="http://schemas.microsoft.com/office/powerpoint/2010/main" val="4778175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1E48F986-0261-1CA2-928F-23F0092FCC96}"/>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BC085030-2B44-8D68-FB89-9B9E4FE4E40C}"/>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E2A1EFE4-06AD-8BBC-A7E6-9DC4EBF83F42}"/>
              </a:ext>
            </a:extLst>
          </p:cNvPr>
          <p:cNvSpPr>
            <a:spLocks noGrp="1"/>
          </p:cNvSpPr>
          <p:nvPr>
            <p:ph type="sldNum" sz="quarter" idx="12"/>
          </p:nvPr>
        </p:nvSpPr>
        <p:spPr/>
        <p:txBody>
          <a:bodyPr/>
          <a:lstStyle>
            <a:lvl1pPr eaLnBrk="0" hangingPunct="0">
              <a:defRPr/>
            </a:lvl1pPr>
          </a:lstStyle>
          <a:p>
            <a:fld id="{234BC527-9CD9-4330-BB28-DE3DFE9FA0D6}" type="slidenum">
              <a:rPr lang="en-US" altLang="en-US"/>
              <a:pPr/>
              <a:t>‹#›</a:t>
            </a:fld>
            <a:endParaRPr lang="en-US" altLang="en-US"/>
          </a:p>
        </p:txBody>
      </p:sp>
    </p:spTree>
    <p:extLst>
      <p:ext uri="{BB962C8B-B14F-4D97-AF65-F5344CB8AC3E}">
        <p14:creationId xmlns:p14="http://schemas.microsoft.com/office/powerpoint/2010/main" val="36969704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AB1E3ECA-2B8D-A444-7A09-06211B0D1A11}"/>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F5B9134A-2880-E927-710B-41FF8EAAB045}"/>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D5F79A0-0C8B-8777-8EFA-36DC58BF3DEE}"/>
              </a:ext>
            </a:extLst>
          </p:cNvPr>
          <p:cNvSpPr>
            <a:spLocks noGrp="1"/>
          </p:cNvSpPr>
          <p:nvPr>
            <p:ph type="sldNum" sz="quarter" idx="12"/>
          </p:nvPr>
        </p:nvSpPr>
        <p:spPr/>
        <p:txBody>
          <a:bodyPr/>
          <a:lstStyle>
            <a:lvl1pPr eaLnBrk="0" hangingPunct="0">
              <a:defRPr/>
            </a:lvl1pPr>
          </a:lstStyle>
          <a:p>
            <a:fld id="{A9781337-01F3-44D9-9083-03EED35E653A}" type="slidenum">
              <a:rPr lang="en-US" altLang="en-US"/>
              <a:pPr/>
              <a:t>‹#›</a:t>
            </a:fld>
            <a:endParaRPr lang="en-US" altLang="en-US"/>
          </a:p>
        </p:txBody>
      </p:sp>
    </p:spTree>
    <p:extLst>
      <p:ext uri="{BB962C8B-B14F-4D97-AF65-F5344CB8AC3E}">
        <p14:creationId xmlns:p14="http://schemas.microsoft.com/office/powerpoint/2010/main" val="179472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4E54C9D0-0E51-F834-788D-685A9E535905}"/>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D7C0A310-4B3E-13EB-D02C-3330C5A42F33}"/>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98E04F07-8490-C9D5-BA65-2EEA50CE7AF9}"/>
              </a:ext>
            </a:extLst>
          </p:cNvPr>
          <p:cNvSpPr>
            <a:spLocks noGrp="1"/>
          </p:cNvSpPr>
          <p:nvPr>
            <p:ph type="sldNum" sz="quarter" idx="12"/>
          </p:nvPr>
        </p:nvSpPr>
        <p:spPr/>
        <p:txBody>
          <a:bodyPr/>
          <a:lstStyle>
            <a:lvl1pPr eaLnBrk="0" hangingPunct="0">
              <a:defRPr/>
            </a:lvl1pPr>
          </a:lstStyle>
          <a:p>
            <a:fld id="{0303761B-9740-4E95-A1B9-9E6AC8A68F8C}" type="slidenum">
              <a:rPr lang="en-US" altLang="en-US"/>
              <a:pPr/>
              <a:t>‹#›</a:t>
            </a:fld>
            <a:endParaRPr lang="en-US" altLang="en-US"/>
          </a:p>
        </p:txBody>
      </p:sp>
    </p:spTree>
    <p:extLst>
      <p:ext uri="{BB962C8B-B14F-4D97-AF65-F5344CB8AC3E}">
        <p14:creationId xmlns:p14="http://schemas.microsoft.com/office/powerpoint/2010/main" val="40090768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F14F0E70-F3F9-339D-ABAF-39855259B56D}"/>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8F65EA7C-452E-9C70-E7D3-3B8B9160BE10}"/>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659833E2-120E-881B-B24C-5CE2273BCFF1}"/>
              </a:ext>
            </a:extLst>
          </p:cNvPr>
          <p:cNvSpPr>
            <a:spLocks noGrp="1"/>
          </p:cNvSpPr>
          <p:nvPr>
            <p:ph type="sldNum" sz="quarter" idx="12"/>
          </p:nvPr>
        </p:nvSpPr>
        <p:spPr/>
        <p:txBody>
          <a:bodyPr/>
          <a:lstStyle>
            <a:lvl1pPr eaLnBrk="0" hangingPunct="0">
              <a:defRPr/>
            </a:lvl1pPr>
          </a:lstStyle>
          <a:p>
            <a:fld id="{84C836D2-A57B-40FB-8515-75EAA48C312A}" type="slidenum">
              <a:rPr lang="en-US" altLang="en-US"/>
              <a:pPr/>
              <a:t>‹#›</a:t>
            </a:fld>
            <a:endParaRPr lang="en-US" altLang="en-US"/>
          </a:p>
        </p:txBody>
      </p:sp>
    </p:spTree>
    <p:extLst>
      <p:ext uri="{BB962C8B-B14F-4D97-AF65-F5344CB8AC3E}">
        <p14:creationId xmlns:p14="http://schemas.microsoft.com/office/powerpoint/2010/main" val="20377557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FC80034E-5905-F421-617B-7CFBB9D34944}"/>
              </a:ext>
            </a:extLst>
          </p:cNvPr>
          <p:cNvSpPr>
            <a:spLocks noGrp="1"/>
          </p:cNvSpPr>
          <p:nvPr>
            <p:ph type="dt" sz="half" idx="10"/>
          </p:nvPr>
        </p:nvSpPr>
        <p:spPr/>
        <p:txBody>
          <a:bodyPr/>
          <a:lstStyle>
            <a:lvl1pPr eaLnBrk="0" hangingPunct="0">
              <a:defRPr/>
            </a:lvl1pPr>
          </a:lstStyle>
          <a:p>
            <a:pPr>
              <a:defRPr/>
            </a:pPr>
            <a:endParaRPr lang="en-US"/>
          </a:p>
        </p:txBody>
      </p:sp>
      <p:sp>
        <p:nvSpPr>
          <p:cNvPr id="8" name="Nơi giữ chỗ cho Chân trang 4">
            <a:extLst>
              <a:ext uri="{FF2B5EF4-FFF2-40B4-BE49-F238E27FC236}">
                <a16:creationId xmlns:a16="http://schemas.microsoft.com/office/drawing/2014/main" id="{65B0C5EF-A413-CA0E-9548-A4D6EC489971}"/>
              </a:ext>
            </a:extLst>
          </p:cNvPr>
          <p:cNvSpPr>
            <a:spLocks noGrp="1"/>
          </p:cNvSpPr>
          <p:nvPr>
            <p:ph type="ftr" sz="quarter" idx="11"/>
          </p:nvPr>
        </p:nvSpPr>
        <p:spPr/>
        <p:txBody>
          <a:bodyPr/>
          <a:lstStyle>
            <a:lvl1pPr eaLnBrk="0" hangingPunct="0">
              <a:defRPr/>
            </a:lvl1pPr>
          </a:lstStyle>
          <a:p>
            <a:pPr>
              <a:defRPr/>
            </a:pPr>
            <a:endParaRPr lang="en-US"/>
          </a:p>
        </p:txBody>
      </p:sp>
      <p:sp>
        <p:nvSpPr>
          <p:cNvPr id="9" name="Nơi giữ chỗ cho Số hiệu Bản chiếu 5">
            <a:extLst>
              <a:ext uri="{FF2B5EF4-FFF2-40B4-BE49-F238E27FC236}">
                <a16:creationId xmlns:a16="http://schemas.microsoft.com/office/drawing/2014/main" id="{D129C09C-9B7C-4765-2CE6-EA7E08CD2C01}"/>
              </a:ext>
            </a:extLst>
          </p:cNvPr>
          <p:cNvSpPr>
            <a:spLocks noGrp="1"/>
          </p:cNvSpPr>
          <p:nvPr>
            <p:ph type="sldNum" sz="quarter" idx="12"/>
          </p:nvPr>
        </p:nvSpPr>
        <p:spPr/>
        <p:txBody>
          <a:bodyPr/>
          <a:lstStyle>
            <a:lvl1pPr eaLnBrk="0" hangingPunct="0">
              <a:defRPr/>
            </a:lvl1pPr>
          </a:lstStyle>
          <a:p>
            <a:fld id="{7EFDEADA-3E6D-4998-B9E5-0B1BB6691CB4}" type="slidenum">
              <a:rPr lang="en-US" altLang="en-US"/>
              <a:pPr/>
              <a:t>‹#›</a:t>
            </a:fld>
            <a:endParaRPr lang="en-US" altLang="en-US"/>
          </a:p>
        </p:txBody>
      </p:sp>
    </p:spTree>
    <p:extLst>
      <p:ext uri="{BB962C8B-B14F-4D97-AF65-F5344CB8AC3E}">
        <p14:creationId xmlns:p14="http://schemas.microsoft.com/office/powerpoint/2010/main" val="26778266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038AB027-0D2D-6FDA-4860-6B2D1CBB3423}"/>
              </a:ext>
            </a:extLst>
          </p:cNvPr>
          <p:cNvSpPr>
            <a:spLocks noGrp="1"/>
          </p:cNvSpPr>
          <p:nvPr>
            <p:ph type="dt" sz="half" idx="10"/>
          </p:nvPr>
        </p:nvSpPr>
        <p:spPr/>
        <p:txBody>
          <a:bodyPr/>
          <a:lstStyle>
            <a:lvl1pPr eaLnBrk="0" hangingPunct="0">
              <a:defRPr/>
            </a:lvl1pPr>
          </a:lstStyle>
          <a:p>
            <a:pPr>
              <a:defRPr/>
            </a:pPr>
            <a:endParaRPr lang="en-US"/>
          </a:p>
        </p:txBody>
      </p:sp>
      <p:sp>
        <p:nvSpPr>
          <p:cNvPr id="4" name="Nơi giữ chỗ cho Chân trang 4">
            <a:extLst>
              <a:ext uri="{FF2B5EF4-FFF2-40B4-BE49-F238E27FC236}">
                <a16:creationId xmlns:a16="http://schemas.microsoft.com/office/drawing/2014/main" id="{02A41504-D7CC-A598-05B4-58F58F386EC0}"/>
              </a:ext>
            </a:extLst>
          </p:cNvPr>
          <p:cNvSpPr>
            <a:spLocks noGrp="1"/>
          </p:cNvSpPr>
          <p:nvPr>
            <p:ph type="ftr" sz="quarter" idx="11"/>
          </p:nvPr>
        </p:nvSpPr>
        <p:spPr/>
        <p:txBody>
          <a:bodyPr/>
          <a:lstStyle>
            <a:lvl1pPr eaLnBrk="0" hangingPunct="0">
              <a:defRPr/>
            </a:lvl1pPr>
          </a:lstStyle>
          <a:p>
            <a:pPr>
              <a:defRPr/>
            </a:pPr>
            <a:endParaRPr lang="en-US"/>
          </a:p>
        </p:txBody>
      </p:sp>
      <p:sp>
        <p:nvSpPr>
          <p:cNvPr id="5" name="Nơi giữ chỗ cho Số hiệu Bản chiếu 5">
            <a:extLst>
              <a:ext uri="{FF2B5EF4-FFF2-40B4-BE49-F238E27FC236}">
                <a16:creationId xmlns:a16="http://schemas.microsoft.com/office/drawing/2014/main" id="{73A937CB-D219-3BCD-3A02-E8D105966158}"/>
              </a:ext>
            </a:extLst>
          </p:cNvPr>
          <p:cNvSpPr>
            <a:spLocks noGrp="1"/>
          </p:cNvSpPr>
          <p:nvPr>
            <p:ph type="sldNum" sz="quarter" idx="12"/>
          </p:nvPr>
        </p:nvSpPr>
        <p:spPr/>
        <p:txBody>
          <a:bodyPr/>
          <a:lstStyle>
            <a:lvl1pPr eaLnBrk="0" hangingPunct="0">
              <a:defRPr/>
            </a:lvl1pPr>
          </a:lstStyle>
          <a:p>
            <a:fld id="{F18465CA-99F6-41AC-8AB4-613647F8E1D6}" type="slidenum">
              <a:rPr lang="en-US" altLang="en-US"/>
              <a:pPr/>
              <a:t>‹#›</a:t>
            </a:fld>
            <a:endParaRPr lang="en-US" altLang="en-US"/>
          </a:p>
        </p:txBody>
      </p:sp>
    </p:spTree>
    <p:extLst>
      <p:ext uri="{BB962C8B-B14F-4D97-AF65-F5344CB8AC3E}">
        <p14:creationId xmlns:p14="http://schemas.microsoft.com/office/powerpoint/2010/main" val="40604089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2DA2AF06-DED5-84BF-EFF0-2284AD1CC340}"/>
              </a:ext>
            </a:extLst>
          </p:cNvPr>
          <p:cNvSpPr>
            <a:spLocks noGrp="1"/>
          </p:cNvSpPr>
          <p:nvPr>
            <p:ph type="dt" sz="half" idx="10"/>
          </p:nvPr>
        </p:nvSpPr>
        <p:spPr/>
        <p:txBody>
          <a:bodyPr/>
          <a:lstStyle>
            <a:lvl1pPr eaLnBrk="0" hangingPunct="0">
              <a:defRPr/>
            </a:lvl1pPr>
          </a:lstStyle>
          <a:p>
            <a:pPr>
              <a:defRPr/>
            </a:pPr>
            <a:endParaRPr lang="en-US"/>
          </a:p>
        </p:txBody>
      </p:sp>
      <p:sp>
        <p:nvSpPr>
          <p:cNvPr id="3" name="Nơi giữ chỗ cho Chân trang 4">
            <a:extLst>
              <a:ext uri="{FF2B5EF4-FFF2-40B4-BE49-F238E27FC236}">
                <a16:creationId xmlns:a16="http://schemas.microsoft.com/office/drawing/2014/main" id="{B08F8D9F-42A9-EB9A-A786-C552746CD5A1}"/>
              </a:ext>
            </a:extLst>
          </p:cNvPr>
          <p:cNvSpPr>
            <a:spLocks noGrp="1"/>
          </p:cNvSpPr>
          <p:nvPr>
            <p:ph type="ftr" sz="quarter" idx="11"/>
          </p:nvPr>
        </p:nvSpPr>
        <p:spPr/>
        <p:txBody>
          <a:bodyPr/>
          <a:lstStyle>
            <a:lvl1pPr eaLnBrk="0" hangingPunct="0">
              <a:defRPr/>
            </a:lvl1pPr>
          </a:lstStyle>
          <a:p>
            <a:pPr>
              <a:defRPr/>
            </a:pPr>
            <a:endParaRPr lang="en-US"/>
          </a:p>
        </p:txBody>
      </p:sp>
      <p:sp>
        <p:nvSpPr>
          <p:cNvPr id="4" name="Nơi giữ chỗ cho Số hiệu Bản chiếu 5">
            <a:extLst>
              <a:ext uri="{FF2B5EF4-FFF2-40B4-BE49-F238E27FC236}">
                <a16:creationId xmlns:a16="http://schemas.microsoft.com/office/drawing/2014/main" id="{45515954-C528-7871-BF61-0D97A5691C7E}"/>
              </a:ext>
            </a:extLst>
          </p:cNvPr>
          <p:cNvSpPr>
            <a:spLocks noGrp="1"/>
          </p:cNvSpPr>
          <p:nvPr>
            <p:ph type="sldNum" sz="quarter" idx="12"/>
          </p:nvPr>
        </p:nvSpPr>
        <p:spPr/>
        <p:txBody>
          <a:bodyPr/>
          <a:lstStyle>
            <a:lvl1pPr eaLnBrk="0" hangingPunct="0">
              <a:defRPr/>
            </a:lvl1pPr>
          </a:lstStyle>
          <a:p>
            <a:fld id="{674C7727-2323-4D43-BF7E-E850BC4A68E8}" type="slidenum">
              <a:rPr lang="en-US" altLang="en-US"/>
              <a:pPr/>
              <a:t>‹#›</a:t>
            </a:fld>
            <a:endParaRPr lang="en-US" altLang="en-US"/>
          </a:p>
        </p:txBody>
      </p:sp>
    </p:spTree>
    <p:extLst>
      <p:ext uri="{BB962C8B-B14F-4D97-AF65-F5344CB8AC3E}">
        <p14:creationId xmlns:p14="http://schemas.microsoft.com/office/powerpoint/2010/main" val="12051230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91DF9B17-F1BD-5BB8-FD70-2039468362EB}"/>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78BEC8D8-C8BF-18B7-3F23-E0B0F9BD1D4F}"/>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A9BA8AEB-F781-0A4F-1A0B-8ADE18939286}"/>
              </a:ext>
            </a:extLst>
          </p:cNvPr>
          <p:cNvSpPr>
            <a:spLocks noGrp="1"/>
          </p:cNvSpPr>
          <p:nvPr>
            <p:ph type="sldNum" sz="quarter" idx="12"/>
          </p:nvPr>
        </p:nvSpPr>
        <p:spPr/>
        <p:txBody>
          <a:bodyPr/>
          <a:lstStyle>
            <a:lvl1pPr eaLnBrk="0" hangingPunct="0">
              <a:defRPr/>
            </a:lvl1pPr>
          </a:lstStyle>
          <a:p>
            <a:fld id="{1CF4C262-6A3E-4D21-A910-A43D2BCE11D6}" type="slidenum">
              <a:rPr lang="en-US" altLang="en-US"/>
              <a:pPr/>
              <a:t>‹#›</a:t>
            </a:fld>
            <a:endParaRPr lang="en-US" altLang="en-US"/>
          </a:p>
        </p:txBody>
      </p:sp>
    </p:spTree>
    <p:extLst>
      <p:ext uri="{BB962C8B-B14F-4D97-AF65-F5344CB8AC3E}">
        <p14:creationId xmlns:p14="http://schemas.microsoft.com/office/powerpoint/2010/main" val="6320584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A465D943-375A-AEF4-271A-3E8021EC1A6C}"/>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FD9B2D44-7E4B-0D84-A7BD-C02FFF2BF99E}"/>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E663DCDA-CFE0-CE43-5EC4-7D17D3EAC3F9}"/>
              </a:ext>
            </a:extLst>
          </p:cNvPr>
          <p:cNvSpPr>
            <a:spLocks noGrp="1"/>
          </p:cNvSpPr>
          <p:nvPr>
            <p:ph type="sldNum" sz="quarter" idx="12"/>
          </p:nvPr>
        </p:nvSpPr>
        <p:spPr/>
        <p:txBody>
          <a:bodyPr/>
          <a:lstStyle>
            <a:lvl1pPr eaLnBrk="0" hangingPunct="0">
              <a:defRPr/>
            </a:lvl1pPr>
          </a:lstStyle>
          <a:p>
            <a:fld id="{3AA54F70-BF91-4C48-BC5F-05279E2A8FC1}" type="slidenum">
              <a:rPr lang="en-US" altLang="en-US"/>
              <a:pPr/>
              <a:t>‹#›</a:t>
            </a:fld>
            <a:endParaRPr lang="en-US" altLang="en-US"/>
          </a:p>
        </p:txBody>
      </p:sp>
    </p:spTree>
    <p:extLst>
      <p:ext uri="{BB962C8B-B14F-4D97-AF65-F5344CB8AC3E}">
        <p14:creationId xmlns:p14="http://schemas.microsoft.com/office/powerpoint/2010/main" val="27002106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AC826A05-8149-A298-F74D-34FA1BE9208D}"/>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DC8BCE89-287D-DB56-9F02-654E4F16C695}"/>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6C8645B0-3339-9B5A-5E2E-980DB7A24E25}"/>
              </a:ext>
            </a:extLst>
          </p:cNvPr>
          <p:cNvSpPr>
            <a:spLocks noGrp="1"/>
          </p:cNvSpPr>
          <p:nvPr>
            <p:ph type="sldNum" sz="quarter" idx="12"/>
          </p:nvPr>
        </p:nvSpPr>
        <p:spPr/>
        <p:txBody>
          <a:bodyPr/>
          <a:lstStyle>
            <a:lvl1pPr eaLnBrk="0" hangingPunct="0">
              <a:defRPr/>
            </a:lvl1pPr>
          </a:lstStyle>
          <a:p>
            <a:fld id="{2F039EFC-66DE-4AC0-BA43-9F8D4EB32644}" type="slidenum">
              <a:rPr lang="en-US" altLang="en-US"/>
              <a:pPr/>
              <a:t>‹#›</a:t>
            </a:fld>
            <a:endParaRPr lang="en-US" altLang="en-US"/>
          </a:p>
        </p:txBody>
      </p:sp>
    </p:spTree>
    <p:extLst>
      <p:ext uri="{BB962C8B-B14F-4D97-AF65-F5344CB8AC3E}">
        <p14:creationId xmlns:p14="http://schemas.microsoft.com/office/powerpoint/2010/main" val="20349224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8ED25C3D-1007-7422-6696-916BF26B1FC6}"/>
              </a:ext>
            </a:extLst>
          </p:cNvPr>
          <p:cNvSpPr>
            <a:spLocks noGrp="1"/>
          </p:cNvSpPr>
          <p:nvPr>
            <p:ph type="dt" sz="half" idx="10"/>
          </p:nvPr>
        </p:nvSpPr>
        <p:spPr/>
        <p:txBody>
          <a:bodyPr/>
          <a:lstStyle>
            <a:lvl1pPr eaLnBrk="0" hangingPunct="0">
              <a:defRPr/>
            </a:lvl1pPr>
          </a:lstStyle>
          <a:p>
            <a:pPr>
              <a:defRPr/>
            </a:pPr>
            <a:endParaRPr lang="en-US"/>
          </a:p>
        </p:txBody>
      </p:sp>
      <p:sp>
        <p:nvSpPr>
          <p:cNvPr id="5" name="Nơi giữ chỗ cho Chân trang 4">
            <a:extLst>
              <a:ext uri="{FF2B5EF4-FFF2-40B4-BE49-F238E27FC236}">
                <a16:creationId xmlns:a16="http://schemas.microsoft.com/office/drawing/2014/main" id="{55F5B23B-024B-ACA1-B2D7-327F29EDE804}"/>
              </a:ext>
            </a:extLst>
          </p:cNvPr>
          <p:cNvSpPr>
            <a:spLocks noGrp="1"/>
          </p:cNvSpPr>
          <p:nvPr>
            <p:ph type="ftr" sz="quarter" idx="11"/>
          </p:nvPr>
        </p:nvSpPr>
        <p:spPr/>
        <p:txBody>
          <a:bodyPr/>
          <a:lstStyle>
            <a:lvl1pPr eaLnBrk="0" hangingPunc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88D1032-BD39-88BF-63CA-314FCE36CE2B}"/>
              </a:ext>
            </a:extLst>
          </p:cNvPr>
          <p:cNvSpPr>
            <a:spLocks noGrp="1"/>
          </p:cNvSpPr>
          <p:nvPr>
            <p:ph type="sldNum" sz="quarter" idx="12"/>
          </p:nvPr>
        </p:nvSpPr>
        <p:spPr/>
        <p:txBody>
          <a:bodyPr/>
          <a:lstStyle>
            <a:lvl1pPr eaLnBrk="0" hangingPunct="0">
              <a:defRPr/>
            </a:lvl1pPr>
          </a:lstStyle>
          <a:p>
            <a:fld id="{7835899D-8AEA-471C-A3BB-2C895ABEADCD}" type="slidenum">
              <a:rPr lang="en-US" altLang="en-US"/>
              <a:pPr/>
              <a:t>‹#›</a:t>
            </a:fld>
            <a:endParaRPr lang="en-US" altLang="en-US"/>
          </a:p>
        </p:txBody>
      </p:sp>
    </p:spTree>
    <p:extLst>
      <p:ext uri="{BB962C8B-B14F-4D97-AF65-F5344CB8AC3E}">
        <p14:creationId xmlns:p14="http://schemas.microsoft.com/office/powerpoint/2010/main" val="18564057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DC440C3F-77A2-8409-2B93-B921C765FFA0}"/>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3" name="Group 15">
            <a:extLst>
              <a:ext uri="{FF2B5EF4-FFF2-40B4-BE49-F238E27FC236}">
                <a16:creationId xmlns:a16="http://schemas.microsoft.com/office/drawing/2014/main" id="{5A9491C3-73B2-EEDC-F215-E9C36041C00A}"/>
              </a:ext>
            </a:extLst>
          </p:cNvPr>
          <p:cNvGrpSpPr>
            <a:grpSpLocks/>
          </p:cNvGrpSpPr>
          <p:nvPr/>
        </p:nvGrpSpPr>
        <p:grpSpPr bwMode="auto">
          <a:xfrm>
            <a:off x="-3175" y="4953000"/>
            <a:ext cx="9147175" cy="1911350"/>
            <a:chOff x="-3765" y="4832896"/>
            <a:chExt cx="9147765" cy="2032192"/>
          </a:xfrm>
        </p:grpSpPr>
        <p:sp>
          <p:nvSpPr>
            <p:cNvPr id="4" name="Freeform 16">
              <a:extLst>
                <a:ext uri="{FF2B5EF4-FFF2-40B4-BE49-F238E27FC236}">
                  <a16:creationId xmlns:a16="http://schemas.microsoft.com/office/drawing/2014/main" id="{D8D39A82-85D6-34FF-6554-38F4945EEA4E}"/>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5" name="Freeform 18">
              <a:extLst>
                <a:ext uri="{FF2B5EF4-FFF2-40B4-BE49-F238E27FC236}">
                  <a16:creationId xmlns:a16="http://schemas.microsoft.com/office/drawing/2014/main" id="{9BB12D62-4756-ADE2-76B5-1E7626681F43}"/>
                </a:ext>
              </a:extLst>
            </p:cNvPr>
            <p:cNvSpPr>
              <a:spLocks/>
            </p:cNvSpPr>
            <p:nvPr/>
          </p:nvSpPr>
          <p:spPr bwMode="auto">
            <a:xfrm>
              <a:off x="35443" y="5135526"/>
              <a:ext cx="9108557"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Freeform 19">
              <a:extLst>
                <a:ext uri="{FF2B5EF4-FFF2-40B4-BE49-F238E27FC236}">
                  <a16:creationId xmlns:a16="http://schemas.microsoft.com/office/drawing/2014/main" id="{E5517BA1-44C6-CB04-9974-81330ECE12D2}"/>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7" name="Straight Connector 6">
              <a:extLst>
                <a:ext uri="{FF2B5EF4-FFF2-40B4-BE49-F238E27FC236}">
                  <a16:creationId xmlns:a16="http://schemas.microsoft.com/office/drawing/2014/main" id="{0DE5E495-BBED-87AA-7CD4-719ABD381180}"/>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8" name="Date Placeholder 29">
            <a:extLst>
              <a:ext uri="{FF2B5EF4-FFF2-40B4-BE49-F238E27FC236}">
                <a16:creationId xmlns:a16="http://schemas.microsoft.com/office/drawing/2014/main" id="{5A641175-B7A1-3238-FF6F-7085B5A4645C}"/>
              </a:ext>
            </a:extLst>
          </p:cNvPr>
          <p:cNvSpPr>
            <a:spLocks noGrp="1"/>
          </p:cNvSpPr>
          <p:nvPr>
            <p:ph type="dt" sz="half" idx="10"/>
          </p:nvPr>
        </p:nvSpPr>
        <p:spPr/>
        <p:txBody>
          <a:bodyPr/>
          <a:lstStyle>
            <a:lvl1pPr>
              <a:defRPr>
                <a:solidFill>
                  <a:prstClr val="black">
                    <a:tint val="75000"/>
                  </a:prstClr>
                </a:solidFill>
              </a:defRPr>
            </a:lvl1pPr>
            <a:extLst/>
          </a:lstStyle>
          <a:p>
            <a:pPr>
              <a:defRPr/>
            </a:pPr>
            <a:endParaRPr lang="en-US"/>
          </a:p>
        </p:txBody>
      </p:sp>
      <p:sp>
        <p:nvSpPr>
          <p:cNvPr id="10" name="Footer Placeholder 18">
            <a:extLst>
              <a:ext uri="{FF2B5EF4-FFF2-40B4-BE49-F238E27FC236}">
                <a16:creationId xmlns:a16="http://schemas.microsoft.com/office/drawing/2014/main" id="{332F99D1-2CFB-1A76-5B4E-E3D9389038B9}"/>
              </a:ext>
            </a:extLst>
          </p:cNvPr>
          <p:cNvSpPr>
            <a:spLocks noGrp="1"/>
          </p:cNvSpPr>
          <p:nvPr>
            <p:ph type="ftr" sz="quarter" idx="11"/>
          </p:nvPr>
        </p:nvSpPr>
        <p:spPr/>
        <p:txBody>
          <a:bodyPr/>
          <a:lstStyle>
            <a:lvl1pPr>
              <a:defRPr>
                <a:solidFill>
                  <a:prstClr val="black">
                    <a:tint val="75000"/>
                  </a:prstClr>
                </a:solidFill>
              </a:defRPr>
            </a:lvl1pPr>
            <a:extLst/>
          </a:lstStyle>
          <a:p>
            <a:pPr>
              <a:defRPr/>
            </a:pPr>
            <a:endParaRPr lang="en-US"/>
          </a:p>
        </p:txBody>
      </p:sp>
      <p:sp>
        <p:nvSpPr>
          <p:cNvPr id="11" name="Slide Number Placeholder 26">
            <a:extLst>
              <a:ext uri="{FF2B5EF4-FFF2-40B4-BE49-F238E27FC236}">
                <a16:creationId xmlns:a16="http://schemas.microsoft.com/office/drawing/2014/main" id="{5F64F09C-D776-12DC-5716-EADC69377D36}"/>
              </a:ext>
            </a:extLst>
          </p:cNvPr>
          <p:cNvSpPr>
            <a:spLocks noGrp="1"/>
          </p:cNvSpPr>
          <p:nvPr>
            <p:ph type="sldNum" sz="quarter" idx="12"/>
          </p:nvPr>
        </p:nvSpPr>
        <p:spPr/>
        <p:txBody>
          <a:bodyPr/>
          <a:lstStyle>
            <a:lvl1pPr>
              <a:defRPr>
                <a:solidFill>
                  <a:srgbClr val="898989"/>
                </a:solidFill>
              </a:defRPr>
            </a:lvl1pPr>
          </a:lstStyle>
          <a:p>
            <a:fld id="{B38998EE-42FF-485A-B3C5-DA5C5BA9CA8B}" type="slidenum">
              <a:rPr lang="en-US" altLang="en-US"/>
              <a:pPr/>
              <a:t>‹#›</a:t>
            </a:fld>
            <a:endParaRPr lang="en-US" altLang="en-US"/>
          </a:p>
        </p:txBody>
      </p:sp>
    </p:spTree>
    <p:extLst>
      <p:ext uri="{BB962C8B-B14F-4D97-AF65-F5344CB8AC3E}">
        <p14:creationId xmlns:p14="http://schemas.microsoft.com/office/powerpoint/2010/main" val="32952697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2" name="Date Placeholder 3">
            <a:extLst>
              <a:ext uri="{FF2B5EF4-FFF2-40B4-BE49-F238E27FC236}">
                <a16:creationId xmlns:a16="http://schemas.microsoft.com/office/drawing/2014/main" id="{E74FB649-6C99-1C68-5A02-9C8AE7F0D3B9}"/>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4" name="Footer Placeholder 4">
            <a:extLst>
              <a:ext uri="{FF2B5EF4-FFF2-40B4-BE49-F238E27FC236}">
                <a16:creationId xmlns:a16="http://schemas.microsoft.com/office/drawing/2014/main" id="{BF9482AE-A1EB-8604-DB55-0E8C4209A092}"/>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5" name="Slide Number Placeholder 5">
            <a:extLst>
              <a:ext uri="{FF2B5EF4-FFF2-40B4-BE49-F238E27FC236}">
                <a16:creationId xmlns:a16="http://schemas.microsoft.com/office/drawing/2014/main" id="{AA46C280-3184-C863-6D83-B72EDD36BF78}"/>
              </a:ext>
            </a:extLst>
          </p:cNvPr>
          <p:cNvSpPr>
            <a:spLocks noGrp="1"/>
          </p:cNvSpPr>
          <p:nvPr>
            <p:ph type="sldNum" sz="quarter" idx="12"/>
          </p:nvPr>
        </p:nvSpPr>
        <p:spPr/>
        <p:txBody>
          <a:bodyPr/>
          <a:lstStyle>
            <a:lvl1pPr>
              <a:defRPr>
                <a:solidFill>
                  <a:srgbClr val="898989"/>
                </a:solidFill>
              </a:defRPr>
            </a:lvl1pPr>
          </a:lstStyle>
          <a:p>
            <a:fld id="{2A259089-C414-4169-8A6B-4DF07320A1EC}" type="slidenum">
              <a:rPr lang="en-US" altLang="en-US"/>
              <a:pPr/>
              <a:t>‹#›</a:t>
            </a:fld>
            <a:endParaRPr lang="en-US" altLang="en-US"/>
          </a:p>
        </p:txBody>
      </p:sp>
    </p:spTree>
    <p:extLst>
      <p:ext uri="{BB962C8B-B14F-4D97-AF65-F5344CB8AC3E}">
        <p14:creationId xmlns:p14="http://schemas.microsoft.com/office/powerpoint/2010/main" val="30990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FFE38DBD-AC0A-16AF-1B98-71431FCEA9D6}"/>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BF6F4EB9-F088-BE0D-636E-6E03B050AEA6}"/>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651C3BA6-30B7-4FDB-F3BA-2B355DF08203}"/>
              </a:ext>
            </a:extLst>
          </p:cNvPr>
          <p:cNvSpPr>
            <a:spLocks noGrp="1"/>
          </p:cNvSpPr>
          <p:nvPr>
            <p:ph type="sldNum" sz="quarter" idx="12"/>
          </p:nvPr>
        </p:nvSpPr>
        <p:spPr/>
        <p:txBody>
          <a:bodyPr/>
          <a:lstStyle>
            <a:lvl1pPr eaLnBrk="0" hangingPunct="0">
              <a:defRPr/>
            </a:lvl1pPr>
          </a:lstStyle>
          <a:p>
            <a:fld id="{150E322C-F16B-4628-A2C2-FD156FC9F640}" type="slidenum">
              <a:rPr lang="en-US" altLang="en-US"/>
              <a:pPr/>
              <a:t>‹#›</a:t>
            </a:fld>
            <a:endParaRPr lang="en-US" altLang="en-US"/>
          </a:p>
        </p:txBody>
      </p:sp>
    </p:spTree>
    <p:extLst>
      <p:ext uri="{BB962C8B-B14F-4D97-AF65-F5344CB8AC3E}">
        <p14:creationId xmlns:p14="http://schemas.microsoft.com/office/powerpoint/2010/main" val="27249620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FFDC25C0-F060-C239-10B0-45BDBE3466EA}"/>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15">
            <a:extLst>
              <a:ext uri="{FF2B5EF4-FFF2-40B4-BE49-F238E27FC236}">
                <a16:creationId xmlns:a16="http://schemas.microsoft.com/office/drawing/2014/main" id="{0C0EE85E-EC59-E6F2-43CC-02408EB66B61}"/>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FF7FD987-9CE1-12CE-387F-1C5C214BAD20}"/>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7" name="Footer Placeholder 4">
            <a:extLst>
              <a:ext uri="{FF2B5EF4-FFF2-40B4-BE49-F238E27FC236}">
                <a16:creationId xmlns:a16="http://schemas.microsoft.com/office/drawing/2014/main" id="{67AE4B3A-4AE7-95F9-F41B-D9F03EE78B35}"/>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8" name="Slide Number Placeholder 5">
            <a:extLst>
              <a:ext uri="{FF2B5EF4-FFF2-40B4-BE49-F238E27FC236}">
                <a16:creationId xmlns:a16="http://schemas.microsoft.com/office/drawing/2014/main" id="{6C6B4C13-AB73-22DD-FEFE-8F1DF15C5701}"/>
              </a:ext>
            </a:extLst>
          </p:cNvPr>
          <p:cNvSpPr>
            <a:spLocks noGrp="1"/>
          </p:cNvSpPr>
          <p:nvPr>
            <p:ph type="sldNum" sz="quarter" idx="12"/>
          </p:nvPr>
        </p:nvSpPr>
        <p:spPr/>
        <p:txBody>
          <a:bodyPr/>
          <a:lstStyle>
            <a:lvl1pPr>
              <a:defRPr>
                <a:solidFill>
                  <a:srgbClr val="898989"/>
                </a:solidFill>
              </a:defRPr>
            </a:lvl1pPr>
          </a:lstStyle>
          <a:p>
            <a:fld id="{FA766DCF-8A8A-4C7B-B228-1CD2BA0E2C97}" type="slidenum">
              <a:rPr lang="en-US" altLang="en-US"/>
              <a:pPr/>
              <a:t>‹#›</a:t>
            </a:fld>
            <a:endParaRPr lang="en-US" altLang="en-US"/>
          </a:p>
        </p:txBody>
      </p:sp>
    </p:spTree>
    <p:extLst>
      <p:ext uri="{BB962C8B-B14F-4D97-AF65-F5344CB8AC3E}">
        <p14:creationId xmlns:p14="http://schemas.microsoft.com/office/powerpoint/2010/main" val="426045507"/>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2" name="Date Placeholder 4">
            <a:extLst>
              <a:ext uri="{FF2B5EF4-FFF2-40B4-BE49-F238E27FC236}">
                <a16:creationId xmlns:a16="http://schemas.microsoft.com/office/drawing/2014/main" id="{4B2D6B29-922A-DF47-B90D-285E952D495D}"/>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5" name="Footer Placeholder 5">
            <a:extLst>
              <a:ext uri="{FF2B5EF4-FFF2-40B4-BE49-F238E27FC236}">
                <a16:creationId xmlns:a16="http://schemas.microsoft.com/office/drawing/2014/main" id="{B3918E7C-FC8C-D014-0454-C2DD8609C465}"/>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6" name="Slide Number Placeholder 6">
            <a:extLst>
              <a:ext uri="{FF2B5EF4-FFF2-40B4-BE49-F238E27FC236}">
                <a16:creationId xmlns:a16="http://schemas.microsoft.com/office/drawing/2014/main" id="{3389D48B-D7EB-4B0F-9F06-A12DF9482960}"/>
              </a:ext>
            </a:extLst>
          </p:cNvPr>
          <p:cNvSpPr>
            <a:spLocks noGrp="1"/>
          </p:cNvSpPr>
          <p:nvPr>
            <p:ph type="sldNum" sz="quarter" idx="12"/>
          </p:nvPr>
        </p:nvSpPr>
        <p:spPr/>
        <p:txBody>
          <a:bodyPr/>
          <a:lstStyle>
            <a:lvl1pPr>
              <a:defRPr>
                <a:solidFill>
                  <a:srgbClr val="898989"/>
                </a:solidFill>
              </a:defRPr>
            </a:lvl1pPr>
          </a:lstStyle>
          <a:p>
            <a:fld id="{FF290E5B-A623-475C-9989-1A6AD9520958}" type="slidenum">
              <a:rPr lang="en-US" altLang="en-US"/>
              <a:pPr/>
              <a:t>‹#›</a:t>
            </a:fld>
            <a:endParaRPr lang="en-US" altLang="en-US"/>
          </a:p>
        </p:txBody>
      </p:sp>
    </p:spTree>
    <p:extLst>
      <p:ext uri="{BB962C8B-B14F-4D97-AF65-F5344CB8AC3E}">
        <p14:creationId xmlns:p14="http://schemas.microsoft.com/office/powerpoint/2010/main" val="367176874"/>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E548CF-79DC-2107-4C27-DC216CF15C6B}"/>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8" name="Footer Placeholder 7">
            <a:extLst>
              <a:ext uri="{FF2B5EF4-FFF2-40B4-BE49-F238E27FC236}">
                <a16:creationId xmlns:a16="http://schemas.microsoft.com/office/drawing/2014/main" id="{782B542B-C873-0F25-858A-8A030AEB4245}"/>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9" name="Slide Number Placeholder 8">
            <a:extLst>
              <a:ext uri="{FF2B5EF4-FFF2-40B4-BE49-F238E27FC236}">
                <a16:creationId xmlns:a16="http://schemas.microsoft.com/office/drawing/2014/main" id="{84947A83-A9A0-9787-1959-0755623181BE}"/>
              </a:ext>
            </a:extLst>
          </p:cNvPr>
          <p:cNvSpPr>
            <a:spLocks noGrp="1"/>
          </p:cNvSpPr>
          <p:nvPr>
            <p:ph type="sldNum" sz="quarter" idx="12"/>
          </p:nvPr>
        </p:nvSpPr>
        <p:spPr/>
        <p:txBody>
          <a:bodyPr/>
          <a:lstStyle>
            <a:lvl1pPr>
              <a:defRPr>
                <a:solidFill>
                  <a:srgbClr val="898989"/>
                </a:solidFill>
              </a:defRPr>
            </a:lvl1pPr>
          </a:lstStyle>
          <a:p>
            <a:fld id="{16F63F5E-93EB-437C-BB6F-1A8BB91F3FBB}" type="slidenum">
              <a:rPr lang="en-US" altLang="en-US"/>
              <a:pPr/>
              <a:t>‹#›</a:t>
            </a:fld>
            <a:endParaRPr lang="en-US" altLang="en-US"/>
          </a:p>
        </p:txBody>
      </p:sp>
    </p:spTree>
    <p:extLst>
      <p:ext uri="{BB962C8B-B14F-4D97-AF65-F5344CB8AC3E}">
        <p14:creationId xmlns:p14="http://schemas.microsoft.com/office/powerpoint/2010/main" val="1591577735"/>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2" name="Date Placeholder 2">
            <a:extLst>
              <a:ext uri="{FF2B5EF4-FFF2-40B4-BE49-F238E27FC236}">
                <a16:creationId xmlns:a16="http://schemas.microsoft.com/office/drawing/2014/main" id="{A0542F81-4E44-3B34-A35B-97758FCFB9D4}"/>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3" name="Footer Placeholder 3">
            <a:extLst>
              <a:ext uri="{FF2B5EF4-FFF2-40B4-BE49-F238E27FC236}">
                <a16:creationId xmlns:a16="http://schemas.microsoft.com/office/drawing/2014/main" id="{C131BB59-7920-68FE-8B52-B1CD01AD4B8F}"/>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4" name="Slide Number Placeholder 4">
            <a:extLst>
              <a:ext uri="{FF2B5EF4-FFF2-40B4-BE49-F238E27FC236}">
                <a16:creationId xmlns:a16="http://schemas.microsoft.com/office/drawing/2014/main" id="{D58310D0-7C85-3438-C6ED-91A581563EEE}"/>
              </a:ext>
            </a:extLst>
          </p:cNvPr>
          <p:cNvSpPr>
            <a:spLocks noGrp="1"/>
          </p:cNvSpPr>
          <p:nvPr>
            <p:ph type="sldNum" sz="quarter" idx="12"/>
          </p:nvPr>
        </p:nvSpPr>
        <p:spPr/>
        <p:txBody>
          <a:bodyPr/>
          <a:lstStyle>
            <a:lvl1pPr>
              <a:defRPr>
                <a:solidFill>
                  <a:srgbClr val="898989"/>
                </a:solidFill>
              </a:defRPr>
            </a:lvl1pPr>
          </a:lstStyle>
          <a:p>
            <a:fld id="{ACC31F18-9196-4241-A107-24A82507A90F}" type="slidenum">
              <a:rPr lang="en-US" altLang="en-US"/>
              <a:pPr/>
              <a:t>‹#›</a:t>
            </a:fld>
            <a:endParaRPr lang="en-US" altLang="en-US"/>
          </a:p>
        </p:txBody>
      </p:sp>
    </p:spTree>
    <p:extLst>
      <p:ext uri="{BB962C8B-B14F-4D97-AF65-F5344CB8AC3E}">
        <p14:creationId xmlns:p14="http://schemas.microsoft.com/office/powerpoint/2010/main" val="3146087698"/>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71E76E-278F-B9C5-19B5-1E39D3F142B1}"/>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3" name="Footer Placeholder 2">
            <a:extLst>
              <a:ext uri="{FF2B5EF4-FFF2-40B4-BE49-F238E27FC236}">
                <a16:creationId xmlns:a16="http://schemas.microsoft.com/office/drawing/2014/main" id="{C08E493E-7AED-666D-6E7B-0CD2759A65C1}"/>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4" name="Slide Number Placeholder 3">
            <a:extLst>
              <a:ext uri="{FF2B5EF4-FFF2-40B4-BE49-F238E27FC236}">
                <a16:creationId xmlns:a16="http://schemas.microsoft.com/office/drawing/2014/main" id="{082CA8A3-38F6-2D4D-9739-AE5E4B0A61D4}"/>
              </a:ext>
            </a:extLst>
          </p:cNvPr>
          <p:cNvSpPr>
            <a:spLocks noGrp="1"/>
          </p:cNvSpPr>
          <p:nvPr>
            <p:ph type="sldNum" sz="quarter" idx="12"/>
          </p:nvPr>
        </p:nvSpPr>
        <p:spPr/>
        <p:txBody>
          <a:bodyPr/>
          <a:lstStyle>
            <a:lvl1pPr>
              <a:defRPr>
                <a:solidFill>
                  <a:srgbClr val="898989"/>
                </a:solidFill>
              </a:defRPr>
            </a:lvl1pPr>
          </a:lstStyle>
          <a:p>
            <a:fld id="{1E7537FD-8CFC-4B50-911A-064018714582}" type="slidenum">
              <a:rPr lang="en-US" altLang="en-US"/>
              <a:pPr/>
              <a:t>‹#›</a:t>
            </a:fld>
            <a:endParaRPr lang="en-US" altLang="en-US"/>
          </a:p>
        </p:txBody>
      </p:sp>
    </p:spTree>
    <p:extLst>
      <p:ext uri="{BB962C8B-B14F-4D97-AF65-F5344CB8AC3E}">
        <p14:creationId xmlns:p14="http://schemas.microsoft.com/office/powerpoint/2010/main" val="25805959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D9D2DE-4161-9FF1-7684-9252A9EE36B0}"/>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6" name="Footer Placeholder 5">
            <a:extLst>
              <a:ext uri="{FF2B5EF4-FFF2-40B4-BE49-F238E27FC236}">
                <a16:creationId xmlns:a16="http://schemas.microsoft.com/office/drawing/2014/main" id="{6E273282-C7FD-9B2A-A0B5-FC7EEA29EE79}"/>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7" name="Slide Number Placeholder 6">
            <a:extLst>
              <a:ext uri="{FF2B5EF4-FFF2-40B4-BE49-F238E27FC236}">
                <a16:creationId xmlns:a16="http://schemas.microsoft.com/office/drawing/2014/main" id="{7F4A6A87-33A5-F47D-8BEB-4C944718D235}"/>
              </a:ext>
            </a:extLst>
          </p:cNvPr>
          <p:cNvSpPr>
            <a:spLocks noGrp="1"/>
          </p:cNvSpPr>
          <p:nvPr>
            <p:ph type="sldNum" sz="quarter" idx="12"/>
          </p:nvPr>
        </p:nvSpPr>
        <p:spPr/>
        <p:txBody>
          <a:bodyPr/>
          <a:lstStyle>
            <a:lvl1pPr>
              <a:defRPr>
                <a:solidFill>
                  <a:srgbClr val="898989"/>
                </a:solidFill>
              </a:defRPr>
            </a:lvl1pPr>
          </a:lstStyle>
          <a:p>
            <a:fld id="{60B031A1-660F-4045-98D3-0C9FCC152496}" type="slidenum">
              <a:rPr lang="en-US" altLang="en-US"/>
              <a:pPr/>
              <a:t>‹#›</a:t>
            </a:fld>
            <a:endParaRPr lang="en-US" altLang="en-US"/>
          </a:p>
        </p:txBody>
      </p:sp>
    </p:spTree>
    <p:extLst>
      <p:ext uri="{BB962C8B-B14F-4D97-AF65-F5344CB8AC3E}">
        <p14:creationId xmlns:p14="http://schemas.microsoft.com/office/powerpoint/2010/main" val="1893750170"/>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5500195D-2F3C-04A4-2821-847233254AC4}"/>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891C9F9D-E252-D919-4423-E306B9F758F1}"/>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a:extLst>
              <a:ext uri="{FF2B5EF4-FFF2-40B4-BE49-F238E27FC236}">
                <a16:creationId xmlns:a16="http://schemas.microsoft.com/office/drawing/2014/main" id="{4466D7B3-DE8E-7D4C-20FA-B60F8F6E4BCB}"/>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a:extLst>
              <a:ext uri="{FF2B5EF4-FFF2-40B4-BE49-F238E27FC236}">
                <a16:creationId xmlns:a16="http://schemas.microsoft.com/office/drawing/2014/main" id="{E6B0DB8E-EB3D-DD76-96BC-4B4E6B9E7B69}"/>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28F3425D-1889-8946-11FE-238EC6937521}"/>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20">
            <a:extLst>
              <a:ext uri="{FF2B5EF4-FFF2-40B4-BE49-F238E27FC236}">
                <a16:creationId xmlns:a16="http://schemas.microsoft.com/office/drawing/2014/main" id="{ED638A38-C9C7-A669-CCA7-5C9278EF14CF}"/>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11654F05-4A3D-4C3D-8E24-9081C187A99B}"/>
              </a:ext>
            </a:extLst>
          </p:cNvPr>
          <p:cNvSpPr>
            <a:spLocks noGrp="1"/>
          </p:cNvSpPr>
          <p:nvPr>
            <p:ph type="dt" sz="half" idx="10"/>
          </p:nvPr>
        </p:nvSpPr>
        <p:spPr/>
        <p:txBody>
          <a:bodyPr/>
          <a:lstStyle>
            <a:lvl1pPr>
              <a:defRPr>
                <a:solidFill>
                  <a:prstClr val="black">
                    <a:tint val="75000"/>
                  </a:prstClr>
                </a:solidFill>
              </a:defRPr>
            </a:lvl1pPr>
            <a:extLst/>
          </a:lstStyle>
          <a:p>
            <a:pPr>
              <a:defRPr/>
            </a:pPr>
            <a:endParaRPr lang="en-US"/>
          </a:p>
        </p:txBody>
      </p:sp>
      <p:sp>
        <p:nvSpPr>
          <p:cNvPr id="12" name="Footer Placeholder 5">
            <a:extLst>
              <a:ext uri="{FF2B5EF4-FFF2-40B4-BE49-F238E27FC236}">
                <a16:creationId xmlns:a16="http://schemas.microsoft.com/office/drawing/2014/main" id="{2262E112-8A18-9B62-9AB2-AEDABF7A5AA8}"/>
              </a:ext>
            </a:extLst>
          </p:cNvPr>
          <p:cNvSpPr>
            <a:spLocks noGrp="1"/>
          </p:cNvSpPr>
          <p:nvPr>
            <p:ph type="ftr" sz="quarter" idx="11"/>
          </p:nvPr>
        </p:nvSpPr>
        <p:spPr/>
        <p:txBody>
          <a:bodyPr/>
          <a:lstStyle>
            <a:lvl1pPr>
              <a:defRPr>
                <a:solidFill>
                  <a:prstClr val="black">
                    <a:tint val="75000"/>
                  </a:prstClr>
                </a:solidFill>
              </a:defRPr>
            </a:lvl1pPr>
            <a:extLst/>
          </a:lstStyle>
          <a:p>
            <a:pPr>
              <a:defRPr/>
            </a:pPr>
            <a:endParaRPr lang="en-US"/>
          </a:p>
        </p:txBody>
      </p:sp>
      <p:sp>
        <p:nvSpPr>
          <p:cNvPr id="13" name="Slide Number Placeholder 6">
            <a:extLst>
              <a:ext uri="{FF2B5EF4-FFF2-40B4-BE49-F238E27FC236}">
                <a16:creationId xmlns:a16="http://schemas.microsoft.com/office/drawing/2014/main" id="{03CDA938-F733-B4CD-153C-E52D54C6DDBF}"/>
              </a:ext>
            </a:extLst>
          </p:cNvPr>
          <p:cNvSpPr>
            <a:spLocks noGrp="1"/>
          </p:cNvSpPr>
          <p:nvPr>
            <p:ph type="sldNum" sz="quarter" idx="12"/>
          </p:nvPr>
        </p:nvSpPr>
        <p:spPr/>
        <p:txBody>
          <a:bodyPr/>
          <a:lstStyle>
            <a:lvl1pPr>
              <a:defRPr>
                <a:solidFill>
                  <a:srgbClr val="898989"/>
                </a:solidFill>
              </a:defRPr>
            </a:lvl1pPr>
          </a:lstStyle>
          <a:p>
            <a:fld id="{995A18C2-3769-4967-8C02-BC6CFAA89BA5}" type="slidenum">
              <a:rPr lang="en-US" altLang="en-US"/>
              <a:pPr/>
              <a:t>‹#›</a:t>
            </a:fld>
            <a:endParaRPr lang="en-US" altLang="en-US"/>
          </a:p>
        </p:txBody>
      </p:sp>
    </p:spTree>
    <p:extLst>
      <p:ext uri="{BB962C8B-B14F-4D97-AF65-F5344CB8AC3E}">
        <p14:creationId xmlns:p14="http://schemas.microsoft.com/office/powerpoint/2010/main" val="1281729528"/>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30ABB5-7214-988B-5104-02A83C9A086A}"/>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5" name="Footer Placeholder 4">
            <a:extLst>
              <a:ext uri="{FF2B5EF4-FFF2-40B4-BE49-F238E27FC236}">
                <a16:creationId xmlns:a16="http://schemas.microsoft.com/office/drawing/2014/main" id="{28255021-0EBB-9A69-0992-E071C281CC56}"/>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0A4E2FC7-95C4-4754-3393-8E6B648AACF8}"/>
              </a:ext>
            </a:extLst>
          </p:cNvPr>
          <p:cNvSpPr>
            <a:spLocks noGrp="1"/>
          </p:cNvSpPr>
          <p:nvPr>
            <p:ph type="sldNum" sz="quarter" idx="12"/>
          </p:nvPr>
        </p:nvSpPr>
        <p:spPr/>
        <p:txBody>
          <a:bodyPr/>
          <a:lstStyle>
            <a:lvl1pPr>
              <a:defRPr>
                <a:solidFill>
                  <a:srgbClr val="898989"/>
                </a:solidFill>
              </a:defRPr>
            </a:lvl1pPr>
          </a:lstStyle>
          <a:p>
            <a:fld id="{725CDB0C-D9F2-4EDC-BB59-53B6814D2D8F}" type="slidenum">
              <a:rPr lang="en-US" altLang="en-US"/>
              <a:pPr/>
              <a:t>‹#›</a:t>
            </a:fld>
            <a:endParaRPr lang="en-US" altLang="en-US"/>
          </a:p>
        </p:txBody>
      </p:sp>
    </p:spTree>
    <p:extLst>
      <p:ext uri="{BB962C8B-B14F-4D97-AF65-F5344CB8AC3E}">
        <p14:creationId xmlns:p14="http://schemas.microsoft.com/office/powerpoint/2010/main" val="14235601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7B06C7-AF76-2A7B-450B-EE996ABDD860}"/>
              </a:ext>
            </a:extLst>
          </p:cNvPr>
          <p:cNvSpPr>
            <a:spLocks noGrp="1"/>
          </p:cNvSpPr>
          <p:nvPr>
            <p:ph type="dt" sz="half" idx="10"/>
          </p:nvPr>
        </p:nvSpPr>
        <p:spPr/>
        <p:txBody>
          <a:bodyPr/>
          <a:lstStyle>
            <a:lvl1pPr>
              <a:defRPr>
                <a:solidFill>
                  <a:prstClr val="black">
                    <a:tint val="75000"/>
                  </a:prstClr>
                </a:solidFill>
              </a:defRPr>
            </a:lvl1pPr>
          </a:lstStyle>
          <a:p>
            <a:pPr>
              <a:defRPr/>
            </a:pPr>
            <a:endParaRPr lang="en-US"/>
          </a:p>
        </p:txBody>
      </p:sp>
      <p:sp>
        <p:nvSpPr>
          <p:cNvPr id="5" name="Footer Placeholder 4">
            <a:extLst>
              <a:ext uri="{FF2B5EF4-FFF2-40B4-BE49-F238E27FC236}">
                <a16:creationId xmlns:a16="http://schemas.microsoft.com/office/drawing/2014/main" id="{8268BD46-0FA7-DF8F-9624-5794F0718557}"/>
              </a:ext>
            </a:extLst>
          </p:cNvPr>
          <p:cNvSpPr>
            <a:spLocks noGrp="1"/>
          </p:cNvSpPr>
          <p:nvPr>
            <p:ph type="ftr" sz="quarter" idx="11"/>
          </p:nvPr>
        </p:nvSpPr>
        <p:spPr/>
        <p:txBody>
          <a:bodyPr/>
          <a:lstStyle>
            <a:lvl1pPr>
              <a:defRPr>
                <a:solidFill>
                  <a:prstClr val="black">
                    <a:tint val="75000"/>
                  </a:prstClr>
                </a:solidFill>
              </a:defRPr>
            </a:lvl1pPr>
          </a:lstStyle>
          <a:p>
            <a:pPr>
              <a:defRPr/>
            </a:pPr>
            <a:endParaRPr lang="en-US"/>
          </a:p>
        </p:txBody>
      </p:sp>
      <p:sp>
        <p:nvSpPr>
          <p:cNvPr id="6" name="Slide Number Placeholder 5">
            <a:extLst>
              <a:ext uri="{FF2B5EF4-FFF2-40B4-BE49-F238E27FC236}">
                <a16:creationId xmlns:a16="http://schemas.microsoft.com/office/drawing/2014/main" id="{A8B96B7A-BE76-1149-AB8B-72589059BCF9}"/>
              </a:ext>
            </a:extLst>
          </p:cNvPr>
          <p:cNvSpPr>
            <a:spLocks noGrp="1"/>
          </p:cNvSpPr>
          <p:nvPr>
            <p:ph type="sldNum" sz="quarter" idx="12"/>
          </p:nvPr>
        </p:nvSpPr>
        <p:spPr/>
        <p:txBody>
          <a:bodyPr/>
          <a:lstStyle>
            <a:lvl1pPr>
              <a:defRPr>
                <a:solidFill>
                  <a:srgbClr val="898989"/>
                </a:solidFill>
              </a:defRPr>
            </a:lvl1pPr>
          </a:lstStyle>
          <a:p>
            <a:fld id="{3196BEAA-0331-40D1-A104-421B1D7F5EDF}" type="slidenum">
              <a:rPr lang="en-US" altLang="en-US"/>
              <a:pPr/>
              <a:t>‹#›</a:t>
            </a:fld>
            <a:endParaRPr lang="en-US" altLang="en-US"/>
          </a:p>
        </p:txBody>
      </p:sp>
    </p:spTree>
    <p:extLst>
      <p:ext uri="{BB962C8B-B14F-4D97-AF65-F5344CB8AC3E}">
        <p14:creationId xmlns:p14="http://schemas.microsoft.com/office/powerpoint/2010/main" val="415622359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id="{34004C0F-3BA6-B986-1CA3-5D054109969B}"/>
              </a:ext>
            </a:extLst>
          </p:cNvPr>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3" name="Group 15">
            <a:extLst>
              <a:ext uri="{FF2B5EF4-FFF2-40B4-BE49-F238E27FC236}">
                <a16:creationId xmlns:a16="http://schemas.microsoft.com/office/drawing/2014/main" id="{39EB9D4E-8289-A89C-9DFB-E576DE1D4B30}"/>
              </a:ext>
            </a:extLst>
          </p:cNvPr>
          <p:cNvGrpSpPr>
            <a:grpSpLocks/>
          </p:cNvGrpSpPr>
          <p:nvPr/>
        </p:nvGrpSpPr>
        <p:grpSpPr bwMode="auto">
          <a:xfrm>
            <a:off x="-3175" y="4953000"/>
            <a:ext cx="9147175" cy="1911350"/>
            <a:chOff x="-3765" y="4832896"/>
            <a:chExt cx="9147765" cy="2032192"/>
          </a:xfrm>
        </p:grpSpPr>
        <p:sp>
          <p:nvSpPr>
            <p:cNvPr id="4" name="Freeform 16">
              <a:extLst>
                <a:ext uri="{FF2B5EF4-FFF2-40B4-BE49-F238E27FC236}">
                  <a16:creationId xmlns:a16="http://schemas.microsoft.com/office/drawing/2014/main" id="{551D3AAD-E141-A31C-10C6-65881B3DC1DD}"/>
                </a:ext>
              </a:extLst>
            </p:cNvPr>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5" name="Freeform 18">
              <a:extLst>
                <a:ext uri="{FF2B5EF4-FFF2-40B4-BE49-F238E27FC236}">
                  <a16:creationId xmlns:a16="http://schemas.microsoft.com/office/drawing/2014/main" id="{6298D9C5-1815-5ACA-AAD3-1D57FC433C5C}"/>
                </a:ext>
              </a:extLst>
            </p:cNvPr>
            <p:cNvSpPr>
              <a:spLocks/>
            </p:cNvSpPr>
            <p:nvPr/>
          </p:nvSpPr>
          <p:spPr bwMode="auto">
            <a:xfrm>
              <a:off x="35443" y="5135526"/>
              <a:ext cx="9108557" cy="838200"/>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Freeform 19">
              <a:extLst>
                <a:ext uri="{FF2B5EF4-FFF2-40B4-BE49-F238E27FC236}">
                  <a16:creationId xmlns:a16="http://schemas.microsoft.com/office/drawing/2014/main" id="{84D69CAF-9078-4E89-279B-5BAAC446B862}"/>
                </a:ext>
              </a:extLst>
            </p:cNvPr>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7" name="Straight Connector 6">
              <a:extLst>
                <a:ext uri="{FF2B5EF4-FFF2-40B4-BE49-F238E27FC236}">
                  <a16:creationId xmlns:a16="http://schemas.microsoft.com/office/drawing/2014/main" id="{FEFD676D-99DE-9B5B-8105-926C8F50CA00}"/>
                </a:ext>
              </a:extLst>
            </p:cNvPr>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8" name="Date Placeholder 29">
            <a:extLst>
              <a:ext uri="{FF2B5EF4-FFF2-40B4-BE49-F238E27FC236}">
                <a16:creationId xmlns:a16="http://schemas.microsoft.com/office/drawing/2014/main" id="{F8C7ACCE-A0B0-5599-B1D0-D7AD5CBCE860}"/>
              </a:ext>
            </a:extLst>
          </p:cNvPr>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0" name="Footer Placeholder 18">
            <a:extLst>
              <a:ext uri="{FF2B5EF4-FFF2-40B4-BE49-F238E27FC236}">
                <a16:creationId xmlns:a16="http://schemas.microsoft.com/office/drawing/2014/main" id="{082A8DED-A85F-6D2E-E8D5-0E3AF82F0CB4}"/>
              </a:ext>
            </a:extLst>
          </p:cNvPr>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1" name="Slide Number Placeholder 26">
            <a:extLst>
              <a:ext uri="{FF2B5EF4-FFF2-40B4-BE49-F238E27FC236}">
                <a16:creationId xmlns:a16="http://schemas.microsoft.com/office/drawing/2014/main" id="{0C37BB0F-3116-AA35-E3F4-7FB44ADE78D6}"/>
              </a:ext>
            </a:extLst>
          </p:cNvPr>
          <p:cNvSpPr>
            <a:spLocks noGrp="1"/>
          </p:cNvSpPr>
          <p:nvPr>
            <p:ph type="sldNum" sz="quarter" idx="12"/>
          </p:nvPr>
        </p:nvSpPr>
        <p:spPr/>
        <p:txBody>
          <a:bodyPr/>
          <a:lstStyle>
            <a:lvl1pPr>
              <a:defRPr>
                <a:solidFill>
                  <a:srgbClr val="FFFFFF"/>
                </a:solidFill>
              </a:defRPr>
            </a:lvl1pPr>
          </a:lstStyle>
          <a:p>
            <a:fld id="{5A347582-7E9F-40EF-840A-FEEC998B7AC5}" type="slidenum">
              <a:rPr lang="en-US" altLang="en-US"/>
              <a:pPr/>
              <a:t>‹#›</a:t>
            </a:fld>
            <a:endParaRPr lang="en-US" altLang="en-US"/>
          </a:p>
        </p:txBody>
      </p:sp>
    </p:spTree>
    <p:extLst>
      <p:ext uri="{BB962C8B-B14F-4D97-AF65-F5344CB8AC3E}">
        <p14:creationId xmlns:p14="http://schemas.microsoft.com/office/powerpoint/2010/main" val="320008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1211F2C3-8EAF-6B5F-B1F3-B89D1E554D33}"/>
              </a:ext>
            </a:extLst>
          </p:cNvPr>
          <p:cNvSpPr>
            <a:spLocks noGrp="1"/>
          </p:cNvSpPr>
          <p:nvPr>
            <p:ph type="dt" sz="half" idx="10"/>
          </p:nvPr>
        </p:nvSpPr>
        <p:spPr/>
        <p:txBody>
          <a:bodyPr/>
          <a:lstStyle>
            <a:lvl1pPr eaLnBrk="0" hangingPunct="0">
              <a:defRPr/>
            </a:lvl1pPr>
          </a:lstStyle>
          <a:p>
            <a:pPr>
              <a:defRPr/>
            </a:pPr>
            <a:endParaRPr lang="en-US"/>
          </a:p>
        </p:txBody>
      </p:sp>
      <p:sp>
        <p:nvSpPr>
          <p:cNvPr id="6" name="Nơi giữ chỗ cho Chân trang 4">
            <a:extLst>
              <a:ext uri="{FF2B5EF4-FFF2-40B4-BE49-F238E27FC236}">
                <a16:creationId xmlns:a16="http://schemas.microsoft.com/office/drawing/2014/main" id="{EF6D7A5C-D0E6-5FBF-163D-6E6B1A81A4B1}"/>
              </a:ext>
            </a:extLst>
          </p:cNvPr>
          <p:cNvSpPr>
            <a:spLocks noGrp="1"/>
          </p:cNvSpPr>
          <p:nvPr>
            <p:ph type="ftr" sz="quarter" idx="11"/>
          </p:nvPr>
        </p:nvSpPr>
        <p:spPr/>
        <p:txBody>
          <a:bodyPr/>
          <a:lstStyle>
            <a:lvl1pPr eaLnBrk="0" hangingPunct="0">
              <a:defRPr/>
            </a:lvl1pPr>
          </a:lstStyle>
          <a:p>
            <a:pPr>
              <a:defRPr/>
            </a:pPr>
            <a:endParaRPr lang="en-US"/>
          </a:p>
        </p:txBody>
      </p:sp>
      <p:sp>
        <p:nvSpPr>
          <p:cNvPr id="7" name="Nơi giữ chỗ cho Số hiệu Bản chiếu 5">
            <a:extLst>
              <a:ext uri="{FF2B5EF4-FFF2-40B4-BE49-F238E27FC236}">
                <a16:creationId xmlns:a16="http://schemas.microsoft.com/office/drawing/2014/main" id="{181A3D72-14C0-2DAF-1CAF-F38E2E6E2B3D}"/>
              </a:ext>
            </a:extLst>
          </p:cNvPr>
          <p:cNvSpPr>
            <a:spLocks noGrp="1"/>
          </p:cNvSpPr>
          <p:nvPr>
            <p:ph type="sldNum" sz="quarter" idx="12"/>
          </p:nvPr>
        </p:nvSpPr>
        <p:spPr/>
        <p:txBody>
          <a:bodyPr/>
          <a:lstStyle>
            <a:lvl1pPr eaLnBrk="0" hangingPunct="0">
              <a:defRPr/>
            </a:lvl1pPr>
          </a:lstStyle>
          <a:p>
            <a:fld id="{0360A0CC-0731-40B8-ABE4-B250DA9C3DA1}" type="slidenum">
              <a:rPr lang="en-US" altLang="en-US"/>
              <a:pPr/>
              <a:t>‹#›</a:t>
            </a:fld>
            <a:endParaRPr lang="en-US" altLang="en-US"/>
          </a:p>
        </p:txBody>
      </p:sp>
    </p:spTree>
    <p:extLst>
      <p:ext uri="{BB962C8B-B14F-4D97-AF65-F5344CB8AC3E}">
        <p14:creationId xmlns:p14="http://schemas.microsoft.com/office/powerpoint/2010/main" val="8299726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2" name="Date Placeholder 9">
            <a:extLst>
              <a:ext uri="{FF2B5EF4-FFF2-40B4-BE49-F238E27FC236}">
                <a16:creationId xmlns:a16="http://schemas.microsoft.com/office/drawing/2014/main" id="{7B86A374-3273-3725-A5E8-F139EB56591E}"/>
              </a:ext>
            </a:extLst>
          </p:cNvPr>
          <p:cNvSpPr>
            <a:spLocks noGrp="1"/>
          </p:cNvSpPr>
          <p:nvPr>
            <p:ph type="dt" sz="half" idx="10"/>
          </p:nvPr>
        </p:nvSpPr>
        <p:spPr/>
        <p:txBody>
          <a:bodyPr/>
          <a:lstStyle>
            <a:lvl1pPr>
              <a:defRPr/>
            </a:lvl1pPr>
          </a:lstStyle>
          <a:p>
            <a:pPr>
              <a:defRPr/>
            </a:pPr>
            <a:endParaRPr lang="en-US"/>
          </a:p>
        </p:txBody>
      </p:sp>
      <p:sp>
        <p:nvSpPr>
          <p:cNvPr id="4" name="Footer Placeholder 21">
            <a:extLst>
              <a:ext uri="{FF2B5EF4-FFF2-40B4-BE49-F238E27FC236}">
                <a16:creationId xmlns:a16="http://schemas.microsoft.com/office/drawing/2014/main" id="{4FCAC7B1-2F6D-8651-57DD-49A65477E3A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17">
            <a:extLst>
              <a:ext uri="{FF2B5EF4-FFF2-40B4-BE49-F238E27FC236}">
                <a16:creationId xmlns:a16="http://schemas.microsoft.com/office/drawing/2014/main" id="{7250DCD1-C591-BCD6-CBF3-1F24637AC88C}"/>
              </a:ext>
            </a:extLst>
          </p:cNvPr>
          <p:cNvSpPr>
            <a:spLocks noGrp="1"/>
          </p:cNvSpPr>
          <p:nvPr>
            <p:ph type="sldNum" sz="quarter" idx="12"/>
          </p:nvPr>
        </p:nvSpPr>
        <p:spPr/>
        <p:txBody>
          <a:bodyPr/>
          <a:lstStyle>
            <a:lvl1pPr>
              <a:defRPr/>
            </a:lvl1pPr>
          </a:lstStyle>
          <a:p>
            <a:fld id="{AC6911D5-BAAB-4F1C-9231-01077AB1FEDF}" type="slidenum">
              <a:rPr lang="en-US" altLang="en-US"/>
              <a:pPr/>
              <a:t>‹#›</a:t>
            </a:fld>
            <a:endParaRPr lang="en-US" altLang="en-US"/>
          </a:p>
        </p:txBody>
      </p:sp>
    </p:spTree>
    <p:extLst>
      <p:ext uri="{BB962C8B-B14F-4D97-AF65-F5344CB8AC3E}">
        <p14:creationId xmlns:p14="http://schemas.microsoft.com/office/powerpoint/2010/main" val="36455707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10">
            <a:extLst>
              <a:ext uri="{FF2B5EF4-FFF2-40B4-BE49-F238E27FC236}">
                <a16:creationId xmlns:a16="http://schemas.microsoft.com/office/drawing/2014/main" id="{D51482EE-EA4A-F34F-8ADD-A82316604FF6}"/>
              </a:ext>
            </a:extLst>
          </p:cNvPr>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15">
            <a:extLst>
              <a:ext uri="{FF2B5EF4-FFF2-40B4-BE49-F238E27FC236}">
                <a16:creationId xmlns:a16="http://schemas.microsoft.com/office/drawing/2014/main" id="{F0541A39-F4EA-4909-51C7-50E11E6C1421}"/>
              </a:ext>
            </a:extLst>
          </p:cNvPr>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a:extLst>
              <a:ext uri="{FF2B5EF4-FFF2-40B4-BE49-F238E27FC236}">
                <a16:creationId xmlns:a16="http://schemas.microsoft.com/office/drawing/2014/main" id="{072019F8-7CAD-52BC-6B2F-AB4A988286A7}"/>
              </a:ext>
            </a:extLst>
          </p:cNvPr>
          <p:cNvSpPr>
            <a:spLocks noGrp="1"/>
          </p:cNvSpPr>
          <p:nvPr>
            <p:ph type="dt" sz="half" idx="10"/>
          </p:nvPr>
        </p:nvSpPr>
        <p:spPr/>
        <p:txBody>
          <a:bodyPr/>
          <a:lstStyle>
            <a:lvl1pPr>
              <a:defRPr/>
            </a:lvl1pPr>
          </a:lstStyle>
          <a:p>
            <a:pPr>
              <a:defRPr/>
            </a:pPr>
            <a:endParaRPr lang="en-US"/>
          </a:p>
        </p:txBody>
      </p:sp>
      <p:sp>
        <p:nvSpPr>
          <p:cNvPr id="7" name="Footer Placeholder 4">
            <a:extLst>
              <a:ext uri="{FF2B5EF4-FFF2-40B4-BE49-F238E27FC236}">
                <a16:creationId xmlns:a16="http://schemas.microsoft.com/office/drawing/2014/main" id="{EAE75030-4A75-8AB6-2D3D-0204DB82BEDF}"/>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FCF398AF-216A-BEBA-987A-2A7287AF558B}"/>
              </a:ext>
            </a:extLst>
          </p:cNvPr>
          <p:cNvSpPr>
            <a:spLocks noGrp="1"/>
          </p:cNvSpPr>
          <p:nvPr>
            <p:ph type="sldNum" sz="quarter" idx="12"/>
          </p:nvPr>
        </p:nvSpPr>
        <p:spPr/>
        <p:txBody>
          <a:bodyPr/>
          <a:lstStyle>
            <a:lvl1pPr>
              <a:defRPr/>
            </a:lvl1pPr>
          </a:lstStyle>
          <a:p>
            <a:fld id="{3109BFEB-4D3B-4C7E-85A1-D2FFAF160976}" type="slidenum">
              <a:rPr lang="en-US" altLang="en-US"/>
              <a:pPr/>
              <a:t>‹#›</a:t>
            </a:fld>
            <a:endParaRPr lang="en-US" altLang="en-US"/>
          </a:p>
        </p:txBody>
      </p:sp>
    </p:spTree>
    <p:extLst>
      <p:ext uri="{BB962C8B-B14F-4D97-AF65-F5344CB8AC3E}">
        <p14:creationId xmlns:p14="http://schemas.microsoft.com/office/powerpoint/2010/main" val="248963340"/>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2" name="Date Placeholder 4">
            <a:extLst>
              <a:ext uri="{FF2B5EF4-FFF2-40B4-BE49-F238E27FC236}">
                <a16:creationId xmlns:a16="http://schemas.microsoft.com/office/drawing/2014/main" id="{B0A1B30F-0040-EF6A-EC79-9FD694F7ADDB}"/>
              </a:ext>
            </a:extLst>
          </p:cNvPr>
          <p:cNvSpPr>
            <a:spLocks noGrp="1"/>
          </p:cNvSpPr>
          <p:nvPr>
            <p:ph type="dt" sz="half" idx="10"/>
          </p:nvPr>
        </p:nvSpPr>
        <p:spPr/>
        <p:txBody>
          <a:bodyPr/>
          <a:lstStyle>
            <a:lvl1pPr>
              <a:defRPr/>
            </a:lvl1pPr>
          </a:lstStyle>
          <a:p>
            <a:pPr>
              <a:defRPr/>
            </a:pPr>
            <a:endParaRPr lang="en-US"/>
          </a:p>
        </p:txBody>
      </p:sp>
      <p:sp>
        <p:nvSpPr>
          <p:cNvPr id="5" name="Footer Placeholder 5">
            <a:extLst>
              <a:ext uri="{FF2B5EF4-FFF2-40B4-BE49-F238E27FC236}">
                <a16:creationId xmlns:a16="http://schemas.microsoft.com/office/drawing/2014/main" id="{D1FEBD39-D55D-091E-1395-1C93442157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6">
            <a:extLst>
              <a:ext uri="{FF2B5EF4-FFF2-40B4-BE49-F238E27FC236}">
                <a16:creationId xmlns:a16="http://schemas.microsoft.com/office/drawing/2014/main" id="{B5449CF4-D347-6828-780A-BA707C661B58}"/>
              </a:ext>
            </a:extLst>
          </p:cNvPr>
          <p:cNvSpPr>
            <a:spLocks noGrp="1"/>
          </p:cNvSpPr>
          <p:nvPr>
            <p:ph type="sldNum" sz="quarter" idx="12"/>
          </p:nvPr>
        </p:nvSpPr>
        <p:spPr/>
        <p:txBody>
          <a:bodyPr/>
          <a:lstStyle>
            <a:lvl1pPr>
              <a:defRPr/>
            </a:lvl1pPr>
          </a:lstStyle>
          <a:p>
            <a:fld id="{50CA4774-7FF2-42E3-93DC-B08715BC04D8}" type="slidenum">
              <a:rPr lang="en-US" altLang="en-US"/>
              <a:pPr/>
              <a:t>‹#›</a:t>
            </a:fld>
            <a:endParaRPr lang="en-US" altLang="en-US"/>
          </a:p>
        </p:txBody>
      </p:sp>
    </p:spTree>
    <p:extLst>
      <p:ext uri="{BB962C8B-B14F-4D97-AF65-F5344CB8AC3E}">
        <p14:creationId xmlns:p14="http://schemas.microsoft.com/office/powerpoint/2010/main" val="274302538"/>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A60BEE-E1F2-C5F3-3587-46D0DFA42D38}"/>
              </a:ext>
            </a:extLst>
          </p:cNvPr>
          <p:cNvSpPr>
            <a:spLocks noGrp="1"/>
          </p:cNvSpPr>
          <p:nvPr>
            <p:ph type="dt" sz="half"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B09BB78A-D610-A659-103C-EC881A6578C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BCCCF103-27C8-D125-64FF-AF362445EB19}"/>
              </a:ext>
            </a:extLst>
          </p:cNvPr>
          <p:cNvSpPr>
            <a:spLocks noGrp="1"/>
          </p:cNvSpPr>
          <p:nvPr>
            <p:ph type="sldNum" sz="quarter" idx="12"/>
          </p:nvPr>
        </p:nvSpPr>
        <p:spPr/>
        <p:txBody>
          <a:bodyPr/>
          <a:lstStyle>
            <a:lvl1pPr>
              <a:defRPr/>
            </a:lvl1pPr>
          </a:lstStyle>
          <a:p>
            <a:fld id="{18294739-2A65-4FB0-ADC9-D72B729E883F}" type="slidenum">
              <a:rPr lang="en-US" altLang="en-US"/>
              <a:pPr/>
              <a:t>‹#›</a:t>
            </a:fld>
            <a:endParaRPr lang="en-US" altLang="en-US"/>
          </a:p>
        </p:txBody>
      </p:sp>
    </p:spTree>
    <p:extLst>
      <p:ext uri="{BB962C8B-B14F-4D97-AF65-F5344CB8AC3E}">
        <p14:creationId xmlns:p14="http://schemas.microsoft.com/office/powerpoint/2010/main" val="3904149172"/>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2" name="Date Placeholder 2">
            <a:extLst>
              <a:ext uri="{FF2B5EF4-FFF2-40B4-BE49-F238E27FC236}">
                <a16:creationId xmlns:a16="http://schemas.microsoft.com/office/drawing/2014/main" id="{01B2C3CE-1F4D-5E9F-90DE-146940C51C70}"/>
              </a:ext>
            </a:extLst>
          </p:cNvPr>
          <p:cNvSpPr>
            <a:spLocks noGrp="1"/>
          </p:cNvSpPr>
          <p:nvPr>
            <p:ph type="dt" sz="half" idx="10"/>
          </p:nvPr>
        </p:nvSpPr>
        <p:spPr/>
        <p:txBody>
          <a:bodyPr/>
          <a:lstStyle>
            <a:lvl1pPr>
              <a:defRPr/>
            </a:lvl1pPr>
          </a:lstStyle>
          <a:p>
            <a:pPr>
              <a:defRPr/>
            </a:pPr>
            <a:endParaRPr lang="en-US"/>
          </a:p>
        </p:txBody>
      </p:sp>
      <p:sp>
        <p:nvSpPr>
          <p:cNvPr id="3" name="Footer Placeholder 3">
            <a:extLst>
              <a:ext uri="{FF2B5EF4-FFF2-40B4-BE49-F238E27FC236}">
                <a16:creationId xmlns:a16="http://schemas.microsoft.com/office/drawing/2014/main" id="{2868C5EB-5136-35DA-62EE-45E369F5CD4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4">
            <a:extLst>
              <a:ext uri="{FF2B5EF4-FFF2-40B4-BE49-F238E27FC236}">
                <a16:creationId xmlns:a16="http://schemas.microsoft.com/office/drawing/2014/main" id="{1C4A36B1-6808-A559-6094-258F5C856966}"/>
              </a:ext>
            </a:extLst>
          </p:cNvPr>
          <p:cNvSpPr>
            <a:spLocks noGrp="1"/>
          </p:cNvSpPr>
          <p:nvPr>
            <p:ph type="sldNum" sz="quarter" idx="12"/>
          </p:nvPr>
        </p:nvSpPr>
        <p:spPr/>
        <p:txBody>
          <a:bodyPr/>
          <a:lstStyle>
            <a:lvl1pPr>
              <a:defRPr/>
            </a:lvl1pPr>
          </a:lstStyle>
          <a:p>
            <a:fld id="{70D8D9F8-3A08-414D-BC10-F86892095BB0}" type="slidenum">
              <a:rPr lang="en-US" altLang="en-US"/>
              <a:pPr/>
              <a:t>‹#›</a:t>
            </a:fld>
            <a:endParaRPr lang="en-US" altLang="en-US"/>
          </a:p>
        </p:txBody>
      </p:sp>
    </p:spTree>
    <p:extLst>
      <p:ext uri="{BB962C8B-B14F-4D97-AF65-F5344CB8AC3E}">
        <p14:creationId xmlns:p14="http://schemas.microsoft.com/office/powerpoint/2010/main" val="1726955200"/>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883F8BEE-F48D-8CB1-FE9F-82AAFE267FE6}"/>
              </a:ext>
            </a:extLst>
          </p:cNvPr>
          <p:cNvSpPr>
            <a:spLocks noGrp="1"/>
          </p:cNvSpPr>
          <p:nvPr>
            <p:ph type="dt" sz="half" idx="10"/>
          </p:nvPr>
        </p:nvSpPr>
        <p:spPr/>
        <p:txBody>
          <a:bodyPr/>
          <a:lstStyle>
            <a:lvl1pPr>
              <a:defRPr/>
            </a:lvl1pPr>
          </a:lstStyle>
          <a:p>
            <a:pPr>
              <a:defRPr/>
            </a:pPr>
            <a:endParaRPr lang="en-US"/>
          </a:p>
        </p:txBody>
      </p:sp>
      <p:sp>
        <p:nvSpPr>
          <p:cNvPr id="3" name="Footer Placeholder 21">
            <a:extLst>
              <a:ext uri="{FF2B5EF4-FFF2-40B4-BE49-F238E27FC236}">
                <a16:creationId xmlns:a16="http://schemas.microsoft.com/office/drawing/2014/main" id="{3BADF80D-27E3-B28C-4DD5-C5E250635FF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17">
            <a:extLst>
              <a:ext uri="{FF2B5EF4-FFF2-40B4-BE49-F238E27FC236}">
                <a16:creationId xmlns:a16="http://schemas.microsoft.com/office/drawing/2014/main" id="{7E08A316-F675-F85D-8E17-7F9326A52CDB}"/>
              </a:ext>
            </a:extLst>
          </p:cNvPr>
          <p:cNvSpPr>
            <a:spLocks noGrp="1"/>
          </p:cNvSpPr>
          <p:nvPr>
            <p:ph type="sldNum" sz="quarter" idx="12"/>
          </p:nvPr>
        </p:nvSpPr>
        <p:spPr/>
        <p:txBody>
          <a:bodyPr/>
          <a:lstStyle>
            <a:lvl1pPr>
              <a:defRPr/>
            </a:lvl1pPr>
          </a:lstStyle>
          <a:p>
            <a:fld id="{00425930-0DF9-42C0-A56B-86B47CDC5091}" type="slidenum">
              <a:rPr lang="en-US" altLang="en-US"/>
              <a:pPr/>
              <a:t>‹#›</a:t>
            </a:fld>
            <a:endParaRPr lang="en-US" altLang="en-US"/>
          </a:p>
        </p:txBody>
      </p:sp>
    </p:spTree>
    <p:extLst>
      <p:ext uri="{BB962C8B-B14F-4D97-AF65-F5344CB8AC3E}">
        <p14:creationId xmlns:p14="http://schemas.microsoft.com/office/powerpoint/2010/main" val="35442060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7A2C7A-2465-F861-2CB4-0344C8DB1C6D}"/>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83C127FF-1350-24ED-8A3A-2EED4879EFD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6EA15E3-DFF3-2D2D-2ED7-D3FE697CFEB5}"/>
              </a:ext>
            </a:extLst>
          </p:cNvPr>
          <p:cNvSpPr>
            <a:spLocks noGrp="1"/>
          </p:cNvSpPr>
          <p:nvPr>
            <p:ph type="sldNum" sz="quarter" idx="12"/>
          </p:nvPr>
        </p:nvSpPr>
        <p:spPr/>
        <p:txBody>
          <a:bodyPr/>
          <a:lstStyle>
            <a:lvl1pPr>
              <a:defRPr/>
            </a:lvl1pPr>
          </a:lstStyle>
          <a:p>
            <a:fld id="{E10C0F68-B7FA-41F2-840F-7117D8795A1C}" type="slidenum">
              <a:rPr lang="en-US" altLang="en-US"/>
              <a:pPr/>
              <a:t>‹#›</a:t>
            </a:fld>
            <a:endParaRPr lang="en-US" altLang="en-US"/>
          </a:p>
        </p:txBody>
      </p:sp>
    </p:spTree>
    <p:extLst>
      <p:ext uri="{BB962C8B-B14F-4D97-AF65-F5344CB8AC3E}">
        <p14:creationId xmlns:p14="http://schemas.microsoft.com/office/powerpoint/2010/main" val="1650902405"/>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2244675D-27D4-EA59-5C7C-6F065CD80F8C}"/>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Freeform 15">
            <a:extLst>
              <a:ext uri="{FF2B5EF4-FFF2-40B4-BE49-F238E27FC236}">
                <a16:creationId xmlns:a16="http://schemas.microsoft.com/office/drawing/2014/main" id="{318023E2-E026-DA6A-059D-CFED9F2803D7}"/>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a:extLst>
              <a:ext uri="{FF2B5EF4-FFF2-40B4-BE49-F238E27FC236}">
                <a16:creationId xmlns:a16="http://schemas.microsoft.com/office/drawing/2014/main" id="{E49E086F-A48B-E1D7-BF17-3EE724A7272D}"/>
              </a:ext>
            </a:extLst>
          </p:cNvPr>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a:extLst>
              <a:ext uri="{FF2B5EF4-FFF2-40B4-BE49-F238E27FC236}">
                <a16:creationId xmlns:a16="http://schemas.microsoft.com/office/drawing/2014/main" id="{20A0BCBB-E66A-13C9-4702-57E649412EC1}"/>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9">
            <a:extLst>
              <a:ext uri="{FF2B5EF4-FFF2-40B4-BE49-F238E27FC236}">
                <a16:creationId xmlns:a16="http://schemas.microsoft.com/office/drawing/2014/main" id="{111EF10D-9ABB-8F18-661D-FE3D356952D2}"/>
              </a:ext>
            </a:extLst>
          </p:cNvPr>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20">
            <a:extLst>
              <a:ext uri="{FF2B5EF4-FFF2-40B4-BE49-F238E27FC236}">
                <a16:creationId xmlns:a16="http://schemas.microsoft.com/office/drawing/2014/main" id="{2AB48FDF-0B71-6A4A-6B57-9085ACA28BDE}"/>
              </a:ext>
            </a:extLst>
          </p:cNvPr>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a:extLst>
              <a:ext uri="{FF2B5EF4-FFF2-40B4-BE49-F238E27FC236}">
                <a16:creationId xmlns:a16="http://schemas.microsoft.com/office/drawing/2014/main" id="{CBD12A86-9534-2807-5FC5-90C5D6B30776}"/>
              </a:ext>
            </a:extLst>
          </p:cNvPr>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12" name="Footer Placeholder 5">
            <a:extLst>
              <a:ext uri="{FF2B5EF4-FFF2-40B4-BE49-F238E27FC236}">
                <a16:creationId xmlns:a16="http://schemas.microsoft.com/office/drawing/2014/main" id="{C929EB3F-62A4-B26E-1A06-7C68290768ED}"/>
              </a:ext>
            </a:extLst>
          </p:cNvPr>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a:extLst>
              <a:ext uri="{FF2B5EF4-FFF2-40B4-BE49-F238E27FC236}">
                <a16:creationId xmlns:a16="http://schemas.microsoft.com/office/drawing/2014/main" id="{7A996EAE-47BE-DD85-C22B-3BDBCA44AC7F}"/>
              </a:ext>
            </a:extLst>
          </p:cNvPr>
          <p:cNvSpPr>
            <a:spLocks noGrp="1"/>
          </p:cNvSpPr>
          <p:nvPr>
            <p:ph type="sldNum" sz="quarter" idx="12"/>
          </p:nvPr>
        </p:nvSpPr>
        <p:spPr/>
        <p:txBody>
          <a:bodyPr/>
          <a:lstStyle>
            <a:lvl1pPr>
              <a:defRPr/>
            </a:lvl1pPr>
          </a:lstStyle>
          <a:p>
            <a:fld id="{02562512-499B-4CF6-8C5D-71EBE09EDF79}" type="slidenum">
              <a:rPr lang="en-US" altLang="en-US"/>
              <a:pPr/>
              <a:t>‹#›</a:t>
            </a:fld>
            <a:endParaRPr lang="en-US" altLang="en-US"/>
          </a:p>
        </p:txBody>
      </p:sp>
    </p:spTree>
    <p:extLst>
      <p:ext uri="{BB962C8B-B14F-4D97-AF65-F5344CB8AC3E}">
        <p14:creationId xmlns:p14="http://schemas.microsoft.com/office/powerpoint/2010/main" val="2166023341"/>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463CE1CF-1655-9534-C0F6-478009ECCA42}"/>
              </a:ext>
            </a:extLst>
          </p:cNvPr>
          <p:cNvSpPr>
            <a:spLocks noGrp="1"/>
          </p:cNvSpPr>
          <p:nvPr>
            <p:ph type="dt" sz="half" idx="10"/>
          </p:nvPr>
        </p:nvSpPr>
        <p:spPr/>
        <p:txBody>
          <a:bodyPr/>
          <a:lstStyle>
            <a:lvl1pPr>
              <a:defRPr/>
            </a:lvl1pPr>
          </a:lstStyle>
          <a:p>
            <a:pPr>
              <a:defRPr/>
            </a:pPr>
            <a:endParaRPr lang="en-US"/>
          </a:p>
        </p:txBody>
      </p:sp>
      <p:sp>
        <p:nvSpPr>
          <p:cNvPr id="5" name="Footer Placeholder 21">
            <a:extLst>
              <a:ext uri="{FF2B5EF4-FFF2-40B4-BE49-F238E27FC236}">
                <a16:creationId xmlns:a16="http://schemas.microsoft.com/office/drawing/2014/main" id="{0C340E79-2F3A-69D2-1758-34C28C03B18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C01C6EAE-96D7-2857-52E0-B94FBBFFDB0B}"/>
              </a:ext>
            </a:extLst>
          </p:cNvPr>
          <p:cNvSpPr>
            <a:spLocks noGrp="1"/>
          </p:cNvSpPr>
          <p:nvPr>
            <p:ph type="sldNum" sz="quarter" idx="12"/>
          </p:nvPr>
        </p:nvSpPr>
        <p:spPr/>
        <p:txBody>
          <a:bodyPr/>
          <a:lstStyle>
            <a:lvl1pPr>
              <a:defRPr/>
            </a:lvl1pPr>
          </a:lstStyle>
          <a:p>
            <a:fld id="{9EDA3A30-7591-4AA3-AD7E-C1E5A7AA0568}" type="slidenum">
              <a:rPr lang="en-US" altLang="en-US"/>
              <a:pPr/>
              <a:t>‹#›</a:t>
            </a:fld>
            <a:endParaRPr lang="en-US" altLang="en-US"/>
          </a:p>
        </p:txBody>
      </p:sp>
    </p:spTree>
    <p:extLst>
      <p:ext uri="{BB962C8B-B14F-4D97-AF65-F5344CB8AC3E}">
        <p14:creationId xmlns:p14="http://schemas.microsoft.com/office/powerpoint/2010/main" val="130719774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92CB4F5D-FAAF-D4BB-3D2F-A1FAEF1EA402}"/>
              </a:ext>
            </a:extLst>
          </p:cNvPr>
          <p:cNvSpPr>
            <a:spLocks noGrp="1"/>
          </p:cNvSpPr>
          <p:nvPr>
            <p:ph type="dt" sz="half" idx="10"/>
          </p:nvPr>
        </p:nvSpPr>
        <p:spPr/>
        <p:txBody>
          <a:bodyPr/>
          <a:lstStyle>
            <a:lvl1pPr>
              <a:defRPr/>
            </a:lvl1pPr>
          </a:lstStyle>
          <a:p>
            <a:pPr>
              <a:defRPr/>
            </a:pPr>
            <a:endParaRPr lang="en-US"/>
          </a:p>
        </p:txBody>
      </p:sp>
      <p:sp>
        <p:nvSpPr>
          <p:cNvPr id="5" name="Footer Placeholder 21">
            <a:extLst>
              <a:ext uri="{FF2B5EF4-FFF2-40B4-BE49-F238E27FC236}">
                <a16:creationId xmlns:a16="http://schemas.microsoft.com/office/drawing/2014/main" id="{C166D64C-2348-34E4-E467-6F7F0D5797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17">
            <a:extLst>
              <a:ext uri="{FF2B5EF4-FFF2-40B4-BE49-F238E27FC236}">
                <a16:creationId xmlns:a16="http://schemas.microsoft.com/office/drawing/2014/main" id="{8C9414DE-79A7-BB42-E507-F15782298D47}"/>
              </a:ext>
            </a:extLst>
          </p:cNvPr>
          <p:cNvSpPr>
            <a:spLocks noGrp="1"/>
          </p:cNvSpPr>
          <p:nvPr>
            <p:ph type="sldNum" sz="quarter" idx="12"/>
          </p:nvPr>
        </p:nvSpPr>
        <p:spPr/>
        <p:txBody>
          <a:bodyPr/>
          <a:lstStyle>
            <a:lvl1pPr>
              <a:defRPr/>
            </a:lvl1pPr>
          </a:lstStyle>
          <a:p>
            <a:fld id="{D400C427-0F60-48FE-AF22-012184F8CFDA}" type="slidenum">
              <a:rPr lang="en-US" altLang="en-US"/>
              <a:pPr/>
              <a:t>‹#›</a:t>
            </a:fld>
            <a:endParaRPr lang="en-US" altLang="en-US"/>
          </a:p>
        </p:txBody>
      </p:sp>
    </p:spTree>
    <p:extLst>
      <p:ext uri="{BB962C8B-B14F-4D97-AF65-F5344CB8AC3E}">
        <p14:creationId xmlns:p14="http://schemas.microsoft.com/office/powerpoint/2010/main" val="128636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Nơi giữ chỗ cho Tiêu đề 1">
            <a:extLst>
              <a:ext uri="{FF2B5EF4-FFF2-40B4-BE49-F238E27FC236}">
                <a16:creationId xmlns:a16="http://schemas.microsoft.com/office/drawing/2014/main" id="{B92F63D3-7F9C-8934-7815-365077FA94C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027" name="Nơi giữ chỗ cho Văn bản 2">
            <a:extLst>
              <a:ext uri="{FF2B5EF4-FFF2-40B4-BE49-F238E27FC236}">
                <a16:creationId xmlns:a16="http://schemas.microsoft.com/office/drawing/2014/main" id="{10FFFCAC-791D-244B-6BE8-B29870EC54F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1C897201-7063-4A8F-0437-93AEDC6C79F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1C09A8E0-784C-7708-9C70-5B05753EE8B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B9176ED4-ABBE-FDC0-D55F-EE51266ABB3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39295103-1970-42EC-92B2-AF2B25A0237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38"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Nơi giữ chỗ cho Tiêu đề 1">
            <a:extLst>
              <a:ext uri="{FF2B5EF4-FFF2-40B4-BE49-F238E27FC236}">
                <a16:creationId xmlns:a16="http://schemas.microsoft.com/office/drawing/2014/main" id="{FDA6E3C8-7795-52E0-1AA8-7C54B193F20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0243" name="Nơi giữ chỗ cho Văn bản 2">
            <a:extLst>
              <a:ext uri="{FF2B5EF4-FFF2-40B4-BE49-F238E27FC236}">
                <a16:creationId xmlns:a16="http://schemas.microsoft.com/office/drawing/2014/main" id="{FD11479C-1BF3-0C4A-8FFC-47235D1BF06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7EA23859-1C82-67DF-42DD-A512977D2CB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F582E6D8-E234-C61E-AAB3-DD50E886F2B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BFDC802-6FFF-1E80-6676-C80EBC017AA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7C50924B-6559-493A-B260-5CA0BA145BD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Nơi giữ chỗ cho Tiêu đề 1">
            <a:extLst>
              <a:ext uri="{FF2B5EF4-FFF2-40B4-BE49-F238E27FC236}">
                <a16:creationId xmlns:a16="http://schemas.microsoft.com/office/drawing/2014/main" id="{0DAD2BAB-242B-5146-9243-CDD44E79B00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1267" name="Nơi giữ chỗ cho Văn bản 2">
            <a:extLst>
              <a:ext uri="{FF2B5EF4-FFF2-40B4-BE49-F238E27FC236}">
                <a16:creationId xmlns:a16="http://schemas.microsoft.com/office/drawing/2014/main" id="{F698E3FA-B595-A51F-2963-2772B619E37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C1F433FA-BA36-3ABA-785F-73502CD8956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0FEDD4E2-7048-003C-DE62-2871E11F29E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7F44DA89-C5CF-359E-31C7-31794394887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95AA6F59-725D-4346-96B7-E7EA5F13FA6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44" r:id="rId1"/>
    <p:sldLayoutId id="2147484245"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 id="214748425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Nơi giữ chỗ cho Tiêu đề 1">
            <a:extLst>
              <a:ext uri="{FF2B5EF4-FFF2-40B4-BE49-F238E27FC236}">
                <a16:creationId xmlns:a16="http://schemas.microsoft.com/office/drawing/2014/main" id="{A0D2C26C-C437-1A46-05E8-B9A01D687E4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2291" name="Nơi giữ chỗ cho Văn bản 2">
            <a:extLst>
              <a:ext uri="{FF2B5EF4-FFF2-40B4-BE49-F238E27FC236}">
                <a16:creationId xmlns:a16="http://schemas.microsoft.com/office/drawing/2014/main" id="{64CF05F7-6CD9-D977-7DDC-2FEA851CA9A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AE6DBC3A-F2D5-8604-1F9A-E5F61E2B774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F029C302-3BEC-95EE-A72A-4EE9FD77CBC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87B0725-F17A-6F2C-DE8C-4658DEA90CF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A0A91134-410B-4AD1-B444-BCEB526D01B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Nơi giữ chỗ cho Tiêu đề 1">
            <a:extLst>
              <a:ext uri="{FF2B5EF4-FFF2-40B4-BE49-F238E27FC236}">
                <a16:creationId xmlns:a16="http://schemas.microsoft.com/office/drawing/2014/main" id="{021EC712-B180-CAA6-43F3-63CE7F9DB76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2051" name="Nơi giữ chỗ cho Văn bản 2">
            <a:extLst>
              <a:ext uri="{FF2B5EF4-FFF2-40B4-BE49-F238E27FC236}">
                <a16:creationId xmlns:a16="http://schemas.microsoft.com/office/drawing/2014/main" id="{6F13C3A1-C0C9-4072-A6D7-92182CCEDCD0}"/>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FC56DD41-03F5-BFCE-99F2-56C13D4E69E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7F7BA30A-E705-D2D9-8AED-810B94CA258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9B8F0290-8BA6-FE96-B96F-734F1517E5F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AA2CADDD-F306-45D8-93E3-65F9DD66DDB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Nơi giữ chỗ cho Tiêu đề 1">
            <a:extLst>
              <a:ext uri="{FF2B5EF4-FFF2-40B4-BE49-F238E27FC236}">
                <a16:creationId xmlns:a16="http://schemas.microsoft.com/office/drawing/2014/main" id="{99050904-2118-6BD3-F008-4442F2BDEDD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3075" name="Nơi giữ chỗ cho Văn bản 2">
            <a:extLst>
              <a:ext uri="{FF2B5EF4-FFF2-40B4-BE49-F238E27FC236}">
                <a16:creationId xmlns:a16="http://schemas.microsoft.com/office/drawing/2014/main" id="{0D492638-9D1A-9B8D-86FE-A96CEE7B47E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36B5E913-D57F-3E12-8205-5BD9222329A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D1627B9C-4097-8ADD-107D-276C75743B2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D0E57C44-D8D3-4931-AC6E-01EA20E235B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0AB94E27-E963-4A63-8B07-84AB91FCEF3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Nơi giữ chỗ cho Tiêu đề 1">
            <a:extLst>
              <a:ext uri="{FF2B5EF4-FFF2-40B4-BE49-F238E27FC236}">
                <a16:creationId xmlns:a16="http://schemas.microsoft.com/office/drawing/2014/main" id="{AA28C5D6-D898-E02B-7C62-415578970BD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4099" name="Nơi giữ chỗ cho Văn bản 2">
            <a:extLst>
              <a:ext uri="{FF2B5EF4-FFF2-40B4-BE49-F238E27FC236}">
                <a16:creationId xmlns:a16="http://schemas.microsoft.com/office/drawing/2014/main" id="{DD3AA2D2-F392-7FF1-317C-76D9BE52317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7C4A8C5C-F5E3-5024-4B03-165540676FE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5AD054BC-43D1-E046-AD72-6568A561F9A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47FC9551-E5A6-2F7A-1664-C7BA8D5653E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BFC200E3-59BE-4B13-88CC-4F5DEED9EAF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Nơi giữ chỗ cho Tiêu đề 1">
            <a:extLst>
              <a:ext uri="{FF2B5EF4-FFF2-40B4-BE49-F238E27FC236}">
                <a16:creationId xmlns:a16="http://schemas.microsoft.com/office/drawing/2014/main" id="{C640DB16-076E-340C-5FBC-E8592498030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5123" name="Nơi giữ chỗ cho Văn bản 2">
            <a:extLst>
              <a:ext uri="{FF2B5EF4-FFF2-40B4-BE49-F238E27FC236}">
                <a16:creationId xmlns:a16="http://schemas.microsoft.com/office/drawing/2014/main" id="{87C2FF31-7259-4D1D-2A9E-2780018C9B5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6A161458-3AC2-A20C-795F-2C2350659B9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8A4181C9-CA40-5C56-6831-F11C490E5C1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90255891-704B-B231-980C-9000B266BB8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66E49C3A-D287-47A9-BDE1-2F8BDD9440B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2" r:id="rId1"/>
    <p:sldLayoutId id="2147484183" r:id="rId2"/>
    <p:sldLayoutId id="2147484184" r:id="rId3"/>
    <p:sldLayoutId id="2147484185" r:id="rId4"/>
    <p:sldLayoutId id="2147484186" r:id="rId5"/>
    <p:sldLayoutId id="2147484187" r:id="rId6"/>
    <p:sldLayoutId id="2147484188" r:id="rId7"/>
    <p:sldLayoutId id="2147484189" r:id="rId8"/>
    <p:sldLayoutId id="2147484190" r:id="rId9"/>
    <p:sldLayoutId id="2147484191" r:id="rId10"/>
    <p:sldLayoutId id="214748419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Nơi giữ chỗ cho Tiêu đề 1">
            <a:extLst>
              <a:ext uri="{FF2B5EF4-FFF2-40B4-BE49-F238E27FC236}">
                <a16:creationId xmlns:a16="http://schemas.microsoft.com/office/drawing/2014/main" id="{ABCC7EF4-677B-B979-F8C8-400D7A57C77E}"/>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6147" name="Nơi giữ chỗ cho Văn bản 2">
            <a:extLst>
              <a:ext uri="{FF2B5EF4-FFF2-40B4-BE49-F238E27FC236}">
                <a16:creationId xmlns:a16="http://schemas.microsoft.com/office/drawing/2014/main" id="{D7D053F1-4870-75F0-2BD7-578E14F0AA8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31BEFB3B-C993-6FDA-7976-B017629CFEF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656A13BA-3726-047D-A3A0-82106434878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63E48A59-30A5-87D1-0D36-14312BAE40F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3E88905A-6DC1-43BC-B95F-63626E0DE18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Nơi giữ chỗ cho Tiêu đề 1">
            <a:extLst>
              <a:ext uri="{FF2B5EF4-FFF2-40B4-BE49-F238E27FC236}">
                <a16:creationId xmlns:a16="http://schemas.microsoft.com/office/drawing/2014/main" id="{00A33C4B-B49E-F4E2-FB7F-EB696281C79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7171" name="Nơi giữ chỗ cho Văn bản 2">
            <a:extLst>
              <a:ext uri="{FF2B5EF4-FFF2-40B4-BE49-F238E27FC236}">
                <a16:creationId xmlns:a16="http://schemas.microsoft.com/office/drawing/2014/main" id="{56C1EA5A-452E-CAFF-395A-1512A82512F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779C4C22-6547-39B9-84A2-0D322BB84F5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prstClr val="black">
                    <a:tint val="75000"/>
                  </a:prstClr>
                </a:solidFill>
                <a:latin typeface="Arial" charset="0"/>
                <a:cs typeface="Arial" charset="0"/>
              </a:defRPr>
            </a:lvl1pPr>
          </a:lstStyle>
          <a:p>
            <a:pPr>
              <a:defRPr/>
            </a:pPr>
            <a:endParaRPr lang="en-US"/>
          </a:p>
        </p:txBody>
      </p:sp>
      <p:sp>
        <p:nvSpPr>
          <p:cNvPr id="5" name="Nơi giữ chỗ cho Chân trang 4">
            <a:extLst>
              <a:ext uri="{FF2B5EF4-FFF2-40B4-BE49-F238E27FC236}">
                <a16:creationId xmlns:a16="http://schemas.microsoft.com/office/drawing/2014/main" id="{ECBD08A6-F7DE-4E59-2B7D-B48EAB622FD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prstClr val="black">
                    <a:tint val="75000"/>
                  </a:prstClr>
                </a:solidFill>
                <a:latin typeface="Arial" charset="0"/>
                <a:cs typeface="Arial" charset="0"/>
              </a:defRPr>
            </a:lvl1pPr>
          </a:lstStyle>
          <a:p>
            <a:pPr>
              <a:defRPr/>
            </a:pPr>
            <a:endParaRPr lang="en-US"/>
          </a:p>
        </p:txBody>
      </p:sp>
      <p:sp>
        <p:nvSpPr>
          <p:cNvPr id="6" name="Nơi giữ chỗ cho Số hiệu Bản chiếu 5">
            <a:extLst>
              <a:ext uri="{FF2B5EF4-FFF2-40B4-BE49-F238E27FC236}">
                <a16:creationId xmlns:a16="http://schemas.microsoft.com/office/drawing/2014/main" id="{AE071819-6B05-49CE-3846-A3A41FC90AE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83EA2AD2-E40B-4CFE-824D-01B79E920C7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6829E4E2-6DFE-0D95-1561-359198B76B4C}"/>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8195" name="Freeform 11">
            <a:extLst>
              <a:ext uri="{FF2B5EF4-FFF2-40B4-BE49-F238E27FC236}">
                <a16:creationId xmlns:a16="http://schemas.microsoft.com/office/drawing/2014/main" id="{F71265DA-C1A1-26F1-5CF8-32D3BCE0A7C1}"/>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a:extLst>
              <a:ext uri="{FF2B5EF4-FFF2-40B4-BE49-F238E27FC236}">
                <a16:creationId xmlns:a16="http://schemas.microsoft.com/office/drawing/2014/main" id="{3FF43562-19EF-BC80-6A80-D8EC8DCC79BE}"/>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id="{3F1C8555-D0EC-369C-4993-F53E8B77D006}"/>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ACF2EBC4-759D-2CCC-8FB3-7C885B1467D7}"/>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8201" name="Text Placeholder 29">
            <a:extLst>
              <a:ext uri="{FF2B5EF4-FFF2-40B4-BE49-F238E27FC236}">
                <a16:creationId xmlns:a16="http://schemas.microsoft.com/office/drawing/2014/main" id="{127CFEB5-EBD9-30ED-672A-9C73A5AB4FC0}"/>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B8A86510-33FC-60EF-4793-06B96DB29175}"/>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a:extLst>
              <a:ext uri="{FF2B5EF4-FFF2-40B4-BE49-F238E27FC236}">
                <a16:creationId xmlns:a16="http://schemas.microsoft.com/office/drawing/2014/main" id="{E4B0E5BB-B196-C58F-043F-CB44A0FF188E}"/>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00FB624B-3C8F-6C91-44C0-D86EA81E7486}"/>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6C31FA23-9E3B-45E3-99AD-CB790479112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anose="020B0602030504020204" pitchFamily="34" charset="0"/>
        </a:defRPr>
      </a:lvl2pPr>
      <a:lvl3pPr algn="l" rtl="0" fontAlgn="base">
        <a:spcBef>
          <a:spcPct val="0"/>
        </a:spcBef>
        <a:spcAft>
          <a:spcPct val="0"/>
        </a:spcAft>
        <a:defRPr sz="4100" b="1">
          <a:solidFill>
            <a:schemeClr val="tx2"/>
          </a:solidFill>
          <a:latin typeface="Lucida Sans Unicode" panose="020B0602030504020204" pitchFamily="34" charset="0"/>
        </a:defRPr>
      </a:lvl3pPr>
      <a:lvl4pPr algn="l" rtl="0" fontAlgn="base">
        <a:spcBef>
          <a:spcPct val="0"/>
        </a:spcBef>
        <a:spcAft>
          <a:spcPct val="0"/>
        </a:spcAft>
        <a:defRPr sz="4100" b="1">
          <a:solidFill>
            <a:schemeClr val="tx2"/>
          </a:solidFill>
          <a:latin typeface="Lucida Sans Unicode" panose="020B0602030504020204" pitchFamily="34" charset="0"/>
        </a:defRPr>
      </a:lvl4pPr>
      <a:lvl5pPr algn="l" rtl="0" fontAlgn="base">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p:titleStyle>
    <p:bodyStyle>
      <a:lvl1pPr marL="365125" indent="-255588" algn="l" rtl="0" fontAlgn="base">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6739BA58-E85B-0354-87C0-43EE7F44CC80}"/>
              </a:ext>
            </a:extLst>
          </p:cNvPr>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9219" name="Freeform 11">
            <a:extLst>
              <a:ext uri="{FF2B5EF4-FFF2-40B4-BE49-F238E27FC236}">
                <a16:creationId xmlns:a16="http://schemas.microsoft.com/office/drawing/2014/main" id="{50301D69-8903-60D7-99FE-58576ACC213D}"/>
              </a:ext>
            </a:extLst>
          </p:cNvPr>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a:extLst>
              <a:ext uri="{FF2B5EF4-FFF2-40B4-BE49-F238E27FC236}">
                <a16:creationId xmlns:a16="http://schemas.microsoft.com/office/drawing/2014/main" id="{175EB5CE-3261-3E48-2F47-6A1F640DAF29}"/>
              </a:ext>
            </a:extLst>
          </p:cNvPr>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a:extLst>
              <a:ext uri="{FF2B5EF4-FFF2-40B4-BE49-F238E27FC236}">
                <a16:creationId xmlns:a16="http://schemas.microsoft.com/office/drawing/2014/main" id="{F5C0579D-E653-5C3B-03AF-B6EDEBE28F4E}"/>
              </a:ext>
            </a:extLst>
          </p:cNvPr>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a:extLst>
              <a:ext uri="{FF2B5EF4-FFF2-40B4-BE49-F238E27FC236}">
                <a16:creationId xmlns:a16="http://schemas.microsoft.com/office/drawing/2014/main" id="{15A6FCAD-B862-EC04-FBDF-4F4725248BC1}"/>
              </a:ext>
            </a:extLst>
          </p:cNvPr>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9225" name="Text Placeholder 29">
            <a:extLst>
              <a:ext uri="{FF2B5EF4-FFF2-40B4-BE49-F238E27FC236}">
                <a16:creationId xmlns:a16="http://schemas.microsoft.com/office/drawing/2014/main" id="{111C1C64-684C-B2C5-D80D-0F58198277B4}"/>
              </a:ext>
            </a:extLst>
          </p:cNvPr>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276E2D07-79C2-B958-9AE0-E856628F5D32}"/>
              </a:ext>
            </a:extLst>
          </p:cNvPr>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a:extLst>
              <a:ext uri="{FF2B5EF4-FFF2-40B4-BE49-F238E27FC236}">
                <a16:creationId xmlns:a16="http://schemas.microsoft.com/office/drawing/2014/main" id="{BA5E858E-7EA4-A69E-7AD8-1D3DF3F56938}"/>
              </a:ext>
            </a:extLst>
          </p:cNvPr>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a:extLst>
              <a:ext uri="{FF2B5EF4-FFF2-40B4-BE49-F238E27FC236}">
                <a16:creationId xmlns:a16="http://schemas.microsoft.com/office/drawing/2014/main" id="{FE87EE65-BE0A-CC9C-E7A4-23B07C6655BA}"/>
              </a:ext>
            </a:extLst>
          </p:cNvPr>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3A1F373A-CBD8-45F3-9AC3-986233F4E8D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6" r:id="rId1"/>
    <p:sldLayoutId id="2147484134" r:id="rId2"/>
    <p:sldLayoutId id="2147484227" r:id="rId3"/>
    <p:sldLayoutId id="2147484228" r:id="rId4"/>
    <p:sldLayoutId id="2147484229" r:id="rId5"/>
    <p:sldLayoutId id="2147484230" r:id="rId6"/>
    <p:sldLayoutId id="2147484135" r:id="rId7"/>
    <p:sldLayoutId id="2147484231" r:id="rId8"/>
    <p:sldLayoutId id="2147484232" r:id="rId9"/>
    <p:sldLayoutId id="2147484136" r:id="rId10"/>
    <p:sldLayoutId id="2147484137"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anose="020B0602030504020204" pitchFamily="34" charset="0"/>
        </a:defRPr>
      </a:lvl2pPr>
      <a:lvl3pPr algn="l" rtl="0" fontAlgn="base">
        <a:spcBef>
          <a:spcPct val="0"/>
        </a:spcBef>
        <a:spcAft>
          <a:spcPct val="0"/>
        </a:spcAft>
        <a:defRPr sz="4100" b="1">
          <a:solidFill>
            <a:schemeClr val="tx2"/>
          </a:solidFill>
          <a:latin typeface="Lucida Sans Unicode" panose="020B0602030504020204" pitchFamily="34" charset="0"/>
        </a:defRPr>
      </a:lvl3pPr>
      <a:lvl4pPr algn="l" rtl="0" fontAlgn="base">
        <a:spcBef>
          <a:spcPct val="0"/>
        </a:spcBef>
        <a:spcAft>
          <a:spcPct val="0"/>
        </a:spcAft>
        <a:defRPr sz="4100" b="1">
          <a:solidFill>
            <a:schemeClr val="tx2"/>
          </a:solidFill>
          <a:latin typeface="Lucida Sans Unicode" panose="020B0602030504020204" pitchFamily="34" charset="0"/>
        </a:defRPr>
      </a:lvl4pPr>
      <a:lvl5pPr algn="l" rtl="0" fontAlgn="base">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p:titleStyle>
    <p:bodyStyle>
      <a:lvl1pPr marL="365125" indent="-255588" algn="l" rtl="0" fontAlgn="base">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5.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5.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9.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gif"/><Relationship Id="rId1" Type="http://schemas.openxmlformats.org/officeDocument/2006/relationships/slideLayout" Target="../slideLayouts/slideLayout106.xml"/><Relationship Id="rId5" Type="http://schemas.openxmlformats.org/officeDocument/2006/relationships/image" Target="../media/image24.png"/><Relationship Id="rId4" Type="http://schemas.openxmlformats.org/officeDocument/2006/relationships/image" Target="../media/image27.gif"/></Relationships>
</file>

<file path=ppt/slides/_rels/slide18.xml.rels><?xml version="1.0" encoding="UTF-8" standalone="yes"?>
<Relationships xmlns="http://schemas.openxmlformats.org/package/2006/relationships"><Relationship Id="rId3" Type="http://schemas.openxmlformats.org/officeDocument/2006/relationships/image" Target="../media/image29.gif"/><Relationship Id="rId7" Type="http://schemas.openxmlformats.org/officeDocument/2006/relationships/image" Target="../media/image24.png"/><Relationship Id="rId2" Type="http://schemas.openxmlformats.org/officeDocument/2006/relationships/image" Target="../media/image28.gif"/><Relationship Id="rId1" Type="http://schemas.openxmlformats.org/officeDocument/2006/relationships/slideLayout" Target="../slideLayouts/slideLayout117.xml"/><Relationship Id="rId6" Type="http://schemas.openxmlformats.org/officeDocument/2006/relationships/image" Target="../media/image32.wmf"/><Relationship Id="rId5" Type="http://schemas.openxmlformats.org/officeDocument/2006/relationships/image" Target="../media/image31.gif"/><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5.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4" name="Text Box 4">
            <a:extLst>
              <a:ext uri="{FF2B5EF4-FFF2-40B4-BE49-F238E27FC236}">
                <a16:creationId xmlns:a16="http://schemas.microsoft.com/office/drawing/2014/main" id="{E8090E7F-D72E-743B-3A93-86F686079E78}"/>
              </a:ext>
            </a:extLst>
          </p:cNvPr>
          <p:cNvSpPr txBox="1">
            <a:spLocks noChangeArrowheads="1"/>
          </p:cNvSpPr>
          <p:nvPr/>
        </p:nvSpPr>
        <p:spPr bwMode="auto">
          <a:xfrm>
            <a:off x="1981200" y="1143000"/>
            <a:ext cx="518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vi-VN" altLang="en-US">
              <a:solidFill>
                <a:srgbClr val="000000"/>
              </a:solidFill>
              <a:cs typeface="Arial" panose="020B0604020202020204" pitchFamily="34" charset="0"/>
            </a:endParaRPr>
          </a:p>
        </p:txBody>
      </p:sp>
      <p:sp>
        <p:nvSpPr>
          <p:cNvPr id="7173" name="Rectangle 6">
            <a:extLst>
              <a:ext uri="{FF2B5EF4-FFF2-40B4-BE49-F238E27FC236}">
                <a16:creationId xmlns:a16="http://schemas.microsoft.com/office/drawing/2014/main" id="{AC72B2A1-A15B-7945-5595-EB8A1D792CAD}"/>
              </a:ext>
            </a:extLst>
          </p:cNvPr>
          <p:cNvSpPr>
            <a:spLocks noChangeArrowheads="1"/>
          </p:cNvSpPr>
          <p:nvPr/>
        </p:nvSpPr>
        <p:spPr bwMode="auto">
          <a:xfrm>
            <a:off x="457200" y="0"/>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a:solidFill>
                  <a:srgbClr val="FF0066"/>
                </a:solidFill>
                <a:cs typeface="Arial" panose="020B0604020202020204" pitchFamily="34" charset="0"/>
              </a:rPr>
              <a:t>     </a:t>
            </a:r>
          </a:p>
        </p:txBody>
      </p:sp>
      <p:sp>
        <p:nvSpPr>
          <p:cNvPr id="3075" name="Rectangle 3">
            <a:extLst>
              <a:ext uri="{FF2B5EF4-FFF2-40B4-BE49-F238E27FC236}">
                <a16:creationId xmlns:a16="http://schemas.microsoft.com/office/drawing/2014/main" id="{6D44AE44-C7C2-F139-D92F-B1277337B8BB}"/>
              </a:ext>
            </a:extLst>
          </p:cNvPr>
          <p:cNvSpPr>
            <a:spLocks noChangeArrowheads="1"/>
          </p:cNvSpPr>
          <p:nvPr/>
        </p:nvSpPr>
        <p:spPr bwMode="auto">
          <a:xfrm>
            <a:off x="457200" y="261938"/>
            <a:ext cx="8572500" cy="72866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pPr>
            <a:r>
              <a:rPr lang="vi-VN" altLang="en-US" sz="3600" b="1">
                <a:solidFill>
                  <a:srgbClr val="FF0000"/>
                </a:solidFill>
                <a:latin typeface="Times New Roman" panose="02020603050405020304" pitchFamily="18" charset="0"/>
                <a:cs typeface="Arial" panose="020B0604020202020204" pitchFamily="34" charset="0"/>
              </a:rPr>
              <a:t>CHĂM SÓC CÂY RAU, HOA</a:t>
            </a:r>
            <a:endParaRPr lang="en-US" altLang="en-US" sz="3600" b="1">
              <a:solidFill>
                <a:srgbClr val="FF0000"/>
              </a:solidFill>
              <a:latin typeface="Times New Roman" panose="02020603050405020304" pitchFamily="18" charset="0"/>
              <a:cs typeface="Arial" panose="020B0604020202020204" pitchFamily="34" charset="0"/>
            </a:endParaRPr>
          </a:p>
        </p:txBody>
      </p:sp>
      <p:pic>
        <p:nvPicPr>
          <p:cNvPr id="7175" name="Picture 7" descr="C:\Users\Administrator.YDHLXQC2FC9U4AN\Desktop\1345111802-ngoi-truong-ly-tuong-cho-be-3.jpg">
            <a:extLst>
              <a:ext uri="{FF2B5EF4-FFF2-40B4-BE49-F238E27FC236}">
                <a16:creationId xmlns:a16="http://schemas.microsoft.com/office/drawing/2014/main" id="{37CCA0C5-9B44-5A79-FC90-7E61A763F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43000"/>
            <a:ext cx="4572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C:\Users\Administrator.YDHLXQC2FC9U4AN\Desktop\toddler-gardening.jpg">
            <a:extLst>
              <a:ext uri="{FF2B5EF4-FFF2-40B4-BE49-F238E27FC236}">
                <a16:creationId xmlns:a16="http://schemas.microsoft.com/office/drawing/2014/main" id="{0B5FA42D-3584-554D-B3F0-A56F576DB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43000"/>
            <a:ext cx="4572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blinds(horizontal)">
                                      <p:cBhvr>
                                        <p:cTn id="7" dur="500"/>
                                        <p:tgtEl>
                                          <p:spTgt spid="71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Effect transition="in" filter="box(in)">
                                      <p:cBhvr>
                                        <p:cTn id="12" dur="500"/>
                                        <p:tgtEl>
                                          <p:spTgt spid="307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176"/>
                                        </p:tgtEl>
                                        <p:attrNameLst>
                                          <p:attrName>style.visibility</p:attrName>
                                        </p:attrNameLst>
                                      </p:cBhvr>
                                      <p:to>
                                        <p:strVal val="visible"/>
                                      </p:to>
                                    </p:set>
                                    <p:animEffect transition="in" filter="blinds(horizontal)">
                                      <p:cBhvr>
                                        <p:cTn id="17" dur="500"/>
                                        <p:tgtEl>
                                          <p:spTgt spid="71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7175"/>
                                        </p:tgtEl>
                                        <p:attrNameLst>
                                          <p:attrName>style.visibility</p:attrName>
                                        </p:attrNameLst>
                                      </p:cBhvr>
                                      <p:to>
                                        <p:strVal val="visible"/>
                                      </p:to>
                                    </p:set>
                                    <p:animEffect transition="in" filter="box(in)">
                                      <p:cBhvr>
                                        <p:cTn id="22" dur="5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1">
            <a:extLst>
              <a:ext uri="{FF2B5EF4-FFF2-40B4-BE49-F238E27FC236}">
                <a16:creationId xmlns:a16="http://schemas.microsoft.com/office/drawing/2014/main" id="{53680059-CA2F-9596-3134-7F5838ABA160}"/>
              </a:ext>
            </a:extLst>
          </p:cNvPr>
          <p:cNvSpPr txBox="1">
            <a:spLocks noChangeArrowheads="1"/>
          </p:cNvSpPr>
          <p:nvPr/>
        </p:nvSpPr>
        <p:spPr bwMode="auto">
          <a:xfrm>
            <a:off x="304800" y="304800"/>
            <a:ext cx="8305800" cy="60023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200" b="1">
                <a:solidFill>
                  <a:srgbClr val="FF0000"/>
                </a:solidFill>
                <a:cs typeface="Arial" panose="020B0604020202020204" pitchFamily="34" charset="0"/>
              </a:rPr>
              <a:t>Tác hại của cỏ dại, đối với cây rau, hoa?</a:t>
            </a:r>
          </a:p>
          <a:p>
            <a:pPr algn="just" eaLnBrk="1" hangingPunct="1">
              <a:buFontTx/>
              <a:buChar char="-"/>
            </a:pPr>
            <a:r>
              <a:rPr lang="en-US" altLang="en-US" sz="3200" b="1">
                <a:solidFill>
                  <a:srgbClr val="0000FF"/>
                </a:solidFill>
                <a:cs typeface="Arial" panose="020B0604020202020204" pitchFamily="34" charset="0"/>
              </a:rPr>
              <a:t> </a:t>
            </a:r>
            <a:r>
              <a:rPr lang="vi-VN" altLang="en-US" sz="3200" b="1">
                <a:solidFill>
                  <a:srgbClr val="0000FF"/>
                </a:solidFill>
                <a:cs typeface="Arial" panose="020B0604020202020204" pitchFamily="34" charset="0"/>
              </a:rPr>
              <a:t>Hút tranh nước, chất dinh dưỡng trong đất.</a:t>
            </a:r>
          </a:p>
          <a:p>
            <a:pPr algn="just" eaLnBrk="1" hangingPunct="1"/>
            <a:endParaRPr lang="vi-VN" altLang="en-US" sz="3200" b="1">
              <a:solidFill>
                <a:srgbClr val="0000FF"/>
              </a:solidFill>
              <a:cs typeface="Arial" panose="020B0604020202020204" pitchFamily="34" charset="0"/>
            </a:endParaRPr>
          </a:p>
          <a:p>
            <a:pPr algn="just" eaLnBrk="1" hangingPunct="1"/>
            <a:r>
              <a:rPr lang="vi-VN" altLang="en-US" sz="3200" b="1">
                <a:solidFill>
                  <a:srgbClr val="FF0000"/>
                </a:solidFill>
                <a:cs typeface="Arial" panose="020B0604020202020204" pitchFamily="34" charset="0"/>
              </a:rPr>
              <a:t>Kết luận:</a:t>
            </a:r>
          </a:p>
          <a:p>
            <a:pPr algn="just" eaLnBrk="1" hangingPunct="1"/>
            <a:r>
              <a:rPr lang="en-US" altLang="en-US" sz="3200" b="1">
                <a:solidFill>
                  <a:srgbClr val="0000FF"/>
                </a:solidFill>
                <a:cs typeface="Arial" panose="020B0604020202020204" pitchFamily="34" charset="0"/>
              </a:rPr>
              <a:t>   </a:t>
            </a:r>
            <a:r>
              <a:rPr lang="vi-VN" altLang="en-US" sz="3200" b="1">
                <a:solidFill>
                  <a:srgbClr val="0000FF"/>
                </a:solidFill>
                <a:cs typeface="Arial" panose="020B0604020202020204" pitchFamily="34" charset="0"/>
              </a:rPr>
              <a:t>Trên luống trồng rau, hoa thường có cỏ dại. Cỏ dại hút tranh nước, chất dinh dưỡng của cây và che lâp ánh sáng làm cây phát triển kém.</a:t>
            </a:r>
          </a:p>
          <a:p>
            <a:pPr algn="just" eaLnBrk="1" hangingPunct="1"/>
            <a:endParaRPr lang="vi-VN" altLang="en-US" sz="3200" b="1">
              <a:solidFill>
                <a:srgbClr val="0000FF"/>
              </a:solidFill>
              <a:cs typeface="Arial" panose="020B0604020202020204" pitchFamily="34" charset="0"/>
            </a:endParaRPr>
          </a:p>
          <a:p>
            <a:pPr algn="just" eaLnBrk="1" hangingPunct="1"/>
            <a:r>
              <a:rPr lang="vi-VN" altLang="en-US" sz="3200" b="1">
                <a:solidFill>
                  <a:srgbClr val="FF0000"/>
                </a:solidFill>
                <a:cs typeface="Arial" panose="020B0604020202020204" pitchFamily="34" charset="0"/>
              </a:rPr>
              <a:t>=&gt; Vì vậy phải thường xuyên làm cỏ cho rau, hoa</a:t>
            </a:r>
            <a:endParaRPr lang="en-US" altLang="en-US" sz="3200" b="1">
              <a:solidFill>
                <a:srgbClr val="FF0000"/>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blinds(horizontal)">
                                      <p:cBhvr>
                                        <p:cTn id="7" dur="500"/>
                                        <p:tgtEl>
                                          <p:spTgt spid="204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482">
                                            <p:txEl>
                                              <p:pRg st="1" end="1"/>
                                            </p:txEl>
                                          </p:spTgt>
                                        </p:tgtEl>
                                        <p:attrNameLst>
                                          <p:attrName>style.visibility</p:attrName>
                                        </p:attrNameLst>
                                      </p:cBhvr>
                                      <p:to>
                                        <p:strVal val="visible"/>
                                      </p:to>
                                    </p:set>
                                    <p:animEffect transition="in" filter="blinds(horizontal)">
                                      <p:cBhvr>
                                        <p:cTn id="12" dur="500"/>
                                        <p:tgtEl>
                                          <p:spTgt spid="204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0482">
                                            <p:txEl>
                                              <p:pRg st="3" end="3"/>
                                            </p:txEl>
                                          </p:spTgt>
                                        </p:tgtEl>
                                        <p:attrNameLst>
                                          <p:attrName>style.visibility</p:attrName>
                                        </p:attrNameLst>
                                      </p:cBhvr>
                                      <p:to>
                                        <p:strVal val="visible"/>
                                      </p:to>
                                    </p:set>
                                    <p:animEffect transition="in" filter="blinds(horizontal)">
                                      <p:cBhvr>
                                        <p:cTn id="17" dur="500"/>
                                        <p:tgtEl>
                                          <p:spTgt spid="20482">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0482">
                                            <p:txEl>
                                              <p:pRg st="4" end="4"/>
                                            </p:txEl>
                                          </p:spTgt>
                                        </p:tgtEl>
                                        <p:attrNameLst>
                                          <p:attrName>style.visibility</p:attrName>
                                        </p:attrNameLst>
                                      </p:cBhvr>
                                      <p:to>
                                        <p:strVal val="visible"/>
                                      </p:to>
                                    </p:set>
                                    <p:animEffect transition="in" filter="blinds(horizontal)">
                                      <p:cBhvr>
                                        <p:cTn id="22" dur="500"/>
                                        <p:tgtEl>
                                          <p:spTgt spid="20482">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0482">
                                            <p:txEl>
                                              <p:pRg st="6" end="6"/>
                                            </p:txEl>
                                          </p:spTgt>
                                        </p:tgtEl>
                                        <p:attrNameLst>
                                          <p:attrName>style.visibility</p:attrName>
                                        </p:attrNameLst>
                                      </p:cBhvr>
                                      <p:to>
                                        <p:strVal val="visible"/>
                                      </p:to>
                                    </p:set>
                                    <p:animEffect transition="in" filter="blinds(horizontal)">
                                      <p:cBhvr>
                                        <p:cTn id="27" dur="500"/>
                                        <p:tgtEl>
                                          <p:spTgt spid="204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Administrator.YDHLXQC2FC9U4AN\Desktop\images.jpg">
            <a:extLst>
              <a:ext uri="{FF2B5EF4-FFF2-40B4-BE49-F238E27FC236}">
                <a16:creationId xmlns:a16="http://schemas.microsoft.com/office/drawing/2014/main" id="{89B07E53-4726-B179-4B15-9F60FF8A8B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8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C:\Users\Administrator.YDHLXQC2FC9U4AN\Desktop\2013-04-05 09.27.54.jpg">
            <a:extLst>
              <a:ext uri="{FF2B5EF4-FFF2-40B4-BE49-F238E27FC236}">
                <a16:creationId xmlns:a16="http://schemas.microsoft.com/office/drawing/2014/main" id="{6723895E-23F3-0F49-2A28-EDDC17DF0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505200"/>
            <a:ext cx="4495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C:\Users\Administrator.YDHLXQC2FC9U4AN\Desktop\cach-diet-co-dai-trong-vuon-1.jpg">
            <a:extLst>
              <a:ext uri="{FF2B5EF4-FFF2-40B4-BE49-F238E27FC236}">
                <a16:creationId xmlns:a16="http://schemas.microsoft.com/office/drawing/2014/main" id="{D93F9F51-E686-922F-8133-B5F2C9249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05200"/>
            <a:ext cx="4648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C:\Users\Administrator.YDHLXQC2FC9U4AN\Desktop\pulling-weeds-1.jpg">
            <a:extLst>
              <a:ext uri="{FF2B5EF4-FFF2-40B4-BE49-F238E27FC236}">
                <a16:creationId xmlns:a16="http://schemas.microsoft.com/office/drawing/2014/main" id="{21728774-44C1-CD3B-6E20-BA5375655E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0"/>
            <a:ext cx="44958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blinds(horizontal)">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8917"/>
                                        </p:tgtEl>
                                        <p:attrNameLst>
                                          <p:attrName>style.visibility</p:attrName>
                                        </p:attrNameLst>
                                      </p:cBhvr>
                                      <p:to>
                                        <p:strVal val="visible"/>
                                      </p:to>
                                    </p:set>
                                    <p:animEffect transition="in" filter="blinds(horizontal)">
                                      <p:cBhvr>
                                        <p:cTn id="12" dur="500"/>
                                        <p:tgtEl>
                                          <p:spTgt spid="389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8916"/>
                                        </p:tgtEl>
                                        <p:attrNameLst>
                                          <p:attrName>style.visibility</p:attrName>
                                        </p:attrNameLst>
                                      </p:cBhvr>
                                      <p:to>
                                        <p:strVal val="visible"/>
                                      </p:to>
                                    </p:set>
                                    <p:animEffect transition="in" filter="blinds(horizontal)">
                                      <p:cBhvr>
                                        <p:cTn id="17" dur="500"/>
                                        <p:tgtEl>
                                          <p:spTgt spid="389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8915"/>
                                        </p:tgtEl>
                                        <p:attrNameLst>
                                          <p:attrName>style.visibility</p:attrName>
                                        </p:attrNameLst>
                                      </p:cBhvr>
                                      <p:to>
                                        <p:strVal val="visible"/>
                                      </p:to>
                                    </p:set>
                                    <p:animEffect transition="in" filter="blinds(horizontal)">
                                      <p:cBhvr>
                                        <p:cTn id="22" dur="5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a:extLst>
              <a:ext uri="{FF2B5EF4-FFF2-40B4-BE49-F238E27FC236}">
                <a16:creationId xmlns:a16="http://schemas.microsoft.com/office/drawing/2014/main" id="{FCB01C67-F699-E1FD-A899-89D44ADA9204}"/>
              </a:ext>
            </a:extLst>
          </p:cNvPr>
          <p:cNvSpPr txBox="1">
            <a:spLocks noChangeArrowheads="1"/>
          </p:cNvSpPr>
          <p:nvPr/>
        </p:nvSpPr>
        <p:spPr bwMode="auto">
          <a:xfrm>
            <a:off x="228600" y="609600"/>
            <a:ext cx="8458200" cy="5262563"/>
          </a:xfrm>
          <a:prstGeom prst="rect">
            <a:avLst/>
          </a:prstGeom>
          <a:solidFill>
            <a:srgbClr val="FFFF00"/>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b="1" dirty="0">
                <a:solidFill>
                  <a:srgbClr val="FF0000"/>
                </a:solidFill>
                <a:cs typeface="Arial" panose="020B0604020202020204" pitchFamily="34" charset="0"/>
              </a:rPr>
              <a:t>Lưu ý:</a:t>
            </a:r>
          </a:p>
          <a:p>
            <a:pPr algn="just" eaLnBrk="1" hangingPunct="1">
              <a:buFontTx/>
              <a:buChar char="-"/>
            </a:pPr>
            <a:r>
              <a:rPr lang="en-US" altLang="en-US" sz="2800" b="1" dirty="0">
                <a:solidFill>
                  <a:srgbClr val="0000FF"/>
                </a:solidFill>
                <a:cs typeface="Arial" panose="020B0604020202020204" pitchFamily="34" charset="0"/>
              </a:rPr>
              <a:t> </a:t>
            </a:r>
            <a:r>
              <a:rPr lang="vi-VN" altLang="en-US" sz="2800" b="1" dirty="0">
                <a:solidFill>
                  <a:srgbClr val="0000FF"/>
                </a:solidFill>
                <a:cs typeface="Arial" panose="020B0604020202020204" pitchFamily="34" charset="0"/>
              </a:rPr>
              <a:t>Cỏ thường có thân ngầm và rễ ăn sâu vào đất. Vì vậy, khi làm cỏ nên dùng dầm xới đào sâu xuống để loại bỏ hết thân ngầm và rễ cỏ.</a:t>
            </a:r>
          </a:p>
          <a:p>
            <a:pPr algn="just" eaLnBrk="1" hangingPunct="1">
              <a:buFontTx/>
              <a:buChar char="-"/>
            </a:pPr>
            <a:endParaRPr lang="vi-VN" altLang="en-US" sz="2800" b="1" dirty="0">
              <a:solidFill>
                <a:srgbClr val="0000FF"/>
              </a:solidFill>
              <a:cs typeface="Arial" panose="020B0604020202020204" pitchFamily="34" charset="0"/>
            </a:endParaRPr>
          </a:p>
          <a:p>
            <a:pPr algn="just" eaLnBrk="1" hangingPunct="1">
              <a:buFontTx/>
              <a:buChar char="-"/>
            </a:pPr>
            <a:r>
              <a:rPr lang="vi-VN" altLang="en-US" sz="2800" b="1" dirty="0">
                <a:solidFill>
                  <a:srgbClr val="0000FF"/>
                </a:solidFill>
                <a:cs typeface="Arial" panose="020B0604020202020204" pitchFamily="34" charset="0"/>
              </a:rPr>
              <a:t>Nhổ nhẹ nhàng để tránh bật gốc cây khi cỏ mọc sát gốc.</a:t>
            </a:r>
            <a:endParaRPr lang="en-US" altLang="en-US" sz="2800" b="1" dirty="0">
              <a:solidFill>
                <a:srgbClr val="0000FF"/>
              </a:solidFill>
              <a:cs typeface="Arial" panose="020B0604020202020204" pitchFamily="34" charset="0"/>
            </a:endParaRPr>
          </a:p>
          <a:p>
            <a:pPr algn="just" eaLnBrk="1" hangingPunct="1"/>
            <a:endParaRPr lang="vi-VN" altLang="en-US" sz="2800" b="1" dirty="0">
              <a:solidFill>
                <a:srgbClr val="0000FF"/>
              </a:solidFill>
              <a:cs typeface="Arial" panose="020B0604020202020204" pitchFamily="34" charset="0"/>
            </a:endParaRPr>
          </a:p>
          <a:p>
            <a:pPr algn="just" eaLnBrk="1" hangingPunct="1">
              <a:buFontTx/>
              <a:buChar char="-"/>
            </a:pPr>
            <a:r>
              <a:rPr lang="vi-VN" altLang="en-US" sz="2800" b="1" dirty="0">
                <a:solidFill>
                  <a:srgbClr val="0000FF"/>
                </a:solidFill>
                <a:cs typeface="Arial" panose="020B0604020202020204" pitchFamily="34" charset="0"/>
              </a:rPr>
              <a:t>Cỏ làm xong phải được để gọn vào một chỗ để đem đi đổ hoặc phơi khô rồi đốt. Không vứt cỏ bừa bãi trên mặt luống.</a:t>
            </a:r>
          </a:p>
          <a:p>
            <a:pPr eaLnBrk="1" hangingPunct="1">
              <a:buFontTx/>
              <a:buChar char="-"/>
            </a:pPr>
            <a:endParaRPr lang="en-US" altLang="en-US" sz="2800" dirty="0">
              <a:solidFill>
                <a:srgbClr val="0000FF"/>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box(in)">
                                      <p:cBhvr>
                                        <p:cTn id="7" dur="500"/>
                                        <p:tgtEl>
                                          <p:spTgt spid="235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4">
                                            <p:txEl>
                                              <p:pRg st="1" end="1"/>
                                            </p:txEl>
                                          </p:spTgt>
                                        </p:tgtEl>
                                        <p:attrNameLst>
                                          <p:attrName>style.visibility</p:attrName>
                                        </p:attrNameLst>
                                      </p:cBhvr>
                                      <p:to>
                                        <p:strVal val="visible"/>
                                      </p:to>
                                    </p:set>
                                    <p:animEffect transition="in" filter="blinds(horizontal)">
                                      <p:cBhvr>
                                        <p:cTn id="12" dur="500"/>
                                        <p:tgtEl>
                                          <p:spTgt spid="235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3554">
                                            <p:txEl>
                                              <p:pRg st="3" end="3"/>
                                            </p:txEl>
                                          </p:spTgt>
                                        </p:tgtEl>
                                        <p:attrNameLst>
                                          <p:attrName>style.visibility</p:attrName>
                                        </p:attrNameLst>
                                      </p:cBhvr>
                                      <p:to>
                                        <p:strVal val="visible"/>
                                      </p:to>
                                    </p:set>
                                    <p:animEffect transition="in" filter="blinds(horizontal)">
                                      <p:cBhvr>
                                        <p:cTn id="17" dur="500"/>
                                        <p:tgtEl>
                                          <p:spTgt spid="23554">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3554">
                                            <p:txEl>
                                              <p:pRg st="5" end="5"/>
                                            </p:txEl>
                                          </p:spTgt>
                                        </p:tgtEl>
                                        <p:attrNameLst>
                                          <p:attrName>style.visibility</p:attrName>
                                        </p:attrNameLst>
                                      </p:cBhvr>
                                      <p:to>
                                        <p:strVal val="visible"/>
                                      </p:to>
                                    </p:set>
                                    <p:animEffect transition="in" filter="blinds(horizontal)">
                                      <p:cBhvr>
                                        <p:cTn id="22" dur="500"/>
                                        <p:tgtEl>
                                          <p:spTgt spid="235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a:extLst>
              <a:ext uri="{FF2B5EF4-FFF2-40B4-BE49-F238E27FC236}">
                <a16:creationId xmlns:a16="http://schemas.microsoft.com/office/drawing/2014/main" id="{A771CEEF-0F71-E4C5-C234-FE894DA54790}"/>
              </a:ext>
            </a:extLst>
          </p:cNvPr>
          <p:cNvSpPr txBox="1">
            <a:spLocks noChangeArrowheads="1"/>
          </p:cNvSpPr>
          <p:nvPr/>
        </p:nvSpPr>
        <p:spPr bwMode="auto">
          <a:xfrm>
            <a:off x="228600" y="228600"/>
            <a:ext cx="6659563" cy="646113"/>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FF0000"/>
                </a:solidFill>
                <a:cs typeface="Arial" panose="020B0604020202020204" pitchFamily="34" charset="0"/>
              </a:rPr>
              <a:t>4. </a:t>
            </a:r>
            <a:r>
              <a:rPr lang="vi-VN" altLang="en-US" sz="3600" b="1" dirty="0">
                <a:solidFill>
                  <a:srgbClr val="FF0000"/>
                </a:solidFill>
                <a:cs typeface="Arial" panose="020B0604020202020204" pitchFamily="34" charset="0"/>
              </a:rPr>
              <a:t>Vun xới đất cho rau, hoa:</a:t>
            </a:r>
          </a:p>
        </p:txBody>
      </p:sp>
      <p:pic>
        <p:nvPicPr>
          <p:cNvPr id="24579" name="Picture 2" descr="C:\Users\Administrator.YDHLXQC2FC9U4AN\Desktop\30578875085_51d0bbf746_b.jpg">
            <a:extLst>
              <a:ext uri="{FF2B5EF4-FFF2-40B4-BE49-F238E27FC236}">
                <a16:creationId xmlns:a16="http://schemas.microsoft.com/office/drawing/2014/main" id="{2A15527C-97BD-5B55-7782-95FF23D8D7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4648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3" descr="C:\Users\Administrator.YDHLXQC2FC9U4AN\Desktop\_Nongnghiep.jpg">
            <a:extLst>
              <a:ext uri="{FF2B5EF4-FFF2-40B4-BE49-F238E27FC236}">
                <a16:creationId xmlns:a16="http://schemas.microsoft.com/office/drawing/2014/main" id="{BFB5F40C-3AED-945D-1069-335F5B187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3913" y="1143000"/>
            <a:ext cx="451008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blinds(horizontal)">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4579"/>
                                        </p:tgtEl>
                                        <p:attrNameLst>
                                          <p:attrName>style.visibility</p:attrName>
                                        </p:attrNameLst>
                                      </p:cBhvr>
                                      <p:to>
                                        <p:strVal val="visible"/>
                                      </p:to>
                                    </p:set>
                                    <p:animEffect transition="in" filter="box(in)">
                                      <p:cBhvr>
                                        <p:cTn id="12" dur="500"/>
                                        <p:tgtEl>
                                          <p:spTgt spid="2457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4580"/>
                                        </p:tgtEl>
                                        <p:attrNameLst>
                                          <p:attrName>style.visibility</p:attrName>
                                        </p:attrNameLst>
                                      </p:cBhvr>
                                      <p:to>
                                        <p:strVal val="visible"/>
                                      </p:to>
                                    </p:set>
                                    <p:animEffect transition="in" filter="blinds(horizontal)">
                                      <p:cBhvr>
                                        <p:cTn id="17"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1">
            <a:extLst>
              <a:ext uri="{FF2B5EF4-FFF2-40B4-BE49-F238E27FC236}">
                <a16:creationId xmlns:a16="http://schemas.microsoft.com/office/drawing/2014/main" id="{C09DCE1B-5FB5-7B7D-91AA-7C8D60E8D5C7}"/>
              </a:ext>
            </a:extLst>
          </p:cNvPr>
          <p:cNvSpPr txBox="1">
            <a:spLocks noChangeArrowheads="1"/>
          </p:cNvSpPr>
          <p:nvPr/>
        </p:nvSpPr>
        <p:spPr bwMode="auto">
          <a:xfrm>
            <a:off x="304800" y="762000"/>
            <a:ext cx="8458200" cy="5632450"/>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defRPr/>
            </a:pPr>
            <a:r>
              <a:rPr lang="en-US" sz="3000" b="1" i="1" dirty="0">
                <a:solidFill>
                  <a:srgbClr val="FF0000"/>
                </a:solidFill>
              </a:rPr>
              <a:t>* </a:t>
            </a:r>
            <a:r>
              <a:rPr lang="vi-VN" sz="3000" b="1" i="1" dirty="0">
                <a:solidFill>
                  <a:srgbClr val="FF0000"/>
                </a:solidFill>
              </a:rPr>
              <a:t>Nguyên nhân làm cho đất bị khô, không tơi xốp?</a:t>
            </a:r>
          </a:p>
          <a:p>
            <a:pPr algn="just" eaLnBrk="1" hangingPunct="1">
              <a:defRPr/>
            </a:pPr>
            <a:r>
              <a:rPr lang="vi-VN" sz="3000" b="1" dirty="0">
                <a:solidFill>
                  <a:srgbClr val="0000FF"/>
                </a:solidFill>
              </a:rPr>
              <a:t>- Đất bị bí chặt do mưa và liên tục tưới nước lâu ngày không được xới lên. Đất khô là do không tưới nước.</a:t>
            </a:r>
          </a:p>
          <a:p>
            <a:pPr algn="just" eaLnBrk="1" hangingPunct="1">
              <a:defRPr/>
            </a:pPr>
            <a:endParaRPr lang="vi-VN" sz="3000" b="1" dirty="0">
              <a:solidFill>
                <a:prstClr val="black"/>
              </a:solidFill>
            </a:endParaRPr>
          </a:p>
          <a:p>
            <a:pPr algn="just" eaLnBrk="1" hangingPunct="1">
              <a:defRPr/>
            </a:pPr>
            <a:r>
              <a:rPr lang="en-US" sz="3000" b="1" i="1" dirty="0">
                <a:solidFill>
                  <a:srgbClr val="FF0000"/>
                </a:solidFill>
              </a:rPr>
              <a:t>* </a:t>
            </a:r>
            <a:r>
              <a:rPr lang="vi-VN" sz="3000" b="1" i="1" dirty="0">
                <a:solidFill>
                  <a:srgbClr val="FF0000"/>
                </a:solidFill>
              </a:rPr>
              <a:t>Theo em, tại sao phải xới dất?</a:t>
            </a:r>
          </a:p>
          <a:p>
            <a:pPr algn="just" eaLnBrk="1" hangingPunct="1">
              <a:defRPr/>
            </a:pPr>
            <a:r>
              <a:rPr lang="vi-VN" sz="3000" b="1" dirty="0">
                <a:solidFill>
                  <a:srgbClr val="0000FF"/>
                </a:solidFill>
              </a:rPr>
              <a:t>- Để làm cho đất tơi xốp, có nhiều không khí.</a:t>
            </a:r>
          </a:p>
          <a:p>
            <a:pPr algn="just" eaLnBrk="1" hangingPunct="1">
              <a:defRPr/>
            </a:pPr>
            <a:endParaRPr lang="vi-VN" sz="3000" b="1" dirty="0">
              <a:solidFill>
                <a:prstClr val="black"/>
              </a:solidFill>
            </a:endParaRPr>
          </a:p>
          <a:p>
            <a:pPr algn="just" eaLnBrk="1" hangingPunct="1">
              <a:defRPr/>
            </a:pPr>
            <a:r>
              <a:rPr lang="en-US" sz="3000" b="1" i="1" dirty="0">
                <a:solidFill>
                  <a:srgbClr val="FF0000"/>
                </a:solidFill>
              </a:rPr>
              <a:t>* </a:t>
            </a:r>
            <a:r>
              <a:rPr lang="vi-VN" sz="3000" b="1" i="1" dirty="0">
                <a:solidFill>
                  <a:srgbClr val="FF0000"/>
                </a:solidFill>
              </a:rPr>
              <a:t>Tại sao ta phải vun gốc?</a:t>
            </a:r>
          </a:p>
          <a:p>
            <a:pPr algn="just" eaLnBrk="1" hangingPunct="1">
              <a:defRPr/>
            </a:pPr>
            <a:r>
              <a:rPr lang="vi-VN" sz="3000" b="1" dirty="0">
                <a:solidFill>
                  <a:srgbClr val="0000FF"/>
                </a:solidFill>
              </a:rPr>
              <a:t>- Để giữ cho cây không đổ, rễ cây phát triển mạnh.</a:t>
            </a:r>
            <a:endParaRPr lang="en-US" sz="3000" b="1"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Effect transition="in" filter="blinds(horizontal)">
                                      <p:cBhvr>
                                        <p:cTn id="7" dur="500"/>
                                        <p:tgtEl>
                                          <p:spTgt spid="256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5602">
                                            <p:txEl>
                                              <p:pRg st="1" end="1"/>
                                            </p:txEl>
                                          </p:spTgt>
                                        </p:tgtEl>
                                        <p:attrNameLst>
                                          <p:attrName>style.visibility</p:attrName>
                                        </p:attrNameLst>
                                      </p:cBhvr>
                                      <p:to>
                                        <p:strVal val="visible"/>
                                      </p:to>
                                    </p:set>
                                    <p:animEffect transition="in" filter="blinds(horizontal)">
                                      <p:cBhvr>
                                        <p:cTn id="12" dur="500"/>
                                        <p:tgtEl>
                                          <p:spTgt spid="2560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5602">
                                            <p:txEl>
                                              <p:pRg st="3" end="3"/>
                                            </p:txEl>
                                          </p:spTgt>
                                        </p:tgtEl>
                                        <p:attrNameLst>
                                          <p:attrName>style.visibility</p:attrName>
                                        </p:attrNameLst>
                                      </p:cBhvr>
                                      <p:to>
                                        <p:strVal val="visible"/>
                                      </p:to>
                                    </p:set>
                                    <p:animEffect transition="in" filter="blinds(horizontal)">
                                      <p:cBhvr>
                                        <p:cTn id="17" dur="500"/>
                                        <p:tgtEl>
                                          <p:spTgt spid="25602">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5602">
                                            <p:txEl>
                                              <p:pRg st="4" end="4"/>
                                            </p:txEl>
                                          </p:spTgt>
                                        </p:tgtEl>
                                        <p:attrNameLst>
                                          <p:attrName>style.visibility</p:attrName>
                                        </p:attrNameLst>
                                      </p:cBhvr>
                                      <p:to>
                                        <p:strVal val="visible"/>
                                      </p:to>
                                    </p:set>
                                    <p:animEffect transition="in" filter="box(in)">
                                      <p:cBhvr>
                                        <p:cTn id="22" dur="500"/>
                                        <p:tgtEl>
                                          <p:spTgt spid="25602">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5602">
                                            <p:txEl>
                                              <p:pRg st="6" end="6"/>
                                            </p:txEl>
                                          </p:spTgt>
                                        </p:tgtEl>
                                        <p:attrNameLst>
                                          <p:attrName>style.visibility</p:attrName>
                                        </p:attrNameLst>
                                      </p:cBhvr>
                                      <p:to>
                                        <p:strVal val="visible"/>
                                      </p:to>
                                    </p:set>
                                    <p:animEffect transition="in" filter="blinds(horizontal)">
                                      <p:cBhvr>
                                        <p:cTn id="27" dur="500"/>
                                        <p:tgtEl>
                                          <p:spTgt spid="25602">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25602">
                                            <p:txEl>
                                              <p:pRg st="7" end="7"/>
                                            </p:txEl>
                                          </p:spTgt>
                                        </p:tgtEl>
                                        <p:attrNameLst>
                                          <p:attrName>style.visibility</p:attrName>
                                        </p:attrNameLst>
                                      </p:cBhvr>
                                      <p:to>
                                        <p:strVal val="visible"/>
                                      </p:to>
                                    </p:set>
                                    <p:animEffect transition="in" filter="box(in)">
                                      <p:cBhvr>
                                        <p:cTn id="32" dur="500"/>
                                        <p:tgtEl>
                                          <p:spTgt spid="256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8" name="Picture 8" descr="C:\Users\Administrator.YDHLXQC2FC9U4AN\Documents\Bandicam\bandicam 2017-12-09 21-59-14-938.jpg">
            <a:extLst>
              <a:ext uri="{FF2B5EF4-FFF2-40B4-BE49-F238E27FC236}">
                <a16:creationId xmlns:a16="http://schemas.microsoft.com/office/drawing/2014/main" id="{E693260B-99DB-0C42-02AC-06AC9A7FA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0"/>
            <a:ext cx="464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BD811EF3-9D65-B38E-5ACB-FD6F051CE6A3}"/>
              </a:ext>
            </a:extLst>
          </p:cNvPr>
          <p:cNvSpPr txBox="1">
            <a:spLocks noChangeArrowheads="1"/>
          </p:cNvSpPr>
          <p:nvPr/>
        </p:nvSpPr>
        <p:spPr bwMode="auto">
          <a:xfrm>
            <a:off x="0" y="838200"/>
            <a:ext cx="449580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3200">
                <a:solidFill>
                  <a:srgbClr val="000000"/>
                </a:solidFill>
                <a:cs typeface="Arial" panose="020B0604020202020204" pitchFamily="34" charset="0"/>
              </a:rPr>
              <a:t>Nêu dụng cụ vun xới đất?</a:t>
            </a:r>
          </a:p>
          <a:p>
            <a:pPr eaLnBrk="1" hangingPunct="1"/>
            <a:endParaRPr lang="vi-VN" altLang="en-US" sz="3200">
              <a:solidFill>
                <a:srgbClr val="000000"/>
              </a:solidFill>
              <a:cs typeface="Arial" panose="020B0604020202020204" pitchFamily="34" charset="0"/>
            </a:endParaRPr>
          </a:p>
          <a:p>
            <a:pPr eaLnBrk="1" hangingPunct="1">
              <a:buFontTx/>
              <a:buChar char="-"/>
            </a:pPr>
            <a:r>
              <a:rPr lang="vi-VN" altLang="en-US" sz="3200">
                <a:solidFill>
                  <a:srgbClr val="0000FF"/>
                </a:solidFill>
                <a:cs typeface="Arial" panose="020B0604020202020204" pitchFamily="34" charset="0"/>
              </a:rPr>
              <a:t>Dầm xới, cuốc</a:t>
            </a:r>
          </a:p>
          <a:p>
            <a:pPr eaLnBrk="1" hangingPunct="1"/>
            <a:endParaRPr lang="vi-VN" altLang="en-US" sz="3200">
              <a:solidFill>
                <a:srgbClr val="000000"/>
              </a:solidFill>
              <a:cs typeface="Arial" panose="020B0604020202020204" pitchFamily="34" charset="0"/>
            </a:endParaRPr>
          </a:p>
          <a:p>
            <a:pPr eaLnBrk="1" hangingPunct="1"/>
            <a:r>
              <a:rPr lang="vi-VN" altLang="en-US" sz="3200">
                <a:solidFill>
                  <a:srgbClr val="000000"/>
                </a:solidFill>
                <a:cs typeface="Arial" panose="020B0604020202020204" pitchFamily="34" charset="0"/>
              </a:rPr>
              <a:t>Cách xới đất của nông dân trong hình 3 ?</a:t>
            </a:r>
          </a:p>
          <a:p>
            <a:pPr eaLnBrk="1" hangingPunct="1"/>
            <a:endParaRPr lang="vi-VN" altLang="en-US" sz="3200">
              <a:solidFill>
                <a:srgbClr val="000000"/>
              </a:solidFill>
              <a:cs typeface="Arial" panose="020B0604020202020204" pitchFamily="34" charset="0"/>
            </a:endParaRPr>
          </a:p>
          <a:p>
            <a:pPr eaLnBrk="1" hangingPunct="1"/>
            <a:r>
              <a:rPr lang="vi-VN" altLang="en-US" sz="3200">
                <a:solidFill>
                  <a:srgbClr val="0000FF"/>
                </a:solidFill>
                <a:cs typeface="Arial" panose="020B0604020202020204" pitchFamily="34" charset="0"/>
              </a:rPr>
              <a:t>- Hai người nông dân đang xới đất bằng cuốc.</a:t>
            </a:r>
            <a:endParaRPr lang="en-US" altLang="en-US" sz="3200">
              <a:solidFill>
                <a:srgbClr val="0000FF"/>
              </a:solidFill>
              <a:cs typeface="Arial" panose="020B0604020202020204" pitchFamily="34" charset="0"/>
            </a:endParaRPr>
          </a:p>
        </p:txBody>
      </p:sp>
      <p:sp>
        <p:nvSpPr>
          <p:cNvPr id="11" name="TextBox 10">
            <a:extLst>
              <a:ext uri="{FF2B5EF4-FFF2-40B4-BE49-F238E27FC236}">
                <a16:creationId xmlns:a16="http://schemas.microsoft.com/office/drawing/2014/main" id="{749012ED-D3FE-70B1-97C9-D2E5B099C8A7}"/>
              </a:ext>
            </a:extLst>
          </p:cNvPr>
          <p:cNvSpPr txBox="1">
            <a:spLocks noChangeArrowheads="1"/>
          </p:cNvSpPr>
          <p:nvPr/>
        </p:nvSpPr>
        <p:spPr bwMode="auto">
          <a:xfrm>
            <a:off x="0" y="53975"/>
            <a:ext cx="441960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2800" b="1">
                <a:solidFill>
                  <a:srgbClr val="00B050"/>
                </a:solidFill>
                <a:cs typeface="Arial" panose="020B0604020202020204" pitchFamily="34" charset="0"/>
              </a:rPr>
              <a:t>b) Cách tiến hành</a:t>
            </a:r>
            <a:endParaRPr lang="en-US" altLang="en-US" sz="2800" b="1">
              <a:solidFill>
                <a:srgbClr val="00B050"/>
              </a:solidFill>
              <a:cs typeface="Arial" panose="020B0604020202020204" pitchFamily="34" charset="0"/>
            </a:endParaRPr>
          </a:p>
        </p:txBody>
      </p:sp>
      <p:sp>
        <p:nvSpPr>
          <p:cNvPr id="13" name="TextBox 12">
            <a:extLst>
              <a:ext uri="{FF2B5EF4-FFF2-40B4-BE49-F238E27FC236}">
                <a16:creationId xmlns:a16="http://schemas.microsoft.com/office/drawing/2014/main" id="{7939C76B-170F-E205-0F2E-5014D85EE512}"/>
              </a:ext>
            </a:extLst>
          </p:cNvPr>
          <p:cNvSpPr txBox="1">
            <a:spLocks noChangeArrowheads="1"/>
          </p:cNvSpPr>
          <p:nvPr/>
        </p:nvSpPr>
        <p:spPr bwMode="auto">
          <a:xfrm>
            <a:off x="0" y="914400"/>
            <a:ext cx="4419600" cy="5940425"/>
          </a:xfrm>
          <a:prstGeom prst="rect">
            <a:avLst/>
          </a:prstGeom>
          <a:solidFill>
            <a:schemeClr val="accent6">
              <a:lumMod val="20000"/>
              <a:lumOff val="80000"/>
            </a:schemeClr>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defRPr/>
            </a:pPr>
            <a:r>
              <a:rPr lang="vi-VN" sz="3200" b="1" dirty="0">
                <a:solidFill>
                  <a:srgbClr val="FF0000"/>
                </a:solidFill>
              </a:rPr>
              <a:t>Chú ý</a:t>
            </a:r>
          </a:p>
          <a:p>
            <a:pPr algn="just" eaLnBrk="1" hangingPunct="1">
              <a:defRPr/>
            </a:pPr>
            <a:r>
              <a:rPr lang="vi-VN" sz="3200" b="1" dirty="0">
                <a:solidFill>
                  <a:srgbClr val="0000FF"/>
                </a:solidFill>
              </a:rPr>
              <a:t>-</a:t>
            </a:r>
            <a:r>
              <a:rPr lang="en-US" sz="3200" b="1" dirty="0">
                <a:solidFill>
                  <a:srgbClr val="0000FF"/>
                </a:solidFill>
              </a:rPr>
              <a:t> </a:t>
            </a:r>
            <a:r>
              <a:rPr lang="vi-VN" sz="3200" b="1" dirty="0">
                <a:solidFill>
                  <a:srgbClr val="0000FF"/>
                </a:solidFill>
              </a:rPr>
              <a:t>Không làm gãy cây hoặc làm cây bị sây sát</a:t>
            </a:r>
          </a:p>
          <a:p>
            <a:pPr algn="just" eaLnBrk="1" hangingPunct="1">
              <a:defRPr/>
            </a:pPr>
            <a:endParaRPr lang="vi-VN" sz="3200" b="1" dirty="0">
              <a:solidFill>
                <a:srgbClr val="0000FF"/>
              </a:solidFill>
            </a:endParaRPr>
          </a:p>
          <a:p>
            <a:pPr algn="just" eaLnBrk="1" hangingPunct="1">
              <a:defRPr/>
            </a:pPr>
            <a:r>
              <a:rPr lang="vi-VN" sz="3200" b="1" dirty="0">
                <a:solidFill>
                  <a:srgbClr val="0000FF"/>
                </a:solidFill>
              </a:rPr>
              <a:t>-</a:t>
            </a:r>
            <a:r>
              <a:rPr lang="en-US" sz="3200" b="1" dirty="0">
                <a:solidFill>
                  <a:srgbClr val="0000FF"/>
                </a:solidFill>
              </a:rPr>
              <a:t> </a:t>
            </a:r>
            <a:r>
              <a:rPr lang="vi-VN" sz="3200" b="1" dirty="0">
                <a:solidFill>
                  <a:srgbClr val="0000FF"/>
                </a:solidFill>
              </a:rPr>
              <a:t>Kết hợp xới đất với vun gốc. Xới nhẹ trên mặt đất và vun đất vào gốc nhưng không vun quá cao làm lấp thân cây.</a:t>
            </a:r>
          </a:p>
          <a:p>
            <a:pPr eaLnBrk="1" hangingPunct="1">
              <a:defRPr/>
            </a:pPr>
            <a:endParaRPr lang="en-US" sz="2800"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5848"/>
                                        </p:tgtEl>
                                        <p:attrNameLst>
                                          <p:attrName>style.visibility</p:attrName>
                                        </p:attrNameLst>
                                      </p:cBhvr>
                                      <p:to>
                                        <p:strVal val="visible"/>
                                      </p:to>
                                    </p:set>
                                    <p:animEffect transition="in" filter="box(in)">
                                      <p:cBhvr>
                                        <p:cTn id="12" dur="500"/>
                                        <p:tgtEl>
                                          <p:spTgt spid="3584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blinds(horizontal)">
                                      <p:cBhvr>
                                        <p:cTn id="17" dur="500"/>
                                        <p:tgtEl>
                                          <p:spTgt spid="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box(in)">
                                      <p:cBhvr>
                                        <p:cTn id="22" dur="500"/>
                                        <p:tgtEl>
                                          <p:spTgt spid="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checkerboard(across)">
                                      <p:cBhvr>
                                        <p:cTn id="27" dur="500"/>
                                        <p:tgtEl>
                                          <p:spTgt spid="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9">
                                            <p:txEl>
                                              <p:pRg st="6" end="6"/>
                                            </p:txEl>
                                          </p:spTgt>
                                        </p:tgtEl>
                                        <p:attrNameLst>
                                          <p:attrName>style.visibility</p:attrName>
                                        </p:attrNameLst>
                                      </p:cBhvr>
                                      <p:to>
                                        <p:strVal val="visible"/>
                                      </p:to>
                                    </p:set>
                                    <p:animEffect transition="in" filter="diamond(in)">
                                      <p:cBhvr>
                                        <p:cTn id="32" dur="2000"/>
                                        <p:tgtEl>
                                          <p:spTgt spid="9">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nodeType="clickEffect">
                                  <p:stCondLst>
                                    <p:cond delay="0"/>
                                  </p:stCondLst>
                                  <p:childTnLst>
                                    <p:animEffect transition="out" filter="blinds(horizontal)">
                                      <p:cBhvr>
                                        <p:cTn id="36" dur="500"/>
                                        <p:tgtEl>
                                          <p:spTgt spid="9">
                                            <p:txEl>
                                              <p:pRg st="0" end="0"/>
                                            </p:txEl>
                                          </p:spTgt>
                                        </p:tgtEl>
                                      </p:cBhvr>
                                    </p:animEffect>
                                    <p:set>
                                      <p:cBhvr>
                                        <p:cTn id="37" dur="1" fill="hold">
                                          <p:stCondLst>
                                            <p:cond delay="499"/>
                                          </p:stCondLst>
                                        </p:cTn>
                                        <p:tgtEl>
                                          <p:spTgt spid="9">
                                            <p:txEl>
                                              <p:pRg st="0" end="0"/>
                                            </p:txEl>
                                          </p:spTgt>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9">
                                            <p:txEl>
                                              <p:pRg st="2" end="2"/>
                                            </p:txEl>
                                          </p:spTgt>
                                        </p:tgtEl>
                                      </p:cBhvr>
                                    </p:animEffect>
                                    <p:set>
                                      <p:cBhvr>
                                        <p:cTn id="40" dur="1" fill="hold">
                                          <p:stCondLst>
                                            <p:cond delay="499"/>
                                          </p:stCondLst>
                                        </p:cTn>
                                        <p:tgtEl>
                                          <p:spTgt spid="9">
                                            <p:txEl>
                                              <p:pRg st="2" end="2"/>
                                            </p:txEl>
                                          </p:spTgt>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500"/>
                                        <p:tgtEl>
                                          <p:spTgt spid="9">
                                            <p:txEl>
                                              <p:pRg st="4" end="4"/>
                                            </p:txEl>
                                          </p:spTgt>
                                        </p:tgtEl>
                                      </p:cBhvr>
                                    </p:animEffect>
                                    <p:set>
                                      <p:cBhvr>
                                        <p:cTn id="43" dur="1" fill="hold">
                                          <p:stCondLst>
                                            <p:cond delay="499"/>
                                          </p:stCondLst>
                                        </p:cTn>
                                        <p:tgtEl>
                                          <p:spTgt spid="9">
                                            <p:txEl>
                                              <p:pRg st="4" end="4"/>
                                            </p:txEl>
                                          </p:spTgt>
                                        </p:tgtEl>
                                        <p:attrNameLst>
                                          <p:attrName>style.visibility</p:attrName>
                                        </p:attrNameLst>
                                      </p:cBhvr>
                                      <p:to>
                                        <p:strVal val="hidden"/>
                                      </p:to>
                                    </p:set>
                                  </p:childTnLst>
                                </p:cTn>
                              </p:par>
                              <p:par>
                                <p:cTn id="44" presetID="3" presetClass="exit" presetSubtype="10" fill="hold" nodeType="withEffect">
                                  <p:stCondLst>
                                    <p:cond delay="0"/>
                                  </p:stCondLst>
                                  <p:childTnLst>
                                    <p:animEffect transition="out" filter="blinds(horizontal)">
                                      <p:cBhvr>
                                        <p:cTn id="45" dur="500"/>
                                        <p:tgtEl>
                                          <p:spTgt spid="9">
                                            <p:txEl>
                                              <p:pRg st="6" end="6"/>
                                            </p:txEl>
                                          </p:spTgt>
                                        </p:tgtEl>
                                      </p:cBhvr>
                                    </p:animEffect>
                                    <p:set>
                                      <p:cBhvr>
                                        <p:cTn id="46" dur="1" fill="hold">
                                          <p:stCondLst>
                                            <p:cond delay="499"/>
                                          </p:stCondLst>
                                        </p:cTn>
                                        <p:tgtEl>
                                          <p:spTgt spid="9">
                                            <p:txEl>
                                              <p:pRg st="6" end="6"/>
                                            </p:txEl>
                                          </p:spTgt>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blinds(horizontal)">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4" descr="Picture2">
            <a:extLst>
              <a:ext uri="{FF2B5EF4-FFF2-40B4-BE49-F238E27FC236}">
                <a16:creationId xmlns:a16="http://schemas.microsoft.com/office/drawing/2014/main" id="{F6F02F7C-4DE5-451E-1570-169E862B4F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WordArt 4">
            <a:extLst>
              <a:ext uri="{FF2B5EF4-FFF2-40B4-BE49-F238E27FC236}">
                <a16:creationId xmlns:a16="http://schemas.microsoft.com/office/drawing/2014/main" id="{651440B3-7D1C-E644-0B88-0E00095B12DD}"/>
              </a:ext>
            </a:extLst>
          </p:cNvPr>
          <p:cNvSpPr>
            <a:spLocks noChangeArrowheads="1" noChangeShapeType="1" noTextEdit="1"/>
          </p:cNvSpPr>
          <p:nvPr/>
        </p:nvSpPr>
        <p:spPr bwMode="auto">
          <a:xfrm>
            <a:off x="1752600" y="1905000"/>
            <a:ext cx="6019800" cy="12652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vi-VN" sz="3600" b="1" kern="10">
                <a:solidFill>
                  <a:srgbClr val="FFFF00"/>
                </a:soli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TRÒ CHƠI</a:t>
            </a:r>
            <a:endParaRPr lang="en-US" sz="3600" b="1" kern="10">
              <a:solidFill>
                <a:srgbClr val="FFFF00"/>
              </a:soli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60423" name="Text Box 7">
            <a:extLst>
              <a:ext uri="{FF2B5EF4-FFF2-40B4-BE49-F238E27FC236}">
                <a16:creationId xmlns:a16="http://schemas.microsoft.com/office/drawing/2014/main" id="{0C476232-590B-1786-D684-60CDFF136771}"/>
              </a:ext>
            </a:extLst>
          </p:cNvPr>
          <p:cNvSpPr txBox="1">
            <a:spLocks noChangeArrowheads="1"/>
          </p:cNvSpPr>
          <p:nvPr/>
        </p:nvSpPr>
        <p:spPr bwMode="auto">
          <a:xfrm>
            <a:off x="1295400" y="3467100"/>
            <a:ext cx="6477000" cy="7699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4400" b="1">
                <a:solidFill>
                  <a:srgbClr val="FF0066"/>
                </a:solidFill>
                <a:cs typeface="Arial" panose="020B0604020202020204" pitchFamily="34" charset="0"/>
              </a:rPr>
              <a:t>Giúp Rùa con tìm mẹ</a:t>
            </a:r>
          </a:p>
        </p:txBody>
      </p:sp>
      <p:pic>
        <p:nvPicPr>
          <p:cNvPr id="178181" name="Picture 2">
            <a:extLst>
              <a:ext uri="{FF2B5EF4-FFF2-40B4-BE49-F238E27FC236}">
                <a16:creationId xmlns:a16="http://schemas.microsoft.com/office/drawing/2014/main" id="{2DC01AD5-B83E-51C6-9F0B-27A38D43FA6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54350" y="4418013"/>
            <a:ext cx="1828800" cy="178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blinds(horizontal)">
                                      <p:cBhvr>
                                        <p:cTn id="7" dur="500"/>
                                        <p:tgtEl>
                                          <p:spTgt spid="163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0423"/>
                                        </p:tgtEl>
                                        <p:attrNameLst>
                                          <p:attrName>style.visibility</p:attrName>
                                        </p:attrNameLst>
                                      </p:cBhvr>
                                      <p:to>
                                        <p:strVal val="visible"/>
                                      </p:to>
                                    </p:set>
                                    <p:animEffect transition="in" filter="box(in)">
                                      <p:cBhvr>
                                        <p:cTn id="12" dur="500"/>
                                        <p:tgtEl>
                                          <p:spTgt spid="60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8" descr="vit vang">
            <a:extLst>
              <a:ext uri="{FF2B5EF4-FFF2-40B4-BE49-F238E27FC236}">
                <a16:creationId xmlns:a16="http://schemas.microsoft.com/office/drawing/2014/main" id="{30A71492-8A67-34D6-C8C2-09432ACFCD1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0"/>
            <a:ext cx="152400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3" name="Picture 12" descr="daoô">
            <a:extLst>
              <a:ext uri="{FF2B5EF4-FFF2-40B4-BE49-F238E27FC236}">
                <a16:creationId xmlns:a16="http://schemas.microsoft.com/office/drawing/2014/main" id="{18946376-5990-19EE-AA82-4C77C9566E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34000"/>
            <a:ext cx="914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9204" name="Picture 13" descr="c">
            <a:extLst>
              <a:ext uri="{FF2B5EF4-FFF2-40B4-BE49-F238E27FC236}">
                <a16:creationId xmlns:a16="http://schemas.microsoft.com/office/drawing/2014/main" id="{171D8F23-5CAD-C2BD-C3E4-BBD76164BF0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6482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Rectangle 16">
            <a:extLst>
              <a:ext uri="{FF2B5EF4-FFF2-40B4-BE49-F238E27FC236}">
                <a16:creationId xmlns:a16="http://schemas.microsoft.com/office/drawing/2014/main" id="{E9646FEF-F0BD-1BEB-CB01-DB01E8DC0EBA}"/>
              </a:ext>
            </a:extLst>
          </p:cNvPr>
          <p:cNvSpPr>
            <a:spLocks noChangeArrowheads="1"/>
          </p:cNvSpPr>
          <p:nvPr/>
        </p:nvSpPr>
        <p:spPr bwMode="auto">
          <a:xfrm>
            <a:off x="1828800" y="1371600"/>
            <a:ext cx="6019800" cy="4267200"/>
          </a:xfrm>
          <a:prstGeom prst="rect">
            <a:avLst/>
          </a:prstGeom>
          <a:gradFill rotWithShape="1">
            <a:gsLst>
              <a:gs pos="0">
                <a:schemeClr val="bg1"/>
              </a:gs>
              <a:gs pos="100000">
                <a:srgbClr val="FFCCCC"/>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solidFill>
                <a:srgbClr val="000000"/>
              </a:solidFill>
              <a:cs typeface="Arial" panose="020B0604020202020204" pitchFamily="34" charset="0"/>
            </a:endParaRPr>
          </a:p>
        </p:txBody>
      </p:sp>
      <p:sp>
        <p:nvSpPr>
          <p:cNvPr id="27665" name="Text Box 17">
            <a:extLst>
              <a:ext uri="{FF2B5EF4-FFF2-40B4-BE49-F238E27FC236}">
                <a16:creationId xmlns:a16="http://schemas.microsoft.com/office/drawing/2014/main" id="{2C0F86C2-60BF-619C-B769-86B7541163FB}"/>
              </a:ext>
            </a:extLst>
          </p:cNvPr>
          <p:cNvSpPr txBox="1">
            <a:spLocks noChangeArrowheads="1"/>
          </p:cNvSpPr>
          <p:nvPr/>
        </p:nvSpPr>
        <p:spPr bwMode="auto">
          <a:xfrm>
            <a:off x="2209800" y="1676400"/>
            <a:ext cx="5029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en-US" sz="2800" b="1">
                <a:solidFill>
                  <a:srgbClr val="000000"/>
                </a:solidFill>
                <a:latin typeface="Times New Roman" panose="02020603050405020304" pitchFamily="18" charset="0"/>
                <a:cs typeface="Arial" panose="020B0604020202020204" pitchFamily="34" charset="0"/>
              </a:rPr>
              <a:t>Người ta tưới nước cho rau hoa bằng những cách nào?</a:t>
            </a:r>
            <a:endParaRPr lang="en-US" altLang="en-US" sz="2800" b="1">
              <a:solidFill>
                <a:srgbClr val="000000"/>
              </a:solidFill>
              <a:latin typeface="Times New Roman" panose="02020603050405020304" pitchFamily="18" charset="0"/>
              <a:cs typeface="Arial" panose="020B0604020202020204" pitchFamily="34" charset="0"/>
            </a:endParaRPr>
          </a:p>
        </p:txBody>
      </p:sp>
      <p:sp>
        <p:nvSpPr>
          <p:cNvPr id="27668" name="Text Box 20">
            <a:extLst>
              <a:ext uri="{FF2B5EF4-FFF2-40B4-BE49-F238E27FC236}">
                <a16:creationId xmlns:a16="http://schemas.microsoft.com/office/drawing/2014/main" id="{85ADFB53-0D85-E06F-FCB5-C9EEADFAC352}"/>
              </a:ext>
            </a:extLst>
          </p:cNvPr>
          <p:cNvSpPr txBox="1">
            <a:spLocks noChangeArrowheads="1"/>
          </p:cNvSpPr>
          <p:nvPr/>
        </p:nvSpPr>
        <p:spPr bwMode="auto">
          <a:xfrm>
            <a:off x="2438400" y="4572000"/>
            <a:ext cx="480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en-US" sz="2400">
                <a:solidFill>
                  <a:srgbClr val="000000"/>
                </a:solidFill>
                <a:latin typeface="Times New Roman" panose="02020603050405020304" pitchFamily="18" charset="0"/>
                <a:cs typeface="Arial" panose="020B0604020202020204" pitchFamily="34" charset="0"/>
              </a:rPr>
              <a:t>c</a:t>
            </a:r>
            <a:r>
              <a:rPr lang="en-US" altLang="en-US" sz="2400">
                <a:solidFill>
                  <a:srgbClr val="000000"/>
                </a:solidFill>
                <a:latin typeface="Times New Roman" panose="02020603050405020304" pitchFamily="18" charset="0"/>
                <a:cs typeface="Arial" panose="020B0604020202020204" pitchFamily="34" charset="0"/>
              </a:rPr>
              <a:t>.</a:t>
            </a:r>
            <a:r>
              <a:rPr lang="vi-VN" altLang="en-US" sz="2400">
                <a:solidFill>
                  <a:srgbClr val="000000"/>
                </a:solidFill>
                <a:latin typeface="Times New Roman" panose="02020603050405020304" pitchFamily="18" charset="0"/>
                <a:cs typeface="Arial" panose="020B0604020202020204" pitchFamily="34" charset="0"/>
              </a:rPr>
              <a:t> Tất cả các ý trên đều đúng</a:t>
            </a:r>
            <a:endParaRPr lang="en-US" altLang="en-US" sz="2400">
              <a:solidFill>
                <a:srgbClr val="000000"/>
              </a:solidFill>
              <a:latin typeface="Times New Roman" panose="02020603050405020304" pitchFamily="18" charset="0"/>
              <a:cs typeface="Arial" panose="020B0604020202020204" pitchFamily="34" charset="0"/>
            </a:endParaRPr>
          </a:p>
        </p:txBody>
      </p:sp>
      <p:sp>
        <p:nvSpPr>
          <p:cNvPr id="27669" name="Text Box 21">
            <a:extLst>
              <a:ext uri="{FF2B5EF4-FFF2-40B4-BE49-F238E27FC236}">
                <a16:creationId xmlns:a16="http://schemas.microsoft.com/office/drawing/2014/main" id="{894BB8C1-0485-21E9-BEA6-29E871EF9BD2}"/>
              </a:ext>
            </a:extLst>
          </p:cNvPr>
          <p:cNvSpPr txBox="1">
            <a:spLocks noChangeArrowheads="1"/>
          </p:cNvSpPr>
          <p:nvPr/>
        </p:nvSpPr>
        <p:spPr bwMode="auto">
          <a:xfrm>
            <a:off x="2438400" y="2895600"/>
            <a:ext cx="480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00"/>
                </a:solidFill>
                <a:latin typeface="Times New Roman" panose="02020603050405020304" pitchFamily="18" charset="0"/>
                <a:cs typeface="Arial" panose="020B0604020202020204" pitchFamily="34" charset="0"/>
              </a:rPr>
              <a:t>a. </a:t>
            </a:r>
            <a:r>
              <a:rPr lang="vi-VN" altLang="en-US" sz="2400">
                <a:solidFill>
                  <a:srgbClr val="000000"/>
                </a:solidFill>
                <a:latin typeface="Times New Roman" panose="02020603050405020304" pitchFamily="18" charset="0"/>
                <a:cs typeface="Arial" panose="020B0604020202020204" pitchFamily="34" charset="0"/>
              </a:rPr>
              <a:t>Tưới bằng gáo, bình có vòi sen</a:t>
            </a:r>
            <a:endParaRPr lang="en-US" altLang="en-US" sz="2400">
              <a:solidFill>
                <a:srgbClr val="000000"/>
              </a:solidFill>
              <a:latin typeface="Times New Roman" panose="02020603050405020304" pitchFamily="18" charset="0"/>
              <a:cs typeface="Arial" panose="020B0604020202020204" pitchFamily="34" charset="0"/>
            </a:endParaRPr>
          </a:p>
        </p:txBody>
      </p:sp>
      <p:sp>
        <p:nvSpPr>
          <p:cNvPr id="27670" name="Text Box 22">
            <a:extLst>
              <a:ext uri="{FF2B5EF4-FFF2-40B4-BE49-F238E27FC236}">
                <a16:creationId xmlns:a16="http://schemas.microsoft.com/office/drawing/2014/main" id="{2388074A-BB49-FC5B-FFD1-52548B0FFD5B}"/>
              </a:ext>
            </a:extLst>
          </p:cNvPr>
          <p:cNvSpPr txBox="1">
            <a:spLocks noChangeArrowheads="1"/>
          </p:cNvSpPr>
          <p:nvPr/>
        </p:nvSpPr>
        <p:spPr bwMode="auto">
          <a:xfrm>
            <a:off x="2438400" y="3733800"/>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en-US" sz="2400">
                <a:solidFill>
                  <a:srgbClr val="000000"/>
                </a:solidFill>
                <a:latin typeface="Times New Roman" panose="02020603050405020304" pitchFamily="18" charset="0"/>
                <a:cs typeface="Arial" panose="020B0604020202020204" pitchFamily="34" charset="0"/>
              </a:rPr>
              <a:t>b. Tưới bằng vòi phun hoặc bình xịt</a:t>
            </a:r>
            <a:endParaRPr lang="en-US" altLang="en-US" sz="2400">
              <a:solidFill>
                <a:srgbClr val="000000"/>
              </a:solidFill>
              <a:latin typeface="Times New Roman" panose="02020603050405020304" pitchFamily="18" charset="0"/>
              <a:cs typeface="Arial" panose="020B0604020202020204" pitchFamily="34" charset="0"/>
            </a:endParaRPr>
          </a:p>
        </p:txBody>
      </p:sp>
      <p:sp>
        <p:nvSpPr>
          <p:cNvPr id="27671" name="AutoShape 23">
            <a:extLst>
              <a:ext uri="{FF2B5EF4-FFF2-40B4-BE49-F238E27FC236}">
                <a16:creationId xmlns:a16="http://schemas.microsoft.com/office/drawing/2014/main" id="{A1B190A7-0EF6-5A18-C6FC-06B2F8B2DAC0}"/>
              </a:ext>
            </a:extLst>
          </p:cNvPr>
          <p:cNvSpPr>
            <a:spLocks noChangeArrowheads="1"/>
          </p:cNvSpPr>
          <p:nvPr/>
        </p:nvSpPr>
        <p:spPr bwMode="auto">
          <a:xfrm>
            <a:off x="1676400" y="1600200"/>
            <a:ext cx="5791200" cy="1676400"/>
          </a:xfrm>
          <a:prstGeom prst="wedgeEllipseCallout">
            <a:avLst>
              <a:gd name="adj1" fmla="val 62875"/>
              <a:gd name="adj2" fmla="val -86551"/>
            </a:avLst>
          </a:prstGeom>
          <a:solidFill>
            <a:srgbClr val="FFFF00"/>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b="1">
                <a:solidFill>
                  <a:srgbClr val="FF0000"/>
                </a:solidFill>
                <a:latin typeface="Times New Roman" panose="02020603050405020304" pitchFamily="18" charset="0"/>
                <a:cs typeface="Arial" panose="020B0604020202020204" pitchFamily="34" charset="0"/>
              </a:rPr>
              <a:t>Hãy đi thẳng và tiếp tục hỏi b</a:t>
            </a:r>
            <a:r>
              <a:rPr lang="vi-VN" altLang="en-US" sz="3200" b="1">
                <a:solidFill>
                  <a:srgbClr val="FF0000"/>
                </a:solidFill>
                <a:latin typeface="Times New Roman" panose="02020603050405020304" pitchFamily="18" charset="0"/>
                <a:cs typeface="Arial" panose="020B0604020202020204" pitchFamily="34" charset="0"/>
              </a:rPr>
              <a:t>ạ</a:t>
            </a:r>
            <a:r>
              <a:rPr lang="en-US" altLang="en-US" sz="3200" b="1">
                <a:solidFill>
                  <a:srgbClr val="FF0000"/>
                </a:solidFill>
                <a:latin typeface="Times New Roman" panose="02020603050405020304" pitchFamily="18" charset="0"/>
                <a:cs typeface="Arial" panose="020B0604020202020204" pitchFamily="34" charset="0"/>
              </a:rPr>
              <a:t>n Ngựa nhé!</a:t>
            </a:r>
          </a:p>
        </p:txBody>
      </p:sp>
      <p:sp>
        <p:nvSpPr>
          <p:cNvPr id="27672" name="AutoShape 24">
            <a:extLst>
              <a:ext uri="{FF2B5EF4-FFF2-40B4-BE49-F238E27FC236}">
                <a16:creationId xmlns:a16="http://schemas.microsoft.com/office/drawing/2014/main" id="{9A379341-39F2-7444-F4D3-899919B02CB3}"/>
              </a:ext>
            </a:extLst>
          </p:cNvPr>
          <p:cNvSpPr>
            <a:spLocks noChangeArrowheads="1"/>
          </p:cNvSpPr>
          <p:nvPr/>
        </p:nvSpPr>
        <p:spPr bwMode="auto">
          <a:xfrm>
            <a:off x="2209800" y="3505200"/>
            <a:ext cx="3200400" cy="609600"/>
          </a:xfrm>
          <a:prstGeom prst="wedgeEllipseCallout">
            <a:avLst>
              <a:gd name="adj1" fmla="val -60912"/>
              <a:gd name="adj2" fmla="val 96875"/>
            </a:avLst>
          </a:prstGeom>
          <a:solidFill>
            <a:schemeClr val="accent6">
              <a:lumMod val="60000"/>
              <a:lumOff val="40000"/>
            </a:schemeClr>
          </a:solidFill>
          <a:ln w="9525">
            <a:solidFill>
              <a:schemeClr val="tx1"/>
            </a:solidFill>
            <a:miter lim="800000"/>
            <a:headEnd/>
            <a:tailEnd/>
          </a:ln>
        </p:spPr>
        <p:txBody>
          <a:bodyPr/>
          <a:lstStyle/>
          <a:p>
            <a:pPr algn="ctr" eaLnBrk="1" hangingPunct="1">
              <a:defRPr/>
            </a:pPr>
            <a:r>
              <a:rPr lang="en-US" sz="2400" b="1" dirty="0" err="1">
                <a:solidFill>
                  <a:srgbClr val="FF0000"/>
                </a:solidFill>
                <a:latin typeface="Times New Roman" pitchFamily="18" charset="0"/>
                <a:cs typeface="Arial" pitchFamily="34" charset="0"/>
              </a:rPr>
              <a:t>Cảm</a:t>
            </a:r>
            <a:r>
              <a:rPr lang="en-US" sz="2400" b="1" dirty="0">
                <a:solidFill>
                  <a:srgbClr val="FF0000"/>
                </a:solidFill>
                <a:latin typeface="Times New Roman" pitchFamily="18" charset="0"/>
                <a:cs typeface="Arial" pitchFamily="34" charset="0"/>
              </a:rPr>
              <a:t> </a:t>
            </a:r>
            <a:r>
              <a:rPr lang="en-US" sz="2400" b="1" dirty="0" err="1">
                <a:solidFill>
                  <a:srgbClr val="FF0000"/>
                </a:solidFill>
                <a:latin typeface="Times New Roman" pitchFamily="18" charset="0"/>
                <a:cs typeface="Arial" pitchFamily="34" charset="0"/>
              </a:rPr>
              <a:t>ơn</a:t>
            </a:r>
            <a:r>
              <a:rPr lang="en-US" sz="2400" b="1" dirty="0">
                <a:solidFill>
                  <a:srgbClr val="FF0000"/>
                </a:solidFill>
                <a:latin typeface="Times New Roman" pitchFamily="18" charset="0"/>
                <a:cs typeface="Arial" pitchFamily="34" charset="0"/>
              </a:rPr>
              <a:t> </a:t>
            </a:r>
            <a:r>
              <a:rPr lang="en-US" sz="2400" b="1" dirty="0" err="1">
                <a:solidFill>
                  <a:srgbClr val="FF0000"/>
                </a:solidFill>
                <a:latin typeface="Times New Roman" pitchFamily="18" charset="0"/>
                <a:cs typeface="Arial" pitchFamily="34" charset="0"/>
              </a:rPr>
              <a:t>bạn</a:t>
            </a:r>
            <a:r>
              <a:rPr lang="en-US" sz="2400" b="1" dirty="0">
                <a:solidFill>
                  <a:srgbClr val="FF0000"/>
                </a:solidFill>
                <a:latin typeface="Times New Roman" pitchFamily="18" charset="0"/>
                <a:cs typeface="Arial" pitchFamily="34" charset="0"/>
              </a:rPr>
              <a:t>!</a:t>
            </a:r>
          </a:p>
        </p:txBody>
      </p:sp>
      <p:pic>
        <p:nvPicPr>
          <p:cNvPr id="179212" name="Picture 14">
            <a:extLst>
              <a:ext uri="{FF2B5EF4-FFF2-40B4-BE49-F238E27FC236}">
                <a16:creationId xmlns:a16="http://schemas.microsoft.com/office/drawing/2014/main" id="{2F2D0DB1-459F-BAEF-CB2F-080877D77D3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88" y="3810000"/>
            <a:ext cx="1828801"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7664"/>
                                        </p:tgtEl>
                                        <p:attrNameLst>
                                          <p:attrName>style.visibility</p:attrName>
                                        </p:attrNameLst>
                                      </p:cBhvr>
                                      <p:to>
                                        <p:strVal val="visible"/>
                                      </p:to>
                                    </p:set>
                                    <p:animEffect transition="in" filter="dissolve">
                                      <p:cBhvr>
                                        <p:cTn id="7" dur="500"/>
                                        <p:tgtEl>
                                          <p:spTgt spid="27664"/>
                                        </p:tgtEl>
                                      </p:cBhvr>
                                    </p:animEffect>
                                  </p:childTnLst>
                                </p:cTn>
                              </p:par>
                              <p:par>
                                <p:cTn id="8" presetID="9" presetClass="entr" presetSubtype="0" fill="hold" nodeType="withEffect">
                                  <p:stCondLst>
                                    <p:cond delay="0"/>
                                  </p:stCondLst>
                                  <p:childTnLst>
                                    <p:set>
                                      <p:cBhvr>
                                        <p:cTn id="9" dur="1" fill="hold">
                                          <p:stCondLst>
                                            <p:cond delay="0"/>
                                          </p:stCondLst>
                                        </p:cTn>
                                        <p:tgtEl>
                                          <p:spTgt spid="27665"/>
                                        </p:tgtEl>
                                        <p:attrNameLst>
                                          <p:attrName>style.visibility</p:attrName>
                                        </p:attrNameLst>
                                      </p:cBhvr>
                                      <p:to>
                                        <p:strVal val="visible"/>
                                      </p:to>
                                    </p:set>
                                    <p:animEffect transition="in" filter="dissolve">
                                      <p:cBhvr>
                                        <p:cTn id="10" dur="500"/>
                                        <p:tgtEl>
                                          <p:spTgt spid="27665"/>
                                        </p:tgtEl>
                                      </p:cBhvr>
                                    </p:animEffect>
                                  </p:childTnLst>
                                </p:cTn>
                              </p:par>
                              <p:par>
                                <p:cTn id="11" presetID="9" presetClass="entr" presetSubtype="0" fill="hold" nodeType="withEffect">
                                  <p:stCondLst>
                                    <p:cond delay="0"/>
                                  </p:stCondLst>
                                  <p:iterate type="lt">
                                    <p:tmPct val="0"/>
                                  </p:iterate>
                                  <p:childTnLst>
                                    <p:set>
                                      <p:cBhvr>
                                        <p:cTn id="12" dur="1" fill="hold">
                                          <p:stCondLst>
                                            <p:cond delay="0"/>
                                          </p:stCondLst>
                                        </p:cTn>
                                        <p:tgtEl>
                                          <p:spTgt spid="27668"/>
                                        </p:tgtEl>
                                        <p:attrNameLst>
                                          <p:attrName>style.visibility</p:attrName>
                                        </p:attrNameLst>
                                      </p:cBhvr>
                                      <p:to>
                                        <p:strVal val="visible"/>
                                      </p:to>
                                    </p:set>
                                    <p:animEffect transition="in" filter="dissolve">
                                      <p:cBhvr>
                                        <p:cTn id="13" dur="500"/>
                                        <p:tgtEl>
                                          <p:spTgt spid="27668"/>
                                        </p:tgtEl>
                                      </p:cBhvr>
                                    </p:animEffect>
                                  </p:childTnLst>
                                </p:cTn>
                              </p:par>
                              <p:par>
                                <p:cTn id="14" presetID="9" presetClass="entr" presetSubtype="0" fill="hold" nodeType="withEffect">
                                  <p:stCondLst>
                                    <p:cond delay="0"/>
                                  </p:stCondLst>
                                  <p:childTnLst>
                                    <p:set>
                                      <p:cBhvr>
                                        <p:cTn id="15" dur="1" fill="hold">
                                          <p:stCondLst>
                                            <p:cond delay="0"/>
                                          </p:stCondLst>
                                        </p:cTn>
                                        <p:tgtEl>
                                          <p:spTgt spid="27669"/>
                                        </p:tgtEl>
                                        <p:attrNameLst>
                                          <p:attrName>style.visibility</p:attrName>
                                        </p:attrNameLst>
                                      </p:cBhvr>
                                      <p:to>
                                        <p:strVal val="visible"/>
                                      </p:to>
                                    </p:set>
                                    <p:animEffect transition="in" filter="dissolve">
                                      <p:cBhvr>
                                        <p:cTn id="16" dur="500"/>
                                        <p:tgtEl>
                                          <p:spTgt spid="27669"/>
                                        </p:tgtEl>
                                      </p:cBhvr>
                                    </p:animEffect>
                                  </p:childTnLst>
                                </p:cTn>
                              </p:par>
                              <p:par>
                                <p:cTn id="17" presetID="9" presetClass="entr" presetSubtype="0" fill="hold" nodeType="withEffect">
                                  <p:stCondLst>
                                    <p:cond delay="0"/>
                                  </p:stCondLst>
                                  <p:childTnLst>
                                    <p:set>
                                      <p:cBhvr>
                                        <p:cTn id="18" dur="1" fill="hold">
                                          <p:stCondLst>
                                            <p:cond delay="0"/>
                                          </p:stCondLst>
                                        </p:cTn>
                                        <p:tgtEl>
                                          <p:spTgt spid="27670"/>
                                        </p:tgtEl>
                                        <p:attrNameLst>
                                          <p:attrName>style.visibility</p:attrName>
                                        </p:attrNameLst>
                                      </p:cBhvr>
                                      <p:to>
                                        <p:strVal val="visible"/>
                                      </p:to>
                                    </p:set>
                                    <p:animEffect transition="in" filter="dissolve">
                                      <p:cBhvr>
                                        <p:cTn id="19" dur="500"/>
                                        <p:tgtEl>
                                          <p:spTgt spid="2767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8" presetClass="exit" presetSubtype="16" fill="hold" nodeType="clickEffect">
                                  <p:stCondLst>
                                    <p:cond delay="0"/>
                                  </p:stCondLst>
                                  <p:childTnLst>
                                    <p:animEffect transition="out" filter="diamond(in)">
                                      <p:cBhvr>
                                        <p:cTn id="23" dur="1000"/>
                                        <p:tgtEl>
                                          <p:spTgt spid="27669"/>
                                        </p:tgtEl>
                                      </p:cBhvr>
                                    </p:animEffect>
                                    <p:set>
                                      <p:cBhvr>
                                        <p:cTn id="24" dur="1" fill="hold">
                                          <p:stCondLst>
                                            <p:cond delay="999"/>
                                          </p:stCondLst>
                                        </p:cTn>
                                        <p:tgtEl>
                                          <p:spTgt spid="27669"/>
                                        </p:tgtEl>
                                        <p:attrNameLst>
                                          <p:attrName>style.visibility</p:attrName>
                                        </p:attrNameLst>
                                      </p:cBhvr>
                                      <p:to>
                                        <p:strVal val="hidden"/>
                                      </p:to>
                                    </p:set>
                                  </p:childTnLst>
                                </p:cTn>
                              </p:par>
                              <p:par>
                                <p:cTn id="25" presetID="8" presetClass="exit" presetSubtype="16" fill="hold" nodeType="withEffect">
                                  <p:stCondLst>
                                    <p:cond delay="0"/>
                                  </p:stCondLst>
                                  <p:childTnLst>
                                    <p:animEffect transition="out" filter="diamond(in)">
                                      <p:cBhvr>
                                        <p:cTn id="26" dur="1000"/>
                                        <p:tgtEl>
                                          <p:spTgt spid="27670"/>
                                        </p:tgtEl>
                                      </p:cBhvr>
                                    </p:animEffect>
                                    <p:set>
                                      <p:cBhvr>
                                        <p:cTn id="27" dur="1" fill="hold">
                                          <p:stCondLst>
                                            <p:cond delay="999"/>
                                          </p:stCondLst>
                                        </p:cTn>
                                        <p:tgtEl>
                                          <p:spTgt spid="27670"/>
                                        </p:tgtEl>
                                        <p:attrNameLst>
                                          <p:attrName>style.visibility</p:attrName>
                                        </p:attrNameLst>
                                      </p:cBhvr>
                                      <p:to>
                                        <p:strVal val="hidden"/>
                                      </p:to>
                                    </p:set>
                                  </p:childTnLst>
                                </p:cTn>
                              </p:par>
                              <p:par>
                                <p:cTn id="28" presetID="20" presetClass="emph" presetSubtype="0" fill="hold" nodeType="withEffect">
                                  <p:stCondLst>
                                    <p:cond delay="0"/>
                                  </p:stCondLst>
                                  <p:iterate type="lt">
                                    <p:tmPct val="10000"/>
                                  </p:iterate>
                                  <p:childTnLst>
                                    <p:set>
                                      <p:cBhvr override="childStyle">
                                        <p:cTn id="29" dur="500" autoRev="1" fill="hold"/>
                                        <p:tgtEl>
                                          <p:spTgt spid="27668"/>
                                        </p:tgtEl>
                                        <p:attrNameLst>
                                          <p:attrName>style.color</p:attrName>
                                        </p:attrNameLst>
                                      </p:cBhvr>
                                      <p:to>
                                        <p:clrVal>
                                          <a:srgbClr val="FF3300"/>
                                        </p:clrVal>
                                      </p:to>
                                    </p:set>
                                    <p:set>
                                      <p:cBhvr>
                                        <p:cTn id="30" dur="500" autoRev="1" fill="hold"/>
                                        <p:tgtEl>
                                          <p:spTgt spid="27668"/>
                                        </p:tgtEl>
                                        <p:attrNameLst>
                                          <p:attrName>fillcolor</p:attrName>
                                        </p:attrNameLst>
                                      </p:cBhvr>
                                      <p:to>
                                        <p:clrVal>
                                          <a:srgbClr val="FF3300"/>
                                        </p:clrVal>
                                      </p:to>
                                    </p:set>
                                    <p:set>
                                      <p:cBhvr>
                                        <p:cTn id="31" dur="500" autoRev="1" fill="hold"/>
                                        <p:tgtEl>
                                          <p:spTgt spid="27668"/>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xit" presetSubtype="4" fill="hold" nodeType="clickEffect">
                                  <p:stCondLst>
                                    <p:cond delay="0"/>
                                  </p:stCondLst>
                                  <p:childTnLst>
                                    <p:animEffect transition="out" filter="wheel(4)">
                                      <p:cBhvr>
                                        <p:cTn id="35" dur="1000"/>
                                        <p:tgtEl>
                                          <p:spTgt spid="27664"/>
                                        </p:tgtEl>
                                      </p:cBhvr>
                                    </p:animEffect>
                                    <p:set>
                                      <p:cBhvr>
                                        <p:cTn id="36" dur="1" fill="hold">
                                          <p:stCondLst>
                                            <p:cond delay="999"/>
                                          </p:stCondLst>
                                        </p:cTn>
                                        <p:tgtEl>
                                          <p:spTgt spid="27664"/>
                                        </p:tgtEl>
                                        <p:attrNameLst>
                                          <p:attrName>style.visibility</p:attrName>
                                        </p:attrNameLst>
                                      </p:cBhvr>
                                      <p:to>
                                        <p:strVal val="hidden"/>
                                      </p:to>
                                    </p:set>
                                  </p:childTnLst>
                                </p:cTn>
                              </p:par>
                              <p:par>
                                <p:cTn id="37" presetID="21" presetClass="exit" presetSubtype="4" fill="hold" nodeType="withEffect">
                                  <p:stCondLst>
                                    <p:cond delay="0"/>
                                  </p:stCondLst>
                                  <p:childTnLst>
                                    <p:animEffect transition="out" filter="wheel(4)">
                                      <p:cBhvr>
                                        <p:cTn id="38" dur="1000"/>
                                        <p:tgtEl>
                                          <p:spTgt spid="27665"/>
                                        </p:tgtEl>
                                      </p:cBhvr>
                                    </p:animEffect>
                                    <p:set>
                                      <p:cBhvr>
                                        <p:cTn id="39" dur="1" fill="hold">
                                          <p:stCondLst>
                                            <p:cond delay="999"/>
                                          </p:stCondLst>
                                        </p:cTn>
                                        <p:tgtEl>
                                          <p:spTgt spid="27665"/>
                                        </p:tgtEl>
                                        <p:attrNameLst>
                                          <p:attrName>style.visibility</p:attrName>
                                        </p:attrNameLst>
                                      </p:cBhvr>
                                      <p:to>
                                        <p:strVal val="hidden"/>
                                      </p:to>
                                    </p:set>
                                  </p:childTnLst>
                                </p:cTn>
                              </p:par>
                              <p:par>
                                <p:cTn id="40" presetID="21" presetClass="exit" presetSubtype="4" fill="hold" nodeType="withEffect">
                                  <p:stCondLst>
                                    <p:cond delay="0"/>
                                  </p:stCondLst>
                                  <p:iterate type="lt">
                                    <p:tmPct val="0"/>
                                  </p:iterate>
                                  <p:childTnLst>
                                    <p:animEffect transition="out" filter="wheel(4)">
                                      <p:cBhvr>
                                        <p:cTn id="41" dur="1000"/>
                                        <p:tgtEl>
                                          <p:spTgt spid="27668"/>
                                        </p:tgtEl>
                                      </p:cBhvr>
                                    </p:animEffect>
                                    <p:set>
                                      <p:cBhvr>
                                        <p:cTn id="42" dur="1" fill="hold">
                                          <p:stCondLst>
                                            <p:cond delay="999"/>
                                          </p:stCondLst>
                                        </p:cTn>
                                        <p:tgtEl>
                                          <p:spTgt spid="27668"/>
                                        </p:tgtEl>
                                        <p:attrNameLst>
                                          <p:attrName>style.visibility</p:attrName>
                                        </p:attrNameLst>
                                      </p:cBhvr>
                                      <p:to>
                                        <p:strVal val="hidden"/>
                                      </p:to>
                                    </p:set>
                                  </p:childTnLst>
                                </p:cTn>
                              </p:par>
                              <p:par>
                                <p:cTn id="43" presetID="21" presetClass="exit" presetSubtype="4" fill="hold" nodeType="withEffect">
                                  <p:stCondLst>
                                    <p:cond delay="0"/>
                                  </p:stCondLst>
                                  <p:childTnLst>
                                    <p:animEffect transition="out" filter="wheel(4)">
                                      <p:cBhvr>
                                        <p:cTn id="44" dur="1000"/>
                                        <p:tgtEl>
                                          <p:spTgt spid="27669"/>
                                        </p:tgtEl>
                                      </p:cBhvr>
                                    </p:animEffect>
                                    <p:set>
                                      <p:cBhvr>
                                        <p:cTn id="45" dur="1" fill="hold">
                                          <p:stCondLst>
                                            <p:cond delay="999"/>
                                          </p:stCondLst>
                                        </p:cTn>
                                        <p:tgtEl>
                                          <p:spTgt spid="27669"/>
                                        </p:tgtEl>
                                        <p:attrNameLst>
                                          <p:attrName>style.visibility</p:attrName>
                                        </p:attrNameLst>
                                      </p:cBhvr>
                                      <p:to>
                                        <p:strVal val="hidden"/>
                                      </p:to>
                                    </p:set>
                                  </p:childTnLst>
                                </p:cTn>
                              </p:par>
                              <p:par>
                                <p:cTn id="46" presetID="21" presetClass="exit" presetSubtype="4" fill="hold" nodeType="withEffect">
                                  <p:stCondLst>
                                    <p:cond delay="0"/>
                                  </p:stCondLst>
                                  <p:childTnLst>
                                    <p:animEffect transition="out" filter="wheel(4)">
                                      <p:cBhvr>
                                        <p:cTn id="47" dur="1000"/>
                                        <p:tgtEl>
                                          <p:spTgt spid="27670"/>
                                        </p:tgtEl>
                                      </p:cBhvr>
                                    </p:animEffect>
                                    <p:set>
                                      <p:cBhvr>
                                        <p:cTn id="48" dur="1" fill="hold">
                                          <p:stCondLst>
                                            <p:cond delay="999"/>
                                          </p:stCondLst>
                                        </p:cTn>
                                        <p:tgtEl>
                                          <p:spTgt spid="27670"/>
                                        </p:tgtEl>
                                        <p:attrNameLst>
                                          <p:attrName>style.visibility</p:attrName>
                                        </p:attrNameLst>
                                      </p:cBhvr>
                                      <p:to>
                                        <p:strVal val="hidden"/>
                                      </p:to>
                                    </p:set>
                                  </p:childTnLst>
                                </p:cTn>
                              </p:par>
                              <p:par>
                                <p:cTn id="49" presetID="4" presetClass="entr" presetSubtype="16" fill="hold" nodeType="withEffect">
                                  <p:stCondLst>
                                    <p:cond delay="0"/>
                                  </p:stCondLst>
                                  <p:childTnLst>
                                    <p:set>
                                      <p:cBhvr>
                                        <p:cTn id="50" dur="1" fill="hold">
                                          <p:stCondLst>
                                            <p:cond delay="0"/>
                                          </p:stCondLst>
                                        </p:cTn>
                                        <p:tgtEl>
                                          <p:spTgt spid="27671"/>
                                        </p:tgtEl>
                                        <p:attrNameLst>
                                          <p:attrName>style.visibility</p:attrName>
                                        </p:attrNameLst>
                                      </p:cBhvr>
                                      <p:to>
                                        <p:strVal val="visible"/>
                                      </p:to>
                                    </p:set>
                                    <p:animEffect transition="in" filter="box(in)">
                                      <p:cBhvr>
                                        <p:cTn id="51" dur="500"/>
                                        <p:tgtEl>
                                          <p:spTgt spid="27671"/>
                                        </p:tgtEl>
                                      </p:cBhvr>
                                    </p:animEffect>
                                  </p:childTnLst>
                                </p:cTn>
                              </p:par>
                            </p:childTnLst>
                          </p:cTn>
                        </p:par>
                        <p:par>
                          <p:cTn id="52" fill="hold" nodeType="afterGroup">
                            <p:stCondLst>
                              <p:cond delay="1000"/>
                            </p:stCondLst>
                            <p:childTnLst>
                              <p:par>
                                <p:cTn id="53" presetID="9" presetClass="entr" presetSubtype="0" fill="hold" nodeType="afterEffect">
                                  <p:stCondLst>
                                    <p:cond delay="0"/>
                                  </p:stCondLst>
                                  <p:childTnLst>
                                    <p:set>
                                      <p:cBhvr>
                                        <p:cTn id="54" dur="1" fill="hold">
                                          <p:stCondLst>
                                            <p:cond delay="0"/>
                                          </p:stCondLst>
                                        </p:cTn>
                                        <p:tgtEl>
                                          <p:spTgt spid="27672"/>
                                        </p:tgtEl>
                                        <p:attrNameLst>
                                          <p:attrName>style.visibility</p:attrName>
                                        </p:attrNameLst>
                                      </p:cBhvr>
                                      <p:to>
                                        <p:strVal val="visible"/>
                                      </p:to>
                                    </p:set>
                                    <p:animEffect transition="in" filter="dissolve">
                                      <p:cBhvr>
                                        <p:cTn id="55" dur="500"/>
                                        <p:tgtEl>
                                          <p:spTgt spid="276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4" grpId="0" animBg="1"/>
      <p:bldP spid="27664" grpId="1" animBg="1"/>
      <p:bldP spid="27665" grpId="0"/>
      <p:bldP spid="27665" grpId="1"/>
      <p:bldP spid="27668" grpId="0"/>
      <p:bldP spid="27668" grpId="1"/>
      <p:bldP spid="27668" grpId="2"/>
      <p:bldP spid="27669" grpId="0"/>
      <p:bldP spid="27669" grpId="1"/>
      <p:bldP spid="27669" grpId="2"/>
      <p:bldP spid="27670" grpId="0"/>
      <p:bldP spid="27670" grpId="1"/>
      <p:bldP spid="27670" grpId="2"/>
      <p:bldP spid="27671" grpId="0" animBg="1"/>
      <p:bldP spid="2767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11" descr="tulips_orange_ha">
            <a:extLst>
              <a:ext uri="{FF2B5EF4-FFF2-40B4-BE49-F238E27FC236}">
                <a16:creationId xmlns:a16="http://schemas.microsoft.com/office/drawing/2014/main" id="{26192CAD-843D-F7DA-B9DF-3CE602EDA25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450138" y="4818063"/>
            <a:ext cx="1703387"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27" name="Picture 4" descr="Snail-02-june">
            <a:extLst>
              <a:ext uri="{FF2B5EF4-FFF2-40B4-BE49-F238E27FC236}">
                <a16:creationId xmlns:a16="http://schemas.microsoft.com/office/drawing/2014/main" id="{3FA4FF92-9B12-0B3A-9CC4-4D3413D905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5029200"/>
            <a:ext cx="1447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28" name="Picture 5" descr="soi">
            <a:extLst>
              <a:ext uri="{FF2B5EF4-FFF2-40B4-BE49-F238E27FC236}">
                <a16:creationId xmlns:a16="http://schemas.microsoft.com/office/drawing/2014/main" id="{C926A797-0B60-4BFF-EE2E-F35C06C398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686550"/>
            <a:ext cx="91440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29" name="Picture 7" descr="Abelha_07">
            <a:extLst>
              <a:ext uri="{FF2B5EF4-FFF2-40B4-BE49-F238E27FC236}">
                <a16:creationId xmlns:a16="http://schemas.microsoft.com/office/drawing/2014/main" id="{8B0EA4FC-8FE7-6CE0-E481-2AB3885D4B4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48600" y="4191000"/>
            <a:ext cx="9144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30" name="Picture 14" descr="jjklkl">
            <a:extLst>
              <a:ext uri="{FF2B5EF4-FFF2-40B4-BE49-F238E27FC236}">
                <a16:creationId xmlns:a16="http://schemas.microsoft.com/office/drawing/2014/main" id="{C50E5640-9619-9CF0-7A9C-19C21444F3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6096000"/>
            <a:ext cx="7924800"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2" name="Rectangle 16">
            <a:extLst>
              <a:ext uri="{FF2B5EF4-FFF2-40B4-BE49-F238E27FC236}">
                <a16:creationId xmlns:a16="http://schemas.microsoft.com/office/drawing/2014/main" id="{3B0A4482-A193-53EB-F685-3680857522EA}"/>
              </a:ext>
            </a:extLst>
          </p:cNvPr>
          <p:cNvSpPr>
            <a:spLocks noChangeArrowheads="1"/>
          </p:cNvSpPr>
          <p:nvPr/>
        </p:nvSpPr>
        <p:spPr bwMode="auto">
          <a:xfrm>
            <a:off x="914400" y="152400"/>
            <a:ext cx="7010400" cy="4267200"/>
          </a:xfrm>
          <a:prstGeom prst="rect">
            <a:avLst/>
          </a:prstGeom>
          <a:gradFill rotWithShape="1">
            <a:gsLst>
              <a:gs pos="0">
                <a:schemeClr val="bg1"/>
              </a:gs>
              <a:gs pos="100000">
                <a:srgbClr val="CC99FF"/>
              </a:gs>
            </a:gsLst>
            <a:path path="shape">
              <a:fillToRect l="50000" t="50000" r="50000" b="50000"/>
            </a:path>
          </a:gra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ltLang="en-US">
              <a:solidFill>
                <a:srgbClr val="000000"/>
              </a:solidFill>
              <a:cs typeface="Arial" panose="020B0604020202020204" pitchFamily="34" charset="0"/>
            </a:endParaRPr>
          </a:p>
        </p:txBody>
      </p:sp>
      <p:sp>
        <p:nvSpPr>
          <p:cNvPr id="29713" name="Text Box 17">
            <a:extLst>
              <a:ext uri="{FF2B5EF4-FFF2-40B4-BE49-F238E27FC236}">
                <a16:creationId xmlns:a16="http://schemas.microsoft.com/office/drawing/2014/main" id="{7AFCA779-BC4E-3219-C6A1-ABBD11ABEA5D}"/>
              </a:ext>
            </a:extLst>
          </p:cNvPr>
          <p:cNvSpPr txBox="1">
            <a:spLocks noChangeArrowheads="1"/>
          </p:cNvSpPr>
          <p:nvPr/>
        </p:nvSpPr>
        <p:spPr bwMode="auto">
          <a:xfrm>
            <a:off x="1143000" y="2209800"/>
            <a:ext cx="685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00"/>
                </a:solidFill>
                <a:latin typeface="Times New Roman" panose="02020603050405020304" pitchFamily="18" charset="0"/>
                <a:cs typeface="Arial" panose="020B0604020202020204" pitchFamily="34" charset="0"/>
              </a:rPr>
              <a:t>b. </a:t>
            </a:r>
            <a:r>
              <a:rPr lang="vi-VN" altLang="en-US" sz="2400">
                <a:solidFill>
                  <a:srgbClr val="000000"/>
                </a:solidFill>
                <a:latin typeface="Times New Roman" panose="02020603050405020304" pitchFamily="18" charset="0"/>
                <a:cs typeface="Arial" panose="020B0604020202020204" pitchFamily="34" charset="0"/>
              </a:rPr>
              <a:t>Vì ba em hay làm nên em làm theo</a:t>
            </a:r>
            <a:r>
              <a:rPr lang="en-US" altLang="en-US" sz="2400">
                <a:solidFill>
                  <a:srgbClr val="000000"/>
                </a:solidFill>
                <a:latin typeface="Times New Roman" panose="02020603050405020304" pitchFamily="18" charset="0"/>
                <a:cs typeface="Arial" panose="020B0604020202020204" pitchFamily="34" charset="0"/>
              </a:rPr>
              <a:t>.</a:t>
            </a:r>
          </a:p>
        </p:txBody>
      </p:sp>
      <p:sp>
        <p:nvSpPr>
          <p:cNvPr id="29714" name="Text Box 18">
            <a:extLst>
              <a:ext uri="{FF2B5EF4-FFF2-40B4-BE49-F238E27FC236}">
                <a16:creationId xmlns:a16="http://schemas.microsoft.com/office/drawing/2014/main" id="{70D97159-97D0-3EF7-F648-7C30AD042000}"/>
              </a:ext>
            </a:extLst>
          </p:cNvPr>
          <p:cNvSpPr txBox="1">
            <a:spLocks noChangeArrowheads="1"/>
          </p:cNvSpPr>
          <p:nvPr/>
        </p:nvSpPr>
        <p:spPr bwMode="auto">
          <a:xfrm>
            <a:off x="1143000" y="1447800"/>
            <a:ext cx="624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solidFill>
                  <a:srgbClr val="000000"/>
                </a:solidFill>
                <a:latin typeface="Times New Roman" panose="02020603050405020304" pitchFamily="18" charset="0"/>
                <a:cs typeface="Arial" panose="020B0604020202020204" pitchFamily="34" charset="0"/>
              </a:rPr>
              <a:t>a.</a:t>
            </a:r>
            <a:r>
              <a:rPr lang="vi-VN" altLang="en-US" sz="2400">
                <a:solidFill>
                  <a:srgbClr val="000000"/>
                </a:solidFill>
                <a:latin typeface="Times New Roman" panose="02020603050405020304" pitchFamily="18" charset="0"/>
                <a:cs typeface="Arial" panose="020B0604020202020204" pitchFamily="34" charset="0"/>
              </a:rPr>
              <a:t> Vì mẹ em bắt em nhổ cỏ.</a:t>
            </a:r>
            <a:endParaRPr lang="en-US" altLang="en-US" sz="2400">
              <a:solidFill>
                <a:srgbClr val="000000"/>
              </a:solidFill>
              <a:latin typeface="Times New Roman" panose="02020603050405020304" pitchFamily="18" charset="0"/>
              <a:cs typeface="Arial" panose="020B0604020202020204" pitchFamily="34" charset="0"/>
            </a:endParaRPr>
          </a:p>
        </p:txBody>
      </p:sp>
      <p:sp>
        <p:nvSpPr>
          <p:cNvPr id="29715" name="Text Box 19">
            <a:extLst>
              <a:ext uri="{FF2B5EF4-FFF2-40B4-BE49-F238E27FC236}">
                <a16:creationId xmlns:a16="http://schemas.microsoft.com/office/drawing/2014/main" id="{ECE39C3B-38D5-102E-BE39-D29CC3CB66AA}"/>
              </a:ext>
            </a:extLst>
          </p:cNvPr>
          <p:cNvSpPr txBox="1">
            <a:spLocks noChangeArrowheads="1"/>
          </p:cNvSpPr>
          <p:nvPr/>
        </p:nvSpPr>
        <p:spPr bwMode="auto">
          <a:xfrm>
            <a:off x="1143000" y="2895600"/>
            <a:ext cx="65532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a:solidFill>
                  <a:srgbClr val="000000"/>
                </a:solidFill>
                <a:latin typeface="Times New Roman" panose="02020603050405020304" pitchFamily="18" charset="0"/>
                <a:cs typeface="Arial" panose="020B0604020202020204" pitchFamily="34" charset="0"/>
              </a:rPr>
              <a:t>c. </a:t>
            </a:r>
            <a:r>
              <a:rPr lang="vi-VN" altLang="en-US" sz="2400">
                <a:solidFill>
                  <a:srgbClr val="000000"/>
                </a:solidFill>
                <a:latin typeface="Times New Roman" panose="02020603050405020304" pitchFamily="18" charset="0"/>
                <a:cs typeface="Arial" panose="020B0604020202020204" pitchFamily="34" charset="0"/>
              </a:rPr>
              <a:t>Để cỏ không hút tranh nước, chất dinh dưỡng trong đất của rau, hoa.</a:t>
            </a:r>
            <a:endParaRPr lang="en-US" altLang="en-US" sz="2800">
              <a:solidFill>
                <a:srgbClr val="000000"/>
              </a:solidFill>
              <a:latin typeface="Times New Roman" panose="02020603050405020304" pitchFamily="18" charset="0"/>
              <a:cs typeface="Arial" panose="020B0604020202020204" pitchFamily="34" charset="0"/>
            </a:endParaRPr>
          </a:p>
        </p:txBody>
      </p:sp>
      <p:sp>
        <p:nvSpPr>
          <p:cNvPr id="29716" name="Text Box 20">
            <a:extLst>
              <a:ext uri="{FF2B5EF4-FFF2-40B4-BE49-F238E27FC236}">
                <a16:creationId xmlns:a16="http://schemas.microsoft.com/office/drawing/2014/main" id="{A6461FB0-46A0-65C7-719D-61D928B3806A}"/>
              </a:ext>
            </a:extLst>
          </p:cNvPr>
          <p:cNvSpPr txBox="1">
            <a:spLocks noChangeArrowheads="1"/>
          </p:cNvSpPr>
          <p:nvPr/>
        </p:nvSpPr>
        <p:spPr bwMode="auto">
          <a:xfrm>
            <a:off x="1752600" y="304800"/>
            <a:ext cx="4724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vi-VN" altLang="en-US">
              <a:solidFill>
                <a:srgbClr val="000000"/>
              </a:solidFill>
              <a:cs typeface="Arial" panose="020B0604020202020204" pitchFamily="34" charset="0"/>
            </a:endParaRPr>
          </a:p>
        </p:txBody>
      </p:sp>
      <p:sp>
        <p:nvSpPr>
          <p:cNvPr id="29717" name="Text Box 21">
            <a:extLst>
              <a:ext uri="{FF2B5EF4-FFF2-40B4-BE49-F238E27FC236}">
                <a16:creationId xmlns:a16="http://schemas.microsoft.com/office/drawing/2014/main" id="{38FE004B-B313-D8B6-B01A-489CD45A8B6A}"/>
              </a:ext>
            </a:extLst>
          </p:cNvPr>
          <p:cNvSpPr txBox="1">
            <a:spLocks noChangeArrowheads="1"/>
          </p:cNvSpPr>
          <p:nvPr/>
        </p:nvSpPr>
        <p:spPr bwMode="auto">
          <a:xfrm>
            <a:off x="1295400" y="457200"/>
            <a:ext cx="624840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altLang="en-US" sz="2800" b="1">
                <a:solidFill>
                  <a:srgbClr val="FF0000"/>
                </a:solidFill>
                <a:latin typeface="Times New Roman" panose="02020603050405020304" pitchFamily="18" charset="0"/>
                <a:cs typeface="Arial" panose="020B0604020202020204" pitchFamily="34" charset="0"/>
              </a:rPr>
              <a:t>Tại sao phải nhổ cỏ cho rau, hoa?</a:t>
            </a:r>
            <a:r>
              <a:rPr lang="en-US" altLang="en-US" sz="2800" b="1">
                <a:solidFill>
                  <a:srgbClr val="FF0000"/>
                </a:solidFill>
                <a:latin typeface="Times New Roman" panose="02020603050405020304" pitchFamily="18" charset="0"/>
                <a:cs typeface="Arial" panose="020B0604020202020204" pitchFamily="34" charset="0"/>
              </a:rPr>
              <a:t> </a:t>
            </a:r>
          </a:p>
        </p:txBody>
      </p:sp>
      <p:pic>
        <p:nvPicPr>
          <p:cNvPr id="180237" name="Picture 16">
            <a:extLst>
              <a:ext uri="{FF2B5EF4-FFF2-40B4-BE49-F238E27FC236}">
                <a16:creationId xmlns:a16="http://schemas.microsoft.com/office/drawing/2014/main" id="{1DB09BF6-5E83-9144-B522-7282B431A5D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572000"/>
            <a:ext cx="1828800" cy="178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utoShape 17">
            <a:extLst>
              <a:ext uri="{FF2B5EF4-FFF2-40B4-BE49-F238E27FC236}">
                <a16:creationId xmlns:a16="http://schemas.microsoft.com/office/drawing/2014/main" id="{583E978F-52D4-86A7-D927-49404022251E}"/>
              </a:ext>
            </a:extLst>
          </p:cNvPr>
          <p:cNvSpPr>
            <a:spLocks noChangeArrowheads="1"/>
          </p:cNvSpPr>
          <p:nvPr/>
        </p:nvSpPr>
        <p:spPr bwMode="auto">
          <a:xfrm>
            <a:off x="2590800" y="3200400"/>
            <a:ext cx="4038600" cy="1676400"/>
          </a:xfrm>
          <a:prstGeom prst="wedgeEllipseCallout">
            <a:avLst>
              <a:gd name="adj1" fmla="val 40278"/>
              <a:gd name="adj2" fmla="val 79185"/>
            </a:avLst>
          </a:prstGeom>
          <a:solidFill>
            <a:srgbClr val="00B0F0"/>
          </a:solidFill>
          <a:ln w="9525">
            <a:solidFill>
              <a:schemeClr val="tx1"/>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FF0000"/>
                </a:solidFill>
                <a:latin typeface="Times New Roman" panose="02020603050405020304" pitchFamily="18" charset="0"/>
                <a:cs typeface="Arial" panose="020B0604020202020204" pitchFamily="34" charset="0"/>
              </a:rPr>
              <a:t>Tôi sẽ dẫn bạn đến gặp mẹ của mình!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9712"/>
                                        </p:tgtEl>
                                        <p:attrNameLst>
                                          <p:attrName>style.visibility</p:attrName>
                                        </p:attrNameLst>
                                      </p:cBhvr>
                                      <p:to>
                                        <p:strVal val="visible"/>
                                      </p:to>
                                    </p:set>
                                    <p:animEffect transition="in" filter="diamond(in)">
                                      <p:cBhvr>
                                        <p:cTn id="7" dur="1000"/>
                                        <p:tgtEl>
                                          <p:spTgt spid="29712"/>
                                        </p:tgtEl>
                                      </p:cBhvr>
                                    </p:animEffect>
                                  </p:childTnLst>
                                </p:cTn>
                              </p:par>
                              <p:par>
                                <p:cTn id="8" presetID="8" presetClass="entr" presetSubtype="16" fill="hold" nodeType="withEffect">
                                  <p:stCondLst>
                                    <p:cond delay="0"/>
                                  </p:stCondLst>
                                  <p:childTnLst>
                                    <p:set>
                                      <p:cBhvr>
                                        <p:cTn id="9" dur="1" fill="hold">
                                          <p:stCondLst>
                                            <p:cond delay="0"/>
                                          </p:stCondLst>
                                        </p:cTn>
                                        <p:tgtEl>
                                          <p:spTgt spid="29713"/>
                                        </p:tgtEl>
                                        <p:attrNameLst>
                                          <p:attrName>style.visibility</p:attrName>
                                        </p:attrNameLst>
                                      </p:cBhvr>
                                      <p:to>
                                        <p:strVal val="visible"/>
                                      </p:to>
                                    </p:set>
                                    <p:animEffect transition="in" filter="diamond(in)">
                                      <p:cBhvr>
                                        <p:cTn id="10" dur="1000"/>
                                        <p:tgtEl>
                                          <p:spTgt spid="29713"/>
                                        </p:tgtEl>
                                      </p:cBhvr>
                                    </p:animEffect>
                                  </p:childTnLst>
                                </p:cTn>
                              </p:par>
                              <p:par>
                                <p:cTn id="11" presetID="8" presetClass="entr" presetSubtype="16" fill="hold" nodeType="withEffect">
                                  <p:stCondLst>
                                    <p:cond delay="0"/>
                                  </p:stCondLst>
                                  <p:childTnLst>
                                    <p:set>
                                      <p:cBhvr>
                                        <p:cTn id="12" dur="1" fill="hold">
                                          <p:stCondLst>
                                            <p:cond delay="0"/>
                                          </p:stCondLst>
                                        </p:cTn>
                                        <p:tgtEl>
                                          <p:spTgt spid="29714"/>
                                        </p:tgtEl>
                                        <p:attrNameLst>
                                          <p:attrName>style.visibility</p:attrName>
                                        </p:attrNameLst>
                                      </p:cBhvr>
                                      <p:to>
                                        <p:strVal val="visible"/>
                                      </p:to>
                                    </p:set>
                                    <p:animEffect transition="in" filter="diamond(in)">
                                      <p:cBhvr>
                                        <p:cTn id="13" dur="1000"/>
                                        <p:tgtEl>
                                          <p:spTgt spid="29714"/>
                                        </p:tgtEl>
                                      </p:cBhvr>
                                    </p:animEffect>
                                  </p:childTnLst>
                                </p:cTn>
                              </p:par>
                              <p:par>
                                <p:cTn id="14" presetID="8" presetClass="entr" presetSubtype="16" fill="hold" nodeType="withEffect">
                                  <p:stCondLst>
                                    <p:cond delay="0"/>
                                  </p:stCondLst>
                                  <p:iterate type="lt">
                                    <p:tmPct val="0"/>
                                  </p:iterate>
                                  <p:childTnLst>
                                    <p:set>
                                      <p:cBhvr>
                                        <p:cTn id="15" dur="1" fill="hold">
                                          <p:stCondLst>
                                            <p:cond delay="0"/>
                                          </p:stCondLst>
                                        </p:cTn>
                                        <p:tgtEl>
                                          <p:spTgt spid="29715"/>
                                        </p:tgtEl>
                                        <p:attrNameLst>
                                          <p:attrName>style.visibility</p:attrName>
                                        </p:attrNameLst>
                                      </p:cBhvr>
                                      <p:to>
                                        <p:strVal val="visible"/>
                                      </p:to>
                                    </p:set>
                                    <p:animEffect transition="in" filter="diamond(in)">
                                      <p:cBhvr>
                                        <p:cTn id="16" dur="1000"/>
                                        <p:tgtEl>
                                          <p:spTgt spid="29715"/>
                                        </p:tgtEl>
                                      </p:cBhvr>
                                    </p:animEffect>
                                  </p:childTnLst>
                                </p:cTn>
                              </p:par>
                              <p:par>
                                <p:cTn id="17" presetID="8" presetClass="entr" presetSubtype="16" fill="hold" nodeType="withEffect">
                                  <p:stCondLst>
                                    <p:cond delay="0"/>
                                  </p:stCondLst>
                                  <p:childTnLst>
                                    <p:set>
                                      <p:cBhvr>
                                        <p:cTn id="18" dur="1" fill="hold">
                                          <p:stCondLst>
                                            <p:cond delay="0"/>
                                          </p:stCondLst>
                                        </p:cTn>
                                        <p:tgtEl>
                                          <p:spTgt spid="29716"/>
                                        </p:tgtEl>
                                        <p:attrNameLst>
                                          <p:attrName>style.visibility</p:attrName>
                                        </p:attrNameLst>
                                      </p:cBhvr>
                                      <p:to>
                                        <p:strVal val="visible"/>
                                      </p:to>
                                    </p:set>
                                    <p:animEffect transition="in" filter="diamond(in)">
                                      <p:cBhvr>
                                        <p:cTn id="19" dur="1000"/>
                                        <p:tgtEl>
                                          <p:spTgt spid="29716"/>
                                        </p:tgtEl>
                                      </p:cBhvr>
                                    </p:animEffect>
                                  </p:childTnLst>
                                </p:cTn>
                              </p:par>
                              <p:par>
                                <p:cTn id="20" presetID="8" presetClass="entr" presetSubtype="16" fill="hold" nodeType="withEffect">
                                  <p:stCondLst>
                                    <p:cond delay="0"/>
                                  </p:stCondLst>
                                  <p:childTnLst>
                                    <p:set>
                                      <p:cBhvr>
                                        <p:cTn id="21" dur="1" fill="hold">
                                          <p:stCondLst>
                                            <p:cond delay="0"/>
                                          </p:stCondLst>
                                        </p:cTn>
                                        <p:tgtEl>
                                          <p:spTgt spid="29717"/>
                                        </p:tgtEl>
                                        <p:attrNameLst>
                                          <p:attrName>style.visibility</p:attrName>
                                        </p:attrNameLst>
                                      </p:cBhvr>
                                      <p:to>
                                        <p:strVal val="visible"/>
                                      </p:to>
                                    </p:set>
                                    <p:animEffect transition="in" filter="diamond(in)">
                                      <p:cBhvr>
                                        <p:cTn id="22" dur="1000"/>
                                        <p:tgtEl>
                                          <p:spTgt spid="297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xit" presetSubtype="4" fill="hold" nodeType="clickEffect">
                                  <p:stCondLst>
                                    <p:cond delay="0"/>
                                  </p:stCondLst>
                                  <p:childTnLst>
                                    <p:animEffect transition="out" filter="wheel(4)">
                                      <p:cBhvr>
                                        <p:cTn id="26" dur="1000"/>
                                        <p:tgtEl>
                                          <p:spTgt spid="29714"/>
                                        </p:tgtEl>
                                      </p:cBhvr>
                                    </p:animEffect>
                                    <p:set>
                                      <p:cBhvr>
                                        <p:cTn id="27" dur="1" fill="hold">
                                          <p:stCondLst>
                                            <p:cond delay="999"/>
                                          </p:stCondLst>
                                        </p:cTn>
                                        <p:tgtEl>
                                          <p:spTgt spid="29714"/>
                                        </p:tgtEl>
                                        <p:attrNameLst>
                                          <p:attrName>style.visibility</p:attrName>
                                        </p:attrNameLst>
                                      </p:cBhvr>
                                      <p:to>
                                        <p:strVal val="hidden"/>
                                      </p:to>
                                    </p:set>
                                  </p:childTnLst>
                                </p:cTn>
                              </p:par>
                              <p:par>
                                <p:cTn id="28" presetID="21" presetClass="exit" presetSubtype="4" fill="hold" nodeType="withEffect">
                                  <p:stCondLst>
                                    <p:cond delay="0"/>
                                  </p:stCondLst>
                                  <p:childTnLst>
                                    <p:animEffect transition="out" filter="wheel(4)">
                                      <p:cBhvr>
                                        <p:cTn id="29" dur="1000"/>
                                        <p:tgtEl>
                                          <p:spTgt spid="29713"/>
                                        </p:tgtEl>
                                      </p:cBhvr>
                                    </p:animEffect>
                                    <p:set>
                                      <p:cBhvr>
                                        <p:cTn id="30" dur="1" fill="hold">
                                          <p:stCondLst>
                                            <p:cond delay="999"/>
                                          </p:stCondLst>
                                        </p:cTn>
                                        <p:tgtEl>
                                          <p:spTgt spid="29713"/>
                                        </p:tgtEl>
                                        <p:attrNameLst>
                                          <p:attrName>style.visibility</p:attrName>
                                        </p:attrNameLst>
                                      </p:cBhvr>
                                      <p:to>
                                        <p:strVal val="hidden"/>
                                      </p:to>
                                    </p:set>
                                  </p:childTnLst>
                                </p:cTn>
                              </p:par>
                              <p:par>
                                <p:cTn id="31" presetID="20" presetClass="emph" presetSubtype="0" fill="hold" nodeType="withEffect">
                                  <p:stCondLst>
                                    <p:cond delay="0"/>
                                  </p:stCondLst>
                                  <p:iterate type="lt">
                                    <p:tmPct val="10000"/>
                                  </p:iterate>
                                  <p:childTnLst>
                                    <p:set>
                                      <p:cBhvr override="childStyle">
                                        <p:cTn id="32" dur="500" autoRev="1" fill="hold"/>
                                        <p:tgtEl>
                                          <p:spTgt spid="29715"/>
                                        </p:tgtEl>
                                        <p:attrNameLst>
                                          <p:attrName>style.color</p:attrName>
                                        </p:attrNameLst>
                                      </p:cBhvr>
                                      <p:to>
                                        <p:clrVal>
                                          <a:srgbClr val="FF3300"/>
                                        </p:clrVal>
                                      </p:to>
                                    </p:set>
                                    <p:set>
                                      <p:cBhvr>
                                        <p:cTn id="33" dur="500" autoRev="1" fill="hold"/>
                                        <p:tgtEl>
                                          <p:spTgt spid="29715"/>
                                        </p:tgtEl>
                                        <p:attrNameLst>
                                          <p:attrName>fillcolor</p:attrName>
                                        </p:attrNameLst>
                                      </p:cBhvr>
                                      <p:to>
                                        <p:clrVal>
                                          <a:srgbClr val="FF3300"/>
                                        </p:clrVal>
                                      </p:to>
                                    </p:set>
                                    <p:set>
                                      <p:cBhvr>
                                        <p:cTn id="34" dur="500" autoRev="1" fill="hold"/>
                                        <p:tgtEl>
                                          <p:spTgt spid="29715"/>
                                        </p:tgtEl>
                                        <p:attrNameLst>
                                          <p:attrName>fill.type</p:attrName>
                                        </p:attrNameLst>
                                      </p:cBhvr>
                                      <p:to>
                                        <p:strVal val="solid"/>
                                      </p:to>
                                    </p:set>
                                  </p:childTnLst>
                                </p:cTn>
                              </p:par>
                              <p:par>
                                <p:cTn id="35" presetID="64" presetClass="path" presetSubtype="0" accel="50000" decel="50000" fill="hold" nodeType="withEffect">
                                  <p:stCondLst>
                                    <p:cond delay="0"/>
                                  </p:stCondLst>
                                  <p:iterate type="lt">
                                    <p:tmPct val="0"/>
                                  </p:iterate>
                                  <p:childTnLst>
                                    <p:animMotion origin="layout" path="M -0.00417 -0.02891 L -0.00833 -0.21087 " pathEditMode="relative" rAng="0" ptsTypes="AA">
                                      <p:cBhvr>
                                        <p:cTn id="36" dur="2000" fill="hold"/>
                                        <p:tgtEl>
                                          <p:spTgt spid="29715"/>
                                        </p:tgtEl>
                                        <p:attrNameLst>
                                          <p:attrName>ppt_x</p:attrName>
                                          <p:attrName>ppt_y</p:attrName>
                                        </p:attrNameLst>
                                      </p:cBhvr>
                                      <p:rCtr x="-208" y="-9110"/>
                                    </p:animMotion>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xit" presetSubtype="10" fill="hold" nodeType="clickEffect">
                                  <p:stCondLst>
                                    <p:cond delay="0"/>
                                  </p:stCondLst>
                                  <p:childTnLst>
                                    <p:animEffect transition="out" filter="checkerboard(across)">
                                      <p:cBhvr>
                                        <p:cTn id="40" dur="500"/>
                                        <p:tgtEl>
                                          <p:spTgt spid="29712"/>
                                        </p:tgtEl>
                                      </p:cBhvr>
                                    </p:animEffect>
                                    <p:set>
                                      <p:cBhvr>
                                        <p:cTn id="41" dur="1" fill="hold">
                                          <p:stCondLst>
                                            <p:cond delay="499"/>
                                          </p:stCondLst>
                                        </p:cTn>
                                        <p:tgtEl>
                                          <p:spTgt spid="29712"/>
                                        </p:tgtEl>
                                        <p:attrNameLst>
                                          <p:attrName>style.visibility</p:attrName>
                                        </p:attrNameLst>
                                      </p:cBhvr>
                                      <p:to>
                                        <p:strVal val="hidden"/>
                                      </p:to>
                                    </p:set>
                                  </p:childTnLst>
                                </p:cTn>
                              </p:par>
                              <p:par>
                                <p:cTn id="42" presetID="5" presetClass="exit" presetSubtype="10" fill="hold" nodeType="withEffect">
                                  <p:stCondLst>
                                    <p:cond delay="0"/>
                                  </p:stCondLst>
                                  <p:childTnLst>
                                    <p:animEffect transition="out" filter="checkerboard(across)">
                                      <p:cBhvr>
                                        <p:cTn id="43" dur="500"/>
                                        <p:tgtEl>
                                          <p:spTgt spid="29713"/>
                                        </p:tgtEl>
                                      </p:cBhvr>
                                    </p:animEffect>
                                    <p:set>
                                      <p:cBhvr>
                                        <p:cTn id="44" dur="1" fill="hold">
                                          <p:stCondLst>
                                            <p:cond delay="499"/>
                                          </p:stCondLst>
                                        </p:cTn>
                                        <p:tgtEl>
                                          <p:spTgt spid="29713"/>
                                        </p:tgtEl>
                                        <p:attrNameLst>
                                          <p:attrName>style.visibility</p:attrName>
                                        </p:attrNameLst>
                                      </p:cBhvr>
                                      <p:to>
                                        <p:strVal val="hidden"/>
                                      </p:to>
                                    </p:set>
                                  </p:childTnLst>
                                </p:cTn>
                              </p:par>
                              <p:par>
                                <p:cTn id="45" presetID="5" presetClass="exit" presetSubtype="10" fill="hold" nodeType="withEffect">
                                  <p:stCondLst>
                                    <p:cond delay="0"/>
                                  </p:stCondLst>
                                  <p:childTnLst>
                                    <p:animEffect transition="out" filter="checkerboard(across)">
                                      <p:cBhvr>
                                        <p:cTn id="46" dur="500"/>
                                        <p:tgtEl>
                                          <p:spTgt spid="29714"/>
                                        </p:tgtEl>
                                      </p:cBhvr>
                                    </p:animEffect>
                                    <p:set>
                                      <p:cBhvr>
                                        <p:cTn id="47" dur="1" fill="hold">
                                          <p:stCondLst>
                                            <p:cond delay="499"/>
                                          </p:stCondLst>
                                        </p:cTn>
                                        <p:tgtEl>
                                          <p:spTgt spid="29714"/>
                                        </p:tgtEl>
                                        <p:attrNameLst>
                                          <p:attrName>style.visibility</p:attrName>
                                        </p:attrNameLst>
                                      </p:cBhvr>
                                      <p:to>
                                        <p:strVal val="hidden"/>
                                      </p:to>
                                    </p:set>
                                  </p:childTnLst>
                                </p:cTn>
                              </p:par>
                              <p:par>
                                <p:cTn id="48" presetID="5" presetClass="exit" presetSubtype="10" fill="hold" nodeType="withEffect">
                                  <p:stCondLst>
                                    <p:cond delay="0"/>
                                  </p:stCondLst>
                                  <p:iterate type="lt">
                                    <p:tmPct val="0"/>
                                  </p:iterate>
                                  <p:childTnLst>
                                    <p:animEffect transition="out" filter="checkerboard(across)">
                                      <p:cBhvr>
                                        <p:cTn id="49" dur="500"/>
                                        <p:tgtEl>
                                          <p:spTgt spid="29715"/>
                                        </p:tgtEl>
                                      </p:cBhvr>
                                    </p:animEffect>
                                    <p:set>
                                      <p:cBhvr>
                                        <p:cTn id="50" dur="1" fill="hold">
                                          <p:stCondLst>
                                            <p:cond delay="499"/>
                                          </p:stCondLst>
                                        </p:cTn>
                                        <p:tgtEl>
                                          <p:spTgt spid="29715"/>
                                        </p:tgtEl>
                                        <p:attrNameLst>
                                          <p:attrName>style.visibility</p:attrName>
                                        </p:attrNameLst>
                                      </p:cBhvr>
                                      <p:to>
                                        <p:strVal val="hidden"/>
                                      </p:to>
                                    </p:set>
                                  </p:childTnLst>
                                </p:cTn>
                              </p:par>
                              <p:par>
                                <p:cTn id="51" presetID="5" presetClass="exit" presetSubtype="10" fill="hold" nodeType="withEffect">
                                  <p:stCondLst>
                                    <p:cond delay="0"/>
                                  </p:stCondLst>
                                  <p:childTnLst>
                                    <p:animEffect transition="out" filter="checkerboard(across)">
                                      <p:cBhvr>
                                        <p:cTn id="52" dur="500"/>
                                        <p:tgtEl>
                                          <p:spTgt spid="29716"/>
                                        </p:tgtEl>
                                      </p:cBhvr>
                                    </p:animEffect>
                                    <p:set>
                                      <p:cBhvr>
                                        <p:cTn id="53" dur="1" fill="hold">
                                          <p:stCondLst>
                                            <p:cond delay="499"/>
                                          </p:stCondLst>
                                        </p:cTn>
                                        <p:tgtEl>
                                          <p:spTgt spid="29716"/>
                                        </p:tgtEl>
                                        <p:attrNameLst>
                                          <p:attrName>style.visibility</p:attrName>
                                        </p:attrNameLst>
                                      </p:cBhvr>
                                      <p:to>
                                        <p:strVal val="hidden"/>
                                      </p:to>
                                    </p:set>
                                  </p:childTnLst>
                                </p:cTn>
                              </p:par>
                              <p:par>
                                <p:cTn id="54" presetID="5" presetClass="exit" presetSubtype="10" fill="hold" nodeType="withEffect">
                                  <p:stCondLst>
                                    <p:cond delay="0"/>
                                  </p:stCondLst>
                                  <p:childTnLst>
                                    <p:animEffect transition="out" filter="checkerboard(across)">
                                      <p:cBhvr>
                                        <p:cTn id="55" dur="500"/>
                                        <p:tgtEl>
                                          <p:spTgt spid="29717"/>
                                        </p:tgtEl>
                                      </p:cBhvr>
                                    </p:animEffect>
                                    <p:set>
                                      <p:cBhvr>
                                        <p:cTn id="56" dur="1" fill="hold">
                                          <p:stCondLst>
                                            <p:cond delay="499"/>
                                          </p:stCondLst>
                                        </p:cTn>
                                        <p:tgtEl>
                                          <p:spTgt spid="29717"/>
                                        </p:tgtEl>
                                        <p:attrNameLst>
                                          <p:attrName>style.visibility</p:attrName>
                                        </p:attrNameLst>
                                      </p:cBhvr>
                                      <p:to>
                                        <p:strVal val="hidden"/>
                                      </p:to>
                                    </p:set>
                                  </p:childTnLst>
                                </p:cTn>
                              </p:par>
                              <p:par>
                                <p:cTn id="57" presetID="9"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dissolve">
                                      <p:cBhvr>
                                        <p:cTn id="5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2" grpId="0" animBg="1"/>
      <p:bldP spid="29712" grpId="1" animBg="1"/>
      <p:bldP spid="29713" grpId="0"/>
      <p:bldP spid="29713" grpId="1"/>
      <p:bldP spid="29713" grpId="2"/>
      <p:bldP spid="29714" grpId="0"/>
      <p:bldP spid="29714" grpId="1"/>
      <p:bldP spid="29714" grpId="2"/>
      <p:bldP spid="29715" grpId="0"/>
      <p:bldP spid="29715" grpId="1"/>
      <p:bldP spid="29715" grpId="2"/>
      <p:bldP spid="29715" grpId="3"/>
      <p:bldP spid="29716" grpId="0"/>
      <p:bldP spid="29716" grpId="1"/>
      <p:bldP spid="29717" grpId="0" animBg="1"/>
      <p:bldP spid="29717" grpId="1"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3" descr="C:\Users\Administrator.YDHLXQC2FC9U4AN\Desktop\ghep-hinh-vao-khung.png">
            <a:extLst>
              <a:ext uri="{FF2B5EF4-FFF2-40B4-BE49-F238E27FC236}">
                <a16:creationId xmlns:a16="http://schemas.microsoft.com/office/drawing/2014/main" id="{0FDF1B6E-A0A8-BEC9-248C-A806436A21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1" name="TextBox 5">
            <a:extLst>
              <a:ext uri="{FF2B5EF4-FFF2-40B4-BE49-F238E27FC236}">
                <a16:creationId xmlns:a16="http://schemas.microsoft.com/office/drawing/2014/main" id="{0EE4DAB4-DCF8-9CBB-738F-78E16A0508E5}"/>
              </a:ext>
            </a:extLst>
          </p:cNvPr>
          <p:cNvSpPr txBox="1">
            <a:spLocks noChangeArrowheads="1"/>
          </p:cNvSpPr>
          <p:nvPr/>
        </p:nvSpPr>
        <p:spPr bwMode="auto">
          <a:xfrm>
            <a:off x="1905000" y="1658938"/>
            <a:ext cx="5562600" cy="354012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b="1" u="sng">
                <a:solidFill>
                  <a:srgbClr val="0000FF"/>
                </a:solidFill>
                <a:cs typeface="Arial" panose="020B0604020202020204" pitchFamily="34" charset="0"/>
              </a:rPr>
              <a:t>Ghi nhớ:</a:t>
            </a:r>
          </a:p>
          <a:p>
            <a:pPr algn="just" eaLnBrk="1" hangingPunct="1"/>
            <a:r>
              <a:rPr lang="vi-VN" altLang="en-US" sz="2800" b="1">
                <a:solidFill>
                  <a:srgbClr val="FFFF00"/>
                </a:solidFill>
                <a:cs typeface="Arial" panose="020B0604020202020204" pitchFamily="34" charset="0"/>
              </a:rPr>
              <a:t>1.</a:t>
            </a:r>
            <a:r>
              <a:rPr lang="en-US" altLang="en-US" sz="2800" b="1">
                <a:solidFill>
                  <a:srgbClr val="FFFF00"/>
                </a:solidFill>
                <a:cs typeface="Arial" panose="020B0604020202020204" pitchFamily="34" charset="0"/>
              </a:rPr>
              <a:t> </a:t>
            </a:r>
            <a:r>
              <a:rPr lang="vi-VN" altLang="en-US" sz="2800" b="1">
                <a:solidFill>
                  <a:srgbClr val="FFFF00"/>
                </a:solidFill>
                <a:cs typeface="Arial" panose="020B0604020202020204" pitchFamily="34" charset="0"/>
              </a:rPr>
              <a:t>Chăm sóc cây rau, hoa bao gồm các công việc như tỉa cây, tưới nước, làm cỏ, vun xới đất.</a:t>
            </a:r>
          </a:p>
          <a:p>
            <a:pPr algn="just" eaLnBrk="1" hangingPunct="1"/>
            <a:r>
              <a:rPr lang="vi-VN" altLang="en-US" sz="2800" b="1">
                <a:solidFill>
                  <a:srgbClr val="FFFF00"/>
                </a:solidFill>
                <a:cs typeface="Arial" panose="020B0604020202020204" pitchFamily="34" charset="0"/>
              </a:rPr>
              <a:t>2.</a:t>
            </a:r>
            <a:r>
              <a:rPr lang="en-US" altLang="en-US" sz="2800" b="1">
                <a:solidFill>
                  <a:srgbClr val="FFFF00"/>
                </a:solidFill>
                <a:cs typeface="Arial" panose="020B0604020202020204" pitchFamily="34" charset="0"/>
              </a:rPr>
              <a:t> </a:t>
            </a:r>
            <a:r>
              <a:rPr lang="vi-VN" altLang="en-US" sz="2800" b="1">
                <a:solidFill>
                  <a:srgbClr val="FFFF00"/>
                </a:solidFill>
                <a:cs typeface="Arial" panose="020B0604020202020204" pitchFamily="34" charset="0"/>
              </a:rPr>
              <a:t>Chăm sóc cây rau, hoa thường xuyên, đúng kỹ thuật sẽ tạo điều kiện cho cây phát triển tốt, năng xuất cao.</a:t>
            </a:r>
            <a:endParaRPr lang="en-US" altLang="en-US" sz="2800" b="1">
              <a:solidFill>
                <a:srgbClr val="FFFF00"/>
              </a:solidFill>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9A95-9167-A8E2-AE8A-DDA916189BA4}"/>
              </a:ext>
            </a:extLst>
          </p:cNvPr>
          <p:cNvSpPr/>
          <p:nvPr/>
        </p:nvSpPr>
        <p:spPr>
          <a:xfrm>
            <a:off x="304800" y="674688"/>
            <a:ext cx="8839200" cy="6124575"/>
          </a:xfrm>
          <a:prstGeom prst="rect">
            <a:avLst/>
          </a:prstGeom>
          <a:solidFill>
            <a:schemeClr val="accent6">
              <a:lumMod val="20000"/>
              <a:lumOff val="80000"/>
            </a:schemeClr>
          </a:solidFill>
        </p:spPr>
        <p:txBody>
          <a:bodyPr>
            <a:spAutoFit/>
          </a:bodyPr>
          <a:lstStyle/>
          <a:p>
            <a:pPr marL="514350" indent="-514350" eaLnBrk="1" hangingPunct="1">
              <a:buFontTx/>
              <a:buAutoNum type="alphaLcPeriod"/>
              <a:defRPr/>
            </a:pPr>
            <a:r>
              <a:rPr lang="vi-VN" sz="2800" b="1" dirty="0">
                <a:solidFill>
                  <a:srgbClr val="00B050"/>
                </a:solidFill>
                <a:latin typeface="Arial" charset="0"/>
                <a:cs typeface="Arial" charset="0"/>
              </a:rPr>
              <a:t>Mục đích:</a:t>
            </a:r>
          </a:p>
          <a:p>
            <a:pPr marL="514350" indent="-514350" eaLnBrk="1" hangingPunct="1">
              <a:defRPr/>
            </a:pPr>
            <a:endParaRPr lang="vi-VN" sz="2800" b="1" dirty="0">
              <a:solidFill>
                <a:srgbClr val="00B050"/>
              </a:solidFill>
              <a:latin typeface="Arial" charset="0"/>
              <a:cs typeface="Arial" charset="0"/>
            </a:endParaRPr>
          </a:p>
          <a:p>
            <a:pPr algn="just" eaLnBrk="1" hangingPunct="1">
              <a:defRPr/>
            </a:pPr>
            <a:r>
              <a:rPr lang="vi-VN" sz="2800" dirty="0">
                <a:solidFill>
                  <a:prstClr val="black"/>
                </a:solidFill>
                <a:latin typeface="Arial" charset="0"/>
                <a:cs typeface="Arial" charset="0"/>
              </a:rPr>
              <a:t>  </a:t>
            </a:r>
            <a:r>
              <a:rPr lang="vi-VN" sz="2800" b="1" dirty="0">
                <a:solidFill>
                  <a:prstClr val="black"/>
                </a:solidFill>
                <a:latin typeface="Arial" charset="0"/>
                <a:cs typeface="Arial" charset="0"/>
              </a:rPr>
              <a:t>Tại sao phải tưới nước cho cây?</a:t>
            </a:r>
          </a:p>
          <a:p>
            <a:pPr algn="just" eaLnBrk="1" hangingPunct="1">
              <a:defRPr/>
            </a:pPr>
            <a:r>
              <a:rPr lang="vi-VN" sz="2800" b="1" dirty="0">
                <a:solidFill>
                  <a:srgbClr val="0000FF"/>
                </a:solidFill>
                <a:latin typeface="Arial" charset="0"/>
                <a:cs typeface="Arial" charset="0"/>
              </a:rPr>
              <a:t>•</a:t>
            </a:r>
            <a:r>
              <a:rPr lang="en-US" sz="2800" b="1" dirty="0">
                <a:solidFill>
                  <a:srgbClr val="0000FF"/>
                </a:solidFill>
                <a:latin typeface="Arial" charset="0"/>
                <a:cs typeface="Arial" charset="0"/>
              </a:rPr>
              <a:t> </a:t>
            </a:r>
            <a:r>
              <a:rPr lang="vi-VN" sz="2800" b="1" dirty="0">
                <a:solidFill>
                  <a:srgbClr val="0000FF"/>
                </a:solidFill>
                <a:latin typeface="Arial" charset="0"/>
                <a:cs typeface="Arial" charset="0"/>
              </a:rPr>
              <a:t>Phải tưới nước cho cây vì thiếu nước cây bị khô héo và có thể bị chết.</a:t>
            </a:r>
          </a:p>
          <a:p>
            <a:pPr algn="just" eaLnBrk="1" hangingPunct="1">
              <a:defRPr/>
            </a:pPr>
            <a:endParaRPr lang="en-US" sz="2800" b="1" dirty="0">
              <a:solidFill>
                <a:srgbClr val="0000FF"/>
              </a:solidFill>
              <a:latin typeface="Arial" charset="0"/>
              <a:cs typeface="Arial" charset="0"/>
            </a:endParaRPr>
          </a:p>
          <a:p>
            <a:pPr algn="just" eaLnBrk="1" hangingPunct="1">
              <a:defRPr/>
            </a:pPr>
            <a:r>
              <a:rPr lang="vi-VN" sz="2800" b="1" dirty="0">
                <a:solidFill>
                  <a:prstClr val="black"/>
                </a:solidFill>
                <a:latin typeface="Arial" charset="0"/>
                <a:cs typeface="Arial" charset="0"/>
              </a:rPr>
              <a:t>  Nêu mục đích của việc tới nước?</a:t>
            </a:r>
          </a:p>
          <a:p>
            <a:pPr algn="just" eaLnBrk="1" hangingPunct="1">
              <a:buFont typeface="Arial" pitchFamily="34" charset="0"/>
              <a:buChar char="•"/>
              <a:defRPr/>
            </a:pPr>
            <a:r>
              <a:rPr lang="en-US" sz="2800" b="1" dirty="0">
                <a:solidFill>
                  <a:srgbClr val="0000FF"/>
                </a:solidFill>
                <a:latin typeface="Arial" charset="0"/>
                <a:cs typeface="Arial" charset="0"/>
              </a:rPr>
              <a:t> </a:t>
            </a:r>
            <a:r>
              <a:rPr lang="vi-VN" sz="2800" b="1" dirty="0">
                <a:solidFill>
                  <a:srgbClr val="0000FF"/>
                </a:solidFill>
                <a:latin typeface="Arial" charset="0"/>
                <a:cs typeface="Arial" charset="0"/>
              </a:rPr>
              <a:t>Cung cấp nước giúp cho hạt nảy mầm ,hòa tan </a:t>
            </a:r>
          </a:p>
          <a:p>
            <a:pPr algn="just" eaLnBrk="1" hangingPunct="1">
              <a:defRPr/>
            </a:pPr>
            <a:r>
              <a:rPr lang="vi-VN" sz="2800" b="1" dirty="0">
                <a:solidFill>
                  <a:srgbClr val="0000FF"/>
                </a:solidFill>
                <a:latin typeface="Arial" charset="0"/>
                <a:cs typeface="Arial" charset="0"/>
              </a:rPr>
              <a:t>các chất dinh dưỡng trong đất cho cây hút </a:t>
            </a:r>
          </a:p>
          <a:p>
            <a:pPr algn="just" eaLnBrk="1" hangingPunct="1">
              <a:defRPr/>
            </a:pPr>
            <a:r>
              <a:rPr lang="vi-VN" sz="2800" b="1" dirty="0">
                <a:solidFill>
                  <a:srgbClr val="0000FF"/>
                </a:solidFill>
                <a:latin typeface="Arial" charset="0"/>
                <a:cs typeface="Arial" charset="0"/>
              </a:rPr>
              <a:t>nước và giúp cây sinh trưởng phát triển thuận </a:t>
            </a:r>
          </a:p>
          <a:p>
            <a:pPr algn="just" eaLnBrk="1" hangingPunct="1">
              <a:defRPr/>
            </a:pPr>
            <a:r>
              <a:rPr lang="vi-VN" sz="2800" b="1" dirty="0">
                <a:solidFill>
                  <a:srgbClr val="0000FF"/>
                </a:solidFill>
                <a:latin typeface="Arial" charset="0"/>
                <a:cs typeface="Arial" charset="0"/>
              </a:rPr>
              <a:t>lợi.</a:t>
            </a:r>
          </a:p>
          <a:p>
            <a:pPr algn="ctr" eaLnBrk="1" hangingPunct="1">
              <a:defRPr/>
            </a:pPr>
            <a:r>
              <a:rPr lang="vi-VN" sz="2800" b="1" dirty="0">
                <a:solidFill>
                  <a:srgbClr val="00B050"/>
                </a:solidFill>
                <a:latin typeface="Arial" charset="0"/>
                <a:cs typeface="Arial" charset="0"/>
              </a:rPr>
              <a:t> =&gt; </a:t>
            </a:r>
            <a:r>
              <a:rPr lang="vi-VN" sz="2800" b="1" dirty="0">
                <a:solidFill>
                  <a:srgbClr val="FF0000"/>
                </a:solidFill>
                <a:latin typeface="Arial" charset="0"/>
                <a:cs typeface="Arial" charset="0"/>
              </a:rPr>
              <a:t>Vì vậy,sau khi gieo trồng phải thường xuyên </a:t>
            </a:r>
          </a:p>
          <a:p>
            <a:pPr algn="ctr" eaLnBrk="1" hangingPunct="1">
              <a:defRPr/>
            </a:pPr>
            <a:r>
              <a:rPr lang="vi-VN" sz="2800" b="1" dirty="0">
                <a:solidFill>
                  <a:srgbClr val="FF0000"/>
                </a:solidFill>
                <a:latin typeface="Arial" charset="0"/>
                <a:cs typeface="Arial" charset="0"/>
              </a:rPr>
              <a:t>tưới nước cho cây.</a:t>
            </a:r>
            <a:endParaRPr lang="vi-VN" sz="2800" dirty="0">
              <a:solidFill>
                <a:srgbClr val="FF0000"/>
              </a:solidFill>
              <a:latin typeface="Arial" charset="0"/>
              <a:cs typeface="Arial" charset="0"/>
            </a:endParaRPr>
          </a:p>
          <a:p>
            <a:pPr algn="ctr" eaLnBrk="1" hangingPunct="1">
              <a:defRPr/>
            </a:pPr>
            <a:endParaRPr lang="vi-VN" sz="2800" dirty="0">
              <a:solidFill>
                <a:srgbClr val="FF0000"/>
              </a:solidFill>
              <a:latin typeface="Arial" charset="0"/>
              <a:cs typeface="Arial" charset="0"/>
            </a:endParaRPr>
          </a:p>
        </p:txBody>
      </p:sp>
      <p:sp>
        <p:nvSpPr>
          <p:cNvPr id="3" name="TextBox 2">
            <a:extLst>
              <a:ext uri="{FF2B5EF4-FFF2-40B4-BE49-F238E27FC236}">
                <a16:creationId xmlns:a16="http://schemas.microsoft.com/office/drawing/2014/main" id="{1F4AD795-937B-F0D8-6AC3-2D89A72508F2}"/>
              </a:ext>
            </a:extLst>
          </p:cNvPr>
          <p:cNvSpPr txBox="1">
            <a:spLocks noChangeArrowheads="1"/>
          </p:cNvSpPr>
          <p:nvPr/>
        </p:nvSpPr>
        <p:spPr bwMode="auto">
          <a:xfrm>
            <a:off x="228600" y="0"/>
            <a:ext cx="5943600"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i="1" dirty="0">
                <a:solidFill>
                  <a:srgbClr val="FF0000"/>
                </a:solidFill>
                <a:cs typeface="Arial" panose="020B0604020202020204" pitchFamily="34" charset="0"/>
              </a:rPr>
              <a:t>1.</a:t>
            </a:r>
            <a:r>
              <a:rPr lang="vi-VN" altLang="en-US" sz="3600" b="1" dirty="0">
                <a:solidFill>
                  <a:srgbClr val="FF0000"/>
                </a:solidFill>
                <a:cs typeface="Arial" panose="020B0604020202020204" pitchFamily="34" charset="0"/>
              </a:rPr>
              <a:t>Tưới nước cho cây</a:t>
            </a:r>
            <a:endParaRPr lang="en-US" altLang="en-US" sz="3600" b="1" dirty="0">
              <a:solidFill>
                <a:srgbClr val="FF0000"/>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ox(in)">
                                      <p:cBhvr>
                                        <p:cTn id="12" dur="500"/>
                                        <p:tgtEl>
                                          <p:spTgt spid="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diamond(in)">
                                      <p:cBhvr>
                                        <p:cTn id="22" dur="20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blinds(horizontal)">
                                      <p:cBhvr>
                                        <p:cTn id="33" dur="500"/>
                                        <p:tgtEl>
                                          <p:spTgt spid="2">
                                            <p:txEl>
                                              <p:pRg st="6" end="6"/>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blinds(horizontal)">
                                      <p:cBhvr>
                                        <p:cTn id="36" dur="500"/>
                                        <p:tgtEl>
                                          <p:spTgt spid="2">
                                            <p:txEl>
                                              <p:pRg st="7" end="7"/>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blinds(horizontal)">
                                      <p:cBhvr>
                                        <p:cTn id="39" dur="500"/>
                                        <p:tgtEl>
                                          <p:spTgt spid="2">
                                            <p:txEl>
                                              <p:pRg st="8" end="8"/>
                                            </p:txEl>
                                          </p:spTgt>
                                        </p:tgtEl>
                                      </p:cBhvr>
                                    </p:animEffect>
                                  </p:childTnLst>
                                </p:cTn>
                              </p:par>
                              <p:par>
                                <p:cTn id="40" presetID="3" presetClass="entr" presetSubtype="10" fill="hold" nodeType="with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linds(horizontal)">
                                      <p:cBhvr>
                                        <p:cTn id="42" dur="500"/>
                                        <p:tgtEl>
                                          <p:spTgt spid="2">
                                            <p:txEl>
                                              <p:pRg st="9" end="9"/>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box(in)">
                                      <p:cBhvr>
                                        <p:cTn id="47" dur="500"/>
                                        <p:tgtEl>
                                          <p:spTgt spid="2">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2">
                                            <p:txEl>
                                              <p:pRg st="11" end="11"/>
                                            </p:txEl>
                                          </p:spTgt>
                                        </p:tgtEl>
                                        <p:attrNameLst>
                                          <p:attrName>style.visibility</p:attrName>
                                        </p:attrNameLst>
                                      </p:cBhvr>
                                      <p:to>
                                        <p:strVal val="visible"/>
                                      </p:to>
                                    </p:set>
                                    <p:animEffect transition="in" filter="box(in)">
                                      <p:cBhvr>
                                        <p:cTn id="50"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4682A0F7-961F-AB5A-6D3C-28E016EBEA15}"/>
              </a:ext>
            </a:extLst>
          </p:cNvPr>
          <p:cNvSpPr>
            <a:spLocks noChangeArrowheads="1"/>
          </p:cNvSpPr>
          <p:nvPr/>
        </p:nvSpPr>
        <p:spPr bwMode="auto">
          <a:xfrm>
            <a:off x="0" y="6334125"/>
            <a:ext cx="914400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b="1">
                <a:solidFill>
                  <a:srgbClr val="FF0000"/>
                </a:solidFill>
                <a:cs typeface="Arial" panose="020B0604020202020204" pitchFamily="34" charset="0"/>
              </a:rPr>
              <a:t>Quan sát hình 1 nêu cách tưới nước cho cây</a:t>
            </a:r>
          </a:p>
        </p:txBody>
      </p:sp>
      <p:sp>
        <p:nvSpPr>
          <p:cNvPr id="13315" name="TextBox 2">
            <a:extLst>
              <a:ext uri="{FF2B5EF4-FFF2-40B4-BE49-F238E27FC236}">
                <a16:creationId xmlns:a16="http://schemas.microsoft.com/office/drawing/2014/main" id="{C3B09E0E-6C00-CB2C-C4F9-A287CEDCEF6A}"/>
              </a:ext>
            </a:extLst>
          </p:cNvPr>
          <p:cNvSpPr txBox="1">
            <a:spLocks noChangeArrowheads="1"/>
          </p:cNvSpPr>
          <p:nvPr/>
        </p:nvSpPr>
        <p:spPr bwMode="auto">
          <a:xfrm>
            <a:off x="304800" y="0"/>
            <a:ext cx="3886200"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2800" b="1">
                <a:solidFill>
                  <a:srgbClr val="00B050"/>
                </a:solidFill>
                <a:cs typeface="Arial" panose="020B0604020202020204" pitchFamily="34" charset="0"/>
              </a:rPr>
              <a:t>b) Cách tiến hành:</a:t>
            </a:r>
            <a:endParaRPr lang="en-US" altLang="en-US" sz="2800" b="1">
              <a:solidFill>
                <a:srgbClr val="00B050"/>
              </a:solidFill>
              <a:cs typeface="Arial" panose="020B0604020202020204" pitchFamily="34" charset="0"/>
            </a:endParaRPr>
          </a:p>
        </p:txBody>
      </p:sp>
      <p:pic>
        <p:nvPicPr>
          <p:cNvPr id="13316" name="Picture 4" descr="C:\Users\Administrator.YDHLXQC2FC9U4AN\Documents\Bandicam\bandicam 2017-12-09 22-00-03-040.jpg">
            <a:extLst>
              <a:ext uri="{FF2B5EF4-FFF2-40B4-BE49-F238E27FC236}">
                <a16:creationId xmlns:a16="http://schemas.microsoft.com/office/drawing/2014/main" id="{2232AFD7-3F01-72AE-DED3-39D3F8EDC1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9600"/>
            <a:ext cx="5029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C:\Users\Administrator.YDHLXQC2FC9U4AN\Documents\Bandicam\bandicam 2017-12-09 22-00-16-181.jpg">
            <a:extLst>
              <a:ext uri="{FF2B5EF4-FFF2-40B4-BE49-F238E27FC236}">
                <a16:creationId xmlns:a16="http://schemas.microsoft.com/office/drawing/2014/main" id="{D3F6E16B-85BB-0881-28E2-E2F0D5F68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609600"/>
            <a:ext cx="4114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315"/>
                                        </p:tgtEl>
                                        <p:attrNameLst>
                                          <p:attrName>style.visibility</p:attrName>
                                        </p:attrNameLst>
                                      </p:cBhvr>
                                      <p:to>
                                        <p:strVal val="visible"/>
                                      </p:to>
                                    </p:set>
                                    <p:animEffect transition="in" filter="blinds(horizontal)">
                                      <p:cBhvr>
                                        <p:cTn id="7" dur="500"/>
                                        <p:tgtEl>
                                          <p:spTgt spid="133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blinds(horizontal)">
                                      <p:cBhvr>
                                        <p:cTn id="12" dur="500"/>
                                        <p:tgtEl>
                                          <p:spTgt spid="133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3317"/>
                                        </p:tgtEl>
                                        <p:attrNameLst>
                                          <p:attrName>style.visibility</p:attrName>
                                        </p:attrNameLst>
                                      </p:cBhvr>
                                      <p:to>
                                        <p:strVal val="visible"/>
                                      </p:to>
                                    </p:set>
                                    <p:animEffect transition="in" filter="blinds(horizontal)">
                                      <p:cBhvr>
                                        <p:cTn id="17" dur="500"/>
                                        <p:tgtEl>
                                          <p:spTgt spid="133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Effect transition="in" filter="blinds(horizontal)">
                                      <p:cBhvr>
                                        <p:cTn id="22"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B4EA4B-BDB1-3590-BB4F-8328C817EEC0}"/>
              </a:ext>
            </a:extLst>
          </p:cNvPr>
          <p:cNvSpPr>
            <a:spLocks noChangeArrowheads="1"/>
          </p:cNvSpPr>
          <p:nvPr/>
        </p:nvSpPr>
        <p:spPr bwMode="auto">
          <a:xfrm>
            <a:off x="0" y="457200"/>
            <a:ext cx="9144000" cy="4832092"/>
          </a:xfrm>
          <a:prstGeom prst="rect">
            <a:avLst/>
          </a:prstGeom>
          <a:solidFill>
            <a:schemeClr val="accent6">
              <a:lumMod val="20000"/>
              <a:lumOff val="80000"/>
            </a:schemeClr>
          </a:solidFill>
          <a:ln>
            <a:noFill/>
          </a:ln>
        </p:spPr>
        <p:txBody>
          <a:bodyPr>
            <a:spAutoFit/>
          </a:bodyPr>
          <a:lstStyle/>
          <a:p>
            <a:pPr algn="just" eaLnBrk="1" hangingPunct="1">
              <a:defRPr/>
            </a:pPr>
            <a:r>
              <a:rPr lang="en-US" sz="2800" b="1" i="1" dirty="0">
                <a:cs typeface="Arial" pitchFamily="34" charset="0"/>
              </a:rPr>
              <a:t>* </a:t>
            </a:r>
            <a:r>
              <a:rPr lang="vi-VN" sz="2800" b="1" i="1" dirty="0">
                <a:cs typeface="Arial" pitchFamily="34" charset="0"/>
              </a:rPr>
              <a:t>Gia đình em hay tưới bằng dụng cụ gì ?</a:t>
            </a:r>
          </a:p>
          <a:p>
            <a:pPr algn="just" eaLnBrk="1" hangingPunct="1">
              <a:defRPr/>
            </a:pPr>
            <a:r>
              <a:rPr lang="vi-VN" sz="2800" b="1" dirty="0">
                <a:solidFill>
                  <a:srgbClr val="0000FF"/>
                </a:solidFill>
                <a:cs typeface="Arial" pitchFamily="34" charset="0"/>
              </a:rPr>
              <a:t>- </a:t>
            </a:r>
            <a:r>
              <a:rPr lang="en-US" sz="2800" b="1" dirty="0">
                <a:solidFill>
                  <a:srgbClr val="0000FF"/>
                </a:solidFill>
                <a:cs typeface="Arial" pitchFamily="34" charset="0"/>
              </a:rPr>
              <a:t>D</a:t>
            </a:r>
            <a:r>
              <a:rPr lang="vi-VN" sz="2800" b="1" dirty="0">
                <a:solidFill>
                  <a:srgbClr val="0000FF"/>
                </a:solidFill>
                <a:cs typeface="Arial" pitchFamily="34" charset="0"/>
              </a:rPr>
              <a:t>ùng gáo múc nước tưới, tưới bằng bình có vòi sen.</a:t>
            </a:r>
          </a:p>
          <a:p>
            <a:pPr algn="just" eaLnBrk="1" hangingPunct="1">
              <a:defRPr/>
            </a:pPr>
            <a:r>
              <a:rPr lang="en-US" sz="2800" b="1" i="1" dirty="0">
                <a:cs typeface="Arial" pitchFamily="34" charset="0"/>
              </a:rPr>
              <a:t>* </a:t>
            </a:r>
            <a:r>
              <a:rPr lang="vi-VN" sz="2800" b="1" i="1" dirty="0">
                <a:cs typeface="Arial" pitchFamily="34" charset="0"/>
              </a:rPr>
              <a:t>Vậy trong hình 1,người ta tưới nước cho rau,hoa bằng cách nào?</a:t>
            </a:r>
          </a:p>
          <a:p>
            <a:pPr algn="just" eaLnBrk="1" hangingPunct="1">
              <a:buFontTx/>
              <a:buChar char="-"/>
              <a:defRPr/>
            </a:pPr>
            <a:r>
              <a:rPr lang="en-US" sz="2800" b="1" dirty="0">
                <a:solidFill>
                  <a:srgbClr val="0000FF"/>
                </a:solidFill>
                <a:cs typeface="Arial" pitchFamily="34" charset="0"/>
              </a:rPr>
              <a:t> T</a:t>
            </a:r>
            <a:r>
              <a:rPr lang="vi-VN" sz="2800" b="1" dirty="0">
                <a:solidFill>
                  <a:srgbClr val="0000FF"/>
                </a:solidFill>
                <a:cs typeface="Arial" pitchFamily="34" charset="0"/>
              </a:rPr>
              <a:t>ưới bằng vòi phun.</a:t>
            </a:r>
          </a:p>
          <a:p>
            <a:pPr algn="just" eaLnBrk="1" hangingPunct="1">
              <a:defRPr/>
            </a:pPr>
            <a:r>
              <a:rPr lang="en-US" sz="2800" b="1" dirty="0">
                <a:cs typeface="Arial" pitchFamily="34" charset="0"/>
              </a:rPr>
              <a:t>* </a:t>
            </a:r>
            <a:r>
              <a:rPr lang="vi-VN" sz="2800" b="1" dirty="0">
                <a:cs typeface="Arial" pitchFamily="34" charset="0"/>
              </a:rPr>
              <a:t>Ở gia đình em thường tưới nước cho rau,hoa vào lúc nào?</a:t>
            </a:r>
          </a:p>
          <a:p>
            <a:pPr algn="just" eaLnBrk="1" hangingPunct="1">
              <a:defRPr/>
            </a:pPr>
            <a:r>
              <a:rPr lang="vi-VN" sz="2800" b="1" dirty="0">
                <a:solidFill>
                  <a:srgbClr val="0000FF"/>
                </a:solidFill>
                <a:cs typeface="Arial" pitchFamily="34" charset="0"/>
              </a:rPr>
              <a:t>- Buổi sáng, buổi chiều.</a:t>
            </a:r>
          </a:p>
          <a:p>
            <a:pPr algn="just" eaLnBrk="1" hangingPunct="1">
              <a:defRPr/>
            </a:pPr>
            <a:r>
              <a:rPr lang="en-US" sz="2800" b="1" i="1" dirty="0">
                <a:cs typeface="Arial" pitchFamily="34" charset="0"/>
              </a:rPr>
              <a:t>* </a:t>
            </a:r>
            <a:r>
              <a:rPr lang="vi-VN" sz="2800" b="1" i="1" dirty="0">
                <a:cs typeface="Arial" pitchFamily="34" charset="0"/>
              </a:rPr>
              <a:t>Tại sao tưới nước lúc trời râm mát?</a:t>
            </a:r>
          </a:p>
          <a:p>
            <a:pPr algn="just" eaLnBrk="1" hangingPunct="1">
              <a:defRPr/>
            </a:pPr>
            <a:r>
              <a:rPr lang="vi-VN" sz="2800" b="1" dirty="0">
                <a:solidFill>
                  <a:srgbClr val="0000FF"/>
                </a:solidFill>
                <a:cs typeface="Arial" pitchFamily="34" charset="0"/>
              </a:rPr>
              <a:t>-</a:t>
            </a:r>
            <a:r>
              <a:rPr lang="en-US" sz="2800" b="1" dirty="0">
                <a:solidFill>
                  <a:srgbClr val="0000FF"/>
                </a:solidFill>
                <a:cs typeface="Arial" pitchFamily="34" charset="0"/>
              </a:rPr>
              <a:t> </a:t>
            </a:r>
            <a:r>
              <a:rPr lang="vi-VN" sz="2800" b="1" dirty="0">
                <a:solidFill>
                  <a:srgbClr val="0000FF"/>
                </a:solidFill>
                <a:cs typeface="Arial" pitchFamily="34" charset="0"/>
              </a:rPr>
              <a:t>Để cho nước đỡ bay hơi</a:t>
            </a:r>
          </a:p>
        </p:txBody>
      </p:sp>
      <p:pic>
        <p:nvPicPr>
          <p:cNvPr id="165891" name="Picture 2">
            <a:extLst>
              <a:ext uri="{FF2B5EF4-FFF2-40B4-BE49-F238E27FC236}">
                <a16:creationId xmlns:a16="http://schemas.microsoft.com/office/drawing/2014/main" id="{9693DA99-E466-B65D-DD68-2548C26A3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5486400"/>
            <a:ext cx="3124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1B6173"/>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ox(in)">
                                      <p:cBhvr>
                                        <p:cTn id="22" dur="500"/>
                                        <p:tgtEl>
                                          <p:spTgt spid="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heckerboard(across)">
                                      <p:cBhvr>
                                        <p:cTn id="27" dur="500"/>
                                        <p:tgtEl>
                                          <p:spTgt spid="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diamond(in)">
                                      <p:cBhvr>
                                        <p:cTn id="32" dur="2000"/>
                                        <p:tgtEl>
                                          <p:spTgt spid="2">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checkerboard(across)">
                                      <p:cBhvr>
                                        <p:cTn id="37" dur="500"/>
                                        <p:tgtEl>
                                          <p:spTgt spid="2">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diamond(in)">
                                      <p:cBhvr>
                                        <p:cTn id="42"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01DF6E-D06C-247D-BBE6-094DB52ED590}"/>
              </a:ext>
            </a:extLst>
          </p:cNvPr>
          <p:cNvSpPr>
            <a:spLocks noChangeArrowheads="1"/>
          </p:cNvSpPr>
          <p:nvPr/>
        </p:nvSpPr>
        <p:spPr bwMode="auto">
          <a:xfrm>
            <a:off x="0" y="0"/>
            <a:ext cx="8915400" cy="19383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3200" b="1">
                <a:solidFill>
                  <a:srgbClr val="FF0000"/>
                </a:solidFill>
                <a:cs typeface="Arial" panose="020B0604020202020204" pitchFamily="34" charset="0"/>
              </a:rPr>
              <a:t>Các cách tưới nước cho cây:</a:t>
            </a:r>
          </a:p>
          <a:p>
            <a:pPr algn="just" eaLnBrk="1" hangingPunct="1"/>
            <a:r>
              <a:rPr lang="vi-VN" altLang="en-US" sz="3200" b="1">
                <a:solidFill>
                  <a:srgbClr val="0000FF"/>
                </a:solidFill>
                <a:cs typeface="Arial" panose="020B0604020202020204" pitchFamily="34" charset="0"/>
              </a:rPr>
              <a:t>-</a:t>
            </a:r>
            <a:r>
              <a:rPr lang="vi-VN" altLang="en-US" sz="2800" b="1">
                <a:solidFill>
                  <a:srgbClr val="0000FF"/>
                </a:solidFill>
                <a:cs typeface="Arial" panose="020B0604020202020204" pitchFamily="34" charset="0"/>
              </a:rPr>
              <a:t>Dùng gáo múc nước tưới,tưới bằng bình có vòi sen ,hoặc tưới bằng vòi phun, tưới bằng bình xịt (đối với cây trồng trong chậu)</a:t>
            </a:r>
          </a:p>
        </p:txBody>
      </p:sp>
      <p:pic>
        <p:nvPicPr>
          <p:cNvPr id="78850" name="Picture 2" descr="C:\Users\Administrator.YDHLXQC2FC9U4AN\Desktop\binh-phun-cam-tay-1-lit-gardena-1.jpg">
            <a:extLst>
              <a:ext uri="{FF2B5EF4-FFF2-40B4-BE49-F238E27FC236}">
                <a16:creationId xmlns:a16="http://schemas.microsoft.com/office/drawing/2014/main" id="{7D315BA5-D837-515C-E84B-EE8E9F95C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4495800"/>
            <a:ext cx="2895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3" descr="C:\Users\Administrator.YDHLXQC2FC9U4AN\Desktop\watering-plants.jpg">
            <a:extLst>
              <a:ext uri="{FF2B5EF4-FFF2-40B4-BE49-F238E27FC236}">
                <a16:creationId xmlns:a16="http://schemas.microsoft.com/office/drawing/2014/main" id="{4CD52E9B-C06D-272D-715B-D006C6B0E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95800"/>
            <a:ext cx="2819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4" descr="C:\Users\Administrator.YDHLXQC2FC9U4AN\Desktop\Tuoi phan cho ruong toi.jpg">
            <a:extLst>
              <a:ext uri="{FF2B5EF4-FFF2-40B4-BE49-F238E27FC236}">
                <a16:creationId xmlns:a16="http://schemas.microsoft.com/office/drawing/2014/main" id="{DC047844-AA0E-BBFD-3A24-E1E64DCC2D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57400"/>
            <a:ext cx="5715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5" descr="C:\Users\Administrator.YDHLXQC2FC9U4AN\Desktop\3773_orig.jpg">
            <a:extLst>
              <a:ext uri="{FF2B5EF4-FFF2-40B4-BE49-F238E27FC236}">
                <a16:creationId xmlns:a16="http://schemas.microsoft.com/office/drawing/2014/main" id="{B0DDF520-0D97-3371-EBD1-E031180AD3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2057400"/>
            <a:ext cx="3429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ox(in)">
                                      <p:cBhvr>
                                        <p:cTn id="12" dur="5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78852"/>
                                        </p:tgtEl>
                                        <p:attrNameLst>
                                          <p:attrName>style.visibility</p:attrName>
                                        </p:attrNameLst>
                                      </p:cBhvr>
                                      <p:to>
                                        <p:strVal val="visible"/>
                                      </p:to>
                                    </p:set>
                                    <p:animEffect transition="in" filter="checkerboard(across)">
                                      <p:cBhvr>
                                        <p:cTn id="17" dur="500"/>
                                        <p:tgtEl>
                                          <p:spTgt spid="788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78851"/>
                                        </p:tgtEl>
                                        <p:attrNameLst>
                                          <p:attrName>style.visibility</p:attrName>
                                        </p:attrNameLst>
                                      </p:cBhvr>
                                      <p:to>
                                        <p:strVal val="visible"/>
                                      </p:to>
                                    </p:set>
                                    <p:animEffect transition="in" filter="diamond(in)">
                                      <p:cBhvr>
                                        <p:cTn id="22" dur="2000"/>
                                        <p:tgtEl>
                                          <p:spTgt spid="788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78850"/>
                                        </p:tgtEl>
                                        <p:attrNameLst>
                                          <p:attrName>style.visibility</p:attrName>
                                        </p:attrNameLst>
                                      </p:cBhvr>
                                      <p:to>
                                        <p:strVal val="visible"/>
                                      </p:to>
                                    </p:set>
                                    <p:anim calcmode="lin" valueType="num">
                                      <p:cBhvr additive="base">
                                        <p:cTn id="27" dur="500" fill="hold"/>
                                        <p:tgtEl>
                                          <p:spTgt spid="78850"/>
                                        </p:tgtEl>
                                        <p:attrNameLst>
                                          <p:attrName>ppt_x</p:attrName>
                                        </p:attrNameLst>
                                      </p:cBhvr>
                                      <p:tavLst>
                                        <p:tav tm="0">
                                          <p:val>
                                            <p:strVal val="#ppt_x"/>
                                          </p:val>
                                        </p:tav>
                                        <p:tav tm="100000">
                                          <p:val>
                                            <p:strVal val="#ppt_x"/>
                                          </p:val>
                                        </p:tav>
                                      </p:tavLst>
                                    </p:anim>
                                    <p:anim calcmode="lin" valueType="num">
                                      <p:cBhvr additive="base">
                                        <p:cTn id="28" dur="500" fill="hold"/>
                                        <p:tgtEl>
                                          <p:spTgt spid="78850"/>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nodeType="clickEffect">
                                  <p:stCondLst>
                                    <p:cond delay="0"/>
                                  </p:stCondLst>
                                  <p:childTnLst>
                                    <p:set>
                                      <p:cBhvr>
                                        <p:cTn id="32" dur="1" fill="hold">
                                          <p:stCondLst>
                                            <p:cond delay="0"/>
                                          </p:stCondLst>
                                        </p:cTn>
                                        <p:tgtEl>
                                          <p:spTgt spid="78853"/>
                                        </p:tgtEl>
                                        <p:attrNameLst>
                                          <p:attrName>style.visibility</p:attrName>
                                        </p:attrNameLst>
                                      </p:cBhvr>
                                      <p:to>
                                        <p:strVal val="visible"/>
                                      </p:to>
                                    </p:set>
                                    <p:animEffect transition="in" filter="diamond(in)">
                                      <p:cBhvr>
                                        <p:cTn id="33" dur="2000"/>
                                        <p:tgtEl>
                                          <p:spTgt spid="78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6440E4-ED0C-6225-4E8E-450F9DC37A51}"/>
              </a:ext>
            </a:extLst>
          </p:cNvPr>
          <p:cNvSpPr txBox="1">
            <a:spLocks noChangeArrowheads="1"/>
          </p:cNvSpPr>
          <p:nvPr/>
        </p:nvSpPr>
        <p:spPr bwMode="auto">
          <a:xfrm>
            <a:off x="2971800" y="871538"/>
            <a:ext cx="2895600" cy="646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FF0000"/>
                </a:solidFill>
                <a:cs typeface="Arial" panose="020B0604020202020204" pitchFamily="34" charset="0"/>
              </a:rPr>
              <a:t>2. </a:t>
            </a:r>
            <a:r>
              <a:rPr lang="vi-VN" altLang="en-US" sz="3600" b="1" dirty="0">
                <a:solidFill>
                  <a:srgbClr val="FF0000"/>
                </a:solidFill>
                <a:cs typeface="Arial" panose="020B0604020202020204" pitchFamily="34" charset="0"/>
              </a:rPr>
              <a:t>Tỉa cây:</a:t>
            </a:r>
          </a:p>
        </p:txBody>
      </p:sp>
      <p:sp>
        <p:nvSpPr>
          <p:cNvPr id="3" name="Rectangle 2">
            <a:extLst>
              <a:ext uri="{FF2B5EF4-FFF2-40B4-BE49-F238E27FC236}">
                <a16:creationId xmlns:a16="http://schemas.microsoft.com/office/drawing/2014/main" id="{EA61C519-D1E2-CBEB-C2A9-4FED77A62B9C}"/>
              </a:ext>
            </a:extLst>
          </p:cNvPr>
          <p:cNvSpPr/>
          <p:nvPr/>
        </p:nvSpPr>
        <p:spPr>
          <a:xfrm>
            <a:off x="533400" y="1828800"/>
            <a:ext cx="8382000" cy="3540125"/>
          </a:xfrm>
          <a:prstGeom prst="rect">
            <a:avLst/>
          </a:prstGeom>
          <a:solidFill>
            <a:schemeClr val="accent1">
              <a:lumMod val="20000"/>
              <a:lumOff val="80000"/>
            </a:schemeClr>
          </a:solidFill>
        </p:spPr>
        <p:txBody>
          <a:bodyPr>
            <a:spAutoFit/>
          </a:bodyPr>
          <a:lstStyle/>
          <a:p>
            <a:pPr marL="514350" indent="-514350" eaLnBrk="1" hangingPunct="1">
              <a:buFontTx/>
              <a:buAutoNum type="alphaLcPeriod"/>
              <a:defRPr/>
            </a:pPr>
            <a:r>
              <a:rPr lang="vi-VN" sz="2800" b="1" dirty="0">
                <a:solidFill>
                  <a:srgbClr val="00B050"/>
                </a:solidFill>
                <a:latin typeface="Arial" charset="0"/>
                <a:cs typeface="Arial" charset="0"/>
              </a:rPr>
              <a:t>Mục đích</a:t>
            </a:r>
          </a:p>
          <a:p>
            <a:pPr marL="514350" indent="-514350" eaLnBrk="1" hangingPunct="1">
              <a:defRPr/>
            </a:pPr>
            <a:endParaRPr lang="vi-VN" sz="2800" b="1" dirty="0">
              <a:solidFill>
                <a:srgbClr val="00B050"/>
              </a:solidFill>
              <a:latin typeface="Arial" charset="0"/>
              <a:cs typeface="Arial" charset="0"/>
            </a:endParaRPr>
          </a:p>
          <a:p>
            <a:pPr eaLnBrk="1" hangingPunct="1">
              <a:defRPr/>
            </a:pPr>
            <a:r>
              <a:rPr lang="en-US" sz="2800" b="1" dirty="0">
                <a:solidFill>
                  <a:srgbClr val="FF0000"/>
                </a:solidFill>
                <a:latin typeface="Arial" charset="0"/>
                <a:cs typeface="Arial" charset="0"/>
              </a:rPr>
              <a:t>* </a:t>
            </a:r>
            <a:r>
              <a:rPr lang="vi-VN" sz="2800" b="1" dirty="0">
                <a:solidFill>
                  <a:srgbClr val="FF0000"/>
                </a:solidFill>
                <a:latin typeface="Arial" charset="0"/>
                <a:cs typeface="Arial" charset="0"/>
              </a:rPr>
              <a:t>Thế nào là tỉa cây?</a:t>
            </a:r>
          </a:p>
          <a:p>
            <a:pPr eaLnBrk="1" hangingPunct="1">
              <a:defRPr/>
            </a:pPr>
            <a:r>
              <a:rPr lang="vi-VN" sz="2800" b="1" dirty="0">
                <a:solidFill>
                  <a:srgbClr val="0000FF"/>
                </a:solidFill>
                <a:latin typeface="Arial" charset="0"/>
                <a:cs typeface="Arial" charset="0"/>
              </a:rPr>
              <a:t>-</a:t>
            </a:r>
            <a:r>
              <a:rPr lang="en-US" sz="2800" b="1" dirty="0">
                <a:solidFill>
                  <a:srgbClr val="0000FF"/>
                </a:solidFill>
                <a:latin typeface="Arial" charset="0"/>
                <a:cs typeface="Arial" charset="0"/>
              </a:rPr>
              <a:t> </a:t>
            </a:r>
            <a:r>
              <a:rPr lang="vi-VN" sz="2800" b="1" dirty="0">
                <a:solidFill>
                  <a:srgbClr val="0000FF"/>
                </a:solidFill>
                <a:latin typeface="Arial" charset="0"/>
                <a:cs typeface="Arial" charset="0"/>
              </a:rPr>
              <a:t>Là nhổ bỏ bớt một số cây trên luống để đảm bảo khoảng cách cho những cây còn lại sinh trưởng, phát triển.</a:t>
            </a:r>
            <a:endParaRPr lang="vi-VN" sz="2800" b="1" dirty="0">
              <a:solidFill>
                <a:prstClr val="black"/>
              </a:solidFill>
              <a:latin typeface="Arial" charset="0"/>
              <a:cs typeface="Arial" charset="0"/>
            </a:endParaRPr>
          </a:p>
          <a:p>
            <a:pPr eaLnBrk="1" hangingPunct="1">
              <a:defRPr/>
            </a:pPr>
            <a:r>
              <a:rPr lang="en-US" sz="2800" b="1" dirty="0">
                <a:solidFill>
                  <a:srgbClr val="FF0000"/>
                </a:solidFill>
                <a:latin typeface="Arial" charset="0"/>
                <a:cs typeface="Arial" charset="0"/>
              </a:rPr>
              <a:t>* </a:t>
            </a:r>
            <a:r>
              <a:rPr lang="vi-VN" sz="2800" b="1" dirty="0">
                <a:solidFill>
                  <a:srgbClr val="FF0000"/>
                </a:solidFill>
                <a:latin typeface="Arial" charset="0"/>
                <a:cs typeface="Arial" charset="0"/>
              </a:rPr>
              <a:t>Tỉa cây nhằm mục đích gì?</a:t>
            </a:r>
          </a:p>
          <a:p>
            <a:pPr eaLnBrk="1" hangingPunct="1">
              <a:defRPr/>
            </a:pPr>
            <a:r>
              <a:rPr lang="vi-VN" sz="2800" b="1" dirty="0">
                <a:solidFill>
                  <a:srgbClr val="0000FF"/>
                </a:solidFill>
                <a:latin typeface="Arial" charset="0"/>
                <a:cs typeface="Arial" charset="0"/>
              </a:rPr>
              <a:t>- Giúp cho cây đủ ánh sán, chất dinh dưỡng.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a:extLst>
              <a:ext uri="{FF2B5EF4-FFF2-40B4-BE49-F238E27FC236}">
                <a16:creationId xmlns:a16="http://schemas.microsoft.com/office/drawing/2014/main" id="{0A4943F6-15C8-20E9-5ECB-E375F21C90DA}"/>
              </a:ext>
            </a:extLst>
          </p:cNvPr>
          <p:cNvSpPr txBox="1">
            <a:spLocks noChangeArrowheads="1"/>
          </p:cNvSpPr>
          <p:nvPr/>
        </p:nvSpPr>
        <p:spPr bwMode="auto">
          <a:xfrm>
            <a:off x="304800" y="5473700"/>
            <a:ext cx="3962400" cy="13843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2800" b="1">
                <a:solidFill>
                  <a:srgbClr val="000000"/>
                </a:solidFill>
                <a:cs typeface="Arial" panose="020B0604020202020204" pitchFamily="34" charset="0"/>
              </a:rPr>
              <a:t>Hình 2a:</a:t>
            </a:r>
          </a:p>
          <a:p>
            <a:pPr algn="just" eaLnBrk="1" hangingPunct="1"/>
            <a:r>
              <a:rPr lang="vi-VN" altLang="en-US" sz="2800" b="1">
                <a:solidFill>
                  <a:srgbClr val="0000FF"/>
                </a:solidFill>
                <a:cs typeface="Arial" panose="020B0604020202020204" pitchFamily="34" charset="0"/>
              </a:rPr>
              <a:t>Cây mọc chen chúc, lá củ nhỏ</a:t>
            </a:r>
            <a:endParaRPr lang="en-US" altLang="en-US" sz="2800" b="1">
              <a:solidFill>
                <a:srgbClr val="0000FF"/>
              </a:solidFill>
              <a:cs typeface="Arial" panose="020B0604020202020204" pitchFamily="34" charset="0"/>
            </a:endParaRPr>
          </a:p>
        </p:txBody>
      </p:sp>
      <p:sp>
        <p:nvSpPr>
          <p:cNvPr id="17411" name="TextBox 3">
            <a:extLst>
              <a:ext uri="{FF2B5EF4-FFF2-40B4-BE49-F238E27FC236}">
                <a16:creationId xmlns:a16="http://schemas.microsoft.com/office/drawing/2014/main" id="{D3725A34-B6B6-539F-5F24-F3C09B91EB1F}"/>
              </a:ext>
            </a:extLst>
          </p:cNvPr>
          <p:cNvSpPr txBox="1">
            <a:spLocks noChangeArrowheads="1"/>
          </p:cNvSpPr>
          <p:nvPr/>
        </p:nvSpPr>
        <p:spPr bwMode="auto">
          <a:xfrm>
            <a:off x="4800600" y="4611688"/>
            <a:ext cx="4343400" cy="22463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vi-VN" altLang="en-US" sz="2800" b="1">
                <a:solidFill>
                  <a:srgbClr val="000000"/>
                </a:solidFill>
                <a:cs typeface="Arial" panose="020B0604020202020204" pitchFamily="34" charset="0"/>
              </a:rPr>
              <a:t>Hình 2b:</a:t>
            </a:r>
          </a:p>
          <a:p>
            <a:pPr algn="just" eaLnBrk="1" hangingPunct="1"/>
            <a:r>
              <a:rPr lang="vi-VN" altLang="en-US" sz="2800" b="1">
                <a:solidFill>
                  <a:srgbClr val="0000FF"/>
                </a:solidFill>
                <a:cs typeface="Arial" panose="020B0604020202020204" pitchFamily="34" charset="0"/>
              </a:rPr>
              <a:t>Giữa các cây có khỏang cách thích hợp nê cây phát triển tốt hơ, củ to hơn.</a:t>
            </a:r>
            <a:endParaRPr lang="en-US" altLang="en-US" sz="2800" b="1">
              <a:solidFill>
                <a:srgbClr val="0000FF"/>
              </a:solidFill>
              <a:cs typeface="Arial" panose="020B0604020202020204" pitchFamily="34" charset="0"/>
            </a:endParaRPr>
          </a:p>
        </p:txBody>
      </p:sp>
      <p:pic>
        <p:nvPicPr>
          <p:cNvPr id="17412" name="Picture 2" descr="C:\Users\Administrator.YDHLXQC2FC9U4AN\Documents\Bandicam\bandicam 2017-12-09 21-59-31-477.jpg">
            <a:extLst>
              <a:ext uri="{FF2B5EF4-FFF2-40B4-BE49-F238E27FC236}">
                <a16:creationId xmlns:a16="http://schemas.microsoft.com/office/drawing/2014/main" id="{23D782DF-FB19-54DA-393C-83425F3E83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64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3" descr="C:\Users\Administrator.YDHLXQC2FC9U4AN\Documents\Bandicam\bandicam 2017-12-09 21-59-42-841.jpg">
            <a:extLst>
              <a:ext uri="{FF2B5EF4-FFF2-40B4-BE49-F238E27FC236}">
                <a16:creationId xmlns:a16="http://schemas.microsoft.com/office/drawing/2014/main" id="{8E76477C-E9EF-A768-99A0-BB52548DB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Effect transition="in" filter="blinds(horizontal)">
                                      <p:cBhvr>
                                        <p:cTn id="7" dur="500"/>
                                        <p:tgtEl>
                                          <p:spTgt spid="174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linds(horizontal)">
                                      <p:cBhvr>
                                        <p:cTn id="12" dur="500"/>
                                        <p:tgtEl>
                                          <p:spTgt spid="174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7413"/>
                                        </p:tgtEl>
                                        <p:attrNameLst>
                                          <p:attrName>style.visibility</p:attrName>
                                        </p:attrNameLst>
                                      </p:cBhvr>
                                      <p:to>
                                        <p:strVal val="visible"/>
                                      </p:to>
                                    </p:set>
                                    <p:animEffect transition="in" filter="blinds(horizontal)">
                                      <p:cBhvr>
                                        <p:cTn id="17" dur="500"/>
                                        <p:tgtEl>
                                          <p:spTgt spid="174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17411"/>
                                        </p:tgtEl>
                                        <p:attrNameLst>
                                          <p:attrName>style.visibility</p:attrName>
                                        </p:attrNameLst>
                                      </p:cBhvr>
                                      <p:to>
                                        <p:strVal val="visible"/>
                                      </p:to>
                                    </p:set>
                                    <p:animEffect transition="in" filter="box(in)">
                                      <p:cBhvr>
                                        <p:cTn id="22"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74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2">
            <a:extLst>
              <a:ext uri="{FF2B5EF4-FFF2-40B4-BE49-F238E27FC236}">
                <a16:creationId xmlns:a16="http://schemas.microsoft.com/office/drawing/2014/main" id="{BA7CFCC4-1E58-015F-8E33-4D0D7662154E}"/>
              </a:ext>
            </a:extLst>
          </p:cNvPr>
          <p:cNvSpPr txBox="1">
            <a:spLocks noChangeArrowheads="1"/>
          </p:cNvSpPr>
          <p:nvPr/>
        </p:nvSpPr>
        <p:spPr bwMode="auto">
          <a:xfrm>
            <a:off x="304800" y="304800"/>
            <a:ext cx="8534400" cy="6002338"/>
          </a:xfrm>
          <a:prstGeom prst="rect">
            <a:avLst/>
          </a:prstGeom>
          <a:solidFill>
            <a:schemeClr val="accent3">
              <a:lumMod val="20000"/>
              <a:lumOff val="80000"/>
            </a:schemeClr>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vi-VN" sz="3200" b="1" dirty="0">
                <a:solidFill>
                  <a:srgbClr val="FF0000"/>
                </a:solidFill>
              </a:rPr>
              <a:t>b) Cách tiến hành:</a:t>
            </a:r>
          </a:p>
          <a:p>
            <a:pPr eaLnBrk="1" hangingPunct="1">
              <a:defRPr/>
            </a:pPr>
            <a:endParaRPr lang="vi-VN" sz="3200" dirty="0">
              <a:solidFill>
                <a:prstClr val="black"/>
              </a:solidFill>
            </a:endParaRPr>
          </a:p>
          <a:p>
            <a:pPr algn="just" eaLnBrk="1" hangingPunct="1">
              <a:buFontTx/>
              <a:buChar char="-"/>
              <a:defRPr/>
            </a:pPr>
            <a:r>
              <a:rPr lang="vi-VN" sz="3200" b="1" dirty="0">
                <a:solidFill>
                  <a:srgbClr val="0000FF"/>
                </a:solidFill>
              </a:rPr>
              <a:t>Chỉ nhổ tỉa những cây cong queo, gầy yếu, sâu bệnh.</a:t>
            </a:r>
          </a:p>
          <a:p>
            <a:pPr algn="just" eaLnBrk="1" hangingPunct="1">
              <a:defRPr/>
            </a:pPr>
            <a:endParaRPr lang="vi-VN" sz="3200" b="1" dirty="0">
              <a:solidFill>
                <a:srgbClr val="0000FF"/>
              </a:solidFill>
            </a:endParaRPr>
          </a:p>
          <a:p>
            <a:pPr algn="just" eaLnBrk="1" hangingPunct="1">
              <a:buFontTx/>
              <a:buChar char="-"/>
              <a:defRPr/>
            </a:pPr>
            <a:r>
              <a:rPr lang="vi-VN" sz="3200" b="1" dirty="0">
                <a:solidFill>
                  <a:srgbClr val="0000FF"/>
                </a:solidFill>
              </a:rPr>
              <a:t> Nếu gieo hạt theo hốc thì nhổ bớt những cây nhỏ, yếu chỉ để lại mỗi hốc 1, 2 cây.</a:t>
            </a:r>
          </a:p>
          <a:p>
            <a:pPr algn="just" eaLnBrk="1" hangingPunct="1">
              <a:defRPr/>
            </a:pPr>
            <a:endParaRPr lang="vi-VN" sz="3200" b="1" dirty="0">
              <a:solidFill>
                <a:srgbClr val="0000FF"/>
              </a:solidFill>
            </a:endParaRPr>
          </a:p>
          <a:p>
            <a:pPr algn="just" eaLnBrk="1" hangingPunct="1">
              <a:buFontTx/>
              <a:buChar char="-"/>
              <a:defRPr/>
            </a:pPr>
            <a:r>
              <a:rPr lang="vi-VN" sz="3200" b="1" dirty="0">
                <a:solidFill>
                  <a:srgbClr val="0000FF"/>
                </a:solidFill>
              </a:rPr>
              <a:t> Nếu gieo hạt theo hàng thì nhổ bớt những cây trên  cùng hàng để những cây còn lại trên hàng có được khoảng cách thích hợp.</a:t>
            </a:r>
            <a:endParaRPr lang="en-US" sz="3200" b="1"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blinds(horizontal)">
                                      <p:cBhvr>
                                        <p:cTn id="7" dur="500"/>
                                        <p:tgtEl>
                                          <p:spTgt spid="184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8434">
                                            <p:txEl>
                                              <p:pRg st="2" end="2"/>
                                            </p:txEl>
                                          </p:spTgt>
                                        </p:tgtEl>
                                        <p:attrNameLst>
                                          <p:attrName>style.visibility</p:attrName>
                                        </p:attrNameLst>
                                      </p:cBhvr>
                                      <p:to>
                                        <p:strVal val="visible"/>
                                      </p:to>
                                    </p:set>
                                    <p:animEffect transition="in" filter="blinds(horizontal)">
                                      <p:cBhvr>
                                        <p:cTn id="12" dur="500"/>
                                        <p:tgtEl>
                                          <p:spTgt spid="1843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8434">
                                            <p:txEl>
                                              <p:pRg st="4" end="4"/>
                                            </p:txEl>
                                          </p:spTgt>
                                        </p:tgtEl>
                                        <p:attrNameLst>
                                          <p:attrName>style.visibility</p:attrName>
                                        </p:attrNameLst>
                                      </p:cBhvr>
                                      <p:to>
                                        <p:strVal val="visible"/>
                                      </p:to>
                                    </p:set>
                                    <p:animEffect transition="in" filter="blinds(horizontal)">
                                      <p:cBhvr>
                                        <p:cTn id="17" dur="500"/>
                                        <p:tgtEl>
                                          <p:spTgt spid="18434">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8434">
                                            <p:txEl>
                                              <p:pRg st="6" end="6"/>
                                            </p:txEl>
                                          </p:spTgt>
                                        </p:tgtEl>
                                        <p:attrNameLst>
                                          <p:attrName>style.visibility</p:attrName>
                                        </p:attrNameLst>
                                      </p:cBhvr>
                                      <p:to>
                                        <p:strVal val="visible"/>
                                      </p:to>
                                    </p:set>
                                    <p:animEffect transition="in" filter="blinds(horizontal)">
                                      <p:cBhvr>
                                        <p:cTn id="22" dur="500"/>
                                        <p:tgtEl>
                                          <p:spTgt spid="184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A40854-F14B-6BE6-4F2D-4024BE39C997}"/>
              </a:ext>
            </a:extLst>
          </p:cNvPr>
          <p:cNvSpPr txBox="1">
            <a:spLocks noChangeArrowheads="1"/>
          </p:cNvSpPr>
          <p:nvPr/>
        </p:nvSpPr>
        <p:spPr bwMode="auto">
          <a:xfrm>
            <a:off x="533400" y="0"/>
            <a:ext cx="2895600"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600" b="1" dirty="0">
                <a:solidFill>
                  <a:srgbClr val="FF0000"/>
                </a:solidFill>
                <a:cs typeface="Arial" panose="020B0604020202020204" pitchFamily="34" charset="0"/>
              </a:rPr>
              <a:t>3. </a:t>
            </a:r>
            <a:r>
              <a:rPr lang="vi-VN" altLang="en-US" sz="3600" b="1" dirty="0">
                <a:solidFill>
                  <a:srgbClr val="FF0000"/>
                </a:solidFill>
                <a:cs typeface="Arial" panose="020B0604020202020204" pitchFamily="34" charset="0"/>
              </a:rPr>
              <a:t>Làm cỏ:</a:t>
            </a:r>
          </a:p>
        </p:txBody>
      </p:sp>
      <p:sp>
        <p:nvSpPr>
          <p:cNvPr id="3" name="TextBox 2">
            <a:extLst>
              <a:ext uri="{FF2B5EF4-FFF2-40B4-BE49-F238E27FC236}">
                <a16:creationId xmlns:a16="http://schemas.microsoft.com/office/drawing/2014/main" id="{B1D54A51-45F9-A49B-974A-A093C96F70D6}"/>
              </a:ext>
            </a:extLst>
          </p:cNvPr>
          <p:cNvSpPr txBox="1">
            <a:spLocks noChangeArrowheads="1"/>
          </p:cNvSpPr>
          <p:nvPr/>
        </p:nvSpPr>
        <p:spPr bwMode="auto">
          <a:xfrm>
            <a:off x="228600" y="685800"/>
            <a:ext cx="8610600" cy="954088"/>
          </a:xfrm>
          <a:prstGeom prst="rect">
            <a:avLst/>
          </a:prstGeom>
          <a:solidFill>
            <a:schemeClr val="accent2">
              <a:lumMod val="20000"/>
              <a:lumOff val="80000"/>
            </a:schemeClr>
          </a:solid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defRPr/>
            </a:pPr>
            <a:r>
              <a:rPr lang="vi-VN" sz="2800" b="1" dirty="0">
                <a:solidFill>
                  <a:srgbClr val="0000FF"/>
                </a:solidFill>
              </a:rPr>
              <a:t>Em hãy nêu tên những cây thường mọc trên luống trồng rau, hoa hoặc chậu cây</a:t>
            </a:r>
            <a:endParaRPr lang="en-US" sz="2800" b="1" dirty="0">
              <a:solidFill>
                <a:srgbClr val="0000FF"/>
              </a:solidFill>
            </a:endParaRPr>
          </a:p>
        </p:txBody>
      </p:sp>
      <p:pic>
        <p:nvPicPr>
          <p:cNvPr id="37890" name="Picture 2" descr="C:\Users\Administrator.YDHLXQC2FC9U4AN\Documents\Bandicam\bandicam 2017-12-09 21-59-00-435.jpg">
            <a:extLst>
              <a:ext uri="{FF2B5EF4-FFF2-40B4-BE49-F238E27FC236}">
                <a16:creationId xmlns:a16="http://schemas.microsoft.com/office/drawing/2014/main" id="{077EAEF1-80AC-3505-7EB9-5C1314C92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54864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B404E8A8-94CB-C595-A48F-F4CEFDC457AA}"/>
              </a:ext>
            </a:extLst>
          </p:cNvPr>
          <p:cNvSpPr/>
          <p:nvPr/>
        </p:nvSpPr>
        <p:spPr>
          <a:xfrm>
            <a:off x="1828800" y="5867400"/>
            <a:ext cx="1066800" cy="990600"/>
          </a:xfrm>
          <a:prstGeom prst="ellipse">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Oval 5">
            <a:extLst>
              <a:ext uri="{FF2B5EF4-FFF2-40B4-BE49-F238E27FC236}">
                <a16:creationId xmlns:a16="http://schemas.microsoft.com/office/drawing/2014/main" id="{ABD44C33-7958-C800-6253-11DCE7BE154C}"/>
              </a:ext>
            </a:extLst>
          </p:cNvPr>
          <p:cNvSpPr/>
          <p:nvPr/>
        </p:nvSpPr>
        <p:spPr>
          <a:xfrm>
            <a:off x="4038600" y="5867400"/>
            <a:ext cx="1143000" cy="990600"/>
          </a:xfrm>
          <a:prstGeom prst="ellipse">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cxnSp>
        <p:nvCxnSpPr>
          <p:cNvPr id="8" name="Straight Arrow Connector 7">
            <a:extLst>
              <a:ext uri="{FF2B5EF4-FFF2-40B4-BE49-F238E27FC236}">
                <a16:creationId xmlns:a16="http://schemas.microsoft.com/office/drawing/2014/main" id="{7C5A7D7D-7089-3CCF-3626-F2CD30A30875}"/>
              </a:ext>
            </a:extLst>
          </p:cNvPr>
          <p:cNvCxnSpPr>
            <a:stCxn id="5" idx="7"/>
          </p:cNvCxnSpPr>
          <p:nvPr/>
        </p:nvCxnSpPr>
        <p:spPr>
          <a:xfrm rot="5400000" flipH="1" flipV="1">
            <a:off x="2936081" y="2547144"/>
            <a:ext cx="3268663" cy="3660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581A1E7-3107-A347-EAE6-247120391B6F}"/>
              </a:ext>
            </a:extLst>
          </p:cNvPr>
          <p:cNvCxnSpPr/>
          <p:nvPr/>
        </p:nvCxnSpPr>
        <p:spPr>
          <a:xfrm flipV="1">
            <a:off x="4876800" y="4495800"/>
            <a:ext cx="16002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DEECCA2-9F49-AA34-83BE-31E800BBFE46}"/>
              </a:ext>
            </a:extLst>
          </p:cNvPr>
          <p:cNvSpPr txBox="1">
            <a:spLocks noChangeArrowheads="1"/>
          </p:cNvSpPr>
          <p:nvPr/>
        </p:nvSpPr>
        <p:spPr bwMode="auto">
          <a:xfrm>
            <a:off x="6629400" y="2438400"/>
            <a:ext cx="1676400" cy="5238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b="1">
                <a:solidFill>
                  <a:srgbClr val="0000FF"/>
                </a:solidFill>
                <a:cs typeface="Arial" panose="020B0604020202020204" pitchFamily="34" charset="0"/>
              </a:rPr>
              <a:t>Cỏ dại</a:t>
            </a:r>
            <a:endParaRPr lang="en-US" altLang="en-US" sz="2800" b="1">
              <a:solidFill>
                <a:srgbClr val="0000FF"/>
              </a:solidFill>
              <a:cs typeface="Arial" panose="020B0604020202020204" pitchFamily="34" charset="0"/>
            </a:endParaRPr>
          </a:p>
        </p:txBody>
      </p:sp>
      <p:sp>
        <p:nvSpPr>
          <p:cNvPr id="16" name="TextBox 15">
            <a:extLst>
              <a:ext uri="{FF2B5EF4-FFF2-40B4-BE49-F238E27FC236}">
                <a16:creationId xmlns:a16="http://schemas.microsoft.com/office/drawing/2014/main" id="{5A82D9E5-F358-A364-7DDA-DBBA23CA57C2}"/>
              </a:ext>
            </a:extLst>
          </p:cNvPr>
          <p:cNvSpPr txBox="1">
            <a:spLocks noChangeArrowheads="1"/>
          </p:cNvSpPr>
          <p:nvPr/>
        </p:nvSpPr>
        <p:spPr bwMode="auto">
          <a:xfrm>
            <a:off x="6705600" y="4343400"/>
            <a:ext cx="1752600" cy="5238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en-US" sz="2800" b="1">
                <a:solidFill>
                  <a:srgbClr val="0000FF"/>
                </a:solidFill>
                <a:cs typeface="Arial" panose="020B0604020202020204" pitchFamily="34" charset="0"/>
              </a:rPr>
              <a:t>Cây dại</a:t>
            </a:r>
            <a:endParaRPr lang="en-US" altLang="en-US" sz="2800" b="1">
              <a:solidFill>
                <a:srgbClr val="0000FF"/>
              </a:solidFill>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37890"/>
                                        </p:tgtEl>
                                        <p:attrNameLst>
                                          <p:attrName>style.visibility</p:attrName>
                                        </p:attrNameLst>
                                      </p:cBhvr>
                                      <p:to>
                                        <p:strVal val="visible"/>
                                      </p:to>
                                    </p:set>
                                    <p:animEffect transition="in" filter="checkerboard(across)">
                                      <p:cBhvr>
                                        <p:cTn id="17" dur="500"/>
                                        <p:tgtEl>
                                          <p:spTgt spid="3789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checkerboard(across)">
                                      <p:cBhvr>
                                        <p:cTn id="32" dur="500"/>
                                        <p:tgtEl>
                                          <p:spTgt spid="1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ox(in)">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checkerboard(across)">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15" grpId="0" animBg="1"/>
      <p:bldP spid="16" grpId="0" animBg="1"/>
    </p:bldLst>
  </p:timing>
</p:sld>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5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6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7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2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3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4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5.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6.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7.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8.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557</TotalTime>
  <Words>953</Words>
  <Application>Microsoft Office PowerPoint</Application>
  <PresentationFormat>On-screen Show (4:3)</PresentationFormat>
  <Paragraphs>101</Paragraphs>
  <Slides>19</Slides>
  <Notes>1</Notes>
  <HiddenSlides>0</HiddenSlides>
  <MMClips>0</MMClips>
  <ScaleCrop>false</ScaleCrop>
  <HeadingPairs>
    <vt:vector size="6" baseType="variant">
      <vt:variant>
        <vt:lpstr>Fonts Used</vt:lpstr>
      </vt:variant>
      <vt:variant>
        <vt:i4>7</vt:i4>
      </vt:variant>
      <vt:variant>
        <vt:lpstr>Theme</vt:lpstr>
      </vt:variant>
      <vt:variant>
        <vt:i4>12</vt:i4>
      </vt:variant>
      <vt:variant>
        <vt:lpstr>Slide Titles</vt:lpstr>
      </vt:variant>
      <vt:variant>
        <vt:i4>19</vt:i4>
      </vt:variant>
    </vt:vector>
  </HeadingPairs>
  <TitlesOfParts>
    <vt:vector size="38" baseType="lpstr">
      <vt:lpstr>Arial</vt:lpstr>
      <vt:lpstr>Calibri</vt:lpstr>
      <vt:lpstr>Lucida Sans Unicode</vt:lpstr>
      <vt:lpstr>Times New Roman</vt:lpstr>
      <vt:lpstr>Verdana</vt:lpstr>
      <vt:lpstr>Wingdings 2</vt:lpstr>
      <vt:lpstr>Wingdings 3</vt:lpstr>
      <vt:lpstr>1_Chủ đề của Office</vt:lpstr>
      <vt:lpstr>4_Chủ đề của Office</vt:lpstr>
      <vt:lpstr>6_Chủ đề của Office</vt:lpstr>
      <vt:lpstr>8_Chủ đề của Office</vt:lpstr>
      <vt:lpstr>12_Chủ đề của Office</vt:lpstr>
      <vt:lpstr>13_Chủ đề của Office</vt:lpstr>
      <vt:lpstr>14_Chủ đề của Office</vt:lpstr>
      <vt:lpstr>Concourse</vt:lpstr>
      <vt:lpstr>1_Concourse</vt:lpstr>
      <vt:lpstr>15_Chủ đề của Office</vt:lpstr>
      <vt:lpstr>16_Chủ đề của Office</vt:lpstr>
      <vt:lpstr>17_Chủ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phuonganhnguyen7040@gmail.com</cp:lastModifiedBy>
  <cp:revision>122</cp:revision>
  <dcterms:created xsi:type="dcterms:W3CDTF">2012-01-03T09:38:49Z</dcterms:created>
  <dcterms:modified xsi:type="dcterms:W3CDTF">2023-07-22T00:33:57Z</dcterms:modified>
</cp:coreProperties>
</file>